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76837" autoAdjust="0"/>
  </p:normalViewPr>
  <p:slideViewPr>
    <p:cSldViewPr snapToGrid="0">
      <p:cViewPr varScale="1">
        <p:scale>
          <a:sx n="70" d="100"/>
          <a:sy n="70" d="100"/>
        </p:scale>
        <p:origin x="66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03E3-2A34-4AD3-870C-7A5A4A9869E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2D5FC-3A21-4F0B-9FE5-F52C05F4E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9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Hover over buttons. Notice that all buttons have links except classes and Interests. Select classes button and then choose Insert Links &gt; (look at the very </a:t>
            </a:r>
            <a:r>
              <a:rPr lang="en-US" dirty="0" err="1"/>
              <a:t>botton</a:t>
            </a:r>
            <a:r>
              <a:rPr lang="en-US" dirty="0"/>
              <a:t> off the dropdown list and find links. Click that. Then click Place in this document &gt;  Classes Slide. Then copy and paste on each slide. Then Move the pointer on each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2D5FC-3A21-4F0B-9FE5-F52C05F4EA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3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78762-6CE3-428E-8C4B-B6CA19109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B33D-FB28-44B3-AEDC-A4269C2AE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EE469-FA78-4A32-8D89-2489EBC4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52678-54B3-40F6-B769-2FF592AB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D9F78-1025-474C-816C-C8549298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D3903-8385-4220-8563-88D87F19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111DE-70F9-4381-A02F-66E3C27B4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2D47C-BDF9-4274-8C3F-2C6F56E6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5A33E-AA90-4977-BA96-7F4526B19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44B4A-6AE5-49C4-A080-43CE9F27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6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6C0A0-F5A0-4032-BC22-269C02842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E9121-A5D6-4E8B-8AEC-5980DA6CF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F91D9-BA75-43B9-BF0D-92CCE7F8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4922C-C416-4FC4-BBAB-EE2972D12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59AEB-7635-4448-B735-27C98B1A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81852-C0B2-4148-AF61-2DB5695FE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FAB2D-302C-47D0-BF8A-2D80FB5F4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5DE94-DA55-4DE3-BFEE-1520DE08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8B495-45B0-4D36-BEF8-EEA53F5F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D8DDC-31EF-4B3E-87E3-26FAE995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0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EA4C-3FEF-4244-9CB7-6AAF8477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8DC3B-998E-4525-A5D1-DEF20EBB9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7E5B-0049-4F88-865A-86AFB3F9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84B16-ED4C-4292-9BD6-2CF39A1C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24C6A-C46C-4299-AE05-B2883523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4C34E-EEEA-48B0-A172-DAE55FB7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3B6C-0740-4D3E-ADA1-87E7B0975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724B2-C030-4E5F-ACD8-997BF20F5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3FDE7-FC00-4AF7-A5BA-C3A03245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3D89B-CA79-4E3C-A0F2-7902FD41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5A38D-213A-4517-9F06-CB7D808B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2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471F-59E9-493E-9513-06C601BC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270AA-9927-42FF-B8BC-830C784BE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721E8-8A4D-4CC0-901D-8ADD7CE4B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A626C-271C-4F8D-B4EC-7F3A96B43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7D500-3568-4150-B9B1-C7E2EEEA9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3BACD5-AFE2-4D22-AA5C-A5261BCE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D88573-3A04-4C24-AF52-35C4E35FE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7557FC-A800-4FA9-B215-F6528137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35BB-5B0E-4DD5-A9A3-19414A05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35F2F-E225-4C4E-825E-736B91FF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10976-8158-4C04-A045-C874034A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DDD24-863F-4610-BA36-00664D02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6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06992-40B5-4BFA-A616-F83625E0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D2B52-5436-420F-BE42-3E72CB00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C8FB5-31F5-43F0-AAEC-1E49431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5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BE9A-5F95-49DD-A289-E01D327A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102AB-8FB6-4D02-9916-38B2571A2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B96F7-F0DD-49AB-818A-AF9699C8C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9935E-6491-4FE2-B3F1-6E4722C2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4DF76-362B-47B7-8E2E-C80A2710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E2CB9-0D4D-4006-9A73-744C3EC8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4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D298-4BE2-4E22-811F-C4D8A1717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0CA63-9497-420F-A157-9E48A607E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94BD0-3336-432C-91CA-8AF3EAACC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5AB46-57C1-416B-BAF7-DF53964F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2E9EB-09F1-42A2-9A49-1DB85037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3154F-B47A-4CDB-9AA0-66412F94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60517-CB26-4F0F-A6C1-4DA3C653C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1150E-4DEB-4CB1-877A-6F7643AAA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91351-1E64-4A13-86CD-3B57AF9C7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FA75D-9A16-4C1A-A98A-C45787C1BD9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94A12-B817-4118-9AED-91E2685EE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DC7CC-E25C-45DA-B342-F32097369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9DD2-2BA3-445F-9318-31962507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0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39C4-5F25-4290-8691-4BF2267FD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en-US" dirty="0"/>
              <a:t>Home</a:t>
            </a:r>
          </a:p>
        </p:txBody>
      </p: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7A4A4E6A-A498-4DE3-800C-E07C917F244B}"/>
              </a:ext>
            </a:extLst>
          </p:cNvPr>
          <p:cNvSpPr/>
          <p:nvPr/>
        </p:nvSpPr>
        <p:spPr>
          <a:xfrm>
            <a:off x="1673629" y="570807"/>
            <a:ext cx="1983971" cy="36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Home</a:t>
            </a:r>
          </a:p>
        </p:txBody>
      </p:sp>
      <p:sp>
        <p:nvSpPr>
          <p:cNvPr id="5" name="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574AF275-01A1-4ABF-BA2D-5335EE3773FB}"/>
              </a:ext>
            </a:extLst>
          </p:cNvPr>
          <p:cNvSpPr/>
          <p:nvPr/>
        </p:nvSpPr>
        <p:spPr>
          <a:xfrm>
            <a:off x="3812773" y="570807"/>
            <a:ext cx="1983971" cy="36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About 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5CEDF-1629-46AC-B318-44AD4BD5B0F2}"/>
              </a:ext>
            </a:extLst>
          </p:cNvPr>
          <p:cNvSpPr/>
          <p:nvPr/>
        </p:nvSpPr>
        <p:spPr>
          <a:xfrm>
            <a:off x="6029499" y="570807"/>
            <a:ext cx="1983971" cy="36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52AD2A-725F-4478-A37A-E76FE5793C59}"/>
              </a:ext>
            </a:extLst>
          </p:cNvPr>
          <p:cNvSpPr/>
          <p:nvPr/>
        </p:nvSpPr>
        <p:spPr>
          <a:xfrm>
            <a:off x="8246225" y="570807"/>
            <a:ext cx="1983971" cy="36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Interests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C2BABB5-5D76-433D-BBA7-E7EE8C45FAC7}"/>
              </a:ext>
            </a:extLst>
          </p:cNvPr>
          <p:cNvSpPr/>
          <p:nvPr/>
        </p:nvSpPr>
        <p:spPr>
          <a:xfrm rot="10800000">
            <a:off x="2369126" y="137232"/>
            <a:ext cx="592975" cy="399011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7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39C4-5F25-4290-8691-4BF2267FD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en-US" dirty="0"/>
              <a:t>About Me</a:t>
            </a:r>
          </a:p>
        </p:txBody>
      </p:sp>
    </p:spTree>
    <p:extLst>
      <p:ext uri="{BB962C8B-B14F-4D97-AF65-F5344CB8AC3E}">
        <p14:creationId xmlns:p14="http://schemas.microsoft.com/office/powerpoint/2010/main" val="85212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39C4-5F25-4290-8691-4BF2267FD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en-US" dirty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214073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39C4-5F25-4290-8691-4BF2267FD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en-US" dirty="0"/>
              <a:t>Interests</a:t>
            </a:r>
          </a:p>
        </p:txBody>
      </p:sp>
    </p:spTree>
    <p:extLst>
      <p:ext uri="{BB962C8B-B14F-4D97-AF65-F5344CB8AC3E}">
        <p14:creationId xmlns:p14="http://schemas.microsoft.com/office/powerpoint/2010/main" val="398506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78</Words>
  <Application>Microsoft Office PowerPoint</Application>
  <PresentationFormat>Widescreen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Home</vt:lpstr>
      <vt:lpstr>About Me</vt:lpstr>
      <vt:lpstr>Classes</vt:lpstr>
      <vt:lpstr>Interests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</dc:title>
  <dc:creator>Jones, Lawrence Blake</dc:creator>
  <cp:lastModifiedBy>Jones, Lawrence Blake</cp:lastModifiedBy>
  <cp:revision>3</cp:revision>
  <dcterms:created xsi:type="dcterms:W3CDTF">2018-11-28T15:11:11Z</dcterms:created>
  <dcterms:modified xsi:type="dcterms:W3CDTF">2018-11-28T15:39:35Z</dcterms:modified>
</cp:coreProperties>
</file>