
<file path=[Content_Types].xml><?xml version="1.0" encoding="utf-8"?>
<Types xmlns="http://schemas.openxmlformats.org/package/2006/content-types">
  <Default Extension="png" ContentType="image/png"/>
  <Default Extension="svg" ContentType="image/svg+xml"/>
  <Default Extension="jpeg" ContentType="image/jpeg"/>
  <Default Extension="jpg&amp;ehk=T" ContentType="image/jpeg"/>
  <Default Extension="rels" ContentType="application/vnd.openxmlformats-package.relationships+xml"/>
  <Default Extension="xml" ContentType="application/xml"/>
  <Default Extension="wdp" ContentType="image/vnd.ms-photo"/>
  <Default Extension="jpg&amp;ehk=ljLghagpxE3aVTHQ"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6"/>
  </p:notesMasterIdLst>
  <p:handoutMasterIdLst>
    <p:handoutMasterId r:id="rId37"/>
  </p:handoutMasterIdLst>
  <p:sldIdLst>
    <p:sldId id="287" r:id="rId2"/>
    <p:sldId id="258" r:id="rId3"/>
    <p:sldId id="291" r:id="rId4"/>
    <p:sldId id="259" r:id="rId5"/>
    <p:sldId id="289" r:id="rId6"/>
    <p:sldId id="260" r:id="rId7"/>
    <p:sldId id="290" r:id="rId8"/>
    <p:sldId id="261" r:id="rId9"/>
    <p:sldId id="262" r:id="rId10"/>
    <p:sldId id="263" r:id="rId11"/>
    <p:sldId id="264" r:id="rId12"/>
    <p:sldId id="265" r:id="rId13"/>
    <p:sldId id="286"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4660"/>
  </p:normalViewPr>
  <p:slideViewPr>
    <p:cSldViewPr snapToGrid="0">
      <p:cViewPr varScale="1">
        <p:scale>
          <a:sx n="96" d="100"/>
          <a:sy n="96" d="100"/>
        </p:scale>
        <p:origin x="6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B896D9-0B46-4192-8673-7B81536BAAE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F4DBB6C-68E6-4FFA-8ADB-C9AFD9712AB2}">
      <dgm:prSet/>
      <dgm:spPr/>
      <dgm:t>
        <a:bodyPr/>
        <a:lstStyle/>
        <a:p>
          <a:r>
            <a:rPr lang="en-US" dirty="0"/>
            <a:t>(row 11) Go to master slide, duplicate a slide, change the background</a:t>
          </a:r>
        </a:p>
      </dgm:t>
    </dgm:pt>
    <dgm:pt modelId="{53B38582-FD40-43A9-9BF0-748A58568C17}" type="parTrans" cxnId="{B9D89438-1394-4FD4-825C-AD340BA1D9EE}">
      <dgm:prSet/>
      <dgm:spPr/>
      <dgm:t>
        <a:bodyPr/>
        <a:lstStyle/>
        <a:p>
          <a:endParaRPr lang="en-US"/>
        </a:p>
      </dgm:t>
    </dgm:pt>
    <dgm:pt modelId="{211E3691-BFB4-4AB9-9EC2-FBF05056313F}" type="sibTrans" cxnId="{B9D89438-1394-4FD4-825C-AD340BA1D9EE}">
      <dgm:prSet/>
      <dgm:spPr/>
      <dgm:t>
        <a:bodyPr/>
        <a:lstStyle/>
        <a:p>
          <a:endParaRPr lang="en-US"/>
        </a:p>
      </dgm:t>
    </dgm:pt>
    <dgm:pt modelId="{DD18DA28-7E26-437A-80F1-394FF2DBD0CC}">
      <dgm:prSet/>
      <dgm:spPr/>
      <dgm:t>
        <a:bodyPr/>
        <a:lstStyle/>
        <a:p>
          <a:r>
            <a:rPr lang="en-US"/>
            <a:t>At least one slide should have a different background from the rest of the slides (it could be the hidden slide). </a:t>
          </a:r>
        </a:p>
      </dgm:t>
    </dgm:pt>
    <dgm:pt modelId="{07BD7A99-1DA5-4760-8E77-62AA41F6F5F2}" type="parTrans" cxnId="{8F4CB87A-152E-48AA-9B56-FA30876F4D9D}">
      <dgm:prSet/>
      <dgm:spPr/>
      <dgm:t>
        <a:bodyPr/>
        <a:lstStyle/>
        <a:p>
          <a:endParaRPr lang="en-US"/>
        </a:p>
      </dgm:t>
    </dgm:pt>
    <dgm:pt modelId="{BA8C4E6B-0D67-44AA-8F4F-FE557C7C0BE1}" type="sibTrans" cxnId="{8F4CB87A-152E-48AA-9B56-FA30876F4D9D}">
      <dgm:prSet/>
      <dgm:spPr/>
      <dgm:t>
        <a:bodyPr/>
        <a:lstStyle/>
        <a:p>
          <a:endParaRPr lang="en-US"/>
        </a:p>
      </dgm:t>
    </dgm:pt>
    <dgm:pt modelId="{61B3C8B4-6B99-4697-ABB2-DB508258F471}">
      <dgm:prSet/>
      <dgm:spPr/>
      <dgm:t>
        <a:bodyPr/>
        <a:lstStyle/>
        <a:p>
          <a:r>
            <a:rPr lang="en-US"/>
            <a:t>Demo this to change it to the Space shuttle image</a:t>
          </a:r>
        </a:p>
      </dgm:t>
    </dgm:pt>
    <dgm:pt modelId="{2370B34D-FBD9-4152-8C5C-C82378336FCE}" type="parTrans" cxnId="{C4AF3FB6-6EC0-4B39-939E-21AC2A96C198}">
      <dgm:prSet/>
      <dgm:spPr/>
      <dgm:t>
        <a:bodyPr/>
        <a:lstStyle/>
        <a:p>
          <a:endParaRPr lang="en-US"/>
        </a:p>
      </dgm:t>
    </dgm:pt>
    <dgm:pt modelId="{9224598E-8EC1-4E41-A2DD-D476E38EB500}" type="sibTrans" cxnId="{C4AF3FB6-6EC0-4B39-939E-21AC2A96C198}">
      <dgm:prSet/>
      <dgm:spPr/>
      <dgm:t>
        <a:bodyPr/>
        <a:lstStyle/>
        <a:p>
          <a:endParaRPr lang="en-US"/>
        </a:p>
      </dgm:t>
    </dgm:pt>
    <dgm:pt modelId="{0B6DBA2F-D29F-4B67-863C-97FD1F573A28}">
      <dgm:prSet/>
      <dgm:spPr/>
      <dgm:t>
        <a:bodyPr/>
        <a:lstStyle/>
        <a:p>
          <a:r>
            <a:rPr lang="en-US"/>
            <a:t>This will not be something to do in Prezi</a:t>
          </a:r>
        </a:p>
      </dgm:t>
    </dgm:pt>
    <dgm:pt modelId="{430EFDEB-9294-4BCD-9210-3E009D04A66E}" type="parTrans" cxnId="{349801B6-A8B3-4908-A344-E02ABB993D23}">
      <dgm:prSet/>
      <dgm:spPr/>
      <dgm:t>
        <a:bodyPr/>
        <a:lstStyle/>
        <a:p>
          <a:endParaRPr lang="en-US"/>
        </a:p>
      </dgm:t>
    </dgm:pt>
    <dgm:pt modelId="{A2340078-2B72-477E-96B6-E0938BFDC620}" type="sibTrans" cxnId="{349801B6-A8B3-4908-A344-E02ABB993D23}">
      <dgm:prSet/>
      <dgm:spPr/>
      <dgm:t>
        <a:bodyPr/>
        <a:lstStyle/>
        <a:p>
          <a:endParaRPr lang="en-US"/>
        </a:p>
      </dgm:t>
    </dgm:pt>
    <dgm:pt modelId="{8381F8A3-4BCF-40A7-ADFF-91B5CC393921}" type="pres">
      <dgm:prSet presAssocID="{9DB896D9-0B46-4192-8673-7B81536BAAEF}" presName="vert0" presStyleCnt="0">
        <dgm:presLayoutVars>
          <dgm:dir/>
          <dgm:animOne val="branch"/>
          <dgm:animLvl val="lvl"/>
        </dgm:presLayoutVars>
      </dgm:prSet>
      <dgm:spPr/>
    </dgm:pt>
    <dgm:pt modelId="{90FE2643-D007-4B83-89A1-124DE87E1014}" type="pres">
      <dgm:prSet presAssocID="{2F4DBB6C-68E6-4FFA-8ADB-C9AFD9712AB2}" presName="thickLine" presStyleLbl="alignNode1" presStyleIdx="0" presStyleCnt="4"/>
      <dgm:spPr/>
    </dgm:pt>
    <dgm:pt modelId="{4D3352A4-D81F-4A89-A6E2-AA48D09F0942}" type="pres">
      <dgm:prSet presAssocID="{2F4DBB6C-68E6-4FFA-8ADB-C9AFD9712AB2}" presName="horz1" presStyleCnt="0"/>
      <dgm:spPr/>
    </dgm:pt>
    <dgm:pt modelId="{C1F21304-EE7C-4A82-A4E5-CBD6F8F877DB}" type="pres">
      <dgm:prSet presAssocID="{2F4DBB6C-68E6-4FFA-8ADB-C9AFD9712AB2}" presName="tx1" presStyleLbl="revTx" presStyleIdx="0" presStyleCnt="4"/>
      <dgm:spPr/>
    </dgm:pt>
    <dgm:pt modelId="{C5E5A060-0E61-4B66-AF2F-98AE16C62BDB}" type="pres">
      <dgm:prSet presAssocID="{2F4DBB6C-68E6-4FFA-8ADB-C9AFD9712AB2}" presName="vert1" presStyleCnt="0"/>
      <dgm:spPr/>
    </dgm:pt>
    <dgm:pt modelId="{70B0B084-46ED-40A1-83C5-460852250B80}" type="pres">
      <dgm:prSet presAssocID="{DD18DA28-7E26-437A-80F1-394FF2DBD0CC}" presName="thickLine" presStyleLbl="alignNode1" presStyleIdx="1" presStyleCnt="4"/>
      <dgm:spPr/>
    </dgm:pt>
    <dgm:pt modelId="{0B44BB53-8810-407E-A0E8-81D00006D918}" type="pres">
      <dgm:prSet presAssocID="{DD18DA28-7E26-437A-80F1-394FF2DBD0CC}" presName="horz1" presStyleCnt="0"/>
      <dgm:spPr/>
    </dgm:pt>
    <dgm:pt modelId="{E686E159-FD97-4006-A29A-A3A37C3C9D6B}" type="pres">
      <dgm:prSet presAssocID="{DD18DA28-7E26-437A-80F1-394FF2DBD0CC}" presName="tx1" presStyleLbl="revTx" presStyleIdx="1" presStyleCnt="4"/>
      <dgm:spPr/>
    </dgm:pt>
    <dgm:pt modelId="{C2295626-E024-418F-A031-F5C03CB61966}" type="pres">
      <dgm:prSet presAssocID="{DD18DA28-7E26-437A-80F1-394FF2DBD0CC}" presName="vert1" presStyleCnt="0"/>
      <dgm:spPr/>
    </dgm:pt>
    <dgm:pt modelId="{71AA46C9-4969-41D7-BB73-79A77F3DBD25}" type="pres">
      <dgm:prSet presAssocID="{61B3C8B4-6B99-4697-ABB2-DB508258F471}" presName="thickLine" presStyleLbl="alignNode1" presStyleIdx="2" presStyleCnt="4"/>
      <dgm:spPr/>
    </dgm:pt>
    <dgm:pt modelId="{FCB980BB-4A3C-4B3A-823A-B4B3E40011B6}" type="pres">
      <dgm:prSet presAssocID="{61B3C8B4-6B99-4697-ABB2-DB508258F471}" presName="horz1" presStyleCnt="0"/>
      <dgm:spPr/>
    </dgm:pt>
    <dgm:pt modelId="{9E0B8298-255A-4CDE-A42B-2F3FAD1EDFB7}" type="pres">
      <dgm:prSet presAssocID="{61B3C8B4-6B99-4697-ABB2-DB508258F471}" presName="tx1" presStyleLbl="revTx" presStyleIdx="2" presStyleCnt="4"/>
      <dgm:spPr/>
    </dgm:pt>
    <dgm:pt modelId="{5A09AD5C-5439-419D-99DB-39E32635BC69}" type="pres">
      <dgm:prSet presAssocID="{61B3C8B4-6B99-4697-ABB2-DB508258F471}" presName="vert1" presStyleCnt="0"/>
      <dgm:spPr/>
    </dgm:pt>
    <dgm:pt modelId="{6147E5DF-F962-4140-980F-8A23B164F1F8}" type="pres">
      <dgm:prSet presAssocID="{0B6DBA2F-D29F-4B67-863C-97FD1F573A28}" presName="thickLine" presStyleLbl="alignNode1" presStyleIdx="3" presStyleCnt="4"/>
      <dgm:spPr/>
    </dgm:pt>
    <dgm:pt modelId="{321A0CCD-17E3-44D4-8372-79B1A0FBA537}" type="pres">
      <dgm:prSet presAssocID="{0B6DBA2F-D29F-4B67-863C-97FD1F573A28}" presName="horz1" presStyleCnt="0"/>
      <dgm:spPr/>
    </dgm:pt>
    <dgm:pt modelId="{178E2C15-2FA6-43DF-B0A6-4E1A7AB10163}" type="pres">
      <dgm:prSet presAssocID="{0B6DBA2F-D29F-4B67-863C-97FD1F573A28}" presName="tx1" presStyleLbl="revTx" presStyleIdx="3" presStyleCnt="4"/>
      <dgm:spPr/>
    </dgm:pt>
    <dgm:pt modelId="{C99AB50F-9D2A-4DCA-B926-426FF1595A58}" type="pres">
      <dgm:prSet presAssocID="{0B6DBA2F-D29F-4B67-863C-97FD1F573A28}" presName="vert1" presStyleCnt="0"/>
      <dgm:spPr/>
    </dgm:pt>
  </dgm:ptLst>
  <dgm:cxnLst>
    <dgm:cxn modelId="{12922220-63EF-4AE2-AB35-42D52A650194}" type="presOf" srcId="{9DB896D9-0B46-4192-8673-7B81536BAAEF}" destId="{8381F8A3-4BCF-40A7-ADFF-91B5CC393921}" srcOrd="0" destOrd="0" presId="urn:microsoft.com/office/officeart/2008/layout/LinedList"/>
    <dgm:cxn modelId="{B9D89438-1394-4FD4-825C-AD340BA1D9EE}" srcId="{9DB896D9-0B46-4192-8673-7B81536BAAEF}" destId="{2F4DBB6C-68E6-4FFA-8ADB-C9AFD9712AB2}" srcOrd="0" destOrd="0" parTransId="{53B38582-FD40-43A9-9BF0-748A58568C17}" sibTransId="{211E3691-BFB4-4AB9-9EC2-FBF05056313F}"/>
    <dgm:cxn modelId="{C3277651-B596-4637-B2C3-FDE8A4A7BEDE}" type="presOf" srcId="{0B6DBA2F-D29F-4B67-863C-97FD1F573A28}" destId="{178E2C15-2FA6-43DF-B0A6-4E1A7AB10163}" srcOrd="0" destOrd="0" presId="urn:microsoft.com/office/officeart/2008/layout/LinedList"/>
    <dgm:cxn modelId="{8F4CB87A-152E-48AA-9B56-FA30876F4D9D}" srcId="{9DB896D9-0B46-4192-8673-7B81536BAAEF}" destId="{DD18DA28-7E26-437A-80F1-394FF2DBD0CC}" srcOrd="1" destOrd="0" parTransId="{07BD7A99-1DA5-4760-8E77-62AA41F6F5F2}" sibTransId="{BA8C4E6B-0D67-44AA-8F4F-FE557C7C0BE1}"/>
    <dgm:cxn modelId="{3210D2AA-5050-4058-8771-88DE43A40B99}" type="presOf" srcId="{DD18DA28-7E26-437A-80F1-394FF2DBD0CC}" destId="{E686E159-FD97-4006-A29A-A3A37C3C9D6B}" srcOrd="0" destOrd="0" presId="urn:microsoft.com/office/officeart/2008/layout/LinedList"/>
    <dgm:cxn modelId="{349801B6-A8B3-4908-A344-E02ABB993D23}" srcId="{9DB896D9-0B46-4192-8673-7B81536BAAEF}" destId="{0B6DBA2F-D29F-4B67-863C-97FD1F573A28}" srcOrd="3" destOrd="0" parTransId="{430EFDEB-9294-4BCD-9210-3E009D04A66E}" sibTransId="{A2340078-2B72-477E-96B6-E0938BFDC620}"/>
    <dgm:cxn modelId="{C4AF3FB6-6EC0-4B39-939E-21AC2A96C198}" srcId="{9DB896D9-0B46-4192-8673-7B81536BAAEF}" destId="{61B3C8B4-6B99-4697-ABB2-DB508258F471}" srcOrd="2" destOrd="0" parTransId="{2370B34D-FBD9-4152-8C5C-C82378336FCE}" sibTransId="{9224598E-8EC1-4E41-A2DD-D476E38EB500}"/>
    <dgm:cxn modelId="{17FA24BE-F860-4678-B86A-68EA0D9E2C7C}" type="presOf" srcId="{61B3C8B4-6B99-4697-ABB2-DB508258F471}" destId="{9E0B8298-255A-4CDE-A42B-2F3FAD1EDFB7}" srcOrd="0" destOrd="0" presId="urn:microsoft.com/office/officeart/2008/layout/LinedList"/>
    <dgm:cxn modelId="{7D68DBEA-A0F6-4972-9982-EBCE0D1CBB49}" type="presOf" srcId="{2F4DBB6C-68E6-4FFA-8ADB-C9AFD9712AB2}" destId="{C1F21304-EE7C-4A82-A4E5-CBD6F8F877DB}" srcOrd="0" destOrd="0" presId="urn:microsoft.com/office/officeart/2008/layout/LinedList"/>
    <dgm:cxn modelId="{67A8A55A-5575-4715-825E-AFFAF8B95539}" type="presParOf" srcId="{8381F8A3-4BCF-40A7-ADFF-91B5CC393921}" destId="{90FE2643-D007-4B83-89A1-124DE87E1014}" srcOrd="0" destOrd="0" presId="urn:microsoft.com/office/officeart/2008/layout/LinedList"/>
    <dgm:cxn modelId="{E9E2D0C3-1ABB-48A2-96B0-564DE7D5BB58}" type="presParOf" srcId="{8381F8A3-4BCF-40A7-ADFF-91B5CC393921}" destId="{4D3352A4-D81F-4A89-A6E2-AA48D09F0942}" srcOrd="1" destOrd="0" presId="urn:microsoft.com/office/officeart/2008/layout/LinedList"/>
    <dgm:cxn modelId="{C7E29060-0997-4216-8280-1DA21CAB9B11}" type="presParOf" srcId="{4D3352A4-D81F-4A89-A6E2-AA48D09F0942}" destId="{C1F21304-EE7C-4A82-A4E5-CBD6F8F877DB}" srcOrd="0" destOrd="0" presId="urn:microsoft.com/office/officeart/2008/layout/LinedList"/>
    <dgm:cxn modelId="{1C8C4CE9-E8AB-4AAA-A509-BD3C4B865D68}" type="presParOf" srcId="{4D3352A4-D81F-4A89-A6E2-AA48D09F0942}" destId="{C5E5A060-0E61-4B66-AF2F-98AE16C62BDB}" srcOrd="1" destOrd="0" presId="urn:microsoft.com/office/officeart/2008/layout/LinedList"/>
    <dgm:cxn modelId="{F99313CD-5DE2-45C3-874C-796E49F0BEB6}" type="presParOf" srcId="{8381F8A3-4BCF-40A7-ADFF-91B5CC393921}" destId="{70B0B084-46ED-40A1-83C5-460852250B80}" srcOrd="2" destOrd="0" presId="urn:microsoft.com/office/officeart/2008/layout/LinedList"/>
    <dgm:cxn modelId="{41D772D3-0245-422B-B5AA-336899BDACA4}" type="presParOf" srcId="{8381F8A3-4BCF-40A7-ADFF-91B5CC393921}" destId="{0B44BB53-8810-407E-A0E8-81D00006D918}" srcOrd="3" destOrd="0" presId="urn:microsoft.com/office/officeart/2008/layout/LinedList"/>
    <dgm:cxn modelId="{3D02DE6C-1524-4FD9-9F05-C20890E51CC0}" type="presParOf" srcId="{0B44BB53-8810-407E-A0E8-81D00006D918}" destId="{E686E159-FD97-4006-A29A-A3A37C3C9D6B}" srcOrd="0" destOrd="0" presId="urn:microsoft.com/office/officeart/2008/layout/LinedList"/>
    <dgm:cxn modelId="{5F62E238-A779-4847-9B09-6717099E8E9E}" type="presParOf" srcId="{0B44BB53-8810-407E-A0E8-81D00006D918}" destId="{C2295626-E024-418F-A031-F5C03CB61966}" srcOrd="1" destOrd="0" presId="urn:microsoft.com/office/officeart/2008/layout/LinedList"/>
    <dgm:cxn modelId="{32F2D29F-F9B4-448D-A54A-6509017ECE0A}" type="presParOf" srcId="{8381F8A3-4BCF-40A7-ADFF-91B5CC393921}" destId="{71AA46C9-4969-41D7-BB73-79A77F3DBD25}" srcOrd="4" destOrd="0" presId="urn:microsoft.com/office/officeart/2008/layout/LinedList"/>
    <dgm:cxn modelId="{DDBDBB15-B067-48EE-82A7-57D1026CDCCD}" type="presParOf" srcId="{8381F8A3-4BCF-40A7-ADFF-91B5CC393921}" destId="{FCB980BB-4A3C-4B3A-823A-B4B3E40011B6}" srcOrd="5" destOrd="0" presId="urn:microsoft.com/office/officeart/2008/layout/LinedList"/>
    <dgm:cxn modelId="{6E90D535-B34D-459D-9880-A570E0EE5B1F}" type="presParOf" srcId="{FCB980BB-4A3C-4B3A-823A-B4B3E40011B6}" destId="{9E0B8298-255A-4CDE-A42B-2F3FAD1EDFB7}" srcOrd="0" destOrd="0" presId="urn:microsoft.com/office/officeart/2008/layout/LinedList"/>
    <dgm:cxn modelId="{3522D69D-C35E-4316-8612-88B65CBBD3C7}" type="presParOf" srcId="{FCB980BB-4A3C-4B3A-823A-B4B3E40011B6}" destId="{5A09AD5C-5439-419D-99DB-39E32635BC69}" srcOrd="1" destOrd="0" presId="urn:microsoft.com/office/officeart/2008/layout/LinedList"/>
    <dgm:cxn modelId="{3E6F874E-F67F-4FF9-B1A3-EDCDBBF607FD}" type="presParOf" srcId="{8381F8A3-4BCF-40A7-ADFF-91B5CC393921}" destId="{6147E5DF-F962-4140-980F-8A23B164F1F8}" srcOrd="6" destOrd="0" presId="urn:microsoft.com/office/officeart/2008/layout/LinedList"/>
    <dgm:cxn modelId="{5D71553B-2956-454E-8A5A-A1F49A2E5BAD}" type="presParOf" srcId="{8381F8A3-4BCF-40A7-ADFF-91B5CC393921}" destId="{321A0CCD-17E3-44D4-8372-79B1A0FBA537}" srcOrd="7" destOrd="0" presId="urn:microsoft.com/office/officeart/2008/layout/LinedList"/>
    <dgm:cxn modelId="{1AD03D05-61A5-4528-8A0C-1713C0023D57}" type="presParOf" srcId="{321A0CCD-17E3-44D4-8372-79B1A0FBA537}" destId="{178E2C15-2FA6-43DF-B0A6-4E1A7AB10163}" srcOrd="0" destOrd="0" presId="urn:microsoft.com/office/officeart/2008/layout/LinedList"/>
    <dgm:cxn modelId="{20C451BF-B08A-4F59-92AF-FFECAD69E9C5}" type="presParOf" srcId="{321A0CCD-17E3-44D4-8372-79B1A0FBA537}" destId="{C99AB50F-9D2A-4DCA-B926-426FF1595A5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E2643-D007-4B83-89A1-124DE87E1014}">
      <dsp:nvSpPr>
        <dsp:cNvPr id="0" name=""/>
        <dsp:cNvSpPr/>
      </dsp:nvSpPr>
      <dsp:spPr>
        <a:xfrm>
          <a:off x="0" y="0"/>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F21304-EE7C-4A82-A4E5-CBD6F8F877DB}">
      <dsp:nvSpPr>
        <dsp:cNvPr id="0" name=""/>
        <dsp:cNvSpPr/>
      </dsp:nvSpPr>
      <dsp:spPr>
        <a:xfrm>
          <a:off x="0" y="0"/>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(row 11) Go to master slide, duplicate a slide, change the background</a:t>
          </a:r>
        </a:p>
      </dsp:txBody>
      <dsp:txXfrm>
        <a:off x="0" y="0"/>
        <a:ext cx="7729728" cy="775495"/>
      </dsp:txXfrm>
    </dsp:sp>
    <dsp:sp modelId="{70B0B084-46ED-40A1-83C5-460852250B80}">
      <dsp:nvSpPr>
        <dsp:cNvPr id="0" name=""/>
        <dsp:cNvSpPr/>
      </dsp:nvSpPr>
      <dsp:spPr>
        <a:xfrm>
          <a:off x="0" y="775495"/>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86E159-FD97-4006-A29A-A3A37C3C9D6B}">
      <dsp:nvSpPr>
        <dsp:cNvPr id="0" name=""/>
        <dsp:cNvSpPr/>
      </dsp:nvSpPr>
      <dsp:spPr>
        <a:xfrm>
          <a:off x="0" y="775495"/>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At least one slide should have a different background from the rest of the slides (it could be the hidden slide). </a:t>
          </a:r>
        </a:p>
      </dsp:txBody>
      <dsp:txXfrm>
        <a:off x="0" y="775495"/>
        <a:ext cx="7729728" cy="775495"/>
      </dsp:txXfrm>
    </dsp:sp>
    <dsp:sp modelId="{71AA46C9-4969-41D7-BB73-79A77F3DBD25}">
      <dsp:nvSpPr>
        <dsp:cNvPr id="0" name=""/>
        <dsp:cNvSpPr/>
      </dsp:nvSpPr>
      <dsp:spPr>
        <a:xfrm>
          <a:off x="0" y="1550991"/>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B8298-255A-4CDE-A42B-2F3FAD1EDFB7}">
      <dsp:nvSpPr>
        <dsp:cNvPr id="0" name=""/>
        <dsp:cNvSpPr/>
      </dsp:nvSpPr>
      <dsp:spPr>
        <a:xfrm>
          <a:off x="0" y="1550991"/>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Demo this to change it to the Space shuttle image</a:t>
          </a:r>
        </a:p>
      </dsp:txBody>
      <dsp:txXfrm>
        <a:off x="0" y="1550991"/>
        <a:ext cx="7729728" cy="775495"/>
      </dsp:txXfrm>
    </dsp:sp>
    <dsp:sp modelId="{6147E5DF-F962-4140-980F-8A23B164F1F8}">
      <dsp:nvSpPr>
        <dsp:cNvPr id="0" name=""/>
        <dsp:cNvSpPr/>
      </dsp:nvSpPr>
      <dsp:spPr>
        <a:xfrm>
          <a:off x="0" y="2326487"/>
          <a:ext cx="77297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E2C15-2FA6-43DF-B0A6-4E1A7AB10163}">
      <dsp:nvSpPr>
        <dsp:cNvPr id="0" name=""/>
        <dsp:cNvSpPr/>
      </dsp:nvSpPr>
      <dsp:spPr>
        <a:xfrm>
          <a:off x="0" y="2326487"/>
          <a:ext cx="7729728" cy="77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This will not be something to do in Prezi</a:t>
          </a:r>
        </a:p>
      </dsp:txBody>
      <dsp:txXfrm>
        <a:off x="0" y="2326487"/>
        <a:ext cx="7729728" cy="7754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0C6266-BDFA-4023-B5FA-DF278A4237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2A7948D-AD67-4491-B039-5B7D99546E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67A9A8-FA51-44B6-AF87-FF50011C89F0}" type="datetimeFigureOut">
              <a:rPr lang="en-US" smtClean="0"/>
              <a:t>4/23/2018</a:t>
            </a:fld>
            <a:endParaRPr lang="en-US"/>
          </a:p>
        </p:txBody>
      </p:sp>
      <p:sp>
        <p:nvSpPr>
          <p:cNvPr id="4" name="Footer Placeholder 3">
            <a:extLst>
              <a:ext uri="{FF2B5EF4-FFF2-40B4-BE49-F238E27FC236}">
                <a16:creationId xmlns:a16="http://schemas.microsoft.com/office/drawing/2014/main" id="{987B4593-AF0A-4BAD-BD50-24194CAADF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4DDA05-D132-4209-92C3-0CC4623FDE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BFF65A-84CD-4A68-B948-2E1EFBF3E7D2}" type="slidenum">
              <a:rPr lang="en-US" smtClean="0"/>
              <a:t>‹#›</a:t>
            </a:fld>
            <a:endParaRPr lang="en-US"/>
          </a:p>
        </p:txBody>
      </p:sp>
    </p:spTree>
    <p:extLst>
      <p:ext uri="{BB962C8B-B14F-4D97-AF65-F5344CB8AC3E}">
        <p14:creationId xmlns:p14="http://schemas.microsoft.com/office/powerpoint/2010/main" val="709950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BD939-4913-45C5-8389-47FE1F86D359}"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498-0840-498F-82B9-0797A57328CB}" type="slidenum">
              <a:rPr lang="en-US" smtClean="0"/>
              <a:t>‹#›</a:t>
            </a:fld>
            <a:endParaRPr lang="en-US"/>
          </a:p>
        </p:txBody>
      </p:sp>
    </p:spTree>
    <p:extLst>
      <p:ext uri="{BB962C8B-B14F-4D97-AF65-F5344CB8AC3E}">
        <p14:creationId xmlns:p14="http://schemas.microsoft.com/office/powerpoint/2010/main" val="1591736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2</a:t>
            </a:fld>
            <a:endParaRPr lang="en-US"/>
          </a:p>
        </p:txBody>
      </p:sp>
    </p:spTree>
    <p:extLst>
      <p:ext uri="{BB962C8B-B14F-4D97-AF65-F5344CB8AC3E}">
        <p14:creationId xmlns:p14="http://schemas.microsoft.com/office/powerpoint/2010/main" val="473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a:t>
            </a:fld>
            <a:endParaRPr lang="en-US"/>
          </a:p>
        </p:txBody>
      </p:sp>
    </p:spTree>
    <p:extLst>
      <p:ext uri="{BB962C8B-B14F-4D97-AF65-F5344CB8AC3E}">
        <p14:creationId xmlns:p14="http://schemas.microsoft.com/office/powerpoint/2010/main" val="280939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5</a:t>
            </a:fld>
            <a:endParaRPr lang="en-US"/>
          </a:p>
        </p:txBody>
      </p:sp>
    </p:spTree>
    <p:extLst>
      <p:ext uri="{BB962C8B-B14F-4D97-AF65-F5344CB8AC3E}">
        <p14:creationId xmlns:p14="http://schemas.microsoft.com/office/powerpoint/2010/main" val="405644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you put your notes</a:t>
            </a:r>
          </a:p>
        </p:txBody>
      </p:sp>
      <p:sp>
        <p:nvSpPr>
          <p:cNvPr id="4" name="Slide Number Placeholder 3"/>
          <p:cNvSpPr>
            <a:spLocks noGrp="1"/>
          </p:cNvSpPr>
          <p:nvPr>
            <p:ph type="sldNum" sz="quarter" idx="10"/>
          </p:nvPr>
        </p:nvSpPr>
        <p:spPr/>
        <p:txBody>
          <a:bodyPr/>
          <a:lstStyle/>
          <a:p>
            <a:fld id="{BCF96498-0840-498F-82B9-0797A57328CB}" type="slidenum">
              <a:rPr lang="en-US" smtClean="0"/>
              <a:t>30</a:t>
            </a:fld>
            <a:endParaRPr lang="en-US"/>
          </a:p>
        </p:txBody>
      </p:sp>
    </p:spTree>
    <p:extLst>
      <p:ext uri="{BB962C8B-B14F-4D97-AF65-F5344CB8AC3E}">
        <p14:creationId xmlns:p14="http://schemas.microsoft.com/office/powerpoint/2010/main" val="381227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33</a:t>
            </a:fld>
            <a:endParaRPr lang="en-US"/>
          </a:p>
        </p:txBody>
      </p:sp>
    </p:spTree>
    <p:extLst>
      <p:ext uri="{BB962C8B-B14F-4D97-AF65-F5344CB8AC3E}">
        <p14:creationId xmlns:p14="http://schemas.microsoft.com/office/powerpoint/2010/main" val="303359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96498-0840-498F-82B9-0797A57328CB}" type="slidenum">
              <a:rPr lang="en-US" smtClean="0"/>
              <a:t>34</a:t>
            </a:fld>
            <a:endParaRPr lang="en-US"/>
          </a:p>
        </p:txBody>
      </p:sp>
    </p:spTree>
    <p:extLst>
      <p:ext uri="{BB962C8B-B14F-4D97-AF65-F5344CB8AC3E}">
        <p14:creationId xmlns:p14="http://schemas.microsoft.com/office/powerpoint/2010/main" val="298388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ommons.wikimedia.org/wiki/File:Final_mission_of_Space_Shuttle_launches.jpg" TargetMode="External"/><Relationship Id="rId2" Type="http://schemas.openxmlformats.org/officeDocument/2006/relationships/image" Target="../media/image3.jpg&amp;ehk=ljLghagpxE3aVTHQ"/><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848134" y="6330193"/>
            <a:ext cx="806892" cy="323968"/>
          </a:xfrm>
        </p:spPr>
        <p:txBody>
          <a:bodyPr/>
          <a:lstStyle/>
          <a:p>
            <a:fld id="{C1D7EE9A-7CF0-4E47-A53E-8F100D68AC08}" type="datetime1">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DF0E-030B-43CE-8A8D-09FD29195978}" type="datetime1">
              <a:rPr lang="en-US" smtClean="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DF0E-030B-43CE-8A8D-09FD29195978}" type="datetime1">
              <a:rPr lang="en-US" smtClean="0"/>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pic>
        <p:nvPicPr>
          <p:cNvPr id="6" name="Picture 5">
            <a:extLst>
              <a:ext uri="{FF2B5EF4-FFF2-40B4-BE49-F238E27FC236}">
                <a16:creationId xmlns:a16="http://schemas.microsoft.com/office/drawing/2014/main" id="{4D177AC0-4651-43CE-8900-962EA3EBAE74}"/>
              </a:ext>
            </a:extLst>
          </p:cNvPr>
          <p:cNvPicPr>
            <a:picLocks noChangeAspect="1"/>
          </p:cNvPicPr>
          <p:nvPr userDrawn="1"/>
        </p:nvPicPr>
        <p:blipFill>
          <a:blip r:embed="rId2"/>
          <a:stretch>
            <a:fillRect/>
          </a:stretch>
        </p:blipFill>
        <p:spPr>
          <a:xfrm>
            <a:off x="3463" y="0"/>
            <a:ext cx="12185073" cy="6858000"/>
          </a:xfrm>
          <a:prstGeom prst="rect">
            <a:avLst/>
          </a:prstGeom>
        </p:spPr>
      </p:pic>
    </p:spTree>
    <p:extLst>
      <p:ext uri="{BB962C8B-B14F-4D97-AF65-F5344CB8AC3E}">
        <p14:creationId xmlns:p14="http://schemas.microsoft.com/office/powerpoint/2010/main" val="394977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AEA1A7F6-FE7A-4FC4-87C5-02DDC3371882}" type="datetime1">
              <a:rPr lang="en-US" smtClean="0"/>
              <a:t>4/23/2018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538E14F-BAE4-44C7-B1E8-703137B250FD}" type="datetime1">
              <a:rPr lang="en-US" smtClean="0"/>
              <a:t>4/23/2018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4ADDD-4421-47FF-99ED-97B6AED83D31}" type="datetime1">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CF4DA-DCE1-45D5-B5D9-2243C97269F7}" type="datetime1">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5C09-92C7-4E75-AE3A-32250231240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09C63B80-A482-42FB-9307-FCB74078C5B0}"/>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6E46D-F92B-42B4-9A3C-9BB1A9C36A0C}"/>
              </a:ext>
            </a:extLst>
          </p:cNvPr>
          <p:cNvSpPr>
            <a:spLocks noGrp="1"/>
          </p:cNvSpPr>
          <p:nvPr>
            <p:ph type="dt" sz="half" idx="10"/>
          </p:nvPr>
        </p:nvSpPr>
        <p:spPr/>
        <p:txBody>
          <a:bodyPr/>
          <a:lstStyle/>
          <a:p>
            <a:fld id="{B9A94EF3-311E-40B7-B9A7-EEE86F90CDD6}" type="datetime1">
              <a:rPr lang="en-US" smtClean="0"/>
              <a:t>4/23/2018</a:t>
            </a:fld>
            <a:endParaRPr lang="en-US"/>
          </a:p>
        </p:txBody>
      </p:sp>
      <p:sp>
        <p:nvSpPr>
          <p:cNvPr id="5" name="Footer Placeholder 4">
            <a:extLst>
              <a:ext uri="{FF2B5EF4-FFF2-40B4-BE49-F238E27FC236}">
                <a16:creationId xmlns:a16="http://schemas.microsoft.com/office/drawing/2014/main" id="{965B1914-238F-4B66-9D60-C56736EAB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CB7F5-D801-4DA5-8AEC-7347ED495503}"/>
              </a:ext>
            </a:extLst>
          </p:cNvPr>
          <p:cNvSpPr>
            <a:spLocks noGrp="1"/>
          </p:cNvSpPr>
          <p:nvPr>
            <p:ph type="sldNum" sz="quarter" idx="12"/>
          </p:nvPr>
        </p:nvSpPr>
        <p:spPr/>
        <p:txBody>
          <a:bodyPr/>
          <a:lstStyle/>
          <a:p>
            <a:fld id="{B0CE18E4-0763-49C3-B69A-20084CE4B55A}" type="slidenum">
              <a:rPr lang="en-US" smtClean="0"/>
              <a:t>‹#›</a:t>
            </a:fld>
            <a:endParaRPr lang="en-US"/>
          </a:p>
        </p:txBody>
      </p:sp>
    </p:spTree>
    <p:extLst>
      <p:ext uri="{BB962C8B-B14F-4D97-AF65-F5344CB8AC3E}">
        <p14:creationId xmlns:p14="http://schemas.microsoft.com/office/powerpoint/2010/main" val="244078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0211D-8E9D-44F8-9A24-281365E4E3DB}" type="datetime1">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alpha val="75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solidFill>
            <a:schemeClr val="bg1">
              <a:alpha val="67000"/>
            </a:schemeClr>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50211D-8E9D-44F8-9A24-281365E4E3DB}" type="datetime1">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03649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gradFill>
          <a:gsLst>
            <a:gs pos="0">
              <a:schemeClr val="accent1"/>
            </a:gs>
            <a:gs pos="74000">
              <a:schemeClr val="accent1">
                <a:lumMod val="45000"/>
                <a:lumOff val="55000"/>
              </a:schemeClr>
            </a:gs>
            <a:gs pos="83000">
              <a:schemeClr val="accent1">
                <a:lumMod val="45000"/>
                <a:lumOff val="55000"/>
              </a:schemeClr>
            </a:gs>
            <a:gs pos="100000">
              <a:schemeClr val="accent1">
                <a:lumMod val="60000"/>
                <a:lumOff val="40000"/>
              </a:schemeClr>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76D04-1E2D-401E-9884-C435A1D2B498}" type="datetime1">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6740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8B741-EFC6-4461-A0BD-130358EC71E5}" type="datetime1">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78B741-EFC6-4461-A0BD-130358EC71E5}" type="datetime1">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1859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C7EC5B7-C18D-4B76-95A2-15A56120C5C1}" type="datetime1">
              <a:rPr lang="en-US" smtClean="0"/>
              <a:t>4/23/2018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5B57127-FCB2-4A8F-BFE9-AF6CC1102527}" type="datetime1">
              <a:rPr lang="en-US" smtClean="0"/>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B82614-5EF9-44CC-9842-AE302FB0DC98}" type="datetime1">
              <a:rPr lang="en-US" smtClean="0"/>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98F38F0-1CD4-438F-9583-C0A61F50CAB0}"/>
              </a:ext>
            </a:extLst>
          </p:cNvPr>
          <p:cNvSpPr/>
          <p:nvPr userDrawn="1"/>
        </p:nvSpPr>
        <p:spPr>
          <a:xfrm>
            <a:off x="0" y="5740026"/>
            <a:ext cx="12192000" cy="1117973"/>
          </a:xfrm>
          <a:prstGeom prst="rect">
            <a:avLst/>
          </a:prstGeom>
          <a:gradFill>
            <a:gsLst>
              <a:gs pos="0">
                <a:schemeClr val="accent1"/>
              </a:gs>
              <a:gs pos="74000">
                <a:schemeClr val="accent1">
                  <a:lumMod val="45000"/>
                  <a:lumOff val="55000"/>
                </a:schemeClr>
              </a:gs>
              <a:gs pos="83000">
                <a:schemeClr val="accent1">
                  <a:lumMod val="45000"/>
                  <a:lumOff val="55000"/>
                </a:schemeClr>
              </a:gs>
              <a:gs pos="100000">
                <a:schemeClr val="accent1">
                  <a:lumMod val="60000"/>
                  <a:lumOff val="4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011910" y="6330193"/>
            <a:ext cx="806892" cy="323968"/>
          </a:xfrm>
          <a:prstGeom prst="rect">
            <a:avLst/>
          </a:prstGeom>
        </p:spPr>
        <p:txBody>
          <a:bodyPr vert="horz" lIns="91440" tIns="45720" rIns="91440" bIns="45720" rtlCol="0" anchor="ctr"/>
          <a:lstStyle>
            <a:lvl1pPr algn="l">
              <a:defRPr sz="1050">
                <a:solidFill>
                  <a:schemeClr val="tx1">
                    <a:alpha val="70000"/>
                  </a:schemeClr>
                </a:solidFill>
              </a:defRPr>
            </a:lvl1pPr>
          </a:lstStyle>
          <a:p>
            <a:fld id="{EB9D1E8C-140D-4A50-AB37-2CAF350F52B3}" type="datetime1">
              <a:rPr lang="en-US" smtClean="0"/>
              <a:pPr/>
              <a:t>4/23/2018</a:t>
            </a:fld>
            <a:endParaRPr lang="en-US" dirty="0"/>
          </a:p>
        </p:txBody>
      </p:sp>
      <p:sp>
        <p:nvSpPr>
          <p:cNvPr id="5" name="Footer Placeholder 4"/>
          <p:cNvSpPr>
            <a:spLocks noGrp="1"/>
          </p:cNvSpPr>
          <p:nvPr>
            <p:ph type="ftr" sz="quarter" idx="3"/>
          </p:nvPr>
        </p:nvSpPr>
        <p:spPr>
          <a:xfrm>
            <a:off x="1242308" y="6332443"/>
            <a:ext cx="988828"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dirty="0"/>
              <a:t>Last Updated:</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grpSp>
        <p:nvGrpSpPr>
          <p:cNvPr id="7" name="Group 6">
            <a:extLst>
              <a:ext uri="{FF2B5EF4-FFF2-40B4-BE49-F238E27FC236}">
                <a16:creationId xmlns:a16="http://schemas.microsoft.com/office/drawing/2014/main" id="{5D45AABD-D9DE-494D-841C-B1DA045DEE0C}"/>
              </a:ext>
            </a:extLst>
          </p:cNvPr>
          <p:cNvGrpSpPr/>
          <p:nvPr userDrawn="1"/>
        </p:nvGrpSpPr>
        <p:grpSpPr>
          <a:xfrm>
            <a:off x="175085" y="5664861"/>
            <a:ext cx="2482736" cy="1106117"/>
            <a:chOff x="6473334" y="4043680"/>
            <a:chExt cx="2736554" cy="1219199"/>
          </a:xfrm>
          <a:effectLst>
            <a:glow rad="38100">
              <a:schemeClr val="bg1"/>
            </a:glow>
          </a:effectLst>
        </p:grpSpPr>
        <p:sp>
          <p:nvSpPr>
            <p:cNvPr id="8" name="Oval 7">
              <a:extLst>
                <a:ext uri="{FF2B5EF4-FFF2-40B4-BE49-F238E27FC236}">
                  <a16:creationId xmlns:a16="http://schemas.microsoft.com/office/drawing/2014/main" id="{7AA0A46E-43B7-4245-A191-D654B302AC0D}"/>
                </a:ext>
              </a:extLst>
            </p:cNvPr>
            <p:cNvSpPr/>
            <p:nvPr/>
          </p:nvSpPr>
          <p:spPr>
            <a:xfrm>
              <a:off x="6502400" y="4043680"/>
              <a:ext cx="1219199" cy="1219199"/>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Send">
              <a:extLst>
                <a:ext uri="{FF2B5EF4-FFF2-40B4-BE49-F238E27FC236}">
                  <a16:creationId xmlns:a16="http://schemas.microsoft.com/office/drawing/2014/main" id="{167B9A71-05CF-4566-BCD0-1B1D40BF74E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473334" y="4196080"/>
              <a:ext cx="914400" cy="914400"/>
            </a:xfrm>
            <a:prstGeom prst="rect">
              <a:avLst/>
            </a:prstGeom>
          </p:spPr>
        </p:pic>
        <p:sp>
          <p:nvSpPr>
            <p:cNvPr id="10" name="TextBox 9">
              <a:extLst>
                <a:ext uri="{FF2B5EF4-FFF2-40B4-BE49-F238E27FC236}">
                  <a16:creationId xmlns:a16="http://schemas.microsoft.com/office/drawing/2014/main" id="{E03CCB99-D48E-4EDC-B6A8-70D48A09AF61}"/>
                </a:ext>
              </a:extLst>
            </p:cNvPr>
            <p:cNvSpPr txBox="1"/>
            <p:nvPr/>
          </p:nvSpPr>
          <p:spPr>
            <a:xfrm>
              <a:off x="7260663" y="4477564"/>
              <a:ext cx="1949225" cy="712408"/>
            </a:xfrm>
            <a:prstGeom prst="rect">
              <a:avLst/>
            </a:prstGeom>
            <a:noFill/>
          </p:spPr>
          <p:txBody>
            <a:bodyPr wrap="none" rtlCol="0">
              <a:spAutoFit/>
            </a:bodyPr>
            <a:lstStyle/>
            <a:p>
              <a:r>
                <a:rPr lang="en-US" dirty="0" err="1">
                  <a:latin typeface="Arial Black" panose="020B0A04020102020204" pitchFamily="34" charset="0"/>
                </a:rPr>
                <a:t>PPX</a:t>
              </a:r>
              <a:r>
                <a:rPr lang="en-US" dirty="0" err="1"/>
                <a:t>press</a:t>
              </a:r>
              <a:r>
                <a:rPr lang="en-US" dirty="0"/>
                <a:t> Start </a:t>
              </a:r>
            </a:p>
            <a:p>
              <a:endParaRPr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710" r:id="rId3"/>
    <p:sldLayoutId id="2147483709" r:id="rId4"/>
    <p:sldLayoutId id="2147483699" r:id="rId5"/>
    <p:sldLayoutId id="2147483712" r:id="rId6"/>
    <p:sldLayoutId id="2147483700" r:id="rId7"/>
    <p:sldLayoutId id="2147483701" r:id="rId8"/>
    <p:sldLayoutId id="2147483702" r:id="rId9"/>
    <p:sldLayoutId id="2147483703" r:id="rId10"/>
    <p:sldLayoutId id="2147483711" r:id="rId11"/>
    <p:sldLayoutId id="2147483704" r:id="rId12"/>
    <p:sldLayoutId id="2147483705" r:id="rId13"/>
    <p:sldLayoutId id="2147483706" r:id="rId14"/>
    <p:sldLayoutId id="2147483707" r:id="rId15"/>
    <p:sldLayoutId id="2147483708" r:id="rId16"/>
  </p:sldLayoutIdLst>
  <p:hf sldNum="0" hdr="0" ftr="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g&amp;ehk=T"/><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www.flickr.com/photos/usairforce/8079874622/" TargetMode="External"/><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16.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pr.org/post/blastoff-nasas-orion-capsule-muscle-shoals-and-rolling-stones#stream/0"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6B5B9-8DA3-4D45-A5C5-3E0072D7E662}"/>
              </a:ext>
            </a:extLst>
          </p:cNvPr>
          <p:cNvSpPr>
            <a:spLocks noGrp="1"/>
          </p:cNvSpPr>
          <p:nvPr>
            <p:ph type="ctrTitle"/>
          </p:nvPr>
        </p:nvSpPr>
        <p:spPr/>
        <p:txBody>
          <a:bodyPr/>
          <a:lstStyle/>
          <a:p>
            <a:r>
              <a:rPr lang="en-US"/>
              <a:t>Presentation Tasks</a:t>
            </a:r>
          </a:p>
        </p:txBody>
      </p:sp>
      <p:sp>
        <p:nvSpPr>
          <p:cNvPr id="3" name="Text Placeholder 2">
            <a:extLst>
              <a:ext uri="{FF2B5EF4-FFF2-40B4-BE49-F238E27FC236}">
                <a16:creationId xmlns:a16="http://schemas.microsoft.com/office/drawing/2014/main" id="{CFE163E5-2606-48DD-A63A-C71D021F3DD5}"/>
              </a:ext>
            </a:extLst>
          </p:cNvPr>
          <p:cNvSpPr>
            <a:spLocks noGrp="1"/>
          </p:cNvSpPr>
          <p:nvPr>
            <p:ph type="subTitle" idx="1"/>
          </p:nvPr>
        </p:nvSpPr>
        <p:spPr/>
        <p:txBody>
          <a:bodyPr/>
          <a:lstStyle/>
          <a:p>
            <a:pPr lvl="0"/>
            <a:r>
              <a:rPr lang="en-US" dirty="0"/>
              <a:t>PowerPoint Xpress Start</a:t>
            </a:r>
          </a:p>
        </p:txBody>
      </p:sp>
      <p:sp>
        <p:nvSpPr>
          <p:cNvPr id="8" name="Date Placeholder 7">
            <a:extLst>
              <a:ext uri="{FF2B5EF4-FFF2-40B4-BE49-F238E27FC236}">
                <a16:creationId xmlns:a16="http://schemas.microsoft.com/office/drawing/2014/main" id="{1A072D36-1C15-456E-A8E5-447DCEF9A502}"/>
              </a:ext>
            </a:extLst>
          </p:cNvPr>
          <p:cNvSpPr>
            <a:spLocks noGrp="1"/>
          </p:cNvSpPr>
          <p:nvPr>
            <p:ph type="dt" sz="half" idx="10"/>
          </p:nvPr>
        </p:nvSpPr>
        <p:spPr/>
        <p:txBody>
          <a:bodyPr/>
          <a:lstStyle/>
          <a:p>
            <a:fld id="{2A9FD29B-5607-45E0-BF02-9EE35AC47600}" type="datetime1">
              <a:rPr lang="en-US" smtClean="0"/>
              <a:t>4/23/2018</a:t>
            </a:fld>
            <a:endParaRPr lang="en-US" dirty="0"/>
          </a:p>
        </p:txBody>
      </p:sp>
      <p:sp>
        <p:nvSpPr>
          <p:cNvPr id="4" name="TextBox 3">
            <a:extLst>
              <a:ext uri="{FF2B5EF4-FFF2-40B4-BE49-F238E27FC236}">
                <a16:creationId xmlns:a16="http://schemas.microsoft.com/office/drawing/2014/main" id="{FED7F7A0-7095-499B-9820-866BB1493B9E}"/>
              </a:ext>
            </a:extLst>
          </p:cNvPr>
          <p:cNvSpPr txBox="1"/>
          <p:nvPr/>
        </p:nvSpPr>
        <p:spPr>
          <a:xfrm rot="19748852">
            <a:off x="2071529" y="1775977"/>
            <a:ext cx="8331127" cy="3170099"/>
          </a:xfrm>
          <a:prstGeom prst="rect">
            <a:avLst/>
          </a:prstGeom>
          <a:noFill/>
        </p:spPr>
        <p:txBody>
          <a:bodyPr wrap="none" rtlCol="0">
            <a:spAutoFit/>
          </a:bodyPr>
          <a:lstStyle/>
          <a:p>
            <a:r>
              <a:rPr lang="en-US" sz="20000" dirty="0">
                <a:latin typeface="Bernard MT Condensed" panose="02050806060905020404" pitchFamily="18" charset="0"/>
              </a:rPr>
              <a:t>BORING!</a:t>
            </a:r>
          </a:p>
        </p:txBody>
      </p:sp>
    </p:spTree>
    <p:custDataLst>
      <p:tags r:id="rId1"/>
    </p:custDataLst>
    <p:extLst>
      <p:ext uri="{BB962C8B-B14F-4D97-AF65-F5344CB8AC3E}">
        <p14:creationId xmlns:p14="http://schemas.microsoft.com/office/powerpoint/2010/main" val="39287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07E7-AF0C-4A68-A664-2455E4A12573}"/>
              </a:ext>
            </a:extLst>
          </p:cNvPr>
          <p:cNvSpPr>
            <a:spLocks noGrp="1"/>
          </p:cNvSpPr>
          <p:nvPr>
            <p:ph type="title"/>
          </p:nvPr>
        </p:nvSpPr>
        <p:spPr/>
        <p:txBody>
          <a:bodyPr/>
          <a:lstStyle/>
          <a:p>
            <a:r>
              <a:rPr lang="en-US"/>
              <a:t>Overview Slide</a:t>
            </a:r>
          </a:p>
        </p:txBody>
      </p:sp>
      <p:sp>
        <p:nvSpPr>
          <p:cNvPr id="3" name="Text Placeholder 2">
            <a:extLst>
              <a:ext uri="{FF2B5EF4-FFF2-40B4-BE49-F238E27FC236}">
                <a16:creationId xmlns:a16="http://schemas.microsoft.com/office/drawing/2014/main" id="{741EA6D5-1242-43A0-8CB7-A79ED1E289BB}"/>
              </a:ext>
            </a:extLst>
          </p:cNvPr>
          <p:cNvSpPr>
            <a:spLocks noGrp="1"/>
          </p:cNvSpPr>
          <p:nvPr>
            <p:ph type="body" idx="1"/>
          </p:nvPr>
        </p:nvSpPr>
        <p:spPr/>
        <p:txBody>
          <a:bodyPr/>
          <a:lstStyle/>
          <a:p>
            <a:pPr lvl="0"/>
            <a:r>
              <a:rPr lang="en-US"/>
              <a:t> (row 9)</a:t>
            </a:r>
          </a:p>
          <a:p>
            <a:pPr lvl="0"/>
            <a:r>
              <a:rPr lang="en-US"/>
              <a:t>Include an overview slide that lays out where your presentation is going to go.</a:t>
            </a:r>
          </a:p>
          <a:p>
            <a:pPr lvl="0"/>
            <a:r>
              <a:rPr lang="en-US"/>
              <a:t>May use a bullet slide format if you wish.</a:t>
            </a:r>
          </a:p>
        </p:txBody>
      </p:sp>
      <p:sp>
        <p:nvSpPr>
          <p:cNvPr id="6" name="Date Placeholder 5">
            <a:extLst>
              <a:ext uri="{FF2B5EF4-FFF2-40B4-BE49-F238E27FC236}">
                <a16:creationId xmlns:a16="http://schemas.microsoft.com/office/drawing/2014/main" id="{0D577007-B662-4DD4-8EBC-43680EF6AFEC}"/>
              </a:ext>
            </a:extLst>
          </p:cNvPr>
          <p:cNvSpPr>
            <a:spLocks noGrp="1"/>
          </p:cNvSpPr>
          <p:nvPr>
            <p:ph type="dt" sz="half" idx="10"/>
          </p:nvPr>
        </p:nvSpPr>
        <p:spPr/>
        <p:txBody>
          <a:bodyPr/>
          <a:lstStyle/>
          <a:p>
            <a:fld id="{2AA7D3CA-A18F-4026-A55E-C7F88657DC76}" type="datetime1">
              <a:rPr lang="en-US" smtClean="0"/>
              <a:t>4/23/2018</a:t>
            </a:fld>
            <a:endParaRPr lang="en-US"/>
          </a:p>
        </p:txBody>
      </p:sp>
    </p:spTree>
    <p:extLst>
      <p:ext uri="{BB962C8B-B14F-4D97-AF65-F5344CB8AC3E}">
        <p14:creationId xmlns:p14="http://schemas.microsoft.com/office/powerpoint/2010/main" val="1134999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D6B9-FA41-43F9-BA95-B7DCC413DF43}"/>
              </a:ext>
            </a:extLst>
          </p:cNvPr>
          <p:cNvSpPr>
            <a:spLocks noGrp="1"/>
          </p:cNvSpPr>
          <p:nvPr>
            <p:ph type="title"/>
          </p:nvPr>
        </p:nvSpPr>
        <p:spPr>
          <a:xfrm>
            <a:off x="1600200" y="916972"/>
            <a:ext cx="8991600" cy="1645920"/>
          </a:xfrm>
        </p:spPr>
        <p:txBody>
          <a:bodyPr/>
          <a:lstStyle/>
          <a:p>
            <a:r>
              <a:rPr lang="en-US"/>
              <a:t>Summary Slide </a:t>
            </a:r>
          </a:p>
        </p:txBody>
      </p:sp>
      <p:sp>
        <p:nvSpPr>
          <p:cNvPr id="3" name="Text Placeholder 2">
            <a:extLst>
              <a:ext uri="{FF2B5EF4-FFF2-40B4-BE49-F238E27FC236}">
                <a16:creationId xmlns:a16="http://schemas.microsoft.com/office/drawing/2014/main" id="{A621D7BF-E816-4AD4-A724-DD808E1043F3}"/>
              </a:ext>
            </a:extLst>
          </p:cNvPr>
          <p:cNvSpPr>
            <a:spLocks noGrp="1"/>
          </p:cNvSpPr>
          <p:nvPr>
            <p:ph type="body" idx="1"/>
          </p:nvPr>
        </p:nvSpPr>
        <p:spPr>
          <a:xfrm>
            <a:off x="2695194" y="3236112"/>
            <a:ext cx="6801612" cy="1265082"/>
          </a:xfrm>
        </p:spPr>
        <p:txBody>
          <a:bodyPr>
            <a:normAutofit fontScale="85000" lnSpcReduction="20000"/>
          </a:bodyPr>
          <a:lstStyle/>
          <a:p>
            <a:pPr lvl="0"/>
            <a:r>
              <a:rPr lang="en-US" dirty="0"/>
              <a:t>(row 10)</a:t>
            </a:r>
          </a:p>
          <a:p>
            <a:pPr lvl="0"/>
            <a:r>
              <a:rPr lang="en-US" dirty="0"/>
              <a:t>Include a summary slide that wraps up your presentation with the message you want the audience to go away remembering.</a:t>
            </a:r>
          </a:p>
          <a:p>
            <a:pPr lvl="0"/>
            <a:r>
              <a:rPr lang="en-US" dirty="0"/>
              <a:t>Here too you may use a bullet slide format if you wish.</a:t>
            </a:r>
          </a:p>
        </p:txBody>
      </p:sp>
      <p:sp>
        <p:nvSpPr>
          <p:cNvPr id="6" name="Date Placeholder 5">
            <a:extLst>
              <a:ext uri="{FF2B5EF4-FFF2-40B4-BE49-F238E27FC236}">
                <a16:creationId xmlns:a16="http://schemas.microsoft.com/office/drawing/2014/main" id="{DE07C116-8497-40C1-B1A3-7097B860F916}"/>
              </a:ext>
            </a:extLst>
          </p:cNvPr>
          <p:cNvSpPr>
            <a:spLocks noGrp="1"/>
          </p:cNvSpPr>
          <p:nvPr>
            <p:ph type="dt" sz="half" idx="10"/>
          </p:nvPr>
        </p:nvSpPr>
        <p:spPr/>
        <p:txBody>
          <a:bodyPr/>
          <a:lstStyle/>
          <a:p>
            <a:fld id="{646A5CD8-47FE-403E-87E5-35C506D86E8D}" type="datetime1">
              <a:rPr lang="en-US" smtClean="0"/>
              <a:t>4/23/2018</a:t>
            </a:fld>
            <a:endParaRPr lang="en-US"/>
          </a:p>
        </p:txBody>
      </p:sp>
    </p:spTree>
    <p:extLst>
      <p:ext uri="{BB962C8B-B14F-4D97-AF65-F5344CB8AC3E}">
        <p14:creationId xmlns:p14="http://schemas.microsoft.com/office/powerpoint/2010/main" val="320224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DFFE-3D79-4048-B566-1272FBA24672}"/>
              </a:ext>
            </a:extLst>
          </p:cNvPr>
          <p:cNvSpPr>
            <a:spLocks noGrp="1"/>
          </p:cNvSpPr>
          <p:nvPr>
            <p:ph type="title"/>
          </p:nvPr>
        </p:nvSpPr>
        <p:spPr/>
        <p:txBody>
          <a:bodyPr/>
          <a:lstStyle/>
          <a:p>
            <a:r>
              <a:rPr lang="en-US"/>
              <a:t>Different Background</a:t>
            </a:r>
          </a:p>
        </p:txBody>
      </p:sp>
      <p:sp>
        <p:nvSpPr>
          <p:cNvPr id="3" name="Text Placeholder 2">
            <a:extLst>
              <a:ext uri="{FF2B5EF4-FFF2-40B4-BE49-F238E27FC236}">
                <a16:creationId xmlns:a16="http://schemas.microsoft.com/office/drawing/2014/main" id="{DBC55AB2-EE59-4E1F-94E3-230F15C3E64A}"/>
              </a:ext>
            </a:extLst>
          </p:cNvPr>
          <p:cNvSpPr>
            <a:spLocks noGrp="1"/>
          </p:cNvSpPr>
          <p:nvPr>
            <p:ph idx="1"/>
          </p:nvPr>
        </p:nvSpPr>
        <p:spPr/>
        <p:txBody>
          <a:bodyPr/>
          <a:lstStyle/>
          <a:p>
            <a:pPr lvl="0"/>
            <a:r>
              <a:rPr lang="en-US" dirty="0"/>
              <a:t> (row 11) Go to master slide, duplicate a slide, change the background</a:t>
            </a:r>
          </a:p>
          <a:p>
            <a:pPr lvl="0"/>
            <a:r>
              <a:rPr lang="en-US" dirty="0"/>
              <a:t>At least one slide should have a different background from the rest of the slides (it could be the hidden slide). </a:t>
            </a:r>
          </a:p>
          <a:p>
            <a:pPr lvl="0"/>
            <a:r>
              <a:rPr lang="en-US" dirty="0"/>
              <a:t>Demo this to change it to the Space shuttle image</a:t>
            </a:r>
          </a:p>
          <a:p>
            <a:pPr lvl="0"/>
            <a:r>
              <a:rPr lang="en-US" dirty="0"/>
              <a:t>This will not be something to do in Prezi</a:t>
            </a:r>
          </a:p>
        </p:txBody>
      </p:sp>
      <p:sp>
        <p:nvSpPr>
          <p:cNvPr id="6" name="Date Placeholder 5">
            <a:extLst>
              <a:ext uri="{FF2B5EF4-FFF2-40B4-BE49-F238E27FC236}">
                <a16:creationId xmlns:a16="http://schemas.microsoft.com/office/drawing/2014/main" id="{895AD2FD-47C0-439C-A055-F0FB317EC649}"/>
              </a:ext>
            </a:extLst>
          </p:cNvPr>
          <p:cNvSpPr>
            <a:spLocks noGrp="1"/>
          </p:cNvSpPr>
          <p:nvPr>
            <p:ph type="dt" sz="half" idx="10"/>
          </p:nvPr>
        </p:nvSpPr>
        <p:spPr/>
        <p:txBody>
          <a:bodyPr/>
          <a:lstStyle/>
          <a:p>
            <a:fld id="{D51BE650-A3E0-4D25-A8DA-E52D658E2AFD}" type="datetime1">
              <a:rPr lang="en-US" smtClean="0"/>
              <a:t>4/23/2018</a:t>
            </a:fld>
            <a:endParaRPr lang="en-US"/>
          </a:p>
        </p:txBody>
      </p:sp>
    </p:spTree>
    <p:extLst>
      <p:ext uri="{BB962C8B-B14F-4D97-AF65-F5344CB8AC3E}">
        <p14:creationId xmlns:p14="http://schemas.microsoft.com/office/powerpoint/2010/main" val="708420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B1081C4-4BDC-477F-894D-42A097F674F6}"/>
              </a:ext>
            </a:extLst>
          </p:cNvPr>
          <p:cNvSpPr/>
          <p:nvPr/>
        </p:nvSpPr>
        <p:spPr>
          <a:xfrm>
            <a:off x="2231136" y="2638043"/>
            <a:ext cx="7729728" cy="290977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3DFFE-3D79-4048-B566-1272FBA24672}"/>
              </a:ext>
            </a:extLst>
          </p:cNvPr>
          <p:cNvSpPr>
            <a:spLocks noGrp="1"/>
          </p:cNvSpPr>
          <p:nvPr>
            <p:ph type="title"/>
          </p:nvPr>
        </p:nvSpPr>
        <p:spPr/>
        <p:txBody>
          <a:bodyPr/>
          <a:lstStyle/>
          <a:p>
            <a:r>
              <a:rPr lang="en-US" dirty="0"/>
              <a:t>Different Background with image</a:t>
            </a:r>
          </a:p>
        </p:txBody>
      </p:sp>
      <p:graphicFrame>
        <p:nvGraphicFramePr>
          <p:cNvPr id="4" name="Content Placeholder 3">
            <a:extLst>
              <a:ext uri="{FF2B5EF4-FFF2-40B4-BE49-F238E27FC236}">
                <a16:creationId xmlns:a16="http://schemas.microsoft.com/office/drawing/2014/main" id="{809797D6-300B-464C-9682-B090AA2E54FE}"/>
              </a:ext>
            </a:extLst>
          </p:cNvPr>
          <p:cNvGraphicFramePr>
            <a:graphicFrameLocks noGrp="1"/>
          </p:cNvGraphicFramePr>
          <p:nvPr>
            <p:ph idx="1"/>
            <p:extLst>
              <p:ext uri="{D42A27DB-BD31-4B8C-83A1-F6EECF244321}">
                <p14:modId xmlns:p14="http://schemas.microsoft.com/office/powerpoint/2010/main" val="3286724519"/>
              </p:ext>
            </p:extLst>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Date Placeholder 5">
            <a:extLst>
              <a:ext uri="{FF2B5EF4-FFF2-40B4-BE49-F238E27FC236}">
                <a16:creationId xmlns:a16="http://schemas.microsoft.com/office/drawing/2014/main" id="{895AD2FD-47C0-439C-A055-F0FB317EC649}"/>
              </a:ext>
            </a:extLst>
          </p:cNvPr>
          <p:cNvSpPr>
            <a:spLocks noGrp="1"/>
          </p:cNvSpPr>
          <p:nvPr>
            <p:ph type="dt" sz="half" idx="10"/>
          </p:nvPr>
        </p:nvSpPr>
        <p:spPr/>
        <p:txBody>
          <a:bodyPr/>
          <a:lstStyle/>
          <a:p>
            <a:fld id="{D51BE650-A3E0-4D25-A8DA-E52D658E2AFD}" type="datetime1">
              <a:rPr lang="en-US" smtClean="0"/>
              <a:t>4/23/2018</a:t>
            </a:fld>
            <a:endParaRPr lang="en-US"/>
          </a:p>
        </p:txBody>
      </p:sp>
      <p:grpSp>
        <p:nvGrpSpPr>
          <p:cNvPr id="9" name="Group 8">
            <a:extLst>
              <a:ext uri="{FF2B5EF4-FFF2-40B4-BE49-F238E27FC236}">
                <a16:creationId xmlns:a16="http://schemas.microsoft.com/office/drawing/2014/main" id="{0000F232-F73D-4FA5-88D2-4206AAAC4641}"/>
              </a:ext>
            </a:extLst>
          </p:cNvPr>
          <p:cNvGrpSpPr/>
          <p:nvPr/>
        </p:nvGrpSpPr>
        <p:grpSpPr>
          <a:xfrm>
            <a:off x="9565079" y="2638042"/>
            <a:ext cx="2028694" cy="2855181"/>
            <a:chOff x="9565079" y="2638042"/>
            <a:chExt cx="2028694" cy="2855181"/>
          </a:xfrm>
        </p:grpSpPr>
        <p:sp>
          <p:nvSpPr>
            <p:cNvPr id="7" name="Rectangle: Rounded Corners 6">
              <a:extLst>
                <a:ext uri="{FF2B5EF4-FFF2-40B4-BE49-F238E27FC236}">
                  <a16:creationId xmlns:a16="http://schemas.microsoft.com/office/drawing/2014/main" id="{508F7BB7-A841-42E5-94CB-E88A32B9FDCA}"/>
                </a:ext>
              </a:extLst>
            </p:cNvPr>
            <p:cNvSpPr/>
            <p:nvPr/>
          </p:nvSpPr>
          <p:spPr>
            <a:xfrm>
              <a:off x="10133462" y="2638042"/>
              <a:ext cx="1460311" cy="2855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Smart art with lined list</a:t>
              </a:r>
            </a:p>
          </p:txBody>
        </p:sp>
        <p:sp>
          <p:nvSpPr>
            <p:cNvPr id="8" name="Arrow: Right 7">
              <a:extLst>
                <a:ext uri="{FF2B5EF4-FFF2-40B4-BE49-F238E27FC236}">
                  <a16:creationId xmlns:a16="http://schemas.microsoft.com/office/drawing/2014/main" id="{20D423FA-B75F-42B3-8239-AFD9CF3222E6}"/>
                </a:ext>
              </a:extLst>
            </p:cNvPr>
            <p:cNvSpPr/>
            <p:nvPr/>
          </p:nvSpPr>
          <p:spPr>
            <a:xfrm rot="10800000">
              <a:off x="9565079" y="4120225"/>
              <a:ext cx="791570" cy="85298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776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5CE8-E1E8-4617-B565-0AF5BED74E89}"/>
              </a:ext>
            </a:extLst>
          </p:cNvPr>
          <p:cNvSpPr>
            <a:spLocks noGrp="1"/>
          </p:cNvSpPr>
          <p:nvPr>
            <p:ph type="title"/>
          </p:nvPr>
        </p:nvSpPr>
        <p:spPr/>
        <p:txBody>
          <a:bodyPr/>
          <a:lstStyle/>
          <a:p>
            <a:r>
              <a:rPr lang="en-US" dirty="0"/>
              <a:t>Visible navigation Device </a:t>
            </a:r>
          </a:p>
        </p:txBody>
      </p:sp>
      <p:sp>
        <p:nvSpPr>
          <p:cNvPr id="3" name="Text Placeholder 2">
            <a:extLst>
              <a:ext uri="{FF2B5EF4-FFF2-40B4-BE49-F238E27FC236}">
                <a16:creationId xmlns:a16="http://schemas.microsoft.com/office/drawing/2014/main" id="{2E789E37-17C0-490D-BE02-B094DB1E8B6E}"/>
              </a:ext>
            </a:extLst>
          </p:cNvPr>
          <p:cNvSpPr>
            <a:spLocks noGrp="1"/>
          </p:cNvSpPr>
          <p:nvPr>
            <p:ph type="body" idx="1"/>
          </p:nvPr>
        </p:nvSpPr>
        <p:spPr/>
        <p:txBody>
          <a:bodyPr/>
          <a:lstStyle/>
          <a:p>
            <a:pPr lvl="0"/>
            <a:r>
              <a:rPr lang="en-US" dirty="0"/>
              <a:t>(row 12)</a:t>
            </a:r>
          </a:p>
          <a:p>
            <a:pPr lvl="0"/>
            <a:r>
              <a:rPr lang="en-US" dirty="0"/>
              <a:t>Using your overview slide as a guide, include some sort of visible transition device throughout the presentation so the viewer understands where he or she is in the presentation. </a:t>
            </a:r>
          </a:p>
          <a:p>
            <a:pPr lvl="0"/>
            <a:r>
              <a:rPr lang="en-US" dirty="0"/>
              <a:t>Add hyperlinks to this device so you can control movement within your presentation from the objects on the slides. </a:t>
            </a:r>
          </a:p>
          <a:p>
            <a:pPr lvl="0"/>
            <a:r>
              <a:rPr lang="en-US" dirty="0"/>
              <a:t>If Prezi, ensure the viewer understands the flow of the presentation and can tell how far the presentation has come and how far is yet to go.</a:t>
            </a:r>
          </a:p>
        </p:txBody>
      </p:sp>
      <p:sp>
        <p:nvSpPr>
          <p:cNvPr id="6" name="Date Placeholder 5">
            <a:extLst>
              <a:ext uri="{FF2B5EF4-FFF2-40B4-BE49-F238E27FC236}">
                <a16:creationId xmlns:a16="http://schemas.microsoft.com/office/drawing/2014/main" id="{2C15E944-5978-4CA4-B579-266B3225C06A}"/>
              </a:ext>
            </a:extLst>
          </p:cNvPr>
          <p:cNvSpPr>
            <a:spLocks noGrp="1"/>
          </p:cNvSpPr>
          <p:nvPr>
            <p:ph type="dt" sz="half" idx="10"/>
          </p:nvPr>
        </p:nvSpPr>
        <p:spPr/>
        <p:txBody>
          <a:bodyPr/>
          <a:lstStyle/>
          <a:p>
            <a:fld id="{C439EB6C-8605-49E3-981A-86D55E43C359}" type="datetime1">
              <a:rPr lang="en-US" smtClean="0"/>
              <a:t>4/23/2018</a:t>
            </a:fld>
            <a:endParaRPr lang="en-US"/>
          </a:p>
        </p:txBody>
      </p:sp>
      <p:sp>
        <p:nvSpPr>
          <p:cNvPr id="7" name="Rectangle 6">
            <a:hlinkClick r:id="rId2" action="ppaction://hlinksldjump"/>
            <a:extLst>
              <a:ext uri="{FF2B5EF4-FFF2-40B4-BE49-F238E27FC236}">
                <a16:creationId xmlns:a16="http://schemas.microsoft.com/office/drawing/2014/main" id="{2434B5A0-EF6C-4F2A-AC7D-755755587B57}"/>
              </a:ext>
            </a:extLst>
          </p:cNvPr>
          <p:cNvSpPr/>
          <p:nvPr/>
        </p:nvSpPr>
        <p:spPr>
          <a:xfrm>
            <a:off x="2231136" y="403907"/>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Navigation Device</a:t>
            </a:r>
          </a:p>
        </p:txBody>
      </p:sp>
      <p:sp>
        <p:nvSpPr>
          <p:cNvPr id="11" name="Rectangle 10">
            <a:hlinkClick r:id="rId3" action="ppaction://hlinksldjump"/>
            <a:extLst>
              <a:ext uri="{FF2B5EF4-FFF2-40B4-BE49-F238E27FC236}">
                <a16:creationId xmlns:a16="http://schemas.microsoft.com/office/drawing/2014/main" id="{49BAF931-9C0E-45F0-8B8B-2B07E7C84421}"/>
              </a:ext>
            </a:extLst>
          </p:cNvPr>
          <p:cNvSpPr/>
          <p:nvPr/>
        </p:nvSpPr>
        <p:spPr>
          <a:xfrm>
            <a:off x="5150746" y="392909"/>
            <a:ext cx="1890508" cy="32396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2" name="Rectangle 11">
            <a:hlinkClick r:id="rId4" action="ppaction://hlinksldjump"/>
            <a:extLst>
              <a:ext uri="{FF2B5EF4-FFF2-40B4-BE49-F238E27FC236}">
                <a16:creationId xmlns:a16="http://schemas.microsoft.com/office/drawing/2014/main" id="{97A41D2C-6E51-42F3-955B-68C48B8C1FD8}"/>
              </a:ext>
            </a:extLst>
          </p:cNvPr>
          <p:cNvSpPr/>
          <p:nvPr/>
        </p:nvSpPr>
        <p:spPr>
          <a:xfrm>
            <a:off x="8070356" y="398408"/>
            <a:ext cx="1890508" cy="32396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
        <p:nvSpPr>
          <p:cNvPr id="4" name="Arrow: Curved Right 3">
            <a:extLst>
              <a:ext uri="{FF2B5EF4-FFF2-40B4-BE49-F238E27FC236}">
                <a16:creationId xmlns:a16="http://schemas.microsoft.com/office/drawing/2014/main" id="{662DA9D4-124D-4E6D-B6C1-269510D228BD}"/>
              </a:ext>
            </a:extLst>
          </p:cNvPr>
          <p:cNvSpPr/>
          <p:nvPr/>
        </p:nvSpPr>
        <p:spPr>
          <a:xfrm rot="10329601" flipH="1">
            <a:off x="862030" y="419507"/>
            <a:ext cx="1373091" cy="16802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4449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F82E-2B4D-442B-903F-0846AC899B56}"/>
              </a:ext>
            </a:extLst>
          </p:cNvPr>
          <p:cNvSpPr>
            <a:spLocks noGrp="1"/>
          </p:cNvSpPr>
          <p:nvPr>
            <p:ph type="title"/>
          </p:nvPr>
        </p:nvSpPr>
        <p:spPr/>
        <p:txBody>
          <a:bodyPr/>
          <a:lstStyle/>
          <a:p>
            <a:r>
              <a:rPr lang="en-US"/>
              <a:t>Use Visuals to Illustrate points </a:t>
            </a:r>
          </a:p>
        </p:txBody>
      </p:sp>
      <p:sp>
        <p:nvSpPr>
          <p:cNvPr id="3" name="Text Placeholder 2">
            <a:extLst>
              <a:ext uri="{FF2B5EF4-FFF2-40B4-BE49-F238E27FC236}">
                <a16:creationId xmlns:a16="http://schemas.microsoft.com/office/drawing/2014/main" id="{6BD354FC-30BC-417D-AC94-884DC5E5FDFD}"/>
              </a:ext>
            </a:extLst>
          </p:cNvPr>
          <p:cNvSpPr>
            <a:spLocks noGrp="1"/>
          </p:cNvSpPr>
          <p:nvPr>
            <p:ph type="body" idx="1"/>
          </p:nvPr>
        </p:nvSpPr>
        <p:spPr/>
        <p:txBody>
          <a:bodyPr/>
          <a:lstStyle/>
          <a:p>
            <a:pPr lvl="0"/>
            <a:r>
              <a:rPr lang="en-US"/>
              <a:t>(row 15)</a:t>
            </a:r>
          </a:p>
          <a:p>
            <a:pPr lvl="0"/>
            <a:r>
              <a:rPr lang="en-US"/>
              <a:t>Illustrate your points; use visuals; keep text to minimum; use at least one source from the web; credit the source</a:t>
            </a:r>
          </a:p>
        </p:txBody>
      </p:sp>
      <p:sp>
        <p:nvSpPr>
          <p:cNvPr id="6" name="Date Placeholder 5">
            <a:extLst>
              <a:ext uri="{FF2B5EF4-FFF2-40B4-BE49-F238E27FC236}">
                <a16:creationId xmlns:a16="http://schemas.microsoft.com/office/drawing/2014/main" id="{8527240F-6BE7-49B0-90C6-6500FC0CC178}"/>
              </a:ext>
            </a:extLst>
          </p:cNvPr>
          <p:cNvSpPr>
            <a:spLocks noGrp="1"/>
          </p:cNvSpPr>
          <p:nvPr>
            <p:ph type="dt" sz="half" idx="10"/>
          </p:nvPr>
        </p:nvSpPr>
        <p:spPr/>
        <p:txBody>
          <a:bodyPr/>
          <a:lstStyle/>
          <a:p>
            <a:fld id="{9D7BB157-5A1C-4434-8ABB-1B316568C56E}" type="datetime1">
              <a:rPr lang="en-US" smtClean="0"/>
              <a:t>4/23/2018</a:t>
            </a:fld>
            <a:endParaRPr lang="en-US"/>
          </a:p>
        </p:txBody>
      </p:sp>
      <p:sp>
        <p:nvSpPr>
          <p:cNvPr id="13" name="Rectangle 12">
            <a:hlinkClick r:id="rId2" action="ppaction://hlinksldjump"/>
            <a:extLst>
              <a:ext uri="{FF2B5EF4-FFF2-40B4-BE49-F238E27FC236}">
                <a16:creationId xmlns:a16="http://schemas.microsoft.com/office/drawing/2014/main" id="{1C97CC61-B48B-4789-8B3C-C69ED2A3231D}"/>
              </a:ext>
            </a:extLst>
          </p:cNvPr>
          <p:cNvSpPr/>
          <p:nvPr/>
        </p:nvSpPr>
        <p:spPr>
          <a:xfrm>
            <a:off x="223113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Navigation Device</a:t>
            </a:r>
          </a:p>
        </p:txBody>
      </p:sp>
      <p:sp>
        <p:nvSpPr>
          <p:cNvPr id="14" name="Rectangle 13">
            <a:hlinkClick r:id="rId3" action="ppaction://hlinksldjump"/>
            <a:extLst>
              <a:ext uri="{FF2B5EF4-FFF2-40B4-BE49-F238E27FC236}">
                <a16:creationId xmlns:a16="http://schemas.microsoft.com/office/drawing/2014/main" id="{F635C6BD-F58A-4814-9D78-F5195C2B601A}"/>
              </a:ext>
            </a:extLst>
          </p:cNvPr>
          <p:cNvSpPr/>
          <p:nvPr/>
        </p:nvSpPr>
        <p:spPr>
          <a:xfrm>
            <a:off x="5150746" y="374526"/>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5" name="Rectangle 14">
            <a:hlinkClick r:id="rId4" action="ppaction://hlinksldjump"/>
            <a:extLst>
              <a:ext uri="{FF2B5EF4-FFF2-40B4-BE49-F238E27FC236}">
                <a16:creationId xmlns:a16="http://schemas.microsoft.com/office/drawing/2014/main" id="{393AD46A-F1C3-4DAB-B596-B1EC3206170C}"/>
              </a:ext>
            </a:extLst>
          </p:cNvPr>
          <p:cNvSpPr/>
          <p:nvPr/>
        </p:nvSpPr>
        <p:spPr>
          <a:xfrm>
            <a:off x="807035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Tree>
    <p:extLst>
      <p:ext uri="{BB962C8B-B14F-4D97-AF65-F5344CB8AC3E}">
        <p14:creationId xmlns:p14="http://schemas.microsoft.com/office/powerpoint/2010/main" val="290868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D3BDC-D061-4074-8ACF-9A6CBE4F1ECF}"/>
              </a:ext>
            </a:extLst>
          </p:cNvPr>
          <p:cNvSpPr>
            <a:spLocks noGrp="1"/>
          </p:cNvSpPr>
          <p:nvPr>
            <p:ph type="title"/>
          </p:nvPr>
        </p:nvSpPr>
        <p:spPr/>
        <p:txBody>
          <a:bodyPr/>
          <a:lstStyle/>
          <a:p>
            <a:r>
              <a:rPr lang="en-US"/>
              <a:t>Annotate a slide </a:t>
            </a:r>
          </a:p>
        </p:txBody>
      </p:sp>
      <p:sp>
        <p:nvSpPr>
          <p:cNvPr id="3" name="Text Placeholder 2">
            <a:extLst>
              <a:ext uri="{FF2B5EF4-FFF2-40B4-BE49-F238E27FC236}">
                <a16:creationId xmlns:a16="http://schemas.microsoft.com/office/drawing/2014/main" id="{C25B8292-4396-47F9-BD7E-48BA2EF5B48A}"/>
              </a:ext>
            </a:extLst>
          </p:cNvPr>
          <p:cNvSpPr>
            <a:spLocks noGrp="1"/>
          </p:cNvSpPr>
          <p:nvPr>
            <p:ph type="body" idx="1"/>
          </p:nvPr>
        </p:nvSpPr>
        <p:spPr/>
        <p:txBody>
          <a:bodyPr/>
          <a:lstStyle/>
          <a:p>
            <a:pPr lvl="0"/>
            <a:r>
              <a:rPr lang="en-US"/>
              <a:t>(row 16)</a:t>
            </a:r>
          </a:p>
          <a:p>
            <a:pPr lvl="0"/>
            <a:r>
              <a:rPr lang="en-US"/>
              <a:t>Annotate at least one of the pictures (i.e., add some explanatory text to a picture using a text box or a similar device). </a:t>
            </a:r>
          </a:p>
          <a:p>
            <a:pPr lvl="0"/>
            <a:r>
              <a:rPr lang="en-US"/>
              <a:t>This is what Prezi is all about, so it is applicable for Prezi as well.</a:t>
            </a:r>
          </a:p>
        </p:txBody>
      </p:sp>
      <p:sp>
        <p:nvSpPr>
          <p:cNvPr id="6" name="Date Placeholder 5">
            <a:extLst>
              <a:ext uri="{FF2B5EF4-FFF2-40B4-BE49-F238E27FC236}">
                <a16:creationId xmlns:a16="http://schemas.microsoft.com/office/drawing/2014/main" id="{D4E4E5EB-72F7-4B34-B447-58F52AFBC6E7}"/>
              </a:ext>
            </a:extLst>
          </p:cNvPr>
          <p:cNvSpPr>
            <a:spLocks noGrp="1"/>
          </p:cNvSpPr>
          <p:nvPr>
            <p:ph type="dt" sz="half" idx="10"/>
          </p:nvPr>
        </p:nvSpPr>
        <p:spPr/>
        <p:txBody>
          <a:bodyPr/>
          <a:lstStyle/>
          <a:p>
            <a:fld id="{FA5DA04C-BA24-4F84-AA6A-CB62485AC1E8}" type="datetime1">
              <a:rPr lang="en-US" smtClean="0"/>
              <a:t>4/23/2018</a:t>
            </a:fld>
            <a:endParaRPr lang="en-US"/>
          </a:p>
        </p:txBody>
      </p:sp>
      <p:sp>
        <p:nvSpPr>
          <p:cNvPr id="9" name="Rectangle 8">
            <a:hlinkClick r:id="rId2" action="ppaction://hlinksldjump"/>
            <a:extLst>
              <a:ext uri="{FF2B5EF4-FFF2-40B4-BE49-F238E27FC236}">
                <a16:creationId xmlns:a16="http://schemas.microsoft.com/office/drawing/2014/main" id="{2237AC86-7EC7-41FF-ACAB-A68A723054B3}"/>
              </a:ext>
            </a:extLst>
          </p:cNvPr>
          <p:cNvSpPr/>
          <p:nvPr/>
        </p:nvSpPr>
        <p:spPr>
          <a:xfrm>
            <a:off x="2231136" y="403907"/>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Navigation Device</a:t>
            </a:r>
          </a:p>
        </p:txBody>
      </p:sp>
      <p:sp>
        <p:nvSpPr>
          <p:cNvPr id="13" name="Rectangle 12">
            <a:hlinkClick r:id="rId3" action="ppaction://hlinksldjump"/>
            <a:extLst>
              <a:ext uri="{FF2B5EF4-FFF2-40B4-BE49-F238E27FC236}">
                <a16:creationId xmlns:a16="http://schemas.microsoft.com/office/drawing/2014/main" id="{45E27286-11AA-444A-891F-02B36B640F8E}"/>
              </a:ext>
            </a:extLst>
          </p:cNvPr>
          <p:cNvSpPr/>
          <p:nvPr/>
        </p:nvSpPr>
        <p:spPr>
          <a:xfrm>
            <a:off x="5150746" y="398408"/>
            <a:ext cx="1890508" cy="32396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Visuals</a:t>
            </a:r>
          </a:p>
        </p:txBody>
      </p:sp>
      <p:sp>
        <p:nvSpPr>
          <p:cNvPr id="14" name="Rectangle 13">
            <a:hlinkClick r:id="rId4" action="ppaction://hlinksldjump"/>
            <a:extLst>
              <a:ext uri="{FF2B5EF4-FFF2-40B4-BE49-F238E27FC236}">
                <a16:creationId xmlns:a16="http://schemas.microsoft.com/office/drawing/2014/main" id="{5E79EE5D-3843-4780-915D-9C4CFA305770}"/>
              </a:ext>
            </a:extLst>
          </p:cNvPr>
          <p:cNvSpPr/>
          <p:nvPr/>
        </p:nvSpPr>
        <p:spPr>
          <a:xfrm>
            <a:off x="8070356" y="374526"/>
            <a:ext cx="1890508" cy="3239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Annotate</a:t>
            </a:r>
          </a:p>
        </p:txBody>
      </p:sp>
    </p:spTree>
    <p:extLst>
      <p:ext uri="{BB962C8B-B14F-4D97-AF65-F5344CB8AC3E}">
        <p14:creationId xmlns:p14="http://schemas.microsoft.com/office/powerpoint/2010/main" val="48986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B7A2-C548-421E-BDC8-AA3C5A40A0D6}"/>
              </a:ext>
            </a:extLst>
          </p:cNvPr>
          <p:cNvSpPr>
            <a:spLocks noGrp="1"/>
          </p:cNvSpPr>
          <p:nvPr>
            <p:ph type="title"/>
          </p:nvPr>
        </p:nvSpPr>
        <p:spPr/>
        <p:txBody>
          <a:bodyPr/>
          <a:lstStyle/>
          <a:p>
            <a:r>
              <a:rPr lang="en-US"/>
              <a:t>Animation: Move something</a:t>
            </a:r>
          </a:p>
        </p:txBody>
      </p:sp>
      <p:sp>
        <p:nvSpPr>
          <p:cNvPr id="3" name="Text Placeholder 2">
            <a:extLst>
              <a:ext uri="{FF2B5EF4-FFF2-40B4-BE49-F238E27FC236}">
                <a16:creationId xmlns:a16="http://schemas.microsoft.com/office/drawing/2014/main" id="{D8B6CC65-864F-4913-A1FB-BCF16E18E17B}"/>
              </a:ext>
            </a:extLst>
          </p:cNvPr>
          <p:cNvSpPr>
            <a:spLocks noGrp="1"/>
          </p:cNvSpPr>
          <p:nvPr>
            <p:ph type="body" idx="1"/>
          </p:nvPr>
        </p:nvSpPr>
        <p:spPr>
          <a:xfrm>
            <a:off x="2231136" y="2319992"/>
            <a:ext cx="6286699" cy="3101983"/>
          </a:xfrm>
        </p:spPr>
        <p:txBody>
          <a:bodyPr/>
          <a:lstStyle/>
          <a:p>
            <a:pPr lvl="0"/>
            <a:r>
              <a:rPr lang="en-US" dirty="0"/>
              <a:t> (row 17)</a:t>
            </a:r>
          </a:p>
          <a:p>
            <a:pPr lvl="0"/>
            <a:r>
              <a:rPr lang="en-US" dirty="0"/>
              <a:t>demonstrate facility with custom animation by making objects seem to move. </a:t>
            </a:r>
          </a:p>
          <a:p>
            <a:pPr lvl="0"/>
            <a:r>
              <a:rPr lang="en-US" dirty="0"/>
              <a:t>Prezi itself seems to move.</a:t>
            </a:r>
          </a:p>
        </p:txBody>
      </p:sp>
      <p:sp>
        <p:nvSpPr>
          <p:cNvPr id="6" name="Date Placeholder 5">
            <a:extLst>
              <a:ext uri="{FF2B5EF4-FFF2-40B4-BE49-F238E27FC236}">
                <a16:creationId xmlns:a16="http://schemas.microsoft.com/office/drawing/2014/main" id="{8A4D8FE3-5269-4BEC-87C5-507DD83A5D79}"/>
              </a:ext>
            </a:extLst>
          </p:cNvPr>
          <p:cNvSpPr>
            <a:spLocks noGrp="1"/>
          </p:cNvSpPr>
          <p:nvPr>
            <p:ph type="dt" sz="half" idx="10"/>
          </p:nvPr>
        </p:nvSpPr>
        <p:spPr/>
        <p:txBody>
          <a:bodyPr/>
          <a:lstStyle/>
          <a:p>
            <a:fld id="{A147A404-5D01-4399-B90B-162C866DDD57}" type="datetime1">
              <a:rPr lang="en-US" smtClean="0"/>
              <a:t>4/23/2018</a:t>
            </a:fld>
            <a:endParaRPr lang="en-US"/>
          </a:p>
        </p:txBody>
      </p:sp>
      <p:sp>
        <p:nvSpPr>
          <p:cNvPr id="7" name="Rectangle 6">
            <a:extLst>
              <a:ext uri="{FF2B5EF4-FFF2-40B4-BE49-F238E27FC236}">
                <a16:creationId xmlns:a16="http://schemas.microsoft.com/office/drawing/2014/main" id="{0688F7D4-71CE-4663-AAB1-402D62D38BFA}"/>
              </a:ext>
            </a:extLst>
          </p:cNvPr>
          <p:cNvSpPr/>
          <p:nvPr/>
        </p:nvSpPr>
        <p:spPr>
          <a:xfrm>
            <a:off x="1801665" y="4142720"/>
            <a:ext cx="1690914" cy="14151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087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0833E-6 4.07407E-6 L 0.5556 -0.12107 " pathEditMode="relative" rAng="0" ptsTypes="AA">
                                      <p:cBhvr>
                                        <p:cTn id="6" dur="2000" fill="hold"/>
                                        <p:tgtEl>
                                          <p:spTgt spid="7"/>
                                        </p:tgtEl>
                                        <p:attrNameLst>
                                          <p:attrName>ppt_x</p:attrName>
                                          <p:attrName>ppt_y</p:attrName>
                                        </p:attrNameLst>
                                      </p:cBhvr>
                                      <p:rCtr x="27773" y="-6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3B19-CC5B-43B0-B3FB-AFDEF6954572}"/>
              </a:ext>
            </a:extLst>
          </p:cNvPr>
          <p:cNvSpPr>
            <a:spLocks noGrp="1"/>
          </p:cNvSpPr>
          <p:nvPr>
            <p:ph type="title"/>
          </p:nvPr>
        </p:nvSpPr>
        <p:spPr/>
        <p:txBody>
          <a:bodyPr/>
          <a:lstStyle/>
          <a:p>
            <a:r>
              <a:rPr lang="en-US"/>
              <a:t>Animation: Make it Appear</a:t>
            </a:r>
          </a:p>
        </p:txBody>
      </p:sp>
      <p:sp>
        <p:nvSpPr>
          <p:cNvPr id="3" name="Text Placeholder 2">
            <a:extLst>
              <a:ext uri="{FF2B5EF4-FFF2-40B4-BE49-F238E27FC236}">
                <a16:creationId xmlns:a16="http://schemas.microsoft.com/office/drawing/2014/main" id="{01B24156-594B-43B7-B3D2-8CF4FDD73390}"/>
              </a:ext>
            </a:extLst>
          </p:cNvPr>
          <p:cNvSpPr>
            <a:spLocks noGrp="1"/>
          </p:cNvSpPr>
          <p:nvPr>
            <p:ph type="body" idx="1"/>
          </p:nvPr>
        </p:nvSpPr>
        <p:spPr>
          <a:xfrm>
            <a:off x="2231136" y="2638044"/>
            <a:ext cx="4075321" cy="3101983"/>
          </a:xfrm>
        </p:spPr>
        <p:txBody>
          <a:bodyPr/>
          <a:lstStyle/>
          <a:p>
            <a:pPr lvl="0"/>
            <a:r>
              <a:rPr lang="en-US" dirty="0"/>
              <a:t> (row 18)</a:t>
            </a:r>
          </a:p>
          <a:p>
            <a:pPr lvl="0"/>
            <a:r>
              <a:rPr lang="en-US" dirty="0"/>
              <a:t>demonstrate facility with custom animation by making objects appear on command. </a:t>
            </a:r>
          </a:p>
        </p:txBody>
      </p:sp>
      <p:sp>
        <p:nvSpPr>
          <p:cNvPr id="6" name="Date Placeholder 5">
            <a:extLst>
              <a:ext uri="{FF2B5EF4-FFF2-40B4-BE49-F238E27FC236}">
                <a16:creationId xmlns:a16="http://schemas.microsoft.com/office/drawing/2014/main" id="{B1C5FDFF-607C-4346-942F-A87B1D204943}"/>
              </a:ext>
            </a:extLst>
          </p:cNvPr>
          <p:cNvSpPr>
            <a:spLocks noGrp="1"/>
          </p:cNvSpPr>
          <p:nvPr>
            <p:ph type="dt" sz="half" idx="10"/>
          </p:nvPr>
        </p:nvSpPr>
        <p:spPr/>
        <p:txBody>
          <a:bodyPr/>
          <a:lstStyle/>
          <a:p>
            <a:fld id="{74C09C04-18E7-4EC9-BE2B-61508270E262}" type="datetime1">
              <a:rPr lang="en-US" smtClean="0"/>
              <a:t>4/23/2018</a:t>
            </a:fld>
            <a:endParaRPr lang="en-US"/>
          </a:p>
        </p:txBody>
      </p:sp>
      <p:sp>
        <p:nvSpPr>
          <p:cNvPr id="7" name="Star: 5 Points 6">
            <a:extLst>
              <a:ext uri="{FF2B5EF4-FFF2-40B4-BE49-F238E27FC236}">
                <a16:creationId xmlns:a16="http://schemas.microsoft.com/office/drawing/2014/main" id="{2BDD7CD3-692F-4D57-A852-8E6CB075F126}"/>
              </a:ext>
            </a:extLst>
          </p:cNvPr>
          <p:cNvSpPr/>
          <p:nvPr/>
        </p:nvSpPr>
        <p:spPr>
          <a:xfrm>
            <a:off x="6589485" y="2638044"/>
            <a:ext cx="3599543" cy="2946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917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E6D7F-5A2D-4634-A89C-5ACD215798A9}"/>
              </a:ext>
            </a:extLst>
          </p:cNvPr>
          <p:cNvSpPr>
            <a:spLocks noGrp="1"/>
          </p:cNvSpPr>
          <p:nvPr>
            <p:ph type="title"/>
          </p:nvPr>
        </p:nvSpPr>
        <p:spPr/>
        <p:txBody>
          <a:bodyPr/>
          <a:lstStyle/>
          <a:p>
            <a:r>
              <a:rPr lang="en-US"/>
              <a:t>Animation: Make it Disappear </a:t>
            </a:r>
          </a:p>
        </p:txBody>
      </p:sp>
      <p:sp>
        <p:nvSpPr>
          <p:cNvPr id="3" name="Text Placeholder 2">
            <a:extLst>
              <a:ext uri="{FF2B5EF4-FFF2-40B4-BE49-F238E27FC236}">
                <a16:creationId xmlns:a16="http://schemas.microsoft.com/office/drawing/2014/main" id="{DE758BE2-7416-4E00-B5D7-12CA9C625139}"/>
              </a:ext>
            </a:extLst>
          </p:cNvPr>
          <p:cNvSpPr>
            <a:spLocks noGrp="1"/>
          </p:cNvSpPr>
          <p:nvPr>
            <p:ph type="body" idx="1"/>
          </p:nvPr>
        </p:nvSpPr>
        <p:spPr>
          <a:xfrm>
            <a:off x="2231136" y="2465324"/>
            <a:ext cx="7729728" cy="3101983"/>
          </a:xfrm>
        </p:spPr>
        <p:txBody>
          <a:bodyPr/>
          <a:lstStyle/>
          <a:p>
            <a:pPr lvl="0"/>
            <a:r>
              <a:rPr lang="en-US" dirty="0"/>
              <a:t>(row 19)</a:t>
            </a:r>
          </a:p>
          <a:p>
            <a:pPr lvl="0"/>
            <a:r>
              <a:rPr lang="en-US" dirty="0"/>
              <a:t>demonstrate facility with custom animation by making objects disappear on command OR even better: have them appear and then disappear</a:t>
            </a:r>
          </a:p>
        </p:txBody>
      </p:sp>
      <p:sp>
        <p:nvSpPr>
          <p:cNvPr id="6" name="Date Placeholder 5">
            <a:extLst>
              <a:ext uri="{FF2B5EF4-FFF2-40B4-BE49-F238E27FC236}">
                <a16:creationId xmlns:a16="http://schemas.microsoft.com/office/drawing/2014/main" id="{F26B7E5D-DC06-40F1-B3CC-4C2432FAE010}"/>
              </a:ext>
            </a:extLst>
          </p:cNvPr>
          <p:cNvSpPr>
            <a:spLocks noGrp="1"/>
          </p:cNvSpPr>
          <p:nvPr>
            <p:ph type="dt" sz="half" idx="10"/>
          </p:nvPr>
        </p:nvSpPr>
        <p:spPr/>
        <p:txBody>
          <a:bodyPr/>
          <a:lstStyle/>
          <a:p>
            <a:fld id="{75CCF588-87A2-4E7B-A8D9-1746805671FC}" type="datetime1">
              <a:rPr lang="en-US" smtClean="0"/>
              <a:t>4/23/2018</a:t>
            </a:fld>
            <a:endParaRPr lang="en-US"/>
          </a:p>
        </p:txBody>
      </p:sp>
      <p:sp>
        <p:nvSpPr>
          <p:cNvPr id="7" name="Isosceles Triangle 6">
            <a:extLst>
              <a:ext uri="{FF2B5EF4-FFF2-40B4-BE49-F238E27FC236}">
                <a16:creationId xmlns:a16="http://schemas.microsoft.com/office/drawing/2014/main" id="{E58F2A28-EA18-4EB1-84F1-3EBBA3327991}"/>
              </a:ext>
            </a:extLst>
          </p:cNvPr>
          <p:cNvSpPr/>
          <p:nvPr/>
        </p:nvSpPr>
        <p:spPr>
          <a:xfrm>
            <a:off x="2295483" y="3731129"/>
            <a:ext cx="1890438" cy="1653672"/>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DC1953C-7ADC-4BFF-952D-2D713ABB5439}"/>
              </a:ext>
            </a:extLst>
          </p:cNvPr>
          <p:cNvSpPr/>
          <p:nvPr/>
        </p:nvSpPr>
        <p:spPr>
          <a:xfrm>
            <a:off x="5004525" y="3700160"/>
            <a:ext cx="2026195" cy="176592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00A5CE-F685-45F2-B82C-D7DFFE325134}"/>
              </a:ext>
            </a:extLst>
          </p:cNvPr>
          <p:cNvSpPr/>
          <p:nvPr/>
        </p:nvSpPr>
        <p:spPr>
          <a:xfrm>
            <a:off x="8091715" y="3731128"/>
            <a:ext cx="1804803" cy="1653672"/>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19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55A8918-10E2-4262-82F5-67CB8DA2CF30}"/>
              </a:ext>
            </a:extLst>
          </p:cNvPr>
          <p:cNvSpPr>
            <a:spLocks noGrp="1"/>
          </p:cNvSpPr>
          <p:nvPr>
            <p:ph type="dt" sz="half" idx="10"/>
          </p:nvPr>
        </p:nvSpPr>
        <p:spPr/>
        <p:txBody>
          <a:bodyPr/>
          <a:lstStyle/>
          <a:p>
            <a:fld id="{F7488631-ABB9-47EC-86ED-6A3316A6BC2D}" type="datetime1">
              <a:rPr lang="en-US" smtClean="0"/>
              <a:t>4/23/2018</a:t>
            </a:fld>
            <a:endParaRPr lang="en-US"/>
          </a:p>
        </p:txBody>
      </p:sp>
      <p:sp>
        <p:nvSpPr>
          <p:cNvPr id="7" name="Oval 6">
            <a:extLst>
              <a:ext uri="{FF2B5EF4-FFF2-40B4-BE49-F238E27FC236}">
                <a16:creationId xmlns:a16="http://schemas.microsoft.com/office/drawing/2014/main" id="{4BBC0A1C-ED74-4120-A74D-9A7250D3D9FF}"/>
              </a:ext>
            </a:extLst>
          </p:cNvPr>
          <p:cNvSpPr/>
          <p:nvPr/>
        </p:nvSpPr>
        <p:spPr>
          <a:xfrm>
            <a:off x="14546636" y="3148724"/>
            <a:ext cx="4457935" cy="445793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end">
            <a:extLst>
              <a:ext uri="{FF2B5EF4-FFF2-40B4-BE49-F238E27FC236}">
                <a16:creationId xmlns:a16="http://schemas.microsoft.com/office/drawing/2014/main" id="{7DFC4988-4477-4DEB-AA51-448C38E6F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1761" y="3148724"/>
            <a:ext cx="3343454" cy="3343453"/>
          </a:xfrm>
          <a:prstGeom prst="rect">
            <a:avLst/>
          </a:prstGeom>
        </p:spPr>
      </p:pic>
      <p:sp>
        <p:nvSpPr>
          <p:cNvPr id="9" name="TextBox 8">
            <a:extLst>
              <a:ext uri="{FF2B5EF4-FFF2-40B4-BE49-F238E27FC236}">
                <a16:creationId xmlns:a16="http://schemas.microsoft.com/office/drawing/2014/main" id="{CCFFA355-1616-4F0A-B853-0B1C5FC20432}"/>
              </a:ext>
            </a:extLst>
          </p:cNvPr>
          <p:cNvSpPr txBox="1"/>
          <p:nvPr/>
        </p:nvSpPr>
        <p:spPr>
          <a:xfrm>
            <a:off x="7929124" y="-3665226"/>
            <a:ext cx="3743974" cy="2215991"/>
          </a:xfrm>
          <a:prstGeom prst="rect">
            <a:avLst/>
          </a:prstGeom>
          <a:noFill/>
        </p:spPr>
        <p:txBody>
          <a:bodyPr wrap="none" rtlCol="0">
            <a:spAutoFit/>
          </a:bodyPr>
          <a:lstStyle/>
          <a:p>
            <a:r>
              <a:rPr lang="en-US" sz="6000" dirty="0" err="1">
                <a:latin typeface="Arial Black" panose="020B0A04020102020204" pitchFamily="34" charset="0"/>
              </a:rPr>
              <a:t>PPX</a:t>
            </a:r>
            <a:r>
              <a:rPr lang="en-US" sz="6000" dirty="0" err="1"/>
              <a:t>press</a:t>
            </a:r>
            <a:r>
              <a:rPr lang="en-US" sz="6000" dirty="0"/>
              <a:t> </a:t>
            </a:r>
          </a:p>
          <a:p>
            <a:r>
              <a:rPr lang="en-US" sz="6000" dirty="0"/>
              <a:t>Start </a:t>
            </a:r>
          </a:p>
          <a:p>
            <a:endParaRPr lang="en-US" dirty="0"/>
          </a:p>
        </p:txBody>
      </p:sp>
    </p:spTree>
    <p:extLst>
      <p:ext uri="{BB962C8B-B14F-4D97-AF65-F5344CB8AC3E}">
        <p14:creationId xmlns:p14="http://schemas.microsoft.com/office/powerpoint/2010/main" val="284412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F7E2-9121-4695-A84B-652A48D37E7B}"/>
              </a:ext>
            </a:extLst>
          </p:cNvPr>
          <p:cNvSpPr>
            <a:spLocks noGrp="1"/>
          </p:cNvSpPr>
          <p:nvPr>
            <p:ph type="title"/>
          </p:nvPr>
        </p:nvSpPr>
        <p:spPr/>
        <p:txBody>
          <a:bodyPr/>
          <a:lstStyle/>
          <a:p>
            <a:r>
              <a:rPr lang="en-US"/>
              <a:t>Draw and Group objects </a:t>
            </a:r>
          </a:p>
        </p:txBody>
      </p:sp>
      <p:sp>
        <p:nvSpPr>
          <p:cNvPr id="3" name="Text Placeholder 2">
            <a:extLst>
              <a:ext uri="{FF2B5EF4-FFF2-40B4-BE49-F238E27FC236}">
                <a16:creationId xmlns:a16="http://schemas.microsoft.com/office/drawing/2014/main" id="{D67C8CDC-1758-4CFC-81E6-D79F9E4A6DE2}"/>
              </a:ext>
            </a:extLst>
          </p:cNvPr>
          <p:cNvSpPr>
            <a:spLocks noGrp="1"/>
          </p:cNvSpPr>
          <p:nvPr>
            <p:ph type="body" idx="1"/>
          </p:nvPr>
        </p:nvSpPr>
        <p:spPr/>
        <p:txBody>
          <a:bodyPr/>
          <a:lstStyle/>
          <a:p>
            <a:pPr lvl="0"/>
            <a:r>
              <a:rPr lang="en-US" dirty="0"/>
              <a:t>(row 20) Insert &gt; shapes &gt; text &gt; format shape group</a:t>
            </a:r>
          </a:p>
          <a:p>
            <a:pPr lvl="0"/>
            <a:r>
              <a:rPr lang="en-US" dirty="0"/>
              <a:t>demonstrate facility with the drawing tools by grouping several objects into a new single object and explain what you did in the notes section of the slide where the object is located</a:t>
            </a:r>
          </a:p>
        </p:txBody>
      </p:sp>
      <p:sp>
        <p:nvSpPr>
          <p:cNvPr id="6" name="Date Placeholder 5">
            <a:extLst>
              <a:ext uri="{FF2B5EF4-FFF2-40B4-BE49-F238E27FC236}">
                <a16:creationId xmlns:a16="http://schemas.microsoft.com/office/drawing/2014/main" id="{22CAE326-57AF-4905-A6C7-C1304D79C1BB}"/>
              </a:ext>
            </a:extLst>
          </p:cNvPr>
          <p:cNvSpPr>
            <a:spLocks noGrp="1"/>
          </p:cNvSpPr>
          <p:nvPr>
            <p:ph type="dt" sz="half" idx="10"/>
          </p:nvPr>
        </p:nvSpPr>
        <p:spPr/>
        <p:txBody>
          <a:bodyPr/>
          <a:lstStyle/>
          <a:p>
            <a:fld id="{739B281C-724D-45DE-BF7F-4D52A4FD5ACA}" type="datetime1">
              <a:rPr lang="en-US" smtClean="0"/>
              <a:t>4/23/2018</a:t>
            </a:fld>
            <a:endParaRPr lang="en-US"/>
          </a:p>
        </p:txBody>
      </p:sp>
    </p:spTree>
    <p:extLst>
      <p:ext uri="{BB962C8B-B14F-4D97-AF65-F5344CB8AC3E}">
        <p14:creationId xmlns:p14="http://schemas.microsoft.com/office/powerpoint/2010/main" val="60812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8DB3B-831E-4B64-96D0-52457BA09634}"/>
              </a:ext>
            </a:extLst>
          </p:cNvPr>
          <p:cNvSpPr>
            <a:spLocks noGrp="1"/>
          </p:cNvSpPr>
          <p:nvPr>
            <p:ph type="title"/>
          </p:nvPr>
        </p:nvSpPr>
        <p:spPr/>
        <p:txBody>
          <a:bodyPr/>
          <a:lstStyle/>
          <a:p>
            <a:r>
              <a:rPr lang="en-US"/>
              <a:t>Have one slide transition</a:t>
            </a:r>
          </a:p>
        </p:txBody>
      </p:sp>
      <p:sp>
        <p:nvSpPr>
          <p:cNvPr id="3" name="Text Placeholder 2">
            <a:extLst>
              <a:ext uri="{FF2B5EF4-FFF2-40B4-BE49-F238E27FC236}">
                <a16:creationId xmlns:a16="http://schemas.microsoft.com/office/drawing/2014/main" id="{A685046A-65E8-484D-9FAB-113898489CC2}"/>
              </a:ext>
            </a:extLst>
          </p:cNvPr>
          <p:cNvSpPr>
            <a:spLocks noGrp="1"/>
          </p:cNvSpPr>
          <p:nvPr>
            <p:ph type="body" idx="1"/>
          </p:nvPr>
        </p:nvSpPr>
        <p:spPr/>
        <p:txBody>
          <a:bodyPr/>
          <a:lstStyle/>
          <a:p>
            <a:pPr lvl="0"/>
            <a:r>
              <a:rPr lang="en-US" dirty="0"/>
              <a:t>(row 23) Transitions Tab</a:t>
            </a:r>
          </a:p>
          <a:p>
            <a:pPr lvl="0"/>
            <a:r>
              <a:rPr lang="en-US" dirty="0"/>
              <a:t>have at least one visual slide transition device</a:t>
            </a:r>
          </a:p>
        </p:txBody>
      </p:sp>
      <p:sp>
        <p:nvSpPr>
          <p:cNvPr id="6" name="Date Placeholder 5">
            <a:extLst>
              <a:ext uri="{FF2B5EF4-FFF2-40B4-BE49-F238E27FC236}">
                <a16:creationId xmlns:a16="http://schemas.microsoft.com/office/drawing/2014/main" id="{B271724C-3D15-4A60-B13A-D29258CF2571}"/>
              </a:ext>
            </a:extLst>
          </p:cNvPr>
          <p:cNvSpPr>
            <a:spLocks noGrp="1"/>
          </p:cNvSpPr>
          <p:nvPr>
            <p:ph type="dt" sz="half" idx="10"/>
          </p:nvPr>
        </p:nvSpPr>
        <p:spPr/>
        <p:txBody>
          <a:bodyPr/>
          <a:lstStyle/>
          <a:p>
            <a:fld id="{9E791F90-1B97-4D32-BFD5-11D2224C7C59}" type="datetime1">
              <a:rPr lang="en-US" smtClean="0"/>
              <a:t>4/23/2018</a:t>
            </a:fld>
            <a:endParaRPr lang="en-US"/>
          </a:p>
        </p:txBody>
      </p:sp>
    </p:spTree>
    <p:extLst>
      <p:ext uri="{BB962C8B-B14F-4D97-AF65-F5344CB8AC3E}">
        <p14:creationId xmlns:p14="http://schemas.microsoft.com/office/powerpoint/2010/main" val="223681296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06E7-0D2C-447E-9500-0E663E46F1C2}"/>
              </a:ext>
            </a:extLst>
          </p:cNvPr>
          <p:cNvSpPr>
            <a:spLocks noGrp="1"/>
          </p:cNvSpPr>
          <p:nvPr>
            <p:ph type="title"/>
          </p:nvPr>
        </p:nvSpPr>
        <p:spPr/>
        <p:txBody>
          <a:bodyPr/>
          <a:lstStyle/>
          <a:p>
            <a:r>
              <a:rPr lang="en-US"/>
              <a:t>Hide one slide </a:t>
            </a:r>
          </a:p>
        </p:txBody>
      </p:sp>
      <p:sp>
        <p:nvSpPr>
          <p:cNvPr id="3" name="Text Placeholder 2">
            <a:extLst>
              <a:ext uri="{FF2B5EF4-FFF2-40B4-BE49-F238E27FC236}">
                <a16:creationId xmlns:a16="http://schemas.microsoft.com/office/drawing/2014/main" id="{7013B6DB-5D19-4631-933D-9480852BBE28}"/>
              </a:ext>
            </a:extLst>
          </p:cNvPr>
          <p:cNvSpPr>
            <a:spLocks noGrp="1"/>
          </p:cNvSpPr>
          <p:nvPr>
            <p:ph type="body" idx="1"/>
          </p:nvPr>
        </p:nvSpPr>
        <p:spPr/>
        <p:txBody>
          <a:bodyPr/>
          <a:lstStyle/>
          <a:p>
            <a:pPr lvl="0"/>
            <a:r>
              <a:rPr lang="en-US" dirty="0"/>
              <a:t>(row 24)</a:t>
            </a:r>
          </a:p>
          <a:p>
            <a:pPr lvl="0"/>
            <a:r>
              <a:rPr lang="en-US" dirty="0"/>
              <a:t>Hide at least one </a:t>
            </a:r>
            <a:r>
              <a:rPr lang="en-US" dirty="0">
                <a:hlinkClick r:id="rId2" action="ppaction://hlinksldjump"/>
              </a:rPr>
              <a:t>slide back to presentation</a:t>
            </a:r>
            <a:endParaRPr lang="en-US" dirty="0"/>
          </a:p>
        </p:txBody>
      </p:sp>
      <p:sp>
        <p:nvSpPr>
          <p:cNvPr id="6" name="Date Placeholder 5">
            <a:extLst>
              <a:ext uri="{FF2B5EF4-FFF2-40B4-BE49-F238E27FC236}">
                <a16:creationId xmlns:a16="http://schemas.microsoft.com/office/drawing/2014/main" id="{374BB26D-0AFF-412C-A96C-1B89905747A2}"/>
              </a:ext>
            </a:extLst>
          </p:cNvPr>
          <p:cNvSpPr>
            <a:spLocks noGrp="1"/>
          </p:cNvSpPr>
          <p:nvPr>
            <p:ph type="dt" sz="half" idx="10"/>
          </p:nvPr>
        </p:nvSpPr>
        <p:spPr/>
        <p:txBody>
          <a:bodyPr/>
          <a:lstStyle/>
          <a:p>
            <a:fld id="{EF045850-1797-4821-8B1A-0A69E41D385B}" type="datetime1">
              <a:rPr lang="en-US" smtClean="0"/>
              <a:t>4/23/2018</a:t>
            </a:fld>
            <a:endParaRPr lang="en-US"/>
          </a:p>
        </p:txBody>
      </p:sp>
    </p:spTree>
    <p:extLst>
      <p:ext uri="{BB962C8B-B14F-4D97-AF65-F5344CB8AC3E}">
        <p14:creationId xmlns:p14="http://schemas.microsoft.com/office/powerpoint/2010/main" val="2523817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8B5F-B777-41B7-8204-7632AAD97227}"/>
              </a:ext>
            </a:extLst>
          </p:cNvPr>
          <p:cNvSpPr>
            <a:spLocks noGrp="1"/>
          </p:cNvSpPr>
          <p:nvPr>
            <p:ph type="title"/>
          </p:nvPr>
        </p:nvSpPr>
        <p:spPr/>
        <p:txBody>
          <a:bodyPr/>
          <a:lstStyle/>
          <a:p>
            <a:r>
              <a:rPr lang="en-US"/>
              <a:t>Link to hidden slide </a:t>
            </a:r>
          </a:p>
        </p:txBody>
      </p:sp>
      <p:sp>
        <p:nvSpPr>
          <p:cNvPr id="3" name="Text Placeholder 2">
            <a:extLst>
              <a:ext uri="{FF2B5EF4-FFF2-40B4-BE49-F238E27FC236}">
                <a16:creationId xmlns:a16="http://schemas.microsoft.com/office/drawing/2014/main" id="{6A63A8CE-6DEA-491C-AA56-2E8AF43F491E}"/>
              </a:ext>
            </a:extLst>
          </p:cNvPr>
          <p:cNvSpPr>
            <a:spLocks noGrp="1"/>
          </p:cNvSpPr>
          <p:nvPr>
            <p:ph type="body" idx="1"/>
          </p:nvPr>
        </p:nvSpPr>
        <p:spPr/>
        <p:txBody>
          <a:bodyPr/>
          <a:lstStyle/>
          <a:p>
            <a:pPr lvl="0"/>
            <a:r>
              <a:rPr lang="en-US" dirty="0"/>
              <a:t>(row 25)</a:t>
            </a:r>
          </a:p>
          <a:p>
            <a:pPr lvl="0"/>
            <a:r>
              <a:rPr lang="en-US" dirty="0"/>
              <a:t>have a </a:t>
            </a:r>
            <a:r>
              <a:rPr lang="en-US" dirty="0">
                <a:hlinkClick r:id="rId2" action="ppaction://hlinksldjump"/>
              </a:rPr>
              <a:t>way to get to the hidden </a:t>
            </a:r>
            <a:r>
              <a:rPr lang="en-US" dirty="0"/>
              <a:t>slide </a:t>
            </a:r>
            <a:r>
              <a:rPr lang="en-US" dirty="0">
                <a:hlinkClick r:id="rId3" action="ppaction://hlinksldjump"/>
              </a:rPr>
              <a:t>and back to the presentation </a:t>
            </a:r>
            <a:r>
              <a:rPr lang="en-US" dirty="0"/>
              <a:t>from the hidden slide</a:t>
            </a:r>
          </a:p>
        </p:txBody>
      </p:sp>
      <p:sp>
        <p:nvSpPr>
          <p:cNvPr id="6" name="Date Placeholder 5">
            <a:extLst>
              <a:ext uri="{FF2B5EF4-FFF2-40B4-BE49-F238E27FC236}">
                <a16:creationId xmlns:a16="http://schemas.microsoft.com/office/drawing/2014/main" id="{3EB6ED51-B88D-4F0F-B5D1-F71876A672E7}"/>
              </a:ext>
            </a:extLst>
          </p:cNvPr>
          <p:cNvSpPr>
            <a:spLocks noGrp="1"/>
          </p:cNvSpPr>
          <p:nvPr>
            <p:ph type="dt" sz="half" idx="10"/>
          </p:nvPr>
        </p:nvSpPr>
        <p:spPr/>
        <p:txBody>
          <a:bodyPr/>
          <a:lstStyle/>
          <a:p>
            <a:fld id="{6D15E4D7-E7D0-4DFC-B0F1-EA0AC985A7C3}" type="datetime1">
              <a:rPr lang="en-US" smtClean="0"/>
              <a:t>4/23/2018</a:t>
            </a:fld>
            <a:endParaRPr lang="en-US"/>
          </a:p>
        </p:txBody>
      </p:sp>
    </p:spTree>
    <p:extLst>
      <p:ext uri="{BB962C8B-B14F-4D97-AF65-F5344CB8AC3E}">
        <p14:creationId xmlns:p14="http://schemas.microsoft.com/office/powerpoint/2010/main" val="412218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F01C26-5780-4037-A13F-8B3524B4A421}"/>
              </a:ext>
            </a:extLst>
          </p:cNvPr>
          <p:cNvSpPr/>
          <p:nvPr/>
        </p:nvSpPr>
        <p:spPr>
          <a:xfrm>
            <a:off x="7647180" y="4327209"/>
            <a:ext cx="4321559" cy="1269677"/>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F91448-6A59-430A-9CFB-7C5DEEC5F7BC}"/>
              </a:ext>
            </a:extLst>
          </p:cNvPr>
          <p:cNvSpPr>
            <a:spLocks noGrp="1"/>
          </p:cNvSpPr>
          <p:nvPr>
            <p:ph type="title"/>
          </p:nvPr>
        </p:nvSpPr>
        <p:spPr>
          <a:xfrm>
            <a:off x="2231136" y="260122"/>
            <a:ext cx="7729728" cy="1188720"/>
          </a:xfrm>
        </p:spPr>
        <p:txBody>
          <a:bodyPr/>
          <a:lstStyle/>
          <a:p>
            <a:r>
              <a:rPr lang="en-US"/>
              <a:t>Link to a web page </a:t>
            </a:r>
          </a:p>
        </p:txBody>
      </p:sp>
      <p:sp>
        <p:nvSpPr>
          <p:cNvPr id="3" name="Text Placeholder 2">
            <a:extLst>
              <a:ext uri="{FF2B5EF4-FFF2-40B4-BE49-F238E27FC236}">
                <a16:creationId xmlns:a16="http://schemas.microsoft.com/office/drawing/2014/main" id="{A1307002-A1CE-4F12-81C9-3609161591E9}"/>
              </a:ext>
            </a:extLst>
          </p:cNvPr>
          <p:cNvSpPr>
            <a:spLocks noGrp="1"/>
          </p:cNvSpPr>
          <p:nvPr>
            <p:ph type="body" idx="1"/>
          </p:nvPr>
        </p:nvSpPr>
        <p:spPr>
          <a:xfrm>
            <a:off x="8024611" y="2494903"/>
            <a:ext cx="2859024" cy="3101983"/>
          </a:xfrm>
        </p:spPr>
        <p:txBody>
          <a:bodyPr/>
          <a:lstStyle/>
          <a:p>
            <a:pPr marL="0" lvl="0" indent="0">
              <a:buNone/>
            </a:pPr>
            <a:r>
              <a:rPr lang="en-US" dirty="0"/>
              <a:t>(row 26)</a:t>
            </a:r>
          </a:p>
          <a:p>
            <a:pPr marL="0" lvl="0" indent="0">
              <a:buNone/>
            </a:pPr>
            <a:r>
              <a:rPr lang="en-US" dirty="0"/>
              <a:t>link at least one object to something outside of the presentation</a:t>
            </a:r>
          </a:p>
        </p:txBody>
      </p:sp>
      <p:sp>
        <p:nvSpPr>
          <p:cNvPr id="6" name="Date Placeholder 5">
            <a:extLst>
              <a:ext uri="{FF2B5EF4-FFF2-40B4-BE49-F238E27FC236}">
                <a16:creationId xmlns:a16="http://schemas.microsoft.com/office/drawing/2014/main" id="{D60C730E-D5AD-4CE5-A804-34E0E5A8CA09}"/>
              </a:ext>
            </a:extLst>
          </p:cNvPr>
          <p:cNvSpPr>
            <a:spLocks noGrp="1"/>
          </p:cNvSpPr>
          <p:nvPr>
            <p:ph type="dt" sz="half" idx="10"/>
          </p:nvPr>
        </p:nvSpPr>
        <p:spPr/>
        <p:txBody>
          <a:bodyPr/>
          <a:lstStyle/>
          <a:p>
            <a:fld id="{E290AA49-FABA-48CC-AB2E-CB25F1658D25}" type="datetime1">
              <a:rPr lang="en-US" smtClean="0"/>
              <a:t>4/23/2018</a:t>
            </a:fld>
            <a:endParaRPr lang="en-US"/>
          </a:p>
        </p:txBody>
      </p:sp>
      <p:pic>
        <p:nvPicPr>
          <p:cNvPr id="5" name="Picture 4">
            <a:hlinkClick r:id="rId2"/>
            <a:extLst>
              <a:ext uri="{FF2B5EF4-FFF2-40B4-BE49-F238E27FC236}">
                <a16:creationId xmlns:a16="http://schemas.microsoft.com/office/drawing/2014/main" id="{39077604-6A81-4A97-BA09-91AA733A1395}"/>
              </a:ext>
            </a:extLst>
          </p:cNvPr>
          <p:cNvPicPr>
            <a:picLocks noChangeAspect="1"/>
          </p:cNvPicPr>
          <p:nvPr/>
        </p:nvPicPr>
        <p:blipFill>
          <a:blip r:embed="rId3"/>
          <a:stretch>
            <a:fillRect/>
          </a:stretch>
        </p:blipFill>
        <p:spPr>
          <a:xfrm>
            <a:off x="2231136" y="1835931"/>
            <a:ext cx="4148168" cy="3490938"/>
          </a:xfrm>
          <a:prstGeom prst="rect">
            <a:avLst/>
          </a:prstGeom>
          <a:effectLst>
            <a:outerShdw blurRad="165100" dist="165100" dir="3120000" algn="ctr" rotWithShape="0">
              <a:schemeClr val="accent1">
                <a:lumMod val="50000"/>
                <a:alpha val="84000"/>
              </a:schemeClr>
            </a:outerShdw>
          </a:effectLst>
        </p:spPr>
      </p:pic>
      <p:sp>
        <p:nvSpPr>
          <p:cNvPr id="7" name="Arrow: Down 6">
            <a:extLst>
              <a:ext uri="{FF2B5EF4-FFF2-40B4-BE49-F238E27FC236}">
                <a16:creationId xmlns:a16="http://schemas.microsoft.com/office/drawing/2014/main" id="{800AA9DC-FDD5-4433-BE38-524A56FAC8E2}"/>
              </a:ext>
            </a:extLst>
          </p:cNvPr>
          <p:cNvSpPr/>
          <p:nvPr/>
        </p:nvSpPr>
        <p:spPr>
          <a:xfrm rot="6285099">
            <a:off x="7031984" y="4038210"/>
            <a:ext cx="577812" cy="12701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39FA520-7606-4197-9ABE-A4AAD625939D}"/>
              </a:ext>
            </a:extLst>
          </p:cNvPr>
          <p:cNvSpPr txBox="1"/>
          <p:nvPr/>
        </p:nvSpPr>
        <p:spPr>
          <a:xfrm>
            <a:off x="7992190" y="4361882"/>
            <a:ext cx="3937348" cy="1200329"/>
          </a:xfrm>
          <a:prstGeom prst="rect">
            <a:avLst/>
          </a:prstGeom>
          <a:noFill/>
        </p:spPr>
        <p:txBody>
          <a:bodyPr wrap="square" rtlCol="0">
            <a:spAutoFit/>
          </a:bodyPr>
          <a:lstStyle/>
          <a:p>
            <a:r>
              <a:rPr lang="en-US" dirty="0">
                <a:solidFill>
                  <a:schemeClr val="bg1"/>
                </a:solidFill>
              </a:rPr>
              <a:t>(Screen capture somewhere; does not have to be the absolute link. Absolute </a:t>
            </a:r>
            <a:r>
              <a:rPr lang="en-US" dirty="0">
                <a:solidFill>
                  <a:schemeClr val="bg1"/>
                </a:solidFill>
                <a:hlinkClick r:id="rId2"/>
              </a:rPr>
              <a:t>link can be text link</a:t>
            </a:r>
            <a:r>
              <a:rPr lang="en-US" dirty="0">
                <a:solidFill>
                  <a:schemeClr val="bg1"/>
                </a:solidFill>
              </a:rPr>
              <a:t> if that works better for you)</a:t>
            </a:r>
          </a:p>
        </p:txBody>
      </p:sp>
    </p:spTree>
    <p:extLst>
      <p:ext uri="{BB962C8B-B14F-4D97-AF65-F5344CB8AC3E}">
        <p14:creationId xmlns:p14="http://schemas.microsoft.com/office/powerpoint/2010/main" val="59045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0C96-ABA6-456F-94E1-9A948F656CE9}"/>
              </a:ext>
            </a:extLst>
          </p:cNvPr>
          <p:cNvSpPr>
            <a:spLocks noGrp="1"/>
          </p:cNvSpPr>
          <p:nvPr>
            <p:ph type="title"/>
          </p:nvPr>
        </p:nvSpPr>
        <p:spPr/>
        <p:txBody>
          <a:bodyPr/>
          <a:lstStyle/>
          <a:p>
            <a:r>
              <a:rPr lang="en-US"/>
              <a:t>Add Narration </a:t>
            </a:r>
          </a:p>
        </p:txBody>
      </p:sp>
      <p:sp>
        <p:nvSpPr>
          <p:cNvPr id="3" name="Text Placeholder 2">
            <a:extLst>
              <a:ext uri="{FF2B5EF4-FFF2-40B4-BE49-F238E27FC236}">
                <a16:creationId xmlns:a16="http://schemas.microsoft.com/office/drawing/2014/main" id="{2BD74916-D141-4BB7-B16E-1EE098EA2D5D}"/>
              </a:ext>
            </a:extLst>
          </p:cNvPr>
          <p:cNvSpPr>
            <a:spLocks noGrp="1"/>
          </p:cNvSpPr>
          <p:nvPr>
            <p:ph type="body" idx="1"/>
          </p:nvPr>
        </p:nvSpPr>
        <p:spPr/>
        <p:txBody>
          <a:bodyPr/>
          <a:lstStyle/>
          <a:p>
            <a:pPr lvl="0"/>
            <a:r>
              <a:rPr lang="en-US" dirty="0"/>
              <a:t>( row 27)</a:t>
            </a:r>
          </a:p>
          <a:p>
            <a:pPr lvl="0"/>
            <a:r>
              <a:rPr lang="en-US" dirty="0"/>
              <a:t>Add narration to the presentation. Introduce each slide with the words you would use were you to present it live.  This will also require you to time your presentation so that it will run unattended. </a:t>
            </a:r>
          </a:p>
          <a:p>
            <a:pPr lvl="0"/>
            <a:r>
              <a:rPr lang="en-US" dirty="0"/>
              <a:t>Make sure to pause at the end and start of each slide so that your voice will not be clipped.</a:t>
            </a:r>
          </a:p>
        </p:txBody>
      </p:sp>
      <p:sp>
        <p:nvSpPr>
          <p:cNvPr id="6" name="Date Placeholder 5">
            <a:extLst>
              <a:ext uri="{FF2B5EF4-FFF2-40B4-BE49-F238E27FC236}">
                <a16:creationId xmlns:a16="http://schemas.microsoft.com/office/drawing/2014/main" id="{BAD780AC-BFB0-4462-82C4-1BCD8CD94099}"/>
              </a:ext>
            </a:extLst>
          </p:cNvPr>
          <p:cNvSpPr>
            <a:spLocks noGrp="1"/>
          </p:cNvSpPr>
          <p:nvPr>
            <p:ph type="dt" sz="half" idx="10"/>
          </p:nvPr>
        </p:nvSpPr>
        <p:spPr/>
        <p:txBody>
          <a:bodyPr/>
          <a:lstStyle/>
          <a:p>
            <a:fld id="{55638EDD-0B24-496E-B7E5-400F7A17C886}" type="datetime1">
              <a:rPr lang="en-US" smtClean="0"/>
              <a:t>4/23/2018</a:t>
            </a:fld>
            <a:endParaRPr lang="en-US"/>
          </a:p>
        </p:txBody>
      </p:sp>
    </p:spTree>
    <p:extLst>
      <p:ext uri="{BB962C8B-B14F-4D97-AF65-F5344CB8AC3E}">
        <p14:creationId xmlns:p14="http://schemas.microsoft.com/office/powerpoint/2010/main" val="619703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99EF-7E9F-4264-B23D-F8D2D2E32ED8}"/>
              </a:ext>
            </a:extLst>
          </p:cNvPr>
          <p:cNvSpPr>
            <a:spLocks noGrp="1"/>
          </p:cNvSpPr>
          <p:nvPr>
            <p:ph type="title"/>
          </p:nvPr>
        </p:nvSpPr>
        <p:spPr/>
        <p:txBody>
          <a:bodyPr>
            <a:normAutofit fontScale="90000"/>
          </a:bodyPr>
          <a:lstStyle/>
          <a:p>
            <a:r>
              <a:rPr lang="en-US" dirty="0"/>
              <a:t>You may hide slides with required components that don’t fit in well</a:t>
            </a:r>
          </a:p>
        </p:txBody>
      </p:sp>
      <p:sp>
        <p:nvSpPr>
          <p:cNvPr id="3" name="Text Placeholder 2">
            <a:extLst>
              <a:ext uri="{FF2B5EF4-FFF2-40B4-BE49-F238E27FC236}">
                <a16:creationId xmlns:a16="http://schemas.microsoft.com/office/drawing/2014/main" id="{6FB680A1-5FC3-4305-96D1-AE39285E2474}"/>
              </a:ext>
            </a:extLst>
          </p:cNvPr>
          <p:cNvSpPr>
            <a:spLocks noGrp="1"/>
          </p:cNvSpPr>
          <p:nvPr>
            <p:ph type="body" idx="1"/>
          </p:nvPr>
        </p:nvSpPr>
        <p:spPr/>
        <p:txBody>
          <a:bodyPr/>
          <a:lstStyle/>
          <a:p>
            <a:pPr lvl="0"/>
            <a:r>
              <a:rPr lang="en-US"/>
              <a:t>(row 28)</a:t>
            </a:r>
          </a:p>
          <a:p>
            <a:pPr lvl="0"/>
            <a:r>
              <a:rPr lang="en-US"/>
              <a:t>You can hide any slide containing required steps that disturbs your flow or your look or feel; use the notes to indicate this. </a:t>
            </a:r>
          </a:p>
        </p:txBody>
      </p:sp>
      <p:sp>
        <p:nvSpPr>
          <p:cNvPr id="6" name="Date Placeholder 5">
            <a:extLst>
              <a:ext uri="{FF2B5EF4-FFF2-40B4-BE49-F238E27FC236}">
                <a16:creationId xmlns:a16="http://schemas.microsoft.com/office/drawing/2014/main" id="{A72E1270-70FE-4372-BB4A-44D39BF6CD86}"/>
              </a:ext>
            </a:extLst>
          </p:cNvPr>
          <p:cNvSpPr>
            <a:spLocks noGrp="1"/>
          </p:cNvSpPr>
          <p:nvPr>
            <p:ph type="dt" sz="half" idx="10"/>
          </p:nvPr>
        </p:nvSpPr>
        <p:spPr/>
        <p:txBody>
          <a:bodyPr/>
          <a:lstStyle/>
          <a:p>
            <a:fld id="{7021ACB5-B11E-4C66-AFD8-85F26ED4974A}" type="datetime1">
              <a:rPr lang="en-US" smtClean="0"/>
              <a:t>4/23/2018</a:t>
            </a:fld>
            <a:endParaRPr lang="en-US"/>
          </a:p>
        </p:txBody>
      </p:sp>
    </p:spTree>
    <p:extLst>
      <p:ext uri="{BB962C8B-B14F-4D97-AF65-F5344CB8AC3E}">
        <p14:creationId xmlns:p14="http://schemas.microsoft.com/office/powerpoint/2010/main" val="316018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21262-CA7B-4EC0-BEDC-412D736962BC}"/>
              </a:ext>
            </a:extLst>
          </p:cNvPr>
          <p:cNvSpPr>
            <a:spLocks noGrp="1"/>
          </p:cNvSpPr>
          <p:nvPr>
            <p:ph type="title"/>
          </p:nvPr>
        </p:nvSpPr>
        <p:spPr/>
        <p:txBody>
          <a:bodyPr/>
          <a:lstStyle/>
          <a:p>
            <a:r>
              <a:rPr lang="en-US"/>
              <a:t>Make it self-running </a:t>
            </a:r>
          </a:p>
        </p:txBody>
      </p:sp>
      <p:sp>
        <p:nvSpPr>
          <p:cNvPr id="3" name="Text Placeholder 2">
            <a:extLst>
              <a:ext uri="{FF2B5EF4-FFF2-40B4-BE49-F238E27FC236}">
                <a16:creationId xmlns:a16="http://schemas.microsoft.com/office/drawing/2014/main" id="{A813DAB9-C69E-4C33-8522-417292BA06B9}"/>
              </a:ext>
            </a:extLst>
          </p:cNvPr>
          <p:cNvSpPr>
            <a:spLocks noGrp="1"/>
          </p:cNvSpPr>
          <p:nvPr>
            <p:ph type="body" idx="1"/>
          </p:nvPr>
        </p:nvSpPr>
        <p:spPr/>
        <p:txBody>
          <a:bodyPr/>
          <a:lstStyle/>
          <a:p>
            <a:pPr lvl="0"/>
            <a:r>
              <a:rPr lang="en-US" dirty="0"/>
              <a:t>( row 29)</a:t>
            </a:r>
          </a:p>
          <a:p>
            <a:pPr lvl="0"/>
            <a:r>
              <a:rPr lang="en-US" dirty="0"/>
              <a:t>Use any tool you wish (including embedded in PowerPoint!) to create a self-running presentation (Vimeo, a movie, a packaged for file presentation - it's your choice, but ensure that the tile will run automatically and fully on a windows laptop, even if you create it using Mac-specific software)</a:t>
            </a:r>
          </a:p>
        </p:txBody>
      </p:sp>
      <p:sp>
        <p:nvSpPr>
          <p:cNvPr id="6" name="Date Placeholder 5">
            <a:extLst>
              <a:ext uri="{FF2B5EF4-FFF2-40B4-BE49-F238E27FC236}">
                <a16:creationId xmlns:a16="http://schemas.microsoft.com/office/drawing/2014/main" id="{3703C93C-DE86-4B59-8C1D-3F572E3D0030}"/>
              </a:ext>
            </a:extLst>
          </p:cNvPr>
          <p:cNvSpPr>
            <a:spLocks noGrp="1"/>
          </p:cNvSpPr>
          <p:nvPr>
            <p:ph type="dt" sz="half" idx="10"/>
          </p:nvPr>
        </p:nvSpPr>
        <p:spPr/>
        <p:txBody>
          <a:bodyPr/>
          <a:lstStyle/>
          <a:p>
            <a:fld id="{18468D13-B4B0-4DC2-B961-79C751053B99}" type="datetime1">
              <a:rPr lang="en-US" smtClean="0"/>
              <a:t>4/23/2018</a:t>
            </a:fld>
            <a:endParaRPr lang="en-US"/>
          </a:p>
        </p:txBody>
      </p:sp>
    </p:spTree>
    <p:extLst>
      <p:ext uri="{BB962C8B-B14F-4D97-AF65-F5344CB8AC3E}">
        <p14:creationId xmlns:p14="http://schemas.microsoft.com/office/powerpoint/2010/main" val="4053574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F8C8-E464-4F05-A9E9-F2793E2649C6}"/>
              </a:ext>
            </a:extLst>
          </p:cNvPr>
          <p:cNvSpPr>
            <a:spLocks noGrp="1"/>
          </p:cNvSpPr>
          <p:nvPr>
            <p:ph type="title"/>
          </p:nvPr>
        </p:nvSpPr>
        <p:spPr/>
        <p:txBody>
          <a:bodyPr/>
          <a:lstStyle/>
          <a:p>
            <a:r>
              <a:rPr lang="en-US"/>
              <a:t>Esthetics 1</a:t>
            </a:r>
          </a:p>
        </p:txBody>
      </p:sp>
      <p:sp>
        <p:nvSpPr>
          <p:cNvPr id="3" name="Text Placeholder 2">
            <a:extLst>
              <a:ext uri="{FF2B5EF4-FFF2-40B4-BE49-F238E27FC236}">
                <a16:creationId xmlns:a16="http://schemas.microsoft.com/office/drawing/2014/main" id="{A0DB7C91-8310-448C-8E8D-B96988115388}"/>
              </a:ext>
            </a:extLst>
          </p:cNvPr>
          <p:cNvSpPr>
            <a:spLocks noGrp="1"/>
          </p:cNvSpPr>
          <p:nvPr>
            <p:ph type="body" idx="1"/>
          </p:nvPr>
        </p:nvSpPr>
        <p:spPr/>
        <p:txBody>
          <a:bodyPr/>
          <a:lstStyle/>
          <a:p>
            <a:pPr lvl="0"/>
            <a:r>
              <a:rPr lang="en-US"/>
              <a:t>(row 32-36) </a:t>
            </a:r>
          </a:p>
          <a:p>
            <a:pPr lvl="0"/>
            <a:r>
              <a:rPr lang="en-US"/>
              <a:t>The slide show is a well-organized, logically-connected presentation of a topic</a:t>
            </a:r>
          </a:p>
          <a:p>
            <a:pPr lvl="0"/>
            <a:r>
              <a:rPr lang="en-US"/>
              <a:t>The formatting from slide to slide is consistent</a:t>
            </a:r>
          </a:p>
          <a:p>
            <a:pPr lvl="0"/>
            <a:r>
              <a:rPr lang="en-US"/>
              <a:t>The slides are easy to read and presentation friendly.</a:t>
            </a:r>
          </a:p>
          <a:p>
            <a:pPr lvl="0"/>
            <a:r>
              <a:rPr lang="en-US"/>
              <a:t>The viewer knows where he or she is in the presentation during the presentation</a:t>
            </a:r>
          </a:p>
        </p:txBody>
      </p:sp>
      <p:sp>
        <p:nvSpPr>
          <p:cNvPr id="6" name="Date Placeholder 5">
            <a:extLst>
              <a:ext uri="{FF2B5EF4-FFF2-40B4-BE49-F238E27FC236}">
                <a16:creationId xmlns:a16="http://schemas.microsoft.com/office/drawing/2014/main" id="{6CA0E895-3830-45A4-8E0A-57B3648AF2DE}"/>
              </a:ext>
            </a:extLst>
          </p:cNvPr>
          <p:cNvSpPr>
            <a:spLocks noGrp="1"/>
          </p:cNvSpPr>
          <p:nvPr>
            <p:ph type="dt" sz="half" idx="10"/>
          </p:nvPr>
        </p:nvSpPr>
        <p:spPr/>
        <p:txBody>
          <a:bodyPr/>
          <a:lstStyle/>
          <a:p>
            <a:fld id="{1290258D-223C-4887-B43F-B553CBD29939}" type="datetime1">
              <a:rPr lang="en-US" smtClean="0"/>
              <a:t>4/23/2018</a:t>
            </a:fld>
            <a:endParaRPr lang="en-US"/>
          </a:p>
        </p:txBody>
      </p:sp>
    </p:spTree>
    <p:extLst>
      <p:ext uri="{BB962C8B-B14F-4D97-AF65-F5344CB8AC3E}">
        <p14:creationId xmlns:p14="http://schemas.microsoft.com/office/powerpoint/2010/main" val="339204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0C81-B90D-4994-9B40-9299BD7DD248}"/>
              </a:ext>
            </a:extLst>
          </p:cNvPr>
          <p:cNvSpPr>
            <a:spLocks noGrp="1"/>
          </p:cNvSpPr>
          <p:nvPr>
            <p:ph type="title"/>
          </p:nvPr>
        </p:nvSpPr>
        <p:spPr/>
        <p:txBody>
          <a:bodyPr/>
          <a:lstStyle/>
          <a:p>
            <a:r>
              <a:rPr lang="en-US"/>
              <a:t>Esthetics 2</a:t>
            </a:r>
          </a:p>
        </p:txBody>
      </p:sp>
      <p:sp>
        <p:nvSpPr>
          <p:cNvPr id="3" name="Text Placeholder 2">
            <a:extLst>
              <a:ext uri="{FF2B5EF4-FFF2-40B4-BE49-F238E27FC236}">
                <a16:creationId xmlns:a16="http://schemas.microsoft.com/office/drawing/2014/main" id="{B1F859C9-811E-4D98-BC4D-8052CB738351}"/>
              </a:ext>
            </a:extLst>
          </p:cNvPr>
          <p:cNvSpPr>
            <a:spLocks noGrp="1"/>
          </p:cNvSpPr>
          <p:nvPr>
            <p:ph type="body" idx="1"/>
          </p:nvPr>
        </p:nvSpPr>
        <p:spPr/>
        <p:txBody>
          <a:bodyPr/>
          <a:lstStyle/>
          <a:p>
            <a:pPr lvl="0"/>
            <a:r>
              <a:rPr lang="en-US"/>
              <a:t>Competent 70-79</a:t>
            </a:r>
          </a:p>
          <a:p>
            <a:pPr lvl="0"/>
            <a:r>
              <a:rPr lang="en-US"/>
              <a:t>Good 80-89</a:t>
            </a:r>
          </a:p>
          <a:p>
            <a:pPr lvl="0"/>
            <a:r>
              <a:rPr lang="en-US"/>
              <a:t>Excellent 90-94</a:t>
            </a:r>
          </a:p>
          <a:p>
            <a:pPr lvl="0"/>
            <a:r>
              <a:rPr lang="en-US"/>
              <a:t>Something new 95+</a:t>
            </a:r>
          </a:p>
          <a:p>
            <a:pPr lvl="0"/>
            <a:r>
              <a:rPr lang="en-US"/>
              <a:t>This will be a subjective judgement on the part of the viewer of the presentation (in this case, it will be my judgement)</a:t>
            </a:r>
          </a:p>
        </p:txBody>
      </p:sp>
      <p:sp>
        <p:nvSpPr>
          <p:cNvPr id="6" name="Date Placeholder 5">
            <a:extLst>
              <a:ext uri="{FF2B5EF4-FFF2-40B4-BE49-F238E27FC236}">
                <a16:creationId xmlns:a16="http://schemas.microsoft.com/office/drawing/2014/main" id="{F655B2A8-B07E-431B-B801-185A06981314}"/>
              </a:ext>
            </a:extLst>
          </p:cNvPr>
          <p:cNvSpPr>
            <a:spLocks noGrp="1"/>
          </p:cNvSpPr>
          <p:nvPr>
            <p:ph type="dt" sz="half" idx="10"/>
          </p:nvPr>
        </p:nvSpPr>
        <p:spPr/>
        <p:txBody>
          <a:bodyPr/>
          <a:lstStyle/>
          <a:p>
            <a:fld id="{60268719-69BF-400A-98CA-01EEDC9199A3}" type="datetime1">
              <a:rPr lang="en-US" smtClean="0"/>
              <a:t>4/23/2018</a:t>
            </a:fld>
            <a:endParaRPr lang="en-US"/>
          </a:p>
        </p:txBody>
      </p:sp>
    </p:spTree>
    <p:extLst>
      <p:ext uri="{BB962C8B-B14F-4D97-AF65-F5344CB8AC3E}">
        <p14:creationId xmlns:p14="http://schemas.microsoft.com/office/powerpoint/2010/main" val="227648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555A8918-10E2-4262-82F5-67CB8DA2CF30}"/>
              </a:ext>
            </a:extLst>
          </p:cNvPr>
          <p:cNvSpPr>
            <a:spLocks noGrp="1"/>
          </p:cNvSpPr>
          <p:nvPr>
            <p:ph type="dt" sz="half" idx="10"/>
          </p:nvPr>
        </p:nvSpPr>
        <p:spPr/>
        <p:txBody>
          <a:bodyPr/>
          <a:lstStyle/>
          <a:p>
            <a:fld id="{F7488631-ABB9-47EC-86ED-6A3316A6BC2D}" type="datetime1">
              <a:rPr lang="en-US" smtClean="0"/>
              <a:t>4/23/2018</a:t>
            </a:fld>
            <a:endParaRPr lang="en-US"/>
          </a:p>
        </p:txBody>
      </p:sp>
      <p:sp>
        <p:nvSpPr>
          <p:cNvPr id="7" name="Oval 6">
            <a:extLst>
              <a:ext uri="{FF2B5EF4-FFF2-40B4-BE49-F238E27FC236}">
                <a16:creationId xmlns:a16="http://schemas.microsoft.com/office/drawing/2014/main" id="{4BBC0A1C-ED74-4120-A74D-9A7250D3D9FF}"/>
              </a:ext>
            </a:extLst>
          </p:cNvPr>
          <p:cNvSpPr/>
          <p:nvPr/>
        </p:nvSpPr>
        <p:spPr>
          <a:xfrm>
            <a:off x="7466636" y="311888"/>
            <a:ext cx="4457935" cy="4457934"/>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Send">
            <a:extLst>
              <a:ext uri="{FF2B5EF4-FFF2-40B4-BE49-F238E27FC236}">
                <a16:creationId xmlns:a16="http://schemas.microsoft.com/office/drawing/2014/main" id="{7DFC4988-4477-4DEB-AA51-448C38E6F5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3363" y="1854362"/>
            <a:ext cx="3343454" cy="3343453"/>
          </a:xfrm>
          <a:prstGeom prst="rect">
            <a:avLst/>
          </a:prstGeom>
        </p:spPr>
      </p:pic>
      <p:sp>
        <p:nvSpPr>
          <p:cNvPr id="9" name="TextBox 8">
            <a:extLst>
              <a:ext uri="{FF2B5EF4-FFF2-40B4-BE49-F238E27FC236}">
                <a16:creationId xmlns:a16="http://schemas.microsoft.com/office/drawing/2014/main" id="{CCFFA355-1616-4F0A-B853-0B1C5FC20432}"/>
              </a:ext>
            </a:extLst>
          </p:cNvPr>
          <p:cNvSpPr txBox="1"/>
          <p:nvPr/>
        </p:nvSpPr>
        <p:spPr>
          <a:xfrm>
            <a:off x="7823616" y="1223297"/>
            <a:ext cx="3743974" cy="2215991"/>
          </a:xfrm>
          <a:prstGeom prst="rect">
            <a:avLst/>
          </a:prstGeom>
          <a:noFill/>
        </p:spPr>
        <p:txBody>
          <a:bodyPr wrap="none" rtlCol="0">
            <a:spAutoFit/>
          </a:bodyPr>
          <a:lstStyle/>
          <a:p>
            <a:r>
              <a:rPr lang="en-US" sz="6000" dirty="0" err="1">
                <a:latin typeface="Arial Black" panose="020B0A04020102020204" pitchFamily="34" charset="0"/>
              </a:rPr>
              <a:t>PPX</a:t>
            </a:r>
            <a:r>
              <a:rPr lang="en-US" sz="6000" dirty="0" err="1"/>
              <a:t>press</a:t>
            </a:r>
            <a:r>
              <a:rPr lang="en-US" sz="6000" dirty="0"/>
              <a:t> </a:t>
            </a:r>
          </a:p>
          <a:p>
            <a:r>
              <a:rPr lang="en-US" sz="6000" dirty="0"/>
              <a:t>Start </a:t>
            </a:r>
          </a:p>
          <a:p>
            <a:endParaRPr lang="en-US" dirty="0"/>
          </a:p>
        </p:txBody>
      </p:sp>
    </p:spTree>
    <p:extLst>
      <p:ext uri="{BB962C8B-B14F-4D97-AF65-F5344CB8AC3E}">
        <p14:creationId xmlns:p14="http://schemas.microsoft.com/office/powerpoint/2010/main" val="2002035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7325F-D08B-49D0-8381-DCD408BF0782}"/>
              </a:ext>
            </a:extLst>
          </p:cNvPr>
          <p:cNvSpPr>
            <a:spLocks noGrp="1"/>
          </p:cNvSpPr>
          <p:nvPr>
            <p:ph type="title"/>
          </p:nvPr>
        </p:nvSpPr>
        <p:spPr/>
        <p:txBody>
          <a:bodyPr/>
          <a:lstStyle/>
          <a:p>
            <a:r>
              <a:rPr lang="en-US"/>
              <a:t>Document your project with speakers Notes </a:t>
            </a:r>
          </a:p>
        </p:txBody>
      </p:sp>
      <p:sp>
        <p:nvSpPr>
          <p:cNvPr id="3" name="Text Placeholder 2">
            <a:extLst>
              <a:ext uri="{FF2B5EF4-FFF2-40B4-BE49-F238E27FC236}">
                <a16:creationId xmlns:a16="http://schemas.microsoft.com/office/drawing/2014/main" id="{335E09E1-E599-43A9-B6C6-92394E852B97}"/>
              </a:ext>
            </a:extLst>
          </p:cNvPr>
          <p:cNvSpPr>
            <a:spLocks noGrp="1"/>
          </p:cNvSpPr>
          <p:nvPr>
            <p:ph type="body" idx="1"/>
          </p:nvPr>
        </p:nvSpPr>
        <p:spPr/>
        <p:txBody>
          <a:bodyPr/>
          <a:lstStyle/>
          <a:p>
            <a:pPr lvl="0"/>
            <a:r>
              <a:rPr lang="en-US"/>
              <a:t>(row 41)</a:t>
            </a:r>
          </a:p>
          <a:p>
            <a:pPr lvl="0"/>
            <a:r>
              <a:rPr lang="en-US"/>
              <a:t>Use the speaker's notes feature to discuss the creative decisions that you used to decide on the features to use on the slides in the presentation. </a:t>
            </a:r>
          </a:p>
        </p:txBody>
      </p:sp>
      <p:sp>
        <p:nvSpPr>
          <p:cNvPr id="6" name="Date Placeholder 5">
            <a:extLst>
              <a:ext uri="{FF2B5EF4-FFF2-40B4-BE49-F238E27FC236}">
                <a16:creationId xmlns:a16="http://schemas.microsoft.com/office/drawing/2014/main" id="{8D0AF926-1FE1-4E97-871F-D700F44159C4}"/>
              </a:ext>
            </a:extLst>
          </p:cNvPr>
          <p:cNvSpPr>
            <a:spLocks noGrp="1"/>
          </p:cNvSpPr>
          <p:nvPr>
            <p:ph type="dt" sz="half" idx="10"/>
          </p:nvPr>
        </p:nvSpPr>
        <p:spPr/>
        <p:txBody>
          <a:bodyPr/>
          <a:lstStyle/>
          <a:p>
            <a:fld id="{F6BA879F-A894-4ACC-AFBD-AE6A64DC1FDD}" type="datetime1">
              <a:rPr lang="en-US" smtClean="0"/>
              <a:t>4/23/2018</a:t>
            </a:fld>
            <a:endParaRPr lang="en-US"/>
          </a:p>
        </p:txBody>
      </p:sp>
    </p:spTree>
    <p:extLst>
      <p:ext uri="{BB962C8B-B14F-4D97-AF65-F5344CB8AC3E}">
        <p14:creationId xmlns:p14="http://schemas.microsoft.com/office/powerpoint/2010/main" val="1978628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A8E3F-9107-42D6-B6BB-8A75D0C07E8B}"/>
              </a:ext>
            </a:extLst>
          </p:cNvPr>
          <p:cNvSpPr>
            <a:spLocks noGrp="1"/>
          </p:cNvSpPr>
          <p:nvPr>
            <p:ph type="title"/>
          </p:nvPr>
        </p:nvSpPr>
        <p:spPr/>
        <p:txBody>
          <a:bodyPr/>
          <a:lstStyle/>
          <a:p>
            <a:r>
              <a:rPr lang="en-US"/>
              <a:t>Be Brief</a:t>
            </a:r>
          </a:p>
        </p:txBody>
      </p:sp>
      <p:sp>
        <p:nvSpPr>
          <p:cNvPr id="3" name="Text Placeholder 2">
            <a:extLst>
              <a:ext uri="{FF2B5EF4-FFF2-40B4-BE49-F238E27FC236}">
                <a16:creationId xmlns:a16="http://schemas.microsoft.com/office/drawing/2014/main" id="{2B752454-CB26-4BE6-A00A-2BF0D197FBB5}"/>
              </a:ext>
            </a:extLst>
          </p:cNvPr>
          <p:cNvSpPr>
            <a:spLocks noGrp="1"/>
          </p:cNvSpPr>
          <p:nvPr>
            <p:ph type="body" idx="1"/>
          </p:nvPr>
        </p:nvSpPr>
        <p:spPr/>
        <p:txBody>
          <a:bodyPr/>
          <a:lstStyle/>
          <a:p>
            <a:pPr lvl="0"/>
            <a:r>
              <a:rPr lang="en-US"/>
              <a:t>(row 41 continued)</a:t>
            </a:r>
          </a:p>
          <a:p>
            <a:pPr lvl="0"/>
            <a:r>
              <a:rPr lang="en-US"/>
              <a:t>The discussion needs to be as long as necessary to convey your thoughts and you need not feel compelled to go into detail, unless you feel it necessary. </a:t>
            </a:r>
          </a:p>
        </p:txBody>
      </p:sp>
      <p:sp>
        <p:nvSpPr>
          <p:cNvPr id="6" name="Date Placeholder 5">
            <a:extLst>
              <a:ext uri="{FF2B5EF4-FFF2-40B4-BE49-F238E27FC236}">
                <a16:creationId xmlns:a16="http://schemas.microsoft.com/office/drawing/2014/main" id="{5165AFDB-835F-4B3F-98F1-683E26B976F8}"/>
              </a:ext>
            </a:extLst>
          </p:cNvPr>
          <p:cNvSpPr>
            <a:spLocks noGrp="1"/>
          </p:cNvSpPr>
          <p:nvPr>
            <p:ph type="dt" sz="half" idx="10"/>
          </p:nvPr>
        </p:nvSpPr>
        <p:spPr/>
        <p:txBody>
          <a:bodyPr/>
          <a:lstStyle/>
          <a:p>
            <a:fld id="{F36EF771-FA5B-4DEE-A2EF-3A4499A084D6}" type="datetime1">
              <a:rPr lang="en-US" smtClean="0"/>
              <a:t>4/23/2018</a:t>
            </a:fld>
            <a:endParaRPr lang="en-US"/>
          </a:p>
        </p:txBody>
      </p:sp>
    </p:spTree>
    <p:extLst>
      <p:ext uri="{BB962C8B-B14F-4D97-AF65-F5344CB8AC3E}">
        <p14:creationId xmlns:p14="http://schemas.microsoft.com/office/powerpoint/2010/main" val="3189526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D70A-027E-4E61-9E5D-22F2C621EC47}"/>
              </a:ext>
            </a:extLst>
          </p:cNvPr>
          <p:cNvSpPr>
            <a:spLocks noGrp="1"/>
          </p:cNvSpPr>
          <p:nvPr>
            <p:ph type="title"/>
          </p:nvPr>
        </p:nvSpPr>
        <p:spPr/>
        <p:txBody>
          <a:bodyPr/>
          <a:lstStyle/>
          <a:p>
            <a:r>
              <a:rPr lang="en-US" dirty="0"/>
              <a:t>Speaker notes is Subjective evaluation</a:t>
            </a:r>
          </a:p>
        </p:txBody>
      </p:sp>
      <p:sp>
        <p:nvSpPr>
          <p:cNvPr id="3" name="Text Placeholder 2">
            <a:extLst>
              <a:ext uri="{FF2B5EF4-FFF2-40B4-BE49-F238E27FC236}">
                <a16:creationId xmlns:a16="http://schemas.microsoft.com/office/drawing/2014/main" id="{4531C643-EC72-47F8-BC9D-05037C21BC7B}"/>
              </a:ext>
            </a:extLst>
          </p:cNvPr>
          <p:cNvSpPr>
            <a:spLocks noGrp="1"/>
          </p:cNvSpPr>
          <p:nvPr>
            <p:ph type="body" idx="1"/>
          </p:nvPr>
        </p:nvSpPr>
        <p:spPr/>
        <p:txBody>
          <a:bodyPr/>
          <a:lstStyle/>
          <a:p>
            <a:pPr lvl="0"/>
            <a:r>
              <a:rPr lang="en-US"/>
              <a:t>(row 41 continued)</a:t>
            </a:r>
          </a:p>
          <a:p>
            <a:pPr lvl="0"/>
            <a:r>
              <a:rPr lang="en-US"/>
              <a:t>This will be a subjective judgement on my part on how well your explanations indicate that you understand the PowerPoint tools you are using.  </a:t>
            </a:r>
          </a:p>
        </p:txBody>
      </p:sp>
      <p:sp>
        <p:nvSpPr>
          <p:cNvPr id="6" name="Date Placeholder 5">
            <a:extLst>
              <a:ext uri="{FF2B5EF4-FFF2-40B4-BE49-F238E27FC236}">
                <a16:creationId xmlns:a16="http://schemas.microsoft.com/office/drawing/2014/main" id="{E8E21ABA-19B7-4475-8E97-61A16FF784E3}"/>
              </a:ext>
            </a:extLst>
          </p:cNvPr>
          <p:cNvSpPr>
            <a:spLocks noGrp="1"/>
          </p:cNvSpPr>
          <p:nvPr>
            <p:ph type="dt" sz="half" idx="10"/>
          </p:nvPr>
        </p:nvSpPr>
        <p:spPr/>
        <p:txBody>
          <a:bodyPr/>
          <a:lstStyle/>
          <a:p>
            <a:fld id="{A137A684-53E7-45A1-AACE-692793455EE6}" type="datetime1">
              <a:rPr lang="en-US" smtClean="0"/>
              <a:t>4/23/2018</a:t>
            </a:fld>
            <a:endParaRPr lang="en-US"/>
          </a:p>
        </p:txBody>
      </p:sp>
    </p:spTree>
    <p:extLst>
      <p:ext uri="{BB962C8B-B14F-4D97-AF65-F5344CB8AC3E}">
        <p14:creationId xmlns:p14="http://schemas.microsoft.com/office/powerpoint/2010/main" val="3423707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7D5D-01B0-439B-9735-8F13A4868C85}"/>
              </a:ext>
            </a:extLst>
          </p:cNvPr>
          <p:cNvSpPr>
            <a:spLocks noGrp="1"/>
          </p:cNvSpPr>
          <p:nvPr>
            <p:ph type="title"/>
          </p:nvPr>
        </p:nvSpPr>
        <p:spPr/>
        <p:txBody>
          <a:bodyPr/>
          <a:lstStyle/>
          <a:p>
            <a:r>
              <a:rPr lang="en-US"/>
              <a:t>Don’t need to comment on every slide</a:t>
            </a:r>
          </a:p>
        </p:txBody>
      </p:sp>
      <p:sp>
        <p:nvSpPr>
          <p:cNvPr id="3" name="Text Placeholder 2">
            <a:extLst>
              <a:ext uri="{FF2B5EF4-FFF2-40B4-BE49-F238E27FC236}">
                <a16:creationId xmlns:a16="http://schemas.microsoft.com/office/drawing/2014/main" id="{96CE14B8-A506-40BD-B616-F3CD27CA767E}"/>
              </a:ext>
            </a:extLst>
          </p:cNvPr>
          <p:cNvSpPr>
            <a:spLocks noGrp="1"/>
          </p:cNvSpPr>
          <p:nvPr>
            <p:ph type="body" idx="1"/>
          </p:nvPr>
        </p:nvSpPr>
        <p:spPr/>
        <p:txBody>
          <a:bodyPr/>
          <a:lstStyle/>
          <a:p>
            <a:pPr lvl="0"/>
            <a:r>
              <a:rPr lang="en-US"/>
              <a:t>You don't have to comment on each slide, but you do need to let me know that you have thought about what you did on your slides.</a:t>
            </a:r>
          </a:p>
        </p:txBody>
      </p:sp>
      <p:sp>
        <p:nvSpPr>
          <p:cNvPr id="6" name="Date Placeholder 5">
            <a:extLst>
              <a:ext uri="{FF2B5EF4-FFF2-40B4-BE49-F238E27FC236}">
                <a16:creationId xmlns:a16="http://schemas.microsoft.com/office/drawing/2014/main" id="{DE4AFBC7-283A-4104-A380-0DE219C4153C}"/>
              </a:ext>
            </a:extLst>
          </p:cNvPr>
          <p:cNvSpPr>
            <a:spLocks noGrp="1"/>
          </p:cNvSpPr>
          <p:nvPr>
            <p:ph type="dt" sz="half" idx="10"/>
          </p:nvPr>
        </p:nvSpPr>
        <p:spPr/>
        <p:txBody>
          <a:bodyPr/>
          <a:lstStyle/>
          <a:p>
            <a:fld id="{97413A2E-034E-4AFB-81B7-EFED948CF4A9}" type="datetime1">
              <a:rPr lang="en-US" smtClean="0"/>
              <a:t>4/23/2018</a:t>
            </a:fld>
            <a:endParaRPr lang="en-US"/>
          </a:p>
        </p:txBody>
      </p:sp>
    </p:spTree>
    <p:extLst>
      <p:ext uri="{BB962C8B-B14F-4D97-AF65-F5344CB8AC3E}">
        <p14:creationId xmlns:p14="http://schemas.microsoft.com/office/powerpoint/2010/main" val="1661227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5205-03C5-428D-80B2-248036EF7DBE}"/>
              </a:ext>
            </a:extLst>
          </p:cNvPr>
          <p:cNvSpPr>
            <a:spLocks noGrp="1"/>
          </p:cNvSpPr>
          <p:nvPr>
            <p:ph type="title"/>
          </p:nvPr>
        </p:nvSpPr>
        <p:spPr>
          <a:xfrm>
            <a:off x="2299704" y="2141681"/>
            <a:ext cx="7729728" cy="1188720"/>
          </a:xfrm>
        </p:spPr>
        <p:txBody>
          <a:bodyPr/>
          <a:lstStyle/>
          <a:p>
            <a:r>
              <a:rPr lang="en-US" dirty="0"/>
              <a:t>the end.</a:t>
            </a:r>
          </a:p>
        </p:txBody>
      </p:sp>
      <p:sp>
        <p:nvSpPr>
          <p:cNvPr id="4" name="Date Placeholder 3">
            <a:extLst>
              <a:ext uri="{FF2B5EF4-FFF2-40B4-BE49-F238E27FC236}">
                <a16:creationId xmlns:a16="http://schemas.microsoft.com/office/drawing/2014/main" id="{2E93F170-F258-4946-BF21-8B3DF5A2837B}"/>
              </a:ext>
            </a:extLst>
          </p:cNvPr>
          <p:cNvSpPr>
            <a:spLocks noGrp="1"/>
          </p:cNvSpPr>
          <p:nvPr>
            <p:ph type="dt" sz="half" idx="10"/>
          </p:nvPr>
        </p:nvSpPr>
        <p:spPr/>
        <p:txBody>
          <a:bodyPr/>
          <a:lstStyle/>
          <a:p>
            <a:fld id="{9C50211D-8E9D-44F8-9A24-281365E4E3DB}" type="datetime1">
              <a:rPr lang="en-US" smtClean="0"/>
              <a:t>4/23/2018</a:t>
            </a:fld>
            <a:endParaRPr lang="en-US" dirty="0"/>
          </a:p>
        </p:txBody>
      </p:sp>
    </p:spTree>
    <p:extLst>
      <p:ext uri="{BB962C8B-B14F-4D97-AF65-F5344CB8AC3E}">
        <p14:creationId xmlns:p14="http://schemas.microsoft.com/office/powerpoint/2010/main" val="3320985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3B578-98D1-4AF0-97FE-481792AFBF8B}"/>
              </a:ext>
            </a:extLst>
          </p:cNvPr>
          <p:cNvPicPr>
            <a:picLocks noChangeAspect="1"/>
          </p:cNvPicPr>
          <p:nvPr/>
        </p:nvPicPr>
        <p:blipFill rotWithShape="1">
          <a:blip r:embed="rId3"/>
          <a:srcRect l="10235" t="11528" r="235" b="9722"/>
          <a:stretch/>
        </p:blipFill>
        <p:spPr>
          <a:xfrm>
            <a:off x="0" y="-1"/>
            <a:ext cx="12192000" cy="5740027"/>
          </a:xfrm>
          <a:prstGeom prst="rect">
            <a:avLst/>
          </a:prstGeom>
        </p:spPr>
      </p:pic>
      <p:sp>
        <p:nvSpPr>
          <p:cNvPr id="7" name="Rectangle 6">
            <a:extLst>
              <a:ext uri="{FF2B5EF4-FFF2-40B4-BE49-F238E27FC236}">
                <a16:creationId xmlns:a16="http://schemas.microsoft.com/office/drawing/2014/main" id="{8954A339-1BE1-41B6-8B02-D7F2EDEC3D2F}"/>
              </a:ext>
            </a:extLst>
          </p:cNvPr>
          <p:cNvSpPr/>
          <p:nvPr/>
        </p:nvSpPr>
        <p:spPr>
          <a:xfrm>
            <a:off x="2231135" y="2153412"/>
            <a:ext cx="7729729" cy="3586614"/>
          </a:xfrm>
          <a:prstGeom prst="rect">
            <a:avLst/>
          </a:prstGeom>
          <a:gradFill>
            <a:gsLst>
              <a:gs pos="0">
                <a:srgbClr val="FDE8C7">
                  <a:alpha val="54000"/>
                </a:srgbClr>
              </a:gs>
              <a:gs pos="0">
                <a:schemeClr val="accent1">
                  <a:lumMod val="5000"/>
                  <a:lumOff val="95000"/>
                  <a:alpha val="24000"/>
                </a:schemeClr>
              </a:gs>
              <a:gs pos="6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CCC35-691F-4729-A489-F0865D4F83A8}"/>
              </a:ext>
            </a:extLst>
          </p:cNvPr>
          <p:cNvSpPr>
            <a:spLocks noGrp="1"/>
          </p:cNvSpPr>
          <p:nvPr>
            <p:ph type="title"/>
          </p:nvPr>
        </p:nvSpPr>
        <p:spPr>
          <a:solidFill>
            <a:schemeClr val="bg1">
              <a:alpha val="76000"/>
            </a:schemeClr>
          </a:solidFill>
        </p:spPr>
        <p:txBody>
          <a:bodyPr/>
          <a:lstStyle/>
          <a:p>
            <a:r>
              <a:rPr lang="en-US"/>
              <a:t>Templates or Themes </a:t>
            </a:r>
          </a:p>
        </p:txBody>
      </p:sp>
      <p:sp>
        <p:nvSpPr>
          <p:cNvPr id="3" name="Text Placeholder 2">
            <a:extLst>
              <a:ext uri="{FF2B5EF4-FFF2-40B4-BE49-F238E27FC236}">
                <a16:creationId xmlns:a16="http://schemas.microsoft.com/office/drawing/2014/main" id="{F1DBA755-FFB8-4BF1-AD0D-E3AD1E976897}"/>
              </a:ext>
            </a:extLst>
          </p:cNvPr>
          <p:cNvSpPr>
            <a:spLocks noGrp="1"/>
          </p:cNvSpPr>
          <p:nvPr>
            <p:ph type="body" idx="1"/>
          </p:nvPr>
        </p:nvSpPr>
        <p:spPr>
          <a:xfrm>
            <a:off x="2231136" y="2333626"/>
            <a:ext cx="7729728" cy="3406402"/>
          </a:xfrm>
        </p:spPr>
        <p:txBody>
          <a:bodyPr>
            <a:normAutofit/>
          </a:bodyPr>
          <a:lstStyle/>
          <a:p>
            <a:pPr marL="0" lvl="0" indent="0" algn="ctr">
              <a:buNone/>
            </a:pPr>
            <a:r>
              <a:rPr lang="en-US" sz="2400" b="1" dirty="0">
                <a:latin typeface="Arial Black" panose="020B0A04020102020204" pitchFamily="34" charset="0"/>
              </a:rPr>
              <a:t>you will use </a:t>
            </a:r>
            <a:r>
              <a:rPr lang="en-US" sz="2400" b="1" dirty="0"/>
              <a:t>a design template or a theme and explain in the notes why you selected it. This outline was built in Word. </a:t>
            </a:r>
          </a:p>
          <a:p>
            <a:pPr marL="0" lvl="0" indent="0" algn="ctr">
              <a:buNone/>
            </a:pPr>
            <a:r>
              <a:rPr lang="en-US" dirty="0"/>
              <a:t>IMPORT IT!!!!</a:t>
            </a:r>
          </a:p>
          <a:p>
            <a:pPr marL="0" lvl="0" indent="0" algn="ctr">
              <a:buNone/>
            </a:pPr>
            <a:r>
              <a:rPr lang="en-US" i="1" dirty="0"/>
              <a:t>Word &gt; outline view &gt; Level one = titles Level two = equals bullets</a:t>
            </a:r>
          </a:p>
          <a:p>
            <a:pPr marL="0" lvl="0" indent="0">
              <a:buNone/>
            </a:pPr>
            <a:endParaRPr lang="en-US" dirty="0">
              <a:latin typeface="Arial Black" panose="020B0A04020102020204" pitchFamily="34" charset="0"/>
            </a:endParaRPr>
          </a:p>
          <a:p>
            <a:pPr marL="0" lvl="0" indent="0" algn="ctr">
              <a:buNone/>
            </a:pPr>
            <a:r>
              <a:rPr lang="en-US" dirty="0">
                <a:latin typeface="Arial Black" panose="020B0A04020102020204" pitchFamily="34" charset="0"/>
              </a:rPr>
              <a:t>Save as rtf file.</a:t>
            </a:r>
            <a:r>
              <a:rPr lang="en-US" dirty="0"/>
              <a:t> Make sure file is not open when you try to import it.</a:t>
            </a:r>
          </a:p>
          <a:p>
            <a:pPr marL="0" lvl="0" indent="0" algn="ctr">
              <a:buNone/>
            </a:pPr>
            <a:r>
              <a:rPr lang="en-US" dirty="0"/>
              <a:t>(Row 5)</a:t>
            </a:r>
          </a:p>
        </p:txBody>
      </p:sp>
      <p:sp>
        <p:nvSpPr>
          <p:cNvPr id="6" name="Date Placeholder 5">
            <a:extLst>
              <a:ext uri="{FF2B5EF4-FFF2-40B4-BE49-F238E27FC236}">
                <a16:creationId xmlns:a16="http://schemas.microsoft.com/office/drawing/2014/main" id="{92EA51E8-5533-4AC5-B3AD-0F0458B27C35}"/>
              </a:ext>
            </a:extLst>
          </p:cNvPr>
          <p:cNvSpPr>
            <a:spLocks noGrp="1"/>
          </p:cNvSpPr>
          <p:nvPr>
            <p:ph type="dt" sz="half" idx="10"/>
          </p:nvPr>
        </p:nvSpPr>
        <p:spPr/>
        <p:txBody>
          <a:bodyPr/>
          <a:lstStyle/>
          <a:p>
            <a:fld id="{EDEA2497-F68B-440C-A3E2-7D6ED0F44867}" type="datetime1">
              <a:rPr lang="en-US" smtClean="0"/>
              <a:t>4/23/2018</a:t>
            </a:fld>
            <a:endParaRPr lang="en-US"/>
          </a:p>
        </p:txBody>
      </p:sp>
      <p:sp>
        <p:nvSpPr>
          <p:cNvPr id="9" name="Oval 8">
            <a:extLst>
              <a:ext uri="{FF2B5EF4-FFF2-40B4-BE49-F238E27FC236}">
                <a16:creationId xmlns:a16="http://schemas.microsoft.com/office/drawing/2014/main" id="{191858F2-F665-4C91-B995-12EAEF7C4C31}"/>
              </a:ext>
            </a:extLst>
          </p:cNvPr>
          <p:cNvSpPr/>
          <p:nvPr/>
        </p:nvSpPr>
        <p:spPr>
          <a:xfrm>
            <a:off x="9439274" y="2837056"/>
            <a:ext cx="2219325" cy="221932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Too Busy!</a:t>
            </a:r>
          </a:p>
        </p:txBody>
      </p:sp>
    </p:spTree>
    <p:custDataLst>
      <p:tags r:id="rId1"/>
    </p:custDataLst>
    <p:extLst>
      <p:ext uri="{BB962C8B-B14F-4D97-AF65-F5344CB8AC3E}">
        <p14:creationId xmlns:p14="http://schemas.microsoft.com/office/powerpoint/2010/main" val="283071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63B578-98D1-4AF0-97FE-481792AFBF8B}"/>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35000"/>
                    </a14:imgEffect>
                    <a14:imgEffect>
                      <a14:brightnessContrast bright="-74000" contrast="-61000"/>
                    </a14:imgEffect>
                  </a14:imgLayer>
                </a14:imgProps>
              </a:ext>
            </a:extLst>
          </a:blip>
          <a:srcRect l="1351" t="8708" r="9117" b="12542"/>
          <a:stretch/>
        </p:blipFill>
        <p:spPr>
          <a:xfrm>
            <a:off x="1" y="-1"/>
            <a:ext cx="12192000" cy="5740027"/>
          </a:xfrm>
          <a:prstGeom prst="rect">
            <a:avLst/>
          </a:prstGeom>
        </p:spPr>
      </p:pic>
      <p:sp>
        <p:nvSpPr>
          <p:cNvPr id="2" name="Title 1">
            <a:extLst>
              <a:ext uri="{FF2B5EF4-FFF2-40B4-BE49-F238E27FC236}">
                <a16:creationId xmlns:a16="http://schemas.microsoft.com/office/drawing/2014/main" id="{355CCC35-691F-4729-A489-F0865D4F83A8}"/>
              </a:ext>
            </a:extLst>
          </p:cNvPr>
          <p:cNvSpPr>
            <a:spLocks noGrp="1"/>
          </p:cNvSpPr>
          <p:nvPr>
            <p:ph type="title"/>
          </p:nvPr>
        </p:nvSpPr>
        <p:spPr>
          <a:xfrm>
            <a:off x="2231136" y="466346"/>
            <a:ext cx="7729728" cy="1188720"/>
          </a:xfrm>
          <a:solidFill>
            <a:schemeClr val="bg1">
              <a:alpha val="76000"/>
            </a:schemeClr>
          </a:solidFill>
        </p:spPr>
        <p:txBody>
          <a:bodyPr/>
          <a:lstStyle/>
          <a:p>
            <a:r>
              <a:rPr lang="en-US"/>
              <a:t>Templates or Themes </a:t>
            </a:r>
          </a:p>
        </p:txBody>
      </p:sp>
      <p:sp>
        <p:nvSpPr>
          <p:cNvPr id="6" name="Date Placeholder 5">
            <a:extLst>
              <a:ext uri="{FF2B5EF4-FFF2-40B4-BE49-F238E27FC236}">
                <a16:creationId xmlns:a16="http://schemas.microsoft.com/office/drawing/2014/main" id="{92EA51E8-5533-4AC5-B3AD-0F0458B27C35}"/>
              </a:ext>
            </a:extLst>
          </p:cNvPr>
          <p:cNvSpPr>
            <a:spLocks noGrp="1"/>
          </p:cNvSpPr>
          <p:nvPr>
            <p:ph type="dt" sz="half" idx="10"/>
          </p:nvPr>
        </p:nvSpPr>
        <p:spPr/>
        <p:txBody>
          <a:bodyPr/>
          <a:lstStyle/>
          <a:p>
            <a:fld id="{EDEA2497-F68B-440C-A3E2-7D6ED0F44867}" type="datetime1">
              <a:rPr lang="en-US" smtClean="0"/>
              <a:t>4/23/2018</a:t>
            </a:fld>
            <a:endParaRPr lang="en-US"/>
          </a:p>
        </p:txBody>
      </p:sp>
      <p:sp>
        <p:nvSpPr>
          <p:cNvPr id="3" name="Text Placeholder 2">
            <a:extLst>
              <a:ext uri="{FF2B5EF4-FFF2-40B4-BE49-F238E27FC236}">
                <a16:creationId xmlns:a16="http://schemas.microsoft.com/office/drawing/2014/main" id="{F1DBA755-FFB8-4BF1-AD0D-E3AD1E976897}"/>
              </a:ext>
            </a:extLst>
          </p:cNvPr>
          <p:cNvSpPr>
            <a:spLocks noGrp="1"/>
          </p:cNvSpPr>
          <p:nvPr>
            <p:ph type="body" idx="1"/>
          </p:nvPr>
        </p:nvSpPr>
        <p:spPr>
          <a:xfrm>
            <a:off x="1019175" y="2333624"/>
            <a:ext cx="10153649" cy="3406402"/>
          </a:xfrm>
        </p:spPr>
        <p:txBody>
          <a:bodyPr>
            <a:normAutofit lnSpcReduction="10000"/>
          </a:bodyPr>
          <a:lstStyle/>
          <a:p>
            <a:pPr marL="0" lvl="0" indent="0" algn="ctr">
              <a:buNone/>
            </a:pPr>
            <a:r>
              <a:rPr lang="en-US" sz="3200" b="1" dirty="0">
                <a:solidFill>
                  <a:schemeClr val="bg1"/>
                </a:solidFill>
                <a:latin typeface="+mj-lt"/>
              </a:rPr>
              <a:t>you will use </a:t>
            </a:r>
            <a:r>
              <a:rPr lang="en-US" sz="3200" b="1" dirty="0">
                <a:solidFill>
                  <a:schemeClr val="bg1"/>
                </a:solidFill>
              </a:rPr>
              <a:t>a design template or a theme &amp; explain in the notes why you selected it. </a:t>
            </a:r>
          </a:p>
          <a:p>
            <a:pPr marL="0" lvl="0" indent="0" algn="ctr">
              <a:buNone/>
            </a:pPr>
            <a:r>
              <a:rPr lang="en-US" sz="2400" b="1" dirty="0">
                <a:solidFill>
                  <a:schemeClr val="bg1"/>
                </a:solidFill>
              </a:rPr>
              <a:t>This outline was built in Word. </a:t>
            </a:r>
          </a:p>
          <a:p>
            <a:pPr marL="0" lvl="0" indent="0" algn="ctr">
              <a:buNone/>
            </a:pPr>
            <a:r>
              <a:rPr lang="en-US" b="1" dirty="0">
                <a:solidFill>
                  <a:schemeClr val="bg1"/>
                </a:solidFill>
              </a:rPr>
              <a:t>IMPORT IT!!!!</a:t>
            </a:r>
          </a:p>
          <a:p>
            <a:pPr marL="0" lvl="0" indent="0" algn="ctr">
              <a:buNone/>
            </a:pPr>
            <a:r>
              <a:rPr lang="en-US" i="1" dirty="0"/>
              <a:t>Word &gt; outline view &gt; Level one = titles Level two = equals bullets</a:t>
            </a:r>
          </a:p>
          <a:p>
            <a:pPr marL="0" lvl="0" indent="0">
              <a:buNone/>
            </a:pPr>
            <a:endParaRPr lang="en-US" dirty="0">
              <a:latin typeface="Arial Black" panose="020B0A04020102020204" pitchFamily="34" charset="0"/>
            </a:endParaRPr>
          </a:p>
          <a:p>
            <a:pPr marL="0" lvl="0" indent="0" algn="ctr">
              <a:buNone/>
            </a:pPr>
            <a:r>
              <a:rPr lang="en-US" dirty="0">
                <a:latin typeface="Arial Black" panose="020B0A04020102020204" pitchFamily="34" charset="0"/>
              </a:rPr>
              <a:t>Save as rtf file.</a:t>
            </a:r>
            <a:r>
              <a:rPr lang="en-US" dirty="0"/>
              <a:t> Make sure file is not open when you try to import it.</a:t>
            </a:r>
          </a:p>
          <a:p>
            <a:pPr marL="0" lvl="0" indent="0" algn="ctr">
              <a:buNone/>
            </a:pPr>
            <a:r>
              <a:rPr lang="en-US" dirty="0"/>
              <a:t>(Row 5)</a:t>
            </a:r>
          </a:p>
        </p:txBody>
      </p:sp>
    </p:spTree>
    <p:custDataLst>
      <p:tags r:id="rId1"/>
    </p:custDataLst>
    <p:extLst>
      <p:ext uri="{BB962C8B-B14F-4D97-AF65-F5344CB8AC3E}">
        <p14:creationId xmlns:p14="http://schemas.microsoft.com/office/powerpoint/2010/main" val="33884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20A0-F578-412A-A2DC-9251F9C6A492}"/>
              </a:ext>
            </a:extLst>
          </p:cNvPr>
          <p:cNvSpPr>
            <a:spLocks noGrp="1"/>
          </p:cNvSpPr>
          <p:nvPr>
            <p:ph type="title"/>
          </p:nvPr>
        </p:nvSpPr>
        <p:spPr/>
        <p:txBody>
          <a:bodyPr/>
          <a:lstStyle/>
          <a:p>
            <a:r>
              <a:rPr lang="en-US"/>
              <a:t>Don’t rely on Bullets for the bulk of the presentation </a:t>
            </a:r>
          </a:p>
        </p:txBody>
      </p:sp>
      <p:sp>
        <p:nvSpPr>
          <p:cNvPr id="3" name="Text Placeholder 2">
            <a:extLst>
              <a:ext uri="{FF2B5EF4-FFF2-40B4-BE49-F238E27FC236}">
                <a16:creationId xmlns:a16="http://schemas.microsoft.com/office/drawing/2014/main" id="{AC12ECFD-93C0-4C40-9C66-092D523AF88E}"/>
              </a:ext>
            </a:extLst>
          </p:cNvPr>
          <p:cNvSpPr>
            <a:spLocks noGrp="1"/>
          </p:cNvSpPr>
          <p:nvPr>
            <p:ph idx="1"/>
          </p:nvPr>
        </p:nvSpPr>
        <p:spPr/>
        <p:txBody>
          <a:bodyPr/>
          <a:lstStyle/>
          <a:p>
            <a:pPr lvl="0"/>
            <a:r>
              <a:rPr lang="en-US" dirty="0"/>
              <a:t>(Row 6)</a:t>
            </a:r>
          </a:p>
          <a:p>
            <a:pPr lvl="0"/>
            <a:r>
              <a:rPr lang="en-US" dirty="0"/>
              <a:t>Use the default bullet format for ONLY the overview and summary slides. </a:t>
            </a:r>
          </a:p>
          <a:p>
            <a:pPr lvl="0"/>
            <a:r>
              <a:rPr lang="en-US" dirty="0"/>
              <a:t>Every other slide in the presentation should use a format other than the default bullet format. If you succumb to using bullet slides, you will lose 5 points from the final grade for each one. </a:t>
            </a:r>
          </a:p>
        </p:txBody>
      </p:sp>
      <p:sp>
        <p:nvSpPr>
          <p:cNvPr id="6" name="Date Placeholder 5">
            <a:extLst>
              <a:ext uri="{FF2B5EF4-FFF2-40B4-BE49-F238E27FC236}">
                <a16:creationId xmlns:a16="http://schemas.microsoft.com/office/drawing/2014/main" id="{C8C16F01-4378-464A-98FD-C0400EF47FDB}"/>
              </a:ext>
            </a:extLst>
          </p:cNvPr>
          <p:cNvSpPr>
            <a:spLocks noGrp="1"/>
          </p:cNvSpPr>
          <p:nvPr>
            <p:ph type="dt" sz="half" idx="10"/>
          </p:nvPr>
        </p:nvSpPr>
        <p:spPr/>
        <p:txBody>
          <a:bodyPr/>
          <a:lstStyle/>
          <a:p>
            <a:fld id="{C937A639-8A86-4856-B4DA-6E1AB780D121}" type="datetime1">
              <a:rPr lang="en-US" smtClean="0"/>
              <a:t>4/23/2018</a:t>
            </a:fld>
            <a:endParaRPr lang="en-US" dirty="0"/>
          </a:p>
        </p:txBody>
      </p:sp>
    </p:spTree>
    <p:extLst>
      <p:ext uri="{BB962C8B-B14F-4D97-AF65-F5344CB8AC3E}">
        <p14:creationId xmlns:p14="http://schemas.microsoft.com/office/powerpoint/2010/main" val="400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020A0-F578-412A-A2DC-9251F9C6A492}"/>
              </a:ext>
            </a:extLst>
          </p:cNvPr>
          <p:cNvSpPr>
            <a:spLocks noGrp="1"/>
          </p:cNvSpPr>
          <p:nvPr>
            <p:ph type="title"/>
          </p:nvPr>
        </p:nvSpPr>
        <p:spPr/>
        <p:txBody>
          <a:bodyPr/>
          <a:lstStyle/>
          <a:p>
            <a:r>
              <a:rPr lang="en-US"/>
              <a:t>Don’t rely on Bullets for the bulk of the presentation </a:t>
            </a:r>
          </a:p>
        </p:txBody>
      </p:sp>
      <p:sp>
        <p:nvSpPr>
          <p:cNvPr id="3" name="Text Placeholder 2">
            <a:extLst>
              <a:ext uri="{FF2B5EF4-FFF2-40B4-BE49-F238E27FC236}">
                <a16:creationId xmlns:a16="http://schemas.microsoft.com/office/drawing/2014/main" id="{AC12ECFD-93C0-4C40-9C66-092D523AF88E}"/>
              </a:ext>
            </a:extLst>
          </p:cNvPr>
          <p:cNvSpPr>
            <a:spLocks noGrp="1"/>
          </p:cNvSpPr>
          <p:nvPr>
            <p:ph idx="1"/>
          </p:nvPr>
        </p:nvSpPr>
        <p:spPr/>
        <p:txBody>
          <a:bodyPr/>
          <a:lstStyle/>
          <a:p>
            <a:pPr lvl="0"/>
            <a:r>
              <a:rPr lang="en-US" dirty="0"/>
              <a:t>(Row 6)</a:t>
            </a:r>
          </a:p>
          <a:p>
            <a:pPr lvl="0"/>
            <a:r>
              <a:rPr lang="en-US" dirty="0"/>
              <a:t>Use the default bullet format for ONLY the overview and summary slides. </a:t>
            </a:r>
          </a:p>
          <a:p>
            <a:pPr lvl="0"/>
            <a:r>
              <a:rPr lang="en-US" dirty="0"/>
              <a:t>Every other slide in the presentation should use a format other than the default bullet format. If you succumb to using bullet slides, you will lose 5 points from the final grade for each one. </a:t>
            </a:r>
          </a:p>
        </p:txBody>
      </p:sp>
      <p:sp>
        <p:nvSpPr>
          <p:cNvPr id="6" name="Date Placeholder 5">
            <a:extLst>
              <a:ext uri="{FF2B5EF4-FFF2-40B4-BE49-F238E27FC236}">
                <a16:creationId xmlns:a16="http://schemas.microsoft.com/office/drawing/2014/main" id="{C8C16F01-4378-464A-98FD-C0400EF47FDB}"/>
              </a:ext>
            </a:extLst>
          </p:cNvPr>
          <p:cNvSpPr>
            <a:spLocks noGrp="1"/>
          </p:cNvSpPr>
          <p:nvPr>
            <p:ph type="dt" sz="half" idx="10"/>
          </p:nvPr>
        </p:nvSpPr>
        <p:spPr/>
        <p:txBody>
          <a:bodyPr/>
          <a:lstStyle/>
          <a:p>
            <a:fld id="{C937A639-8A86-4856-B4DA-6E1AB780D121}" type="datetime1">
              <a:rPr lang="en-US" smtClean="0"/>
              <a:t>4/23/2018</a:t>
            </a:fld>
            <a:endParaRPr lang="en-US" dirty="0"/>
          </a:p>
        </p:txBody>
      </p:sp>
    </p:spTree>
    <p:extLst>
      <p:ext uri="{BB962C8B-B14F-4D97-AF65-F5344CB8AC3E}">
        <p14:creationId xmlns:p14="http://schemas.microsoft.com/office/powerpoint/2010/main" val="322296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42B9-89BF-4C61-89FB-F12794599FA1}"/>
              </a:ext>
            </a:extLst>
          </p:cNvPr>
          <p:cNvSpPr>
            <a:spLocks noGrp="1"/>
          </p:cNvSpPr>
          <p:nvPr>
            <p:ph type="title"/>
          </p:nvPr>
        </p:nvSpPr>
        <p:spPr/>
        <p:txBody>
          <a:bodyPr/>
          <a:lstStyle/>
          <a:p>
            <a:r>
              <a:rPr lang="en-US"/>
              <a:t>Logo Master Slide</a:t>
            </a:r>
          </a:p>
        </p:txBody>
      </p:sp>
      <p:sp>
        <p:nvSpPr>
          <p:cNvPr id="3" name="Text Placeholder 2">
            <a:extLst>
              <a:ext uri="{FF2B5EF4-FFF2-40B4-BE49-F238E27FC236}">
                <a16:creationId xmlns:a16="http://schemas.microsoft.com/office/drawing/2014/main" id="{8A31BF02-1899-494B-B263-352AB197395D}"/>
              </a:ext>
            </a:extLst>
          </p:cNvPr>
          <p:cNvSpPr>
            <a:spLocks noGrp="1"/>
          </p:cNvSpPr>
          <p:nvPr>
            <p:ph type="body" idx="1"/>
          </p:nvPr>
        </p:nvSpPr>
        <p:spPr/>
        <p:txBody>
          <a:bodyPr/>
          <a:lstStyle/>
          <a:p>
            <a:pPr lvl="0"/>
            <a:r>
              <a:rPr lang="en-US" dirty="0"/>
              <a:t> (row 7) View &gt; slide master &gt; insert &gt; text &gt; graphics</a:t>
            </a:r>
          </a:p>
          <a:p>
            <a:pPr lvl="0"/>
            <a:r>
              <a:rPr lang="en-US" dirty="0"/>
              <a:t>you will create a personal logo and apply it to the master.</a:t>
            </a:r>
          </a:p>
        </p:txBody>
      </p:sp>
      <p:sp>
        <p:nvSpPr>
          <p:cNvPr id="6" name="Date Placeholder 5">
            <a:extLst>
              <a:ext uri="{FF2B5EF4-FFF2-40B4-BE49-F238E27FC236}">
                <a16:creationId xmlns:a16="http://schemas.microsoft.com/office/drawing/2014/main" id="{234271EA-83CE-4CC7-B214-E5603E498960}"/>
              </a:ext>
            </a:extLst>
          </p:cNvPr>
          <p:cNvSpPr>
            <a:spLocks noGrp="1"/>
          </p:cNvSpPr>
          <p:nvPr>
            <p:ph type="dt" sz="half" idx="10"/>
          </p:nvPr>
        </p:nvSpPr>
        <p:spPr/>
        <p:txBody>
          <a:bodyPr/>
          <a:lstStyle/>
          <a:p>
            <a:fld id="{B34168B4-3355-478C-8795-507317A82EB5}" type="datetime1">
              <a:rPr lang="en-US" smtClean="0"/>
              <a:t>4/23/2018</a:t>
            </a:fld>
            <a:endParaRPr lang="en-US" dirty="0"/>
          </a:p>
        </p:txBody>
      </p:sp>
      <p:sp>
        <p:nvSpPr>
          <p:cNvPr id="7" name="Oval 6">
            <a:extLst>
              <a:ext uri="{FF2B5EF4-FFF2-40B4-BE49-F238E27FC236}">
                <a16:creationId xmlns:a16="http://schemas.microsoft.com/office/drawing/2014/main" id="{3390C39C-B4C3-4C26-BB94-E395468DA70E}"/>
              </a:ext>
            </a:extLst>
          </p:cNvPr>
          <p:cNvSpPr/>
          <p:nvPr/>
        </p:nvSpPr>
        <p:spPr>
          <a:xfrm>
            <a:off x="5969041" y="3748954"/>
            <a:ext cx="3242811" cy="118872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lackadder ITC" panose="04020505051007020D02" pitchFamily="82" charset="0"/>
              </a:rPr>
              <a:t>My</a:t>
            </a:r>
            <a:r>
              <a:rPr lang="en-US" dirty="0"/>
              <a:t> </a:t>
            </a:r>
            <a:r>
              <a:rPr lang="en-US" sz="5400" dirty="0">
                <a:latin typeface="Bodoni MT Black" panose="02070A03080606020203" pitchFamily="18" charset="0"/>
              </a:rPr>
              <a:t>logo</a:t>
            </a:r>
          </a:p>
        </p:txBody>
      </p:sp>
      <p:pic>
        <p:nvPicPr>
          <p:cNvPr id="9" name="Graphic 8" descr="Headphones">
            <a:extLst>
              <a:ext uri="{FF2B5EF4-FFF2-40B4-BE49-F238E27FC236}">
                <a16:creationId xmlns:a16="http://schemas.microsoft.com/office/drawing/2014/main" id="{C31D57D2-2DAE-49A1-9F02-5CD77B3BD2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1230" y="3429000"/>
            <a:ext cx="1828800" cy="1625600"/>
          </a:xfrm>
          <a:prstGeom prst="rect">
            <a:avLst/>
          </a:prstGeom>
        </p:spPr>
      </p:pic>
      <p:sp>
        <p:nvSpPr>
          <p:cNvPr id="19" name="TextBox 18">
            <a:extLst>
              <a:ext uri="{FF2B5EF4-FFF2-40B4-BE49-F238E27FC236}">
                <a16:creationId xmlns:a16="http://schemas.microsoft.com/office/drawing/2014/main" id="{A1E2A4AA-9AC9-4036-B5B5-04A8258F2A69}"/>
              </a:ext>
            </a:extLst>
          </p:cNvPr>
          <p:cNvSpPr txBox="1"/>
          <p:nvPr/>
        </p:nvSpPr>
        <p:spPr>
          <a:xfrm>
            <a:off x="1396084" y="3881649"/>
            <a:ext cx="1919404" cy="923330"/>
          </a:xfrm>
          <a:prstGeom prst="rect">
            <a:avLst/>
          </a:prstGeom>
          <a:noFill/>
        </p:spPr>
        <p:txBody>
          <a:bodyPr wrap="square" rtlCol="0">
            <a:spAutoFit/>
          </a:bodyPr>
          <a:lstStyle/>
          <a:p>
            <a:r>
              <a:rPr lang="en-US" dirty="0"/>
              <a:t>Icons make good logos if you can find one you like</a:t>
            </a:r>
          </a:p>
        </p:txBody>
      </p:sp>
      <p:sp>
        <p:nvSpPr>
          <p:cNvPr id="20" name="TextBox 19">
            <a:extLst>
              <a:ext uri="{FF2B5EF4-FFF2-40B4-BE49-F238E27FC236}">
                <a16:creationId xmlns:a16="http://schemas.microsoft.com/office/drawing/2014/main" id="{2B7BD747-A43E-430F-93BF-B10017A1E437}"/>
              </a:ext>
            </a:extLst>
          </p:cNvPr>
          <p:cNvSpPr txBox="1"/>
          <p:nvPr/>
        </p:nvSpPr>
        <p:spPr>
          <a:xfrm>
            <a:off x="9198302" y="3881649"/>
            <a:ext cx="1919404" cy="923330"/>
          </a:xfrm>
          <a:prstGeom prst="rect">
            <a:avLst/>
          </a:prstGeom>
          <a:noFill/>
        </p:spPr>
        <p:txBody>
          <a:bodyPr wrap="square" rtlCol="0">
            <a:spAutoFit/>
          </a:bodyPr>
          <a:lstStyle/>
          <a:p>
            <a:r>
              <a:rPr lang="en-US" dirty="0"/>
              <a:t>Text in shape does not allow you to fine-tune layout</a:t>
            </a:r>
          </a:p>
        </p:txBody>
      </p:sp>
    </p:spTree>
    <p:extLst>
      <p:ext uri="{BB962C8B-B14F-4D97-AF65-F5344CB8AC3E}">
        <p14:creationId xmlns:p14="http://schemas.microsoft.com/office/powerpoint/2010/main" val="3082340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004D-D57B-4D1A-AE0F-CE1961827671}"/>
              </a:ext>
            </a:extLst>
          </p:cNvPr>
          <p:cNvSpPr>
            <a:spLocks noGrp="1"/>
          </p:cNvSpPr>
          <p:nvPr>
            <p:ph type="title"/>
          </p:nvPr>
        </p:nvSpPr>
        <p:spPr/>
        <p:txBody>
          <a:bodyPr/>
          <a:lstStyle/>
          <a:p>
            <a:r>
              <a:rPr lang="en-US"/>
              <a:t>Auto Date in Footer </a:t>
            </a:r>
          </a:p>
        </p:txBody>
      </p:sp>
      <p:sp>
        <p:nvSpPr>
          <p:cNvPr id="3" name="Text Placeholder 2">
            <a:extLst>
              <a:ext uri="{FF2B5EF4-FFF2-40B4-BE49-F238E27FC236}">
                <a16:creationId xmlns:a16="http://schemas.microsoft.com/office/drawing/2014/main" id="{CC5F5E3D-54BE-4C45-872C-5E562C7AFA8F}"/>
              </a:ext>
            </a:extLst>
          </p:cNvPr>
          <p:cNvSpPr>
            <a:spLocks noGrp="1"/>
          </p:cNvSpPr>
          <p:nvPr>
            <p:ph type="body" idx="1"/>
          </p:nvPr>
        </p:nvSpPr>
        <p:spPr/>
        <p:txBody>
          <a:bodyPr/>
          <a:lstStyle/>
          <a:p>
            <a:pPr lvl="0"/>
            <a:r>
              <a:rPr lang="en-US"/>
              <a:t>(row 8) Windows: tell me what you want to do: date Mac: help: date or</a:t>
            </a:r>
          </a:p>
          <a:p>
            <a:pPr lvl="0"/>
            <a:r>
              <a:rPr lang="en-US"/>
              <a:t>Insert &gt; header &amp; footer</a:t>
            </a:r>
          </a:p>
          <a:p>
            <a:pPr lvl="0"/>
            <a:r>
              <a:rPr lang="en-US"/>
              <a:t>you will modify the top level master slide to include an automatically updated date as a footer component.</a:t>
            </a:r>
          </a:p>
          <a:p>
            <a:pPr lvl="0"/>
            <a:r>
              <a:rPr lang="en-US"/>
              <a:t>If Prezi, put a date somewhere in the visual field.</a:t>
            </a:r>
          </a:p>
        </p:txBody>
      </p:sp>
      <p:sp>
        <p:nvSpPr>
          <p:cNvPr id="6" name="Date Placeholder 5">
            <a:extLst>
              <a:ext uri="{FF2B5EF4-FFF2-40B4-BE49-F238E27FC236}">
                <a16:creationId xmlns:a16="http://schemas.microsoft.com/office/drawing/2014/main" id="{9E2BA9F4-0F07-436B-8C8F-EF9FBC9D2DC0}"/>
              </a:ext>
            </a:extLst>
          </p:cNvPr>
          <p:cNvSpPr>
            <a:spLocks noGrp="1"/>
          </p:cNvSpPr>
          <p:nvPr>
            <p:ph type="dt" sz="half" idx="10"/>
          </p:nvPr>
        </p:nvSpPr>
        <p:spPr/>
        <p:txBody>
          <a:bodyPr/>
          <a:lstStyle/>
          <a:p>
            <a:fld id="{2001C019-1EBD-4C3D-891A-E15F9637CD7B}" type="datetime1">
              <a:rPr lang="en-US" smtClean="0"/>
              <a:t>4/23/2018</a:t>
            </a:fld>
            <a:endParaRPr lang="en-US"/>
          </a:p>
        </p:txBody>
      </p:sp>
    </p:spTree>
    <p:extLst>
      <p:ext uri="{BB962C8B-B14F-4D97-AF65-F5344CB8AC3E}">
        <p14:creationId xmlns:p14="http://schemas.microsoft.com/office/powerpoint/2010/main" val="1364232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2"/>
</p:tagLst>
</file>

<file path=ppt/tags/tag2.xml><?xml version="1.0" encoding="utf-8"?>
<p:tagLst xmlns:a="http://schemas.openxmlformats.org/drawingml/2006/main" xmlns:r="http://schemas.openxmlformats.org/officeDocument/2006/relationships" xmlns:p="http://schemas.openxmlformats.org/presentationml/2006/main">
  <p:tag name="TIMING" val="|18.6"/>
</p:tagLst>
</file>

<file path=ppt/tags/tag3.xml><?xml version="1.0" encoding="utf-8"?>
<p:tagLst xmlns:a="http://schemas.openxmlformats.org/drawingml/2006/main" xmlns:r="http://schemas.openxmlformats.org/officeDocument/2006/relationships" xmlns:p="http://schemas.openxmlformats.org/presentationml/2006/main">
  <p:tag name="TIMING" val="|3.4"/>
</p:tagLst>
</file>

<file path=ppt/tags/tag4.xml><?xml version="1.0" encoding="utf-8"?>
<p:tagLst xmlns:a="http://schemas.openxmlformats.org/drawingml/2006/main" xmlns:r="http://schemas.openxmlformats.org/officeDocument/2006/relationships" xmlns:p="http://schemas.openxmlformats.org/presentationml/2006/main">
  <p:tag name="TIMING" val="|2.2"/>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2"/>
</p:tagLst>
</file>

<file path=ppt/tags/tag7.xml><?xml version="1.0" encoding="utf-8"?>
<p:tagLst xmlns:a="http://schemas.openxmlformats.org/drawingml/2006/main" xmlns:r="http://schemas.openxmlformats.org/officeDocument/2006/relationships" xmlns:p="http://schemas.openxmlformats.org/presentationml/2006/main">
  <p:tag name="TIMING" val="|1|0.5|0.4|0.5|0.5|0.6"/>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324</TotalTime>
  <Words>1468</Words>
  <Application>Microsoft Office PowerPoint</Application>
  <PresentationFormat>Widescreen</PresentationFormat>
  <Paragraphs>183</Paragraphs>
  <Slides>34</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Black</vt:lpstr>
      <vt:lpstr>Bernard MT Condensed</vt:lpstr>
      <vt:lpstr>Blackadder ITC</vt:lpstr>
      <vt:lpstr>Bodoni MT Black</vt:lpstr>
      <vt:lpstr>Calibri</vt:lpstr>
      <vt:lpstr>Gill Sans MT</vt:lpstr>
      <vt:lpstr>Parcel</vt:lpstr>
      <vt:lpstr>Presentation Tasks</vt:lpstr>
      <vt:lpstr>PowerPoint Presentation</vt:lpstr>
      <vt:lpstr>PowerPoint Presentation</vt:lpstr>
      <vt:lpstr>Templates or Themes </vt:lpstr>
      <vt:lpstr>Templates or Themes </vt:lpstr>
      <vt:lpstr>Don’t rely on Bullets for the bulk of the presentation </vt:lpstr>
      <vt:lpstr>Don’t rely on Bullets for the bulk of the presentation </vt:lpstr>
      <vt:lpstr>Logo Master Slide</vt:lpstr>
      <vt:lpstr>Auto Date in Footer </vt:lpstr>
      <vt:lpstr>Overview Slide</vt:lpstr>
      <vt:lpstr>Summary Slide </vt:lpstr>
      <vt:lpstr>Different Background</vt:lpstr>
      <vt:lpstr>Different Background with image</vt:lpstr>
      <vt:lpstr>Visible navigation Device </vt:lpstr>
      <vt:lpstr>Use Visuals to Illustrate points </vt:lpstr>
      <vt:lpstr>Annotate a slide </vt:lpstr>
      <vt:lpstr>Animation: Move something</vt:lpstr>
      <vt:lpstr>Animation: Make it Appear</vt:lpstr>
      <vt:lpstr>Animation: Make it Disappear </vt:lpstr>
      <vt:lpstr>Draw and Group objects </vt:lpstr>
      <vt:lpstr>Have one slide transition</vt:lpstr>
      <vt:lpstr>Hide one slide </vt:lpstr>
      <vt:lpstr>Link to hidden slide </vt:lpstr>
      <vt:lpstr>Link to a web page </vt:lpstr>
      <vt:lpstr>Add Narration </vt:lpstr>
      <vt:lpstr>You may hide slides with required components that don’t fit in well</vt:lpstr>
      <vt:lpstr>Make it self-running </vt:lpstr>
      <vt:lpstr>Esthetics 1</vt:lpstr>
      <vt:lpstr>Esthetics 2</vt:lpstr>
      <vt:lpstr>Document your project with speakers Notes </vt:lpstr>
      <vt:lpstr>Be Brief</vt:lpstr>
      <vt:lpstr>Speaker notes is Subjective evaluation</vt:lpstr>
      <vt:lpstr>Don’t need to comment on every slide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Tasks</dc:title>
  <dc:creator>Jones, Lawrence Blake</dc:creator>
  <cp:lastModifiedBy>Jones, Lawrence Blake</cp:lastModifiedBy>
  <cp:revision>12</cp:revision>
  <dcterms:created xsi:type="dcterms:W3CDTF">2017-12-04T11:54:09Z</dcterms:created>
  <dcterms:modified xsi:type="dcterms:W3CDTF">2018-04-23T14:16:22Z</dcterms:modified>
</cp:coreProperties>
</file>