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5" r:id="rId23"/>
    <p:sldId id="287" r:id="rId24"/>
    <p:sldId id="288" r:id="rId25"/>
    <p:sldId id="289" r:id="rId26"/>
    <p:sldId id="277" r:id="rId27"/>
    <p:sldId id="292" r:id="rId28"/>
    <p:sldId id="278" r:id="rId29"/>
    <p:sldId id="279" r:id="rId30"/>
    <p:sldId id="280" r:id="rId31"/>
    <p:sldId id="281" r:id="rId32"/>
    <p:sldId id="282" r:id="rId33"/>
    <p:sldId id="283" r:id="rId34"/>
    <p:sldId id="290" r:id="rId35"/>
    <p:sldId id="291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27" y="6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ry Jones" userId="f48a1edb97dc6063" providerId="LiveId" clId="{5C3F32AC-F754-49EC-A02A-45D3CA7D81AE}"/>
    <pc:docChg chg="undo custSel addSld delSld modSld sldOrd">
      <pc:chgData name="Larry Jones" userId="f48a1edb97dc6063" providerId="LiveId" clId="{5C3F32AC-F754-49EC-A02A-45D3CA7D81AE}" dt="2018-03-28T16:55:18.776" v="1719" actId="255"/>
      <pc:docMkLst>
        <pc:docMk/>
      </pc:docMkLst>
      <pc:sldChg chg="modSp">
        <pc:chgData name="Larry Jones" userId="f48a1edb97dc6063" providerId="LiveId" clId="{5C3F32AC-F754-49EC-A02A-45D3CA7D81AE}" dt="2018-03-28T15:00:45.711" v="0" actId="113"/>
        <pc:sldMkLst>
          <pc:docMk/>
          <pc:sldMk cId="0" sldId="256"/>
        </pc:sldMkLst>
        <pc:spChg chg="mod">
          <ac:chgData name="Larry Jones" userId="f48a1edb97dc6063" providerId="LiveId" clId="{5C3F32AC-F754-49EC-A02A-45D3CA7D81AE}" dt="2018-03-28T15:00:45.711" v="0" actId="113"/>
          <ac:spMkLst>
            <pc:docMk/>
            <pc:sldMk cId="0" sldId="256"/>
            <ac:spMk id="119" creationId="{00000000-0000-0000-0000-000000000000}"/>
          </ac:spMkLst>
        </pc:spChg>
      </pc:sldChg>
      <pc:sldChg chg="modSp">
        <pc:chgData name="Larry Jones" userId="f48a1edb97dc6063" providerId="LiveId" clId="{5C3F32AC-F754-49EC-A02A-45D3CA7D81AE}" dt="2018-03-28T15:02:58.413" v="12" actId="20577"/>
        <pc:sldMkLst>
          <pc:docMk/>
          <pc:sldMk cId="0" sldId="261"/>
        </pc:sldMkLst>
        <pc:spChg chg="mod">
          <ac:chgData name="Larry Jones" userId="f48a1edb97dc6063" providerId="LiveId" clId="{5C3F32AC-F754-49EC-A02A-45D3CA7D81AE}" dt="2018-03-28T15:02:58.413" v="12" actId="20577"/>
          <ac:spMkLst>
            <pc:docMk/>
            <pc:sldMk cId="0" sldId="261"/>
            <ac:spMk id="135" creationId="{00000000-0000-0000-0000-000000000000}"/>
          </ac:spMkLst>
        </pc:spChg>
      </pc:sldChg>
      <pc:sldChg chg="addSp delSp modSp modAnim">
        <pc:chgData name="Larry Jones" userId="f48a1edb97dc6063" providerId="LiveId" clId="{5C3F32AC-F754-49EC-A02A-45D3CA7D81AE}" dt="2018-03-28T16:35:22.120" v="672" actId="1076"/>
        <pc:sldMkLst>
          <pc:docMk/>
          <pc:sldMk cId="0" sldId="271"/>
        </pc:sldMkLst>
        <pc:spChg chg="add del mod">
          <ac:chgData name="Larry Jones" userId="f48a1edb97dc6063" providerId="LiveId" clId="{5C3F32AC-F754-49EC-A02A-45D3CA7D81AE}" dt="2018-03-28T16:29:04.132" v="624" actId="478"/>
          <ac:spMkLst>
            <pc:docMk/>
            <pc:sldMk cId="0" sldId="271"/>
            <ac:spMk id="2" creationId="{2B2E538C-3108-4FC3-A8B2-259A57D3D3D5}"/>
          </ac:spMkLst>
        </pc:spChg>
        <pc:spChg chg="add mod">
          <ac:chgData name="Larry Jones" userId="f48a1edb97dc6063" providerId="LiveId" clId="{5C3F32AC-F754-49EC-A02A-45D3CA7D81AE}" dt="2018-03-28T16:35:07.075" v="669" actId="1076"/>
          <ac:spMkLst>
            <pc:docMk/>
            <pc:sldMk cId="0" sldId="271"/>
            <ac:spMk id="3" creationId="{92D27E79-E7D3-4A26-8FA8-BBA7E42A88F2}"/>
          </ac:spMkLst>
        </pc:spChg>
        <pc:spChg chg="add del mod">
          <ac:chgData name="Larry Jones" userId="f48a1edb97dc6063" providerId="LiveId" clId="{5C3F32AC-F754-49EC-A02A-45D3CA7D81AE}" dt="2018-03-28T16:28:18.613" v="616" actId="478"/>
          <ac:spMkLst>
            <pc:docMk/>
            <pc:sldMk cId="0" sldId="271"/>
            <ac:spMk id="5" creationId="{00BA3AF2-0CBF-49D0-B6C1-1A32DA3044F6}"/>
          </ac:spMkLst>
        </pc:spChg>
        <pc:spChg chg="add mod">
          <ac:chgData name="Larry Jones" userId="f48a1edb97dc6063" providerId="LiveId" clId="{5C3F32AC-F754-49EC-A02A-45D3CA7D81AE}" dt="2018-03-28T16:35:04.425" v="668" actId="1076"/>
          <ac:spMkLst>
            <pc:docMk/>
            <pc:sldMk cId="0" sldId="271"/>
            <ac:spMk id="8" creationId="{E2211B39-0FA5-42A1-9216-C375268A271A}"/>
          </ac:spMkLst>
        </pc:spChg>
        <pc:spChg chg="add mod">
          <ac:chgData name="Larry Jones" userId="f48a1edb97dc6063" providerId="LiveId" clId="{5C3F32AC-F754-49EC-A02A-45D3CA7D81AE}" dt="2018-03-28T16:35:22.120" v="672" actId="1076"/>
          <ac:spMkLst>
            <pc:docMk/>
            <pc:sldMk cId="0" sldId="271"/>
            <ac:spMk id="9" creationId="{A358751E-D552-42F1-9172-45B71D0BFDC3}"/>
          </ac:spMkLst>
        </pc:spChg>
        <pc:spChg chg="add mod">
          <ac:chgData name="Larry Jones" userId="f48a1edb97dc6063" providerId="LiveId" clId="{5C3F32AC-F754-49EC-A02A-45D3CA7D81AE}" dt="2018-03-28T16:27:14.968" v="533" actId="571"/>
          <ac:spMkLst>
            <pc:docMk/>
            <pc:sldMk cId="0" sldId="271"/>
            <ac:spMk id="11" creationId="{DACBC91B-6319-446B-9230-DF3F085BB64E}"/>
          </ac:spMkLst>
        </pc:spChg>
        <pc:spChg chg="add mod">
          <ac:chgData name="Larry Jones" userId="f48a1edb97dc6063" providerId="LiveId" clId="{5C3F32AC-F754-49EC-A02A-45D3CA7D81AE}" dt="2018-03-28T16:34:03.581" v="656" actId="1076"/>
          <ac:spMkLst>
            <pc:docMk/>
            <pc:sldMk cId="0" sldId="271"/>
            <ac:spMk id="13" creationId="{086F6479-6111-445F-82C3-604CC094E076}"/>
          </ac:spMkLst>
        </pc:spChg>
        <pc:spChg chg="add mod">
          <ac:chgData name="Larry Jones" userId="f48a1edb97dc6063" providerId="LiveId" clId="{5C3F32AC-F754-49EC-A02A-45D3CA7D81AE}" dt="2018-03-28T16:34:09.259" v="657" actId="1076"/>
          <ac:spMkLst>
            <pc:docMk/>
            <pc:sldMk cId="0" sldId="271"/>
            <ac:spMk id="14" creationId="{2605BB8C-17A0-4F89-805F-FD1F6E47E038}"/>
          </ac:spMkLst>
        </pc:spChg>
        <pc:spChg chg="add mod">
          <ac:chgData name="Larry Jones" userId="f48a1edb97dc6063" providerId="LiveId" clId="{5C3F32AC-F754-49EC-A02A-45D3CA7D81AE}" dt="2018-03-28T16:35:11.491" v="670" actId="1076"/>
          <ac:spMkLst>
            <pc:docMk/>
            <pc:sldMk cId="0" sldId="271"/>
            <ac:spMk id="16" creationId="{7898D57C-A7FF-4EC6-BBA3-6A59840F818B}"/>
          </ac:spMkLst>
        </pc:spChg>
        <pc:spChg chg="add mod">
          <ac:chgData name="Larry Jones" userId="f48a1edb97dc6063" providerId="LiveId" clId="{5C3F32AC-F754-49EC-A02A-45D3CA7D81AE}" dt="2018-03-28T16:34:19.348" v="659" actId="571"/>
          <ac:spMkLst>
            <pc:docMk/>
            <pc:sldMk cId="0" sldId="271"/>
            <ac:spMk id="17" creationId="{424A3C5D-BA4B-473C-9FD2-A4AAD254A88F}"/>
          </ac:spMkLst>
        </pc:spChg>
        <pc:spChg chg="add mod">
          <ac:chgData name="Larry Jones" userId="f48a1edb97dc6063" providerId="LiveId" clId="{5C3F32AC-F754-49EC-A02A-45D3CA7D81AE}" dt="2018-03-28T16:35:00.018" v="667" actId="14100"/>
          <ac:spMkLst>
            <pc:docMk/>
            <pc:sldMk cId="0" sldId="271"/>
            <ac:spMk id="18" creationId="{41DF2409-7605-4651-97E6-822634C12DCF}"/>
          </ac:spMkLst>
        </pc:spChg>
        <pc:spChg chg="add mod">
          <ac:chgData name="Larry Jones" userId="f48a1edb97dc6063" providerId="LiveId" clId="{5C3F32AC-F754-49EC-A02A-45D3CA7D81AE}" dt="2018-03-28T16:35:16.685" v="671" actId="571"/>
          <ac:spMkLst>
            <pc:docMk/>
            <pc:sldMk cId="0" sldId="271"/>
            <ac:spMk id="19" creationId="{CA64CF73-78AF-4E43-8A2C-E30664526CED}"/>
          </ac:spMkLst>
        </pc:spChg>
        <pc:spChg chg="mod">
          <ac:chgData name="Larry Jones" userId="f48a1edb97dc6063" providerId="LiveId" clId="{5C3F32AC-F754-49EC-A02A-45D3CA7D81AE}" dt="2018-03-28T16:33:49.184" v="654" actId="1076"/>
          <ac:spMkLst>
            <pc:docMk/>
            <pc:sldMk cId="0" sldId="271"/>
            <ac:spMk id="172" creationId="{00000000-0000-0000-0000-000000000000}"/>
          </ac:spMkLst>
        </pc:spChg>
        <pc:picChg chg="add del mod">
          <ac:chgData name="Larry Jones" userId="f48a1edb97dc6063" providerId="LiveId" clId="{5C3F32AC-F754-49EC-A02A-45D3CA7D81AE}" dt="2018-03-28T16:25:43.884" v="480" actId="478"/>
          <ac:picMkLst>
            <pc:docMk/>
            <pc:sldMk cId="0" sldId="271"/>
            <ac:picMk id="6" creationId="{BEAB0F09-F12F-4B9F-9681-91A1E2CFF782}"/>
          </ac:picMkLst>
        </pc:picChg>
        <pc:picChg chg="add mod">
          <ac:chgData name="Larry Jones" userId="f48a1edb97dc6063" providerId="LiveId" clId="{5C3F32AC-F754-49EC-A02A-45D3CA7D81AE}" dt="2018-03-28T16:27:14.968" v="533" actId="571"/>
          <ac:picMkLst>
            <pc:docMk/>
            <pc:sldMk cId="0" sldId="271"/>
            <ac:picMk id="10" creationId="{A33A1C9C-7F2C-4DB4-B50B-1AFD72E3C2CE}"/>
          </ac:picMkLst>
        </pc:picChg>
        <pc:picChg chg="add del mod">
          <ac:chgData name="Larry Jones" userId="f48a1edb97dc6063" providerId="LiveId" clId="{5C3F32AC-F754-49EC-A02A-45D3CA7D81AE}" dt="2018-03-28T16:27:31.373" v="547" actId="478"/>
          <ac:picMkLst>
            <pc:docMk/>
            <pc:sldMk cId="0" sldId="271"/>
            <ac:picMk id="12" creationId="{344EDCF1-9945-448D-9499-92B479FCFA24}"/>
          </ac:picMkLst>
        </pc:picChg>
        <pc:picChg chg="mod">
          <ac:chgData name="Larry Jones" userId="f48a1edb97dc6063" providerId="LiveId" clId="{5C3F32AC-F754-49EC-A02A-45D3CA7D81AE}" dt="2018-03-28T16:34:30.554" v="661" actId="1076"/>
          <ac:picMkLst>
            <pc:docMk/>
            <pc:sldMk cId="0" sldId="271"/>
            <ac:picMk id="171" creationId="{00000000-0000-0000-0000-000000000000}"/>
          </ac:picMkLst>
        </pc:picChg>
      </pc:sldChg>
      <pc:sldChg chg="modSp modAnim">
        <pc:chgData name="Larry Jones" userId="f48a1edb97dc6063" providerId="LiveId" clId="{5C3F32AC-F754-49EC-A02A-45D3CA7D81AE}" dt="2018-03-28T16:55:18.776" v="1719" actId="255"/>
        <pc:sldMkLst>
          <pc:docMk/>
          <pc:sldMk cId="0" sldId="277"/>
        </pc:sldMkLst>
        <pc:spChg chg="mod">
          <ac:chgData name="Larry Jones" userId="f48a1edb97dc6063" providerId="LiveId" clId="{5C3F32AC-F754-49EC-A02A-45D3CA7D81AE}" dt="2018-03-28T16:55:18.776" v="1719" actId="255"/>
          <ac:spMkLst>
            <pc:docMk/>
            <pc:sldMk cId="0" sldId="277"/>
            <ac:spMk id="224" creationId="{00000000-0000-0000-0000-000000000000}"/>
          </ac:spMkLst>
        </pc:spChg>
      </pc:sldChg>
      <pc:sldChg chg="modSp">
        <pc:chgData name="Larry Jones" userId="f48a1edb97dc6063" providerId="LiveId" clId="{5C3F32AC-F754-49EC-A02A-45D3CA7D81AE}" dt="2018-03-28T16:52:26.112" v="1670" actId="1076"/>
        <pc:sldMkLst>
          <pc:docMk/>
          <pc:sldMk cId="0" sldId="278"/>
        </pc:sldMkLst>
        <pc:spChg chg="mod">
          <ac:chgData name="Larry Jones" userId="f48a1edb97dc6063" providerId="LiveId" clId="{5C3F32AC-F754-49EC-A02A-45D3CA7D81AE}" dt="2018-03-28T16:52:26.112" v="1670" actId="1076"/>
          <ac:spMkLst>
            <pc:docMk/>
            <pc:sldMk cId="0" sldId="278"/>
            <ac:spMk id="228" creationId="{00000000-0000-0000-0000-000000000000}"/>
          </ac:spMkLst>
        </pc:spChg>
      </pc:sldChg>
      <pc:sldChg chg="delSp add del">
        <pc:chgData name="Larry Jones" userId="f48a1edb97dc6063" providerId="LiveId" clId="{5C3F32AC-F754-49EC-A02A-45D3CA7D81AE}" dt="2018-03-28T16:24:26.971" v="471" actId="2696"/>
        <pc:sldMkLst>
          <pc:docMk/>
          <pc:sldMk cId="2215265209" sldId="284"/>
        </pc:sldMkLst>
        <pc:spChg chg="del">
          <ac:chgData name="Larry Jones" userId="f48a1edb97dc6063" providerId="LiveId" clId="{5C3F32AC-F754-49EC-A02A-45D3CA7D81AE}" dt="2018-03-28T15:32:45.478" v="15" actId="478"/>
          <ac:spMkLst>
            <pc:docMk/>
            <pc:sldMk cId="2215265209" sldId="284"/>
            <ac:spMk id="149" creationId="{00000000-0000-0000-0000-000000000000}"/>
          </ac:spMkLst>
        </pc:spChg>
        <pc:picChg chg="del">
          <ac:chgData name="Larry Jones" userId="f48a1edb97dc6063" providerId="LiveId" clId="{5C3F32AC-F754-49EC-A02A-45D3CA7D81AE}" dt="2018-03-28T15:32:43.277" v="14" actId="478"/>
          <ac:picMkLst>
            <pc:docMk/>
            <pc:sldMk cId="2215265209" sldId="284"/>
            <ac:picMk id="150" creationId="{00000000-0000-0000-0000-000000000000}"/>
          </ac:picMkLst>
        </pc:picChg>
      </pc:sldChg>
      <pc:sldChg chg="addSp delSp modSp add ord modAnim">
        <pc:chgData name="Larry Jones" userId="f48a1edb97dc6063" providerId="LiveId" clId="{5C3F32AC-F754-49EC-A02A-45D3CA7D81AE}" dt="2018-03-28T16:20:55.005" v="462" actId="478"/>
        <pc:sldMkLst>
          <pc:docMk/>
          <pc:sldMk cId="2492655869" sldId="285"/>
        </pc:sldMkLst>
        <pc:spChg chg="add mod">
          <ac:chgData name="Larry Jones" userId="f48a1edb97dc6063" providerId="LiveId" clId="{5C3F32AC-F754-49EC-A02A-45D3CA7D81AE}" dt="2018-03-28T16:15:29.928" v="438" actId="164"/>
          <ac:spMkLst>
            <pc:docMk/>
            <pc:sldMk cId="2492655869" sldId="285"/>
            <ac:spMk id="4" creationId="{45C603E4-A116-4FFD-B3E3-EDC8A08019DB}"/>
          </ac:spMkLst>
        </pc:spChg>
        <pc:spChg chg="add mod">
          <ac:chgData name="Larry Jones" userId="f48a1edb97dc6063" providerId="LiveId" clId="{5C3F32AC-F754-49EC-A02A-45D3CA7D81AE}" dt="2018-03-28T16:15:44.535" v="440" actId="164"/>
          <ac:spMkLst>
            <pc:docMk/>
            <pc:sldMk cId="2492655869" sldId="285"/>
            <ac:spMk id="5" creationId="{8629618C-C341-4E5D-8177-CEAC00340B8B}"/>
          </ac:spMkLst>
        </pc:spChg>
        <pc:spChg chg="add del mod">
          <ac:chgData name="Larry Jones" userId="f48a1edb97dc6063" providerId="LiveId" clId="{5C3F32AC-F754-49EC-A02A-45D3CA7D81AE}" dt="2018-03-28T15:53:34.096" v="192" actId="478"/>
          <ac:spMkLst>
            <pc:docMk/>
            <pc:sldMk cId="2492655869" sldId="285"/>
            <ac:spMk id="6" creationId="{98C64F31-42AB-4EAC-A671-48665220F42D}"/>
          </ac:spMkLst>
        </pc:spChg>
        <pc:spChg chg="add mod">
          <ac:chgData name="Larry Jones" userId="f48a1edb97dc6063" providerId="LiveId" clId="{5C3F32AC-F754-49EC-A02A-45D3CA7D81AE}" dt="2018-03-28T16:18:27.075" v="453" actId="1076"/>
          <ac:spMkLst>
            <pc:docMk/>
            <pc:sldMk cId="2492655869" sldId="285"/>
            <ac:spMk id="7" creationId="{8B1315A6-A022-432B-BEDA-D8C37A37F9F6}"/>
          </ac:spMkLst>
        </pc:spChg>
        <pc:spChg chg="add mod">
          <ac:chgData name="Larry Jones" userId="f48a1edb97dc6063" providerId="LiveId" clId="{5C3F32AC-F754-49EC-A02A-45D3CA7D81AE}" dt="2018-03-28T16:15:29.928" v="438" actId="164"/>
          <ac:spMkLst>
            <pc:docMk/>
            <pc:sldMk cId="2492655869" sldId="285"/>
            <ac:spMk id="9" creationId="{35F7A5FB-3B2A-4078-85CE-67146D31ACC2}"/>
          </ac:spMkLst>
        </pc:spChg>
        <pc:spChg chg="add del mod">
          <ac:chgData name="Larry Jones" userId="f48a1edb97dc6063" providerId="LiveId" clId="{5C3F32AC-F754-49EC-A02A-45D3CA7D81AE}" dt="2018-03-28T16:20:55.005" v="462" actId="478"/>
          <ac:spMkLst>
            <pc:docMk/>
            <pc:sldMk cId="2492655869" sldId="285"/>
            <ac:spMk id="14" creationId="{6EBF055C-8C9D-4D5C-90CF-A133DFF9C2E6}"/>
          </ac:spMkLst>
        </pc:spChg>
        <pc:spChg chg="del mod">
          <ac:chgData name="Larry Jones" userId="f48a1edb97dc6063" providerId="LiveId" clId="{5C3F32AC-F754-49EC-A02A-45D3CA7D81AE}" dt="2018-03-28T16:19:18.045" v="455" actId="478"/>
          <ac:spMkLst>
            <pc:docMk/>
            <pc:sldMk cId="2492655869" sldId="285"/>
            <ac:spMk id="179" creationId="{00000000-0000-0000-0000-000000000000}"/>
          </ac:spMkLst>
        </pc:spChg>
        <pc:grpChg chg="add mod">
          <ac:chgData name="Larry Jones" userId="f48a1edb97dc6063" providerId="LiveId" clId="{5C3F32AC-F754-49EC-A02A-45D3CA7D81AE}" dt="2018-03-28T16:15:29.928" v="438" actId="164"/>
          <ac:grpSpMkLst>
            <pc:docMk/>
            <pc:sldMk cId="2492655869" sldId="285"/>
            <ac:grpSpMk id="11" creationId="{22BE9254-F029-481B-B213-E9BAEE9C9D46}"/>
          </ac:grpSpMkLst>
        </pc:grpChg>
        <pc:grpChg chg="add mod">
          <ac:chgData name="Larry Jones" userId="f48a1edb97dc6063" providerId="LiveId" clId="{5C3F32AC-F754-49EC-A02A-45D3CA7D81AE}" dt="2018-03-28T16:18:22.873" v="452" actId="20577"/>
          <ac:grpSpMkLst>
            <pc:docMk/>
            <pc:sldMk cId="2492655869" sldId="285"/>
            <ac:grpSpMk id="12" creationId="{071704C1-8622-4B8A-B2AB-C12D8C7C1192}"/>
          </ac:grpSpMkLst>
        </pc:grpChg>
        <pc:picChg chg="add mod ord">
          <ac:chgData name="Larry Jones" userId="f48a1edb97dc6063" providerId="LiveId" clId="{5C3F32AC-F754-49EC-A02A-45D3CA7D81AE}" dt="2018-03-28T16:19:52.392" v="458" actId="1076"/>
          <ac:picMkLst>
            <pc:docMk/>
            <pc:sldMk cId="2492655869" sldId="285"/>
            <ac:picMk id="3" creationId="{3167A3C8-0EF8-46CF-9FE0-52B8684ED24E}"/>
          </ac:picMkLst>
        </pc:picChg>
        <pc:picChg chg="add del mod">
          <ac:chgData name="Larry Jones" userId="f48a1edb97dc6063" providerId="LiveId" clId="{5C3F32AC-F754-49EC-A02A-45D3CA7D81AE}" dt="2018-03-28T15:58:08.409" v="204" actId="478"/>
          <ac:picMkLst>
            <pc:docMk/>
            <pc:sldMk cId="2492655869" sldId="285"/>
            <ac:picMk id="10" creationId="{B722CBCD-2E58-45DD-9F60-B48F464BAB5A}"/>
          </ac:picMkLst>
        </pc:picChg>
      </pc:sldChg>
      <pc:sldChg chg="delSp add del">
        <pc:chgData name="Larry Jones" userId="f48a1edb97dc6063" providerId="LiveId" clId="{5C3F32AC-F754-49EC-A02A-45D3CA7D81AE}" dt="2018-03-28T15:35:28.311" v="20" actId="2696"/>
        <pc:sldMkLst>
          <pc:docMk/>
          <pc:sldMk cId="2928361841" sldId="285"/>
        </pc:sldMkLst>
        <pc:spChg chg="del">
          <ac:chgData name="Larry Jones" userId="f48a1edb97dc6063" providerId="LiveId" clId="{5C3F32AC-F754-49EC-A02A-45D3CA7D81AE}" dt="2018-03-28T15:34:50.750" v="17" actId="478"/>
          <ac:spMkLst>
            <pc:docMk/>
            <pc:sldMk cId="2928361841" sldId="285"/>
            <ac:spMk id="2" creationId="{425649B7-E85A-4E53-B461-B6D14A91A838}"/>
          </ac:spMkLst>
        </pc:spChg>
        <pc:spChg chg="del">
          <ac:chgData name="Larry Jones" userId="f48a1edb97dc6063" providerId="LiveId" clId="{5C3F32AC-F754-49EC-A02A-45D3CA7D81AE}" dt="2018-03-28T15:34:53.750" v="18" actId="478"/>
          <ac:spMkLst>
            <pc:docMk/>
            <pc:sldMk cId="2928361841" sldId="285"/>
            <ac:spMk id="3" creationId="{CA23E8A4-1750-49C8-996D-E9EAA86E5C48}"/>
          </ac:spMkLst>
        </pc:spChg>
        <pc:spChg chg="del">
          <ac:chgData name="Larry Jones" userId="f48a1edb97dc6063" providerId="LiveId" clId="{5C3F32AC-F754-49EC-A02A-45D3CA7D81AE}" dt="2018-03-28T15:34:55.677" v="19" actId="478"/>
          <ac:spMkLst>
            <pc:docMk/>
            <pc:sldMk cId="2928361841" sldId="285"/>
            <ac:spMk id="4" creationId="{9A55146A-E279-45C1-8C22-AFCDC03EBD16}"/>
          </ac:spMkLst>
        </pc:spChg>
      </pc:sldChg>
      <pc:sldChg chg="delSp modSp add del">
        <pc:chgData name="Larry Jones" userId="f48a1edb97dc6063" providerId="LiveId" clId="{5C3F32AC-F754-49EC-A02A-45D3CA7D81AE}" dt="2018-03-28T15:56:36.374" v="199" actId="2696"/>
        <pc:sldMkLst>
          <pc:docMk/>
          <pc:sldMk cId="1578222944" sldId="286"/>
        </pc:sldMkLst>
        <pc:spChg chg="mod">
          <ac:chgData name="Larry Jones" userId="f48a1edb97dc6063" providerId="LiveId" clId="{5C3F32AC-F754-49EC-A02A-45D3CA7D81AE}" dt="2018-03-28T15:53:04.304" v="186" actId="1076"/>
          <ac:spMkLst>
            <pc:docMk/>
            <pc:sldMk cId="1578222944" sldId="286"/>
            <ac:spMk id="5" creationId="{8629618C-C341-4E5D-8177-CEAC00340B8B}"/>
          </ac:spMkLst>
        </pc:spChg>
        <pc:spChg chg="mod">
          <ac:chgData name="Larry Jones" userId="f48a1edb97dc6063" providerId="LiveId" clId="{5C3F32AC-F754-49EC-A02A-45D3CA7D81AE}" dt="2018-03-28T15:53:24.141" v="191" actId="1076"/>
          <ac:spMkLst>
            <pc:docMk/>
            <pc:sldMk cId="1578222944" sldId="286"/>
            <ac:spMk id="6" creationId="{98C64F31-42AB-4EAC-A671-48665220F42D}"/>
          </ac:spMkLst>
        </pc:spChg>
        <pc:spChg chg="del">
          <ac:chgData name="Larry Jones" userId="f48a1edb97dc6063" providerId="LiveId" clId="{5C3F32AC-F754-49EC-A02A-45D3CA7D81AE}" dt="2018-03-28T15:52:59.655" v="185" actId="478"/>
          <ac:spMkLst>
            <pc:docMk/>
            <pc:sldMk cId="1578222944" sldId="286"/>
            <ac:spMk id="7" creationId="{8B1315A6-A022-432B-BEDA-D8C37A37F9F6}"/>
          </ac:spMkLst>
        </pc:spChg>
        <pc:picChg chg="mod">
          <ac:chgData name="Larry Jones" userId="f48a1edb97dc6063" providerId="LiveId" clId="{5C3F32AC-F754-49EC-A02A-45D3CA7D81AE}" dt="2018-03-28T15:53:19.007" v="190" actId="1076"/>
          <ac:picMkLst>
            <pc:docMk/>
            <pc:sldMk cId="1578222944" sldId="286"/>
            <ac:picMk id="3" creationId="{3167A3C8-0EF8-46CF-9FE0-52B8684ED24E}"/>
          </ac:picMkLst>
        </pc:picChg>
      </pc:sldChg>
      <pc:sldChg chg="addSp delSp modSp add">
        <pc:chgData name="Larry Jones" userId="f48a1edb97dc6063" providerId="LiveId" clId="{5C3F32AC-F754-49EC-A02A-45D3CA7D81AE}" dt="2018-03-28T16:20:45.732" v="461" actId="478"/>
        <pc:sldMkLst>
          <pc:docMk/>
          <pc:sldMk cId="843326135" sldId="287"/>
        </pc:sldMkLst>
        <pc:spChg chg="del">
          <ac:chgData name="Larry Jones" userId="f48a1edb97dc6063" providerId="LiveId" clId="{5C3F32AC-F754-49EC-A02A-45D3CA7D81AE}" dt="2018-03-28T15:58:45.633" v="210" actId="478"/>
          <ac:spMkLst>
            <pc:docMk/>
            <pc:sldMk cId="843326135" sldId="287"/>
            <ac:spMk id="4" creationId="{45C603E4-A116-4FFD-B3E3-EDC8A08019DB}"/>
          </ac:spMkLst>
        </pc:spChg>
        <pc:spChg chg="mod">
          <ac:chgData name="Larry Jones" userId="f48a1edb97dc6063" providerId="LiveId" clId="{5C3F32AC-F754-49EC-A02A-45D3CA7D81AE}" dt="2018-03-28T16:11:58.346" v="333" actId="1076"/>
          <ac:spMkLst>
            <pc:docMk/>
            <pc:sldMk cId="843326135" sldId="287"/>
            <ac:spMk id="5" creationId="{8629618C-C341-4E5D-8177-CEAC00340B8B}"/>
          </ac:spMkLst>
        </pc:spChg>
        <pc:spChg chg="mod">
          <ac:chgData name="Larry Jones" userId="f48a1edb97dc6063" providerId="LiveId" clId="{5C3F32AC-F754-49EC-A02A-45D3CA7D81AE}" dt="2018-03-28T15:59:02.500" v="215" actId="1076"/>
          <ac:spMkLst>
            <pc:docMk/>
            <pc:sldMk cId="843326135" sldId="287"/>
            <ac:spMk id="6" creationId="{98C64F31-42AB-4EAC-A671-48665220F42D}"/>
          </ac:spMkLst>
        </pc:spChg>
        <pc:spChg chg="del">
          <ac:chgData name="Larry Jones" userId="f48a1edb97dc6063" providerId="LiveId" clId="{5C3F32AC-F754-49EC-A02A-45D3CA7D81AE}" dt="2018-03-28T15:58:43.450" v="209" actId="478"/>
          <ac:spMkLst>
            <pc:docMk/>
            <pc:sldMk cId="843326135" sldId="287"/>
            <ac:spMk id="9" creationId="{35F7A5FB-3B2A-4078-85CE-67146D31ACC2}"/>
          </ac:spMkLst>
        </pc:spChg>
        <pc:spChg chg="add del mod">
          <ac:chgData name="Larry Jones" userId="f48a1edb97dc6063" providerId="LiveId" clId="{5C3F32AC-F754-49EC-A02A-45D3CA7D81AE}" dt="2018-03-28T16:20:45.732" v="461" actId="478"/>
          <ac:spMkLst>
            <pc:docMk/>
            <pc:sldMk cId="843326135" sldId="287"/>
            <ac:spMk id="11" creationId="{8579919D-2F09-4C7B-94BA-13AE633612C6}"/>
          </ac:spMkLst>
        </pc:spChg>
        <pc:spChg chg="del">
          <ac:chgData name="Larry Jones" userId="f48a1edb97dc6063" providerId="LiveId" clId="{5C3F32AC-F754-49EC-A02A-45D3CA7D81AE}" dt="2018-03-28T16:19:33.531" v="456" actId="478"/>
          <ac:spMkLst>
            <pc:docMk/>
            <pc:sldMk cId="843326135" sldId="287"/>
            <ac:spMk id="179" creationId="{00000000-0000-0000-0000-000000000000}"/>
          </ac:spMkLst>
        </pc:spChg>
        <pc:picChg chg="del">
          <ac:chgData name="Larry Jones" userId="f48a1edb97dc6063" providerId="LiveId" clId="{5C3F32AC-F754-49EC-A02A-45D3CA7D81AE}" dt="2018-03-28T15:56:11.151" v="198" actId="478"/>
          <ac:picMkLst>
            <pc:docMk/>
            <pc:sldMk cId="843326135" sldId="287"/>
            <ac:picMk id="3" creationId="{3167A3C8-0EF8-46CF-9FE0-52B8684ED24E}"/>
          </ac:picMkLst>
        </pc:picChg>
        <pc:picChg chg="add del mod ord">
          <ac:chgData name="Larry Jones" userId="f48a1edb97dc6063" providerId="LiveId" clId="{5C3F32AC-F754-49EC-A02A-45D3CA7D81AE}" dt="2018-03-28T15:57:42.868" v="200" actId="478"/>
          <ac:picMkLst>
            <pc:docMk/>
            <pc:sldMk cId="843326135" sldId="287"/>
            <ac:picMk id="7" creationId="{56CDB15A-690B-424C-99BD-B5829992D570}"/>
          </ac:picMkLst>
        </pc:picChg>
        <pc:picChg chg="add mod ord">
          <ac:chgData name="Larry Jones" userId="f48a1edb97dc6063" providerId="LiveId" clId="{5C3F32AC-F754-49EC-A02A-45D3CA7D81AE}" dt="2018-03-28T16:11:41.226" v="331" actId="1076"/>
          <ac:picMkLst>
            <pc:docMk/>
            <pc:sldMk cId="843326135" sldId="287"/>
            <ac:picMk id="8" creationId="{07FAF3C8-34D3-438C-BB7C-3C158FF41A3C}"/>
          </ac:picMkLst>
        </pc:picChg>
      </pc:sldChg>
      <pc:sldChg chg="addSp delSp modSp add">
        <pc:chgData name="Larry Jones" userId="f48a1edb97dc6063" providerId="LiveId" clId="{5C3F32AC-F754-49EC-A02A-45D3CA7D81AE}" dt="2018-03-28T16:20:01.684" v="460" actId="478"/>
        <pc:sldMkLst>
          <pc:docMk/>
          <pc:sldMk cId="3844797329" sldId="288"/>
        </pc:sldMkLst>
        <pc:spChg chg="mod">
          <ac:chgData name="Larry Jones" userId="f48a1edb97dc6063" providerId="LiveId" clId="{5C3F32AC-F754-49EC-A02A-45D3CA7D81AE}" dt="2018-03-28T16:01:47.863" v="224" actId="1076"/>
          <ac:spMkLst>
            <pc:docMk/>
            <pc:sldMk cId="3844797329" sldId="288"/>
            <ac:spMk id="5" creationId="{8629618C-C341-4E5D-8177-CEAC00340B8B}"/>
          </ac:spMkLst>
        </pc:spChg>
        <pc:spChg chg="mod">
          <ac:chgData name="Larry Jones" userId="f48a1edb97dc6063" providerId="LiveId" clId="{5C3F32AC-F754-49EC-A02A-45D3CA7D81AE}" dt="2018-03-28T16:02:07.799" v="253" actId="1076"/>
          <ac:spMkLst>
            <pc:docMk/>
            <pc:sldMk cId="3844797329" sldId="288"/>
            <ac:spMk id="6" creationId="{98C64F31-42AB-4EAC-A671-48665220F42D}"/>
          </ac:spMkLst>
        </pc:spChg>
        <pc:spChg chg="add mod">
          <ac:chgData name="Larry Jones" userId="f48a1edb97dc6063" providerId="LiveId" clId="{5C3F32AC-F754-49EC-A02A-45D3CA7D81AE}" dt="2018-03-28T16:20:01.684" v="460" actId="478"/>
          <ac:spMkLst>
            <pc:docMk/>
            <pc:sldMk cId="3844797329" sldId="288"/>
            <ac:spMk id="7" creationId="{E327EBB1-5E43-498A-941F-CB50C597FA7D}"/>
          </ac:spMkLst>
        </pc:spChg>
        <pc:spChg chg="del mod">
          <ac:chgData name="Larry Jones" userId="f48a1edb97dc6063" providerId="LiveId" clId="{5C3F32AC-F754-49EC-A02A-45D3CA7D81AE}" dt="2018-03-28T16:20:01.684" v="460" actId="478"/>
          <ac:spMkLst>
            <pc:docMk/>
            <pc:sldMk cId="3844797329" sldId="288"/>
            <ac:spMk id="179" creationId="{00000000-0000-0000-0000-000000000000}"/>
          </ac:spMkLst>
        </pc:spChg>
        <pc:picChg chg="add mod ord">
          <ac:chgData name="Larry Jones" userId="f48a1edb97dc6063" providerId="LiveId" clId="{5C3F32AC-F754-49EC-A02A-45D3CA7D81AE}" dt="2018-03-28T16:11:23.061" v="329" actId="1076"/>
          <ac:picMkLst>
            <pc:docMk/>
            <pc:sldMk cId="3844797329" sldId="288"/>
            <ac:picMk id="3" creationId="{FAF5A1FF-6FCF-4AE1-A6A9-837A541A6C02}"/>
          </ac:picMkLst>
        </pc:picChg>
        <pc:picChg chg="del">
          <ac:chgData name="Larry Jones" userId="f48a1edb97dc6063" providerId="LiveId" clId="{5C3F32AC-F754-49EC-A02A-45D3CA7D81AE}" dt="2018-03-28T16:01:29.853" v="221" actId="478"/>
          <ac:picMkLst>
            <pc:docMk/>
            <pc:sldMk cId="3844797329" sldId="288"/>
            <ac:picMk id="8" creationId="{07FAF3C8-34D3-438C-BB7C-3C158FF41A3C}"/>
          </ac:picMkLst>
        </pc:picChg>
      </pc:sldChg>
      <pc:sldChg chg="addSp delSp modSp add">
        <pc:chgData name="Larry Jones" userId="f48a1edb97dc6063" providerId="LiveId" clId="{5C3F32AC-F754-49EC-A02A-45D3CA7D81AE}" dt="2018-03-28T16:13:54.544" v="366" actId="1076"/>
        <pc:sldMkLst>
          <pc:docMk/>
          <pc:sldMk cId="899340602" sldId="289"/>
        </pc:sldMkLst>
        <pc:spChg chg="mod">
          <ac:chgData name="Larry Jones" userId="f48a1edb97dc6063" providerId="LiveId" clId="{5C3F32AC-F754-49EC-A02A-45D3CA7D81AE}" dt="2018-03-28T16:12:35.674" v="336" actId="1076"/>
          <ac:spMkLst>
            <pc:docMk/>
            <pc:sldMk cId="899340602" sldId="289"/>
            <ac:spMk id="5" creationId="{8629618C-C341-4E5D-8177-CEAC00340B8B}"/>
          </ac:spMkLst>
        </pc:spChg>
        <pc:spChg chg="mod">
          <ac:chgData name="Larry Jones" userId="f48a1edb97dc6063" providerId="LiveId" clId="{5C3F32AC-F754-49EC-A02A-45D3CA7D81AE}" dt="2018-03-28T16:12:52.304" v="360" actId="1076"/>
          <ac:spMkLst>
            <pc:docMk/>
            <pc:sldMk cId="899340602" sldId="289"/>
            <ac:spMk id="6" creationId="{98C64F31-42AB-4EAC-A671-48665220F42D}"/>
          </ac:spMkLst>
        </pc:spChg>
        <pc:spChg chg="mod">
          <ac:chgData name="Larry Jones" userId="f48a1edb97dc6063" providerId="LiveId" clId="{5C3F32AC-F754-49EC-A02A-45D3CA7D81AE}" dt="2018-03-28T16:13:54.544" v="366" actId="1076"/>
          <ac:spMkLst>
            <pc:docMk/>
            <pc:sldMk cId="899340602" sldId="289"/>
            <ac:spMk id="179" creationId="{00000000-0000-0000-0000-000000000000}"/>
          </ac:spMkLst>
        </pc:spChg>
        <pc:picChg chg="add del">
          <ac:chgData name="Larry Jones" userId="f48a1edb97dc6063" providerId="LiveId" clId="{5C3F32AC-F754-49EC-A02A-45D3CA7D81AE}" dt="2018-03-28T16:07:08.261" v="314" actId="478"/>
          <ac:picMkLst>
            <pc:docMk/>
            <pc:sldMk cId="899340602" sldId="289"/>
            <ac:picMk id="3" creationId="{FAF5A1FF-6FCF-4AE1-A6A9-837A541A6C02}"/>
          </ac:picMkLst>
        </pc:picChg>
        <pc:picChg chg="add mod ord">
          <ac:chgData name="Larry Jones" userId="f48a1edb97dc6063" providerId="LiveId" clId="{5C3F32AC-F754-49EC-A02A-45D3CA7D81AE}" dt="2018-03-28T16:11:48.668" v="332" actId="1076"/>
          <ac:picMkLst>
            <pc:docMk/>
            <pc:sldMk cId="899340602" sldId="289"/>
            <ac:picMk id="4" creationId="{E42686C4-BFC9-4D15-BB39-5B50656EA667}"/>
          </ac:picMkLst>
        </pc:picChg>
        <pc:picChg chg="add mod">
          <ac:chgData name="Larry Jones" userId="f48a1edb97dc6063" providerId="LiveId" clId="{5C3F32AC-F754-49EC-A02A-45D3CA7D81AE}" dt="2018-03-28T16:13:37.706" v="365" actId="14100"/>
          <ac:picMkLst>
            <pc:docMk/>
            <pc:sldMk cId="899340602" sldId="289"/>
            <ac:picMk id="8" creationId="{2572624D-D273-412A-AC69-A6D08B1254E2}"/>
          </ac:picMkLst>
        </pc:picChg>
      </pc:sldChg>
      <pc:sldChg chg="addSp delSp modSp add">
        <pc:chgData name="Larry Jones" userId="f48a1edb97dc6063" providerId="LiveId" clId="{5C3F32AC-F754-49EC-A02A-45D3CA7D81AE}" dt="2018-03-28T16:41:29.280" v="762" actId="5793"/>
        <pc:sldMkLst>
          <pc:docMk/>
          <pc:sldMk cId="1673097678" sldId="290"/>
        </pc:sldMkLst>
        <pc:spChg chg="mod">
          <ac:chgData name="Larry Jones" userId="f48a1edb97dc6063" providerId="LiveId" clId="{5C3F32AC-F754-49EC-A02A-45D3CA7D81AE}" dt="2018-03-28T16:41:29.280" v="762" actId="5793"/>
          <ac:spMkLst>
            <pc:docMk/>
            <pc:sldMk cId="1673097678" sldId="290"/>
            <ac:spMk id="250" creationId="{00000000-0000-0000-0000-000000000000}"/>
          </ac:spMkLst>
        </pc:spChg>
        <pc:picChg chg="add del mod">
          <ac:chgData name="Larry Jones" userId="f48a1edb97dc6063" providerId="LiveId" clId="{5C3F32AC-F754-49EC-A02A-45D3CA7D81AE}" dt="2018-03-28T16:41:25.541" v="758" actId="478"/>
          <ac:picMkLst>
            <pc:docMk/>
            <pc:sldMk cId="1673097678" sldId="290"/>
            <ac:picMk id="3" creationId="{F46EC5CF-702F-4BF1-A795-A66FE6910983}"/>
          </ac:picMkLst>
        </pc:picChg>
        <pc:picChg chg="del">
          <ac:chgData name="Larry Jones" userId="f48a1edb97dc6063" providerId="LiveId" clId="{5C3F32AC-F754-49EC-A02A-45D3CA7D81AE}" dt="2018-03-28T16:37:52.453" v="711" actId="478"/>
          <ac:picMkLst>
            <pc:docMk/>
            <pc:sldMk cId="1673097678" sldId="290"/>
            <ac:picMk id="251" creationId="{00000000-0000-0000-0000-000000000000}"/>
          </ac:picMkLst>
        </pc:picChg>
      </pc:sldChg>
      <pc:sldChg chg="add">
        <pc:chgData name="Larry Jones" userId="f48a1edb97dc6063" providerId="LiveId" clId="{5C3F32AC-F754-49EC-A02A-45D3CA7D81AE}" dt="2018-03-28T16:41:22.100" v="757"/>
        <pc:sldMkLst>
          <pc:docMk/>
          <pc:sldMk cId="3815273027" sldId="291"/>
        </pc:sldMkLst>
      </pc:sldChg>
      <pc:sldChg chg="add">
        <pc:chgData name="Larry Jones" userId="f48a1edb97dc6063" providerId="LiveId" clId="{5C3F32AC-F754-49EC-A02A-45D3CA7D81AE}" dt="2018-03-28T16:43:00.789" v="907"/>
        <pc:sldMkLst>
          <pc:docMk/>
          <pc:sldMk cId="3661044103" sldId="292"/>
        </pc:sldMkLst>
      </pc:sldChg>
      <pc:sldChg chg="addSp delSp modSp add del">
        <pc:chgData name="Larry Jones" userId="f48a1edb97dc6063" providerId="LiveId" clId="{5C3F32AC-F754-49EC-A02A-45D3CA7D81AE}" dt="2018-03-28T16:48:30.928" v="1619" actId="2696"/>
        <pc:sldMkLst>
          <pc:docMk/>
          <pc:sldMk cId="2384710801" sldId="293"/>
        </pc:sldMkLst>
        <pc:spChg chg="add del mod">
          <ac:chgData name="Larry Jones" userId="f48a1edb97dc6063" providerId="LiveId" clId="{5C3F32AC-F754-49EC-A02A-45D3CA7D81AE}" dt="2018-03-28T16:45:57.029" v="1246" actId="478"/>
          <ac:spMkLst>
            <pc:docMk/>
            <pc:sldMk cId="2384710801" sldId="293"/>
            <ac:spMk id="3" creationId="{3F92E8DB-583C-476A-B157-66C99A95491F}"/>
          </ac:spMkLst>
        </pc:spChg>
        <pc:spChg chg="del mod">
          <ac:chgData name="Larry Jones" userId="f48a1edb97dc6063" providerId="LiveId" clId="{5C3F32AC-F754-49EC-A02A-45D3CA7D81AE}" dt="2018-03-28T16:45:53.389" v="1245" actId="478"/>
          <ac:spMkLst>
            <pc:docMk/>
            <pc:sldMk cId="2384710801" sldId="293"/>
            <ac:spMk id="224" creationId="{00000000-0000-0000-0000-000000000000}"/>
          </ac:spMkLst>
        </pc:spChg>
      </pc:sldChg>
      <pc:sldMasterChg chg="delSldLayout">
        <pc:chgData name="Larry Jones" userId="f48a1edb97dc6063" providerId="LiveId" clId="{5C3F32AC-F754-49EC-A02A-45D3CA7D81AE}" dt="2018-03-28T15:35:28.314" v="21" actId="2696"/>
        <pc:sldMasterMkLst>
          <pc:docMk/>
          <pc:sldMasterMk cId="0" sldId="2147483648"/>
        </pc:sldMasterMkLst>
        <pc:sldLayoutChg chg="del">
          <pc:chgData name="Larry Jones" userId="f48a1edb97dc6063" providerId="LiveId" clId="{5C3F32AC-F754-49EC-A02A-45D3CA7D81AE}" dt="2018-03-28T15:35:28.314" v="21" actId="2696"/>
          <pc:sldLayoutMkLst>
            <pc:docMk/>
            <pc:sldMasterMk cId="0" sldId="2147483648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778000" y="25781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Access Intro</a:t>
            </a:r>
          </a:p>
          <a:p>
            <a:r>
              <a:rPr b="1" dirty="0"/>
              <a:t>RDBMS</a:t>
            </a:r>
          </a:p>
        </p:txBody>
      </p:sp>
      <p:sp>
        <p:nvSpPr>
          <p:cNvPr id="120" name="Shape 120"/>
          <p:cNvSpPr/>
          <p:nvPr/>
        </p:nvSpPr>
        <p:spPr>
          <a:xfrm>
            <a:off x="6188392" y="7670799"/>
            <a:ext cx="1200721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Relational Database Management System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2712231" y="11905704"/>
            <a:ext cx="1934972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Home Tab: Photographers Database</a:t>
            </a:r>
          </a:p>
        </p:txBody>
      </p:sp>
      <p:pic>
        <p:nvPicPr>
          <p:cNvPr id="145" name="hom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9042" y="524041"/>
            <a:ext cx="19349728" cy="10948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2712231" y="11905704"/>
            <a:ext cx="1934972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Home Tab: Photographers Database</a:t>
            </a:r>
          </a:p>
        </p:txBody>
      </p:sp>
      <p:pic>
        <p:nvPicPr>
          <p:cNvPr id="148" name="hom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9042" y="524041"/>
            <a:ext cx="19349728" cy="1094837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5613468" y="3784599"/>
            <a:ext cx="505446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Navigation Pane</a:t>
            </a:r>
          </a:p>
        </p:txBody>
      </p:sp>
      <p:pic>
        <p:nvPicPr>
          <p:cNvPr id="150" name="Picture 14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8100" y="1752600"/>
            <a:ext cx="3149600" cy="9969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Let’s Check out the </a:t>
            </a:r>
          </a:p>
          <a:p>
            <a:r>
              <a:t>Ribbons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8189441" y="11905704"/>
            <a:ext cx="77003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Home Tab Ribbon</a:t>
            </a:r>
          </a:p>
        </p:txBody>
      </p:sp>
      <p:pic>
        <p:nvPicPr>
          <p:cNvPr id="156" name="hom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9042" y="524041"/>
            <a:ext cx="19349728" cy="10948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15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6756" y="457200"/>
            <a:ext cx="1314588" cy="1105992"/>
          </a:xfrm>
          <a:prstGeom prst="rect">
            <a:avLst/>
          </a:prstGeom>
        </p:spPr>
      </p:pic>
      <p:sp>
        <p:nvSpPr>
          <p:cNvPr id="159" name="Shape 159"/>
          <p:cNvSpPr/>
          <p:nvPr/>
        </p:nvSpPr>
        <p:spPr>
          <a:xfrm>
            <a:off x="3124807" y="1498599"/>
            <a:ext cx="434939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chemeClr val="accent4">
                    <a:hueOff val="-149389"/>
                    <a:satOff val="26012"/>
                    <a:lumOff val="-247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 Backstage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7948141" y="11042104"/>
            <a:ext cx="77003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Backstage View</a:t>
            </a:r>
          </a:p>
        </p:txBody>
      </p:sp>
      <p:pic>
        <p:nvPicPr>
          <p:cNvPr id="162" name="Screen Shot 2017-03-27 at 12.41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4700" y="844563"/>
            <a:ext cx="16894000" cy="9588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7948141" y="11042104"/>
            <a:ext cx="77003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Backstage View</a:t>
            </a:r>
          </a:p>
        </p:txBody>
      </p:sp>
      <p:pic>
        <p:nvPicPr>
          <p:cNvPr id="165" name="Screen Shot 2017-03-27 at 12.41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4700" y="844563"/>
            <a:ext cx="16894000" cy="9588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16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5456" y="647700"/>
            <a:ext cx="1314588" cy="1232992"/>
          </a:xfrm>
          <a:prstGeom prst="rect">
            <a:avLst/>
          </a:prstGeom>
        </p:spPr>
      </p:pic>
      <p:sp>
        <p:nvSpPr>
          <p:cNvPr id="168" name="Shape 168"/>
          <p:cNvSpPr/>
          <p:nvPr/>
        </p:nvSpPr>
        <p:spPr>
          <a:xfrm>
            <a:off x="4979007" y="832395"/>
            <a:ext cx="744098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chemeClr val="accent4">
                    <a:hueOff val="-149389"/>
                    <a:satOff val="26012"/>
                    <a:lumOff val="-247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 Back to Ribbon Tabs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8189441" y="11905704"/>
            <a:ext cx="77003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Back to Home Tab</a:t>
            </a:r>
          </a:p>
        </p:txBody>
      </p:sp>
      <p:pic>
        <p:nvPicPr>
          <p:cNvPr id="171" name="hom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3222" y="577304"/>
            <a:ext cx="19349728" cy="1094837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2375621" y="3269896"/>
            <a:ext cx="277319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SzPct val="75000"/>
              <a:defRPr>
                <a:solidFill>
                  <a:srgbClr val="0A0A0A"/>
                </a:solidFill>
              </a:defRPr>
            </a:pPr>
            <a:r>
              <a:rPr dirty="0"/>
              <a:t>Clipboard</a:t>
            </a:r>
          </a:p>
        </p:txBody>
      </p:sp>
      <p:sp>
        <p:nvSpPr>
          <p:cNvPr id="8" name="Shape 172">
            <a:extLst>
              <a:ext uri="{FF2B5EF4-FFF2-40B4-BE49-F238E27FC236}">
                <a16:creationId xmlns:a16="http://schemas.microsoft.com/office/drawing/2014/main" id="{E2211B39-0FA5-42A1-9216-C375268A271A}"/>
              </a:ext>
            </a:extLst>
          </p:cNvPr>
          <p:cNvSpPr/>
          <p:nvPr/>
        </p:nvSpPr>
        <p:spPr>
          <a:xfrm>
            <a:off x="4219448" y="4577170"/>
            <a:ext cx="394979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SzPct val="75000"/>
              <a:defRPr>
                <a:solidFill>
                  <a:srgbClr val="0A0A0A"/>
                </a:solidFill>
              </a:defRPr>
            </a:pPr>
            <a:r>
              <a:rPr lang="en-US" dirty="0"/>
              <a:t>Sort and Filter</a:t>
            </a:r>
            <a:endParaRPr dirty="0"/>
          </a:p>
        </p:txBody>
      </p:sp>
      <p:sp>
        <p:nvSpPr>
          <p:cNvPr id="9" name="Shape 172">
            <a:extLst>
              <a:ext uri="{FF2B5EF4-FFF2-40B4-BE49-F238E27FC236}">
                <a16:creationId xmlns:a16="http://schemas.microsoft.com/office/drawing/2014/main" id="{A358751E-D552-42F1-9172-45B71D0BFDC3}"/>
              </a:ext>
            </a:extLst>
          </p:cNvPr>
          <p:cNvSpPr/>
          <p:nvPr/>
        </p:nvSpPr>
        <p:spPr>
          <a:xfrm>
            <a:off x="9459192" y="4537781"/>
            <a:ext cx="127278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SzPct val="75000"/>
              <a:defRPr>
                <a:solidFill>
                  <a:srgbClr val="0A0A0A"/>
                </a:solidFill>
              </a:defRPr>
            </a:pPr>
            <a:r>
              <a:rPr lang="en-US" dirty="0"/>
              <a:t>Find</a:t>
            </a:r>
            <a:endParaRPr dirty="0"/>
          </a:p>
        </p:txBody>
      </p:sp>
      <p:sp>
        <p:nvSpPr>
          <p:cNvPr id="13" name="Shape 172">
            <a:extLst>
              <a:ext uri="{FF2B5EF4-FFF2-40B4-BE49-F238E27FC236}">
                <a16:creationId xmlns:a16="http://schemas.microsoft.com/office/drawing/2014/main" id="{086F6479-6111-445F-82C3-604CC094E076}"/>
              </a:ext>
            </a:extLst>
          </p:cNvPr>
          <p:cNvSpPr/>
          <p:nvPr/>
        </p:nvSpPr>
        <p:spPr>
          <a:xfrm>
            <a:off x="6991998" y="3269896"/>
            <a:ext cx="239488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SzPct val="75000"/>
              <a:defRPr>
                <a:solidFill>
                  <a:srgbClr val="0A0A0A"/>
                </a:solidFill>
              </a:defRPr>
            </a:pPr>
            <a:r>
              <a:rPr lang="en-US" dirty="0"/>
              <a:t>Records</a:t>
            </a:r>
            <a:endParaRPr dirty="0"/>
          </a:p>
        </p:txBody>
      </p:sp>
      <p:sp>
        <p:nvSpPr>
          <p:cNvPr id="14" name="Shape 172">
            <a:extLst>
              <a:ext uri="{FF2B5EF4-FFF2-40B4-BE49-F238E27FC236}">
                <a16:creationId xmlns:a16="http://schemas.microsoft.com/office/drawing/2014/main" id="{2605BB8C-17A0-4F89-805F-FD1F6E47E038}"/>
              </a:ext>
            </a:extLst>
          </p:cNvPr>
          <p:cNvSpPr/>
          <p:nvPr/>
        </p:nvSpPr>
        <p:spPr>
          <a:xfrm>
            <a:off x="10731976" y="3271174"/>
            <a:ext cx="441146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SzPct val="75000"/>
              <a:defRPr>
                <a:solidFill>
                  <a:srgbClr val="0A0A0A"/>
                </a:solidFill>
              </a:defRPr>
            </a:pPr>
            <a:r>
              <a:rPr lang="en-US" dirty="0"/>
              <a:t>Text Formatting</a:t>
            </a:r>
            <a:endParaRPr dirty="0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92D27E79-E7D3-4A26-8FA8-BBA7E42A88F2}"/>
              </a:ext>
            </a:extLst>
          </p:cNvPr>
          <p:cNvSpPr/>
          <p:nvPr/>
        </p:nvSpPr>
        <p:spPr>
          <a:xfrm>
            <a:off x="3375289" y="2335031"/>
            <a:ext cx="484632" cy="978408"/>
          </a:xfrm>
          <a:prstGeom prst="up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7898D57C-A7FF-4EC6-BBA3-6A59840F818B}"/>
              </a:ext>
            </a:extLst>
          </p:cNvPr>
          <p:cNvSpPr/>
          <p:nvPr/>
        </p:nvSpPr>
        <p:spPr>
          <a:xfrm>
            <a:off x="8101358" y="2335031"/>
            <a:ext cx="484632" cy="978408"/>
          </a:xfrm>
          <a:prstGeom prst="up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424A3C5D-BA4B-473C-9FD2-A4AAD254A88F}"/>
              </a:ext>
            </a:extLst>
          </p:cNvPr>
          <p:cNvSpPr/>
          <p:nvPr/>
        </p:nvSpPr>
        <p:spPr>
          <a:xfrm>
            <a:off x="12568985" y="2335031"/>
            <a:ext cx="484632" cy="978408"/>
          </a:xfrm>
          <a:prstGeom prst="up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41DF2409-7605-4651-97E6-822634C12DCF}"/>
              </a:ext>
            </a:extLst>
          </p:cNvPr>
          <p:cNvSpPr/>
          <p:nvPr/>
        </p:nvSpPr>
        <p:spPr>
          <a:xfrm>
            <a:off x="5592504" y="2335031"/>
            <a:ext cx="601844" cy="2258740"/>
          </a:xfrm>
          <a:prstGeom prst="upArrow">
            <a:avLst>
              <a:gd name="adj1" fmla="val 41015"/>
              <a:gd name="adj2" fmla="val 50000"/>
            </a:avLst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CA64CF73-78AF-4E43-8A2C-E30664526CED}"/>
              </a:ext>
            </a:extLst>
          </p:cNvPr>
          <p:cNvSpPr/>
          <p:nvPr/>
        </p:nvSpPr>
        <p:spPr>
          <a:xfrm>
            <a:off x="9850247" y="2335031"/>
            <a:ext cx="601844" cy="2258740"/>
          </a:xfrm>
          <a:prstGeom prst="upArrow">
            <a:avLst>
              <a:gd name="adj1" fmla="val 41015"/>
              <a:gd name="adj2" fmla="val 50000"/>
            </a:avLst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3274541" y="11893004"/>
            <a:ext cx="182921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Create Tab: “Grand Central” for objects</a:t>
            </a:r>
          </a:p>
        </p:txBody>
      </p:sp>
      <p:pic>
        <p:nvPicPr>
          <p:cNvPr id="175" name="create ta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20700"/>
            <a:ext cx="19355523" cy="10981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Before next Ribbon let’s</a:t>
            </a:r>
          </a:p>
          <a:p>
            <a:r>
              <a:t>talk about Objects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are Objects?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ctrTitle"/>
          </p:nvPr>
        </p:nvSpPr>
        <p:spPr>
          <a:xfrm>
            <a:off x="1778000" y="25781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Getting Started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8443441" y="11905704"/>
            <a:ext cx="77003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Create Tab</a:t>
            </a:r>
          </a:p>
        </p:txBody>
      </p:sp>
      <p:pic>
        <p:nvPicPr>
          <p:cNvPr id="182" name="create ta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20700"/>
            <a:ext cx="19355523" cy="1098145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8498205" y="4521199"/>
            <a:ext cx="3795103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10576" indent="-610576" algn="l">
              <a:buSzPct val="75000"/>
              <a:buChar char="•"/>
              <a:defRPr>
                <a:solidFill>
                  <a:srgbClr val="0A0A0A"/>
                </a:solidFill>
              </a:defRPr>
            </a:pPr>
            <a:r>
              <a:t>Templates</a:t>
            </a:r>
          </a:p>
          <a:p>
            <a:pPr marL="610576" indent="-610576" algn="l">
              <a:buSzPct val="75000"/>
              <a:buChar char="•"/>
              <a:defRPr>
                <a:solidFill>
                  <a:srgbClr val="0A0A0A"/>
                </a:solidFill>
              </a:defRPr>
            </a:pPr>
            <a:r>
              <a:t>Tables</a:t>
            </a:r>
          </a:p>
          <a:p>
            <a:pPr marL="610576" indent="-610576" algn="l">
              <a:buSzPct val="75000"/>
              <a:buChar char="•"/>
              <a:defRPr>
                <a:solidFill>
                  <a:srgbClr val="0A0A0A"/>
                </a:solidFill>
              </a:defRPr>
            </a:pPr>
            <a:r>
              <a:t>Wizards </a:t>
            </a:r>
          </a:p>
          <a:p>
            <a:pPr marL="610576" indent="-610576" algn="l">
              <a:buSzPct val="75000"/>
              <a:buChar char="•"/>
              <a:defRPr>
                <a:solidFill>
                  <a:srgbClr val="0A0A0A"/>
                </a:solidFill>
              </a:defRPr>
            </a:pPr>
            <a:r>
              <a:t>Forms </a:t>
            </a:r>
          </a:p>
          <a:p>
            <a:pPr marL="610576" indent="-610576" algn="l">
              <a:buSzPct val="75000"/>
              <a:buChar char="•"/>
              <a:defRPr>
                <a:solidFill>
                  <a:srgbClr val="0A0A0A"/>
                </a:solidFill>
              </a:defRPr>
            </a:pPr>
            <a:r>
              <a:t>Reports</a:t>
            </a:r>
          </a:p>
          <a:p>
            <a:pPr marL="610576" indent="-610576" algn="l">
              <a:buSzPct val="75000"/>
              <a:buChar char="•"/>
              <a:defRPr>
                <a:solidFill>
                  <a:srgbClr val="0A0A0A"/>
                </a:solidFill>
              </a:defRPr>
            </a:pPr>
            <a:r>
              <a:t>Macros</a:t>
            </a:r>
          </a:p>
        </p:txBody>
      </p:sp>
      <p:sp>
        <p:nvSpPr>
          <p:cNvPr id="184" name="Shape 184"/>
          <p:cNvSpPr/>
          <p:nvPr/>
        </p:nvSpPr>
        <p:spPr>
          <a:xfrm>
            <a:off x="5535141" y="3282404"/>
            <a:ext cx="77003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solidFill>
                  <a:srgbClr val="000000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Objects are</a:t>
            </a:r>
          </a:p>
        </p:txBody>
      </p:sp>
      <p:sp>
        <p:nvSpPr>
          <p:cNvPr id="185" name="Shape 185"/>
          <p:cNvSpPr/>
          <p:nvPr/>
        </p:nvSpPr>
        <p:spPr>
          <a:xfrm>
            <a:off x="9688041" y="9607004"/>
            <a:ext cx="114595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solidFill>
                  <a:srgbClr val="000000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Next: more on each object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800" y="1371600"/>
            <a:ext cx="17348200" cy="934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9205441" y="10921999"/>
            <a:ext cx="7700318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There are 5 Access Objects</a:t>
            </a:r>
          </a:p>
        </p:txBody>
      </p:sp>
      <p:grpSp>
        <p:nvGrpSpPr>
          <p:cNvPr id="191" name="Group 191"/>
          <p:cNvGrpSpPr/>
          <p:nvPr/>
        </p:nvGrpSpPr>
        <p:grpSpPr>
          <a:xfrm>
            <a:off x="10798461" y="3594942"/>
            <a:ext cx="8821756" cy="1287148"/>
            <a:chOff x="0" y="0"/>
            <a:chExt cx="8821754" cy="1287146"/>
          </a:xfrm>
        </p:grpSpPr>
        <p:sp>
          <p:nvSpPr>
            <p:cNvPr id="189" name="Shape 189"/>
            <p:cNvSpPr/>
            <p:nvPr/>
          </p:nvSpPr>
          <p:spPr>
            <a:xfrm rot="16200000">
              <a:off x="-176019" y="176018"/>
              <a:ext cx="1150970" cy="798933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543921" y="366260"/>
              <a:ext cx="8277834" cy="92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Relationships (not an object)</a:t>
              </a:r>
            </a:p>
          </p:txBody>
        </p:sp>
      </p:grpSp>
      <p:pic>
        <p:nvPicPr>
          <p:cNvPr id="192" name="Picture 19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53400" y="2768600"/>
            <a:ext cx="920887" cy="920887"/>
          </a:xfrm>
          <a:prstGeom prst="rect">
            <a:avLst/>
          </a:prstGeom>
        </p:spPr>
      </p:pic>
      <p:sp>
        <p:nvSpPr>
          <p:cNvPr id="194" name="Shape 194"/>
          <p:cNvSpPr/>
          <p:nvPr/>
        </p:nvSpPr>
        <p:spPr>
          <a:xfrm>
            <a:off x="17524310" y="2267374"/>
            <a:ext cx="4041980" cy="930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Close </a:t>
            </a:r>
          </a:p>
          <a:p>
            <a:pPr>
              <a:defRPr sz="2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Relationship Tab</a:t>
            </a:r>
          </a:p>
        </p:txBody>
      </p:sp>
      <p:grpSp>
        <p:nvGrpSpPr>
          <p:cNvPr id="199" name="Group 199"/>
          <p:cNvGrpSpPr/>
          <p:nvPr/>
        </p:nvGrpSpPr>
        <p:grpSpPr>
          <a:xfrm>
            <a:off x="985076" y="2930456"/>
            <a:ext cx="9716306" cy="3775705"/>
            <a:chOff x="0" y="0"/>
            <a:chExt cx="9716304" cy="3775704"/>
          </a:xfrm>
        </p:grpSpPr>
        <p:sp>
          <p:nvSpPr>
            <p:cNvPr id="195" name="Shape 195"/>
            <p:cNvSpPr/>
            <p:nvPr/>
          </p:nvSpPr>
          <p:spPr>
            <a:xfrm>
              <a:off x="-1" y="-1"/>
              <a:ext cx="1922563" cy="920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Tables</a:t>
              </a:r>
            </a:p>
          </p:txBody>
        </p:sp>
        <p:sp>
          <p:nvSpPr>
            <p:cNvPr id="196" name="Shape 196"/>
            <p:cNvSpPr/>
            <p:nvPr/>
          </p:nvSpPr>
          <p:spPr>
            <a:xfrm rot="1501014">
              <a:off x="2053440" y="319804"/>
              <a:ext cx="1150970" cy="798932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6200000">
              <a:off x="5863440" y="789704"/>
              <a:ext cx="1150970" cy="798932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243388" y="2854817"/>
              <a:ext cx="2472917" cy="920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1.Tables</a:t>
              </a:r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462714" y="3525092"/>
            <a:ext cx="10746854" cy="3880911"/>
            <a:chOff x="0" y="0"/>
            <a:chExt cx="10746852" cy="3880909"/>
          </a:xfrm>
        </p:grpSpPr>
        <p:grpSp>
          <p:nvGrpSpPr>
            <p:cNvPr id="207" name="Group 207"/>
            <p:cNvGrpSpPr/>
            <p:nvPr/>
          </p:nvGrpSpPr>
          <p:grpSpPr>
            <a:xfrm>
              <a:off x="0" y="0"/>
              <a:ext cx="8249753" cy="1497174"/>
              <a:chOff x="0" y="0"/>
              <a:chExt cx="8249752" cy="1497173"/>
            </a:xfrm>
          </p:grpSpPr>
          <p:sp>
            <p:nvSpPr>
              <p:cNvPr id="200" name="Shape 200"/>
              <p:cNvSpPr/>
              <p:nvPr/>
            </p:nvSpPr>
            <p:spPr>
              <a:xfrm>
                <a:off x="-1" y="535664"/>
                <a:ext cx="2393232" cy="92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t>Queries</a:t>
                </a:r>
              </a:p>
            </p:txBody>
          </p:sp>
          <p:grpSp>
            <p:nvGrpSpPr>
              <p:cNvPr id="203" name="Group 203"/>
              <p:cNvGrpSpPr/>
              <p:nvPr/>
            </p:nvGrpSpPr>
            <p:grpSpPr>
              <a:xfrm>
                <a:off x="2398448" y="698241"/>
                <a:ext cx="1327387" cy="798933"/>
                <a:chOff x="0" y="0"/>
                <a:chExt cx="1327385" cy="798931"/>
              </a:xfrm>
            </p:grpSpPr>
            <p:sp>
              <p:nvSpPr>
                <p:cNvPr id="201" name="Shape 201"/>
                <p:cNvSpPr/>
                <p:nvPr/>
              </p:nvSpPr>
              <p:spPr>
                <a:xfrm>
                  <a:off x="0" y="0"/>
                  <a:ext cx="1150969" cy="798932"/>
                </a:xfrm>
                <a:prstGeom prst="rightArrow">
                  <a:avLst>
                    <a:gd name="adj1" fmla="val 32000"/>
                    <a:gd name="adj2" fmla="val 64000"/>
                  </a:avLst>
                </a:prstGeom>
                <a:blipFill rotWithShape="1">
                  <a:blip r:embed="rId4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600"/>
                  </a:pPr>
                  <a:endParaRPr/>
                </a:p>
              </p:txBody>
            </p:sp>
            <p:sp>
              <p:nvSpPr>
                <p:cNvPr id="202" name="Shape 202"/>
                <p:cNvSpPr/>
                <p:nvPr/>
              </p:nvSpPr>
              <p:spPr>
                <a:xfrm>
                  <a:off x="176416" y="0"/>
                  <a:ext cx="1150970" cy="798932"/>
                </a:xfrm>
                <a:prstGeom prst="rightArrow">
                  <a:avLst>
                    <a:gd name="adj1" fmla="val 32000"/>
                    <a:gd name="adj2" fmla="val 64000"/>
                  </a:avLst>
                </a:prstGeom>
                <a:blipFill rotWithShape="1">
                  <a:blip r:embed="rId4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600"/>
                  </a:pPr>
                  <a:endParaRPr/>
                </a:p>
              </p:txBody>
            </p:sp>
          </p:grpSp>
          <p:grpSp>
            <p:nvGrpSpPr>
              <p:cNvPr id="206" name="Group 206"/>
              <p:cNvGrpSpPr/>
              <p:nvPr/>
            </p:nvGrpSpPr>
            <p:grpSpPr>
              <a:xfrm>
                <a:off x="7450821" y="0"/>
                <a:ext cx="798932" cy="1290669"/>
                <a:chOff x="0" y="0"/>
                <a:chExt cx="798931" cy="1290668"/>
              </a:xfrm>
            </p:grpSpPr>
            <p:sp>
              <p:nvSpPr>
                <p:cNvPr id="204" name="Shape 204"/>
                <p:cNvSpPr/>
                <p:nvPr/>
              </p:nvSpPr>
              <p:spPr>
                <a:xfrm rot="16200000">
                  <a:off x="-176019" y="315718"/>
                  <a:ext cx="1150970" cy="798933"/>
                </a:xfrm>
                <a:prstGeom prst="rightArrow">
                  <a:avLst>
                    <a:gd name="adj1" fmla="val 32000"/>
                    <a:gd name="adj2" fmla="val 64000"/>
                  </a:avLst>
                </a:prstGeom>
                <a:blipFill rotWithShape="1">
                  <a:blip r:embed="rId4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600"/>
                  </a:pPr>
                  <a:endParaRPr/>
                </a:p>
              </p:txBody>
            </p:sp>
            <p:sp>
              <p:nvSpPr>
                <p:cNvPr id="205" name="Shape 205"/>
                <p:cNvSpPr/>
                <p:nvPr/>
              </p:nvSpPr>
              <p:spPr>
                <a:xfrm rot="16200000">
                  <a:off x="-176019" y="176018"/>
                  <a:ext cx="1150970" cy="798933"/>
                </a:xfrm>
                <a:prstGeom prst="rightArrow">
                  <a:avLst>
                    <a:gd name="adj1" fmla="val 32000"/>
                    <a:gd name="adj2" fmla="val 64000"/>
                  </a:avLst>
                </a:prstGeom>
                <a:blipFill rotWithShape="1">
                  <a:blip r:embed="rId4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600"/>
                  </a:pPr>
                  <a:endParaRPr/>
                </a:p>
              </p:txBody>
            </p:sp>
          </p:grpSp>
        </p:grpSp>
        <p:sp>
          <p:nvSpPr>
            <p:cNvPr id="208" name="Shape 208"/>
            <p:cNvSpPr/>
            <p:nvPr/>
          </p:nvSpPr>
          <p:spPr>
            <a:xfrm>
              <a:off x="7765750" y="2960023"/>
              <a:ext cx="2981103" cy="92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2.Queries</a:t>
              </a:r>
            </a:p>
          </p:txBody>
        </p:sp>
      </p:grpSp>
      <p:grpSp>
        <p:nvGrpSpPr>
          <p:cNvPr id="214" name="Group 214"/>
          <p:cNvGrpSpPr/>
          <p:nvPr/>
        </p:nvGrpSpPr>
        <p:grpSpPr>
          <a:xfrm>
            <a:off x="1087395" y="3594942"/>
            <a:ext cx="9745141" cy="4510902"/>
            <a:chOff x="0" y="0"/>
            <a:chExt cx="9745140" cy="4510900"/>
          </a:xfrm>
        </p:grpSpPr>
        <p:sp>
          <p:nvSpPr>
            <p:cNvPr id="210" name="Shape 210"/>
            <p:cNvSpPr/>
            <p:nvPr/>
          </p:nvSpPr>
          <p:spPr>
            <a:xfrm>
              <a:off x="-1" y="1515173"/>
              <a:ext cx="1820244" cy="920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Forms</a:t>
              </a:r>
            </a:p>
          </p:txBody>
        </p:sp>
        <p:sp>
          <p:nvSpPr>
            <p:cNvPr id="211" name="Shape 211"/>
            <p:cNvSpPr/>
            <p:nvPr/>
          </p:nvSpPr>
          <p:spPr>
            <a:xfrm rot="20491890">
              <a:off x="1876617" y="1514928"/>
              <a:ext cx="1150970" cy="798932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 rot="16200000">
              <a:off x="7539121" y="176018"/>
              <a:ext cx="1150970" cy="798933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7141069" y="3590014"/>
              <a:ext cx="2604072" cy="92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3. Forms</a:t>
              </a:r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615796" y="3594942"/>
            <a:ext cx="10688340" cy="5210743"/>
            <a:chOff x="0" y="0"/>
            <a:chExt cx="10688338" cy="5210741"/>
          </a:xfrm>
        </p:grpSpPr>
        <p:sp>
          <p:nvSpPr>
            <p:cNvPr id="215" name="Shape 215"/>
            <p:cNvSpPr/>
            <p:nvPr/>
          </p:nvSpPr>
          <p:spPr>
            <a:xfrm>
              <a:off x="-1" y="2406935"/>
              <a:ext cx="2291843" cy="920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Reports</a:t>
              </a:r>
            </a:p>
          </p:txBody>
        </p:sp>
        <p:sp>
          <p:nvSpPr>
            <p:cNvPr id="216" name="Shape 216"/>
            <p:cNvSpPr/>
            <p:nvPr/>
          </p:nvSpPr>
          <p:spPr>
            <a:xfrm rot="20291917">
              <a:off x="2343675" y="2356069"/>
              <a:ext cx="1150970" cy="798932"/>
            </a:xfrm>
            <a:prstGeom prst="rightArrow">
              <a:avLst>
                <a:gd name="adj1" fmla="val 32000"/>
                <a:gd name="adj2" fmla="val 64000"/>
              </a:avLst>
            </a:prstGeom>
            <a:gradFill flip="none" rotWithShape="1">
              <a:gsLst>
                <a:gs pos="0">
                  <a:srgbClr val="189B1A"/>
                </a:gs>
                <a:gs pos="100000">
                  <a:srgbClr val="235D0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 rot="16200000">
              <a:off x="9001320" y="176018"/>
              <a:ext cx="1150970" cy="798933"/>
            </a:xfrm>
            <a:prstGeom prst="rightArrow">
              <a:avLst>
                <a:gd name="adj1" fmla="val 32000"/>
                <a:gd name="adj2" fmla="val 64000"/>
              </a:avLst>
            </a:prstGeom>
            <a:gradFill flip="none" rotWithShape="1">
              <a:gsLst>
                <a:gs pos="0">
                  <a:srgbClr val="189B1A"/>
                </a:gs>
                <a:gs pos="100000">
                  <a:srgbClr val="235D0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7612668" y="4289855"/>
              <a:ext cx="3075671" cy="92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4. Reports</a:t>
              </a:r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951836" y="7289775"/>
            <a:ext cx="10339897" cy="2215751"/>
            <a:chOff x="0" y="0"/>
            <a:chExt cx="10339896" cy="2215749"/>
          </a:xfrm>
        </p:grpSpPr>
        <p:sp>
          <p:nvSpPr>
            <p:cNvPr id="220" name="Shape 220"/>
            <p:cNvSpPr/>
            <p:nvPr/>
          </p:nvSpPr>
          <p:spPr>
            <a:xfrm>
              <a:off x="-1" y="-1"/>
              <a:ext cx="2744529" cy="920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(Macros)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7276628" y="1294862"/>
              <a:ext cx="3063269" cy="920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5. Macros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 advAuto="0"/>
      <p:bldP spid="192" grpId="0" animBg="1" advAuto="0"/>
      <p:bldP spid="194" grpId="0" animBg="1" advAuto="0"/>
      <p:bldP spid="199" grpId="0" animBg="1" advAuto="0"/>
      <p:bldP spid="209" grpId="0" animBg="1" advAuto="0"/>
      <p:bldP spid="214" grpId="0" animBg="1" advAuto="0"/>
      <p:bldP spid="219" grpId="0" animBg="1" advAuto="0"/>
      <p:bldP spid="222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7A3C8-0EF8-46CF-9FE0-52B8684ED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16775"/>
            <a:ext cx="18288000" cy="11082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1704C1-8622-4B8A-B2AB-C12D8C7C1192}"/>
              </a:ext>
            </a:extLst>
          </p:cNvPr>
          <p:cNvGrpSpPr/>
          <p:nvPr/>
        </p:nvGrpSpPr>
        <p:grpSpPr>
          <a:xfrm>
            <a:off x="16726953" y="9375689"/>
            <a:ext cx="4448334" cy="2821709"/>
            <a:chOff x="16726953" y="9375689"/>
            <a:chExt cx="4448334" cy="28217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1315A6-A022-432B-BEDA-D8C37A37F9F6}"/>
                </a:ext>
              </a:extLst>
            </p:cNvPr>
            <p:cNvSpPr txBox="1"/>
            <p:nvPr/>
          </p:nvSpPr>
          <p:spPr>
            <a:xfrm>
              <a:off x="16726953" y="9375689"/>
              <a:ext cx="4448334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 Black" panose="020B0A04020102020204" pitchFamily="34" charset="0"/>
                  <a:sym typeface="Helvetica Light"/>
                </a:rPr>
                <a:t>We are in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 Black" panose="020B0A04020102020204" pitchFamily="34" charset="0"/>
                  <a:sym typeface="Helvetica Light"/>
                </a:rPr>
                <a:t>Design View</a:t>
              </a:r>
            </a:p>
          </p:txBody>
        </p:sp>
        <p:sp>
          <p:nvSpPr>
            <p:cNvPr id="5" name="Arrow: Left 4">
              <a:extLst>
                <a:ext uri="{FF2B5EF4-FFF2-40B4-BE49-F238E27FC236}">
                  <a16:creationId xmlns:a16="http://schemas.microsoft.com/office/drawing/2014/main" id="{8629618C-C341-4E5D-8177-CEAC00340B8B}"/>
                </a:ext>
              </a:extLst>
            </p:cNvPr>
            <p:cNvSpPr/>
            <p:nvPr/>
          </p:nvSpPr>
          <p:spPr>
            <a:xfrm rot="16200000">
              <a:off x="20182831" y="11465878"/>
              <a:ext cx="978408" cy="484632"/>
            </a:xfrm>
            <a:prstGeom prst="leftArrow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BE9254-F029-481B-B213-E9BAEE9C9D46}"/>
              </a:ext>
            </a:extLst>
          </p:cNvPr>
          <p:cNvGrpSpPr/>
          <p:nvPr/>
        </p:nvGrpSpPr>
        <p:grpSpPr>
          <a:xfrm>
            <a:off x="13439050" y="4498378"/>
            <a:ext cx="4791775" cy="4719241"/>
            <a:chOff x="13439050" y="4498378"/>
            <a:chExt cx="4791775" cy="47192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C603E4-A116-4FFD-B3E3-EDC8A08019DB}"/>
                </a:ext>
              </a:extLst>
            </p:cNvPr>
            <p:cNvSpPr txBox="1"/>
            <p:nvPr/>
          </p:nvSpPr>
          <p:spPr>
            <a:xfrm>
              <a:off x="14104695" y="4498378"/>
              <a:ext cx="4126130" cy="471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 Black" panose="020B0A04020102020204" pitchFamily="34" charset="0"/>
                  <a:sym typeface="Helvetica Light"/>
                </a:rPr>
                <a:t>No dat</a:t>
              </a:r>
              <a:r>
                <a:rPr lang="en-US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 Black" panose="020B0A04020102020204" pitchFamily="34" charset="0"/>
                  <a:sym typeface="Helvetica Light"/>
                </a:rPr>
                <a:t>This will be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Relevant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 Black" panose="020B0A04020102020204" pitchFamily="34" charset="0"/>
                  <a:sym typeface="Helvetica Light"/>
                </a:rPr>
                <a:t>When we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Look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 Black" panose="020B0A04020102020204" pitchFamily="34" charset="0"/>
                  <a:sym typeface="Helvetica Light"/>
                </a:rPr>
                <a:t>At queries</a:t>
              </a:r>
            </a:p>
          </p:txBody>
        </p:sp>
        <p:sp>
          <p:nvSpPr>
            <p:cNvPr id="9" name="Arrow: Left 8">
              <a:extLst>
                <a:ext uri="{FF2B5EF4-FFF2-40B4-BE49-F238E27FC236}">
                  <a16:creationId xmlns:a16="http://schemas.microsoft.com/office/drawing/2014/main" id="{35F7A5FB-3B2A-4078-85CE-67146D31ACC2}"/>
                </a:ext>
              </a:extLst>
            </p:cNvPr>
            <p:cNvSpPr/>
            <p:nvPr/>
          </p:nvSpPr>
          <p:spPr>
            <a:xfrm>
              <a:off x="13439050" y="4577008"/>
              <a:ext cx="978408" cy="484632"/>
            </a:xfrm>
            <a:prstGeom prst="leftArrow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655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AF3C8-34D3-438C-BB7C-3C158FF4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695" y="1212614"/>
            <a:ext cx="18624894" cy="11290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64F31-42AB-4EAC-A671-48665220F42D}"/>
              </a:ext>
            </a:extLst>
          </p:cNvPr>
          <p:cNvSpPr txBox="1"/>
          <p:nvPr/>
        </p:nvSpPr>
        <p:spPr>
          <a:xfrm>
            <a:off x="15251094" y="11228580"/>
            <a:ext cx="566180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Datasheet View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8629618C-C341-4E5D-8177-CEAC00340B8B}"/>
              </a:ext>
            </a:extLst>
          </p:cNvPr>
          <p:cNvSpPr/>
          <p:nvPr/>
        </p:nvSpPr>
        <p:spPr>
          <a:xfrm rot="16200000">
            <a:off x="20663098" y="11208182"/>
            <a:ext cx="978408" cy="484632"/>
          </a:xfrm>
          <a:prstGeom prst="lef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4332613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5A1FF-6FCF-4AE1-A6A9-837A541A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63" y="1279059"/>
            <a:ext cx="18412474" cy="11157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64F31-42AB-4EAC-A671-48665220F42D}"/>
              </a:ext>
            </a:extLst>
          </p:cNvPr>
          <p:cNvSpPr txBox="1"/>
          <p:nvPr/>
        </p:nvSpPr>
        <p:spPr>
          <a:xfrm>
            <a:off x="8002443" y="3347322"/>
            <a:ext cx="4021935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Design Tab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8629618C-C341-4E5D-8177-CEAC00340B8B}"/>
              </a:ext>
            </a:extLst>
          </p:cNvPr>
          <p:cNvSpPr/>
          <p:nvPr/>
        </p:nvSpPr>
        <p:spPr>
          <a:xfrm rot="5400000">
            <a:off x="7755555" y="2709545"/>
            <a:ext cx="978408" cy="484632"/>
          </a:xfrm>
          <a:prstGeom prst="lef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27EBB1-5E43-498A-941F-CB50C597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9732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2686C4-BFC9-4D15-BB39-5B50656EA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16775"/>
            <a:ext cx="18288000" cy="11082450"/>
          </a:xfrm>
          <a:prstGeom prst="rect">
            <a:avLst/>
          </a:prstGeom>
        </p:spPr>
      </p:pic>
      <p:sp>
        <p:nvSpPr>
          <p:cNvPr id="179" name="Shape 179"/>
          <p:cNvSpPr>
            <a:spLocks noGrp="1"/>
          </p:cNvSpPr>
          <p:nvPr>
            <p:ph type="ctrTitle"/>
          </p:nvPr>
        </p:nvSpPr>
        <p:spPr>
          <a:xfrm>
            <a:off x="2048969" y="808498"/>
            <a:ext cx="20828000" cy="8472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Photographer's Table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64F31-42AB-4EAC-A671-48665220F42D}"/>
              </a:ext>
            </a:extLst>
          </p:cNvPr>
          <p:cNvSpPr txBox="1"/>
          <p:nvPr/>
        </p:nvSpPr>
        <p:spPr>
          <a:xfrm>
            <a:off x="4846406" y="3917609"/>
            <a:ext cx="534280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Property Sheet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8629618C-C341-4E5D-8177-CEAC00340B8B}"/>
              </a:ext>
            </a:extLst>
          </p:cNvPr>
          <p:cNvSpPr/>
          <p:nvPr/>
        </p:nvSpPr>
        <p:spPr>
          <a:xfrm rot="5400000">
            <a:off x="7270923" y="3105006"/>
            <a:ext cx="978408" cy="484632"/>
          </a:xfrm>
          <a:prstGeom prst="lef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2624D-D273-412A-AC69-A6D08B1254E2}"/>
              </a:ext>
            </a:extLst>
          </p:cNvPr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63778" y="2688770"/>
            <a:ext cx="5809957" cy="9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4060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ctrTitle"/>
          </p:nvPr>
        </p:nvSpPr>
        <p:spPr>
          <a:xfrm>
            <a:off x="1473200" y="7904844"/>
            <a:ext cx="20828000" cy="4648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 dirty="0"/>
          </a:p>
          <a:p>
            <a:r>
              <a:rPr lang="en-US" dirty="0"/>
              <a:t>I will demo the rest of the objects</a:t>
            </a:r>
            <a:br>
              <a:rPr lang="en-US" dirty="0"/>
            </a:br>
            <a:r>
              <a:rPr lang="en-US" dirty="0"/>
              <a:t>without reference slides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Don’t expect full retention!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Just get a feel for the program today.</a:t>
            </a:r>
            <a:br>
              <a:rPr lang="en-US" dirty="0"/>
            </a:br>
            <a:r>
              <a:rPr lang="en-US" sz="4900" dirty="0"/>
              <a:t>(Exit slides for now)</a:t>
            </a:r>
            <a:br>
              <a:rPr lang="en-US" sz="4900" dirty="0"/>
            </a:br>
            <a:endParaRPr lang="en-US" sz="4900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dirty="0"/>
              <a:t>Next Ribbon is…</a:t>
            </a:r>
          </a:p>
        </p:txBody>
      </p:sp>
    </p:spTree>
    <p:extLst>
      <p:ext uri="{BB962C8B-B14F-4D97-AF65-F5344CB8AC3E}">
        <p14:creationId xmlns:p14="http://schemas.microsoft.com/office/powerpoint/2010/main" val="366104410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5268441" y="11727904"/>
            <a:ext cx="130851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External Data Tab Ribbon</a:t>
            </a:r>
          </a:p>
        </p:txBody>
      </p:sp>
      <p:pic>
        <p:nvPicPr>
          <p:cNvPr id="227" name="external data ta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20700"/>
            <a:ext cx="19356425" cy="1094389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5865341" y="2946840"/>
            <a:ext cx="7700318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solidFill>
                  <a:srgbClr val="000000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rPr dirty="0"/>
              <a:t>Data In and Out</a:t>
            </a:r>
            <a:endParaRPr lang="en-US" dirty="0"/>
          </a:p>
          <a:p>
            <a:r>
              <a:rPr lang="en-US" dirty="0"/>
              <a:t>We will import our tables in this view</a:t>
            </a:r>
            <a:endParaRPr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6189191" y="11778704"/>
            <a:ext cx="120056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Database Tools Ribbon</a:t>
            </a:r>
          </a:p>
        </p:txBody>
      </p:sp>
      <p:pic>
        <p:nvPicPr>
          <p:cNvPr id="231" name="DB tool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20700"/>
            <a:ext cx="19358876" cy="1096844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6563841" y="3654875"/>
            <a:ext cx="7700318" cy="4700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000000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pPr>
            <a:r>
              <a:t>for our purposes,</a:t>
            </a:r>
          </a:p>
          <a:p>
            <a:pPr>
              <a:defRPr sz="7000" b="1">
                <a:solidFill>
                  <a:srgbClr val="000000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pPr>
            <a:r>
              <a:t>mostly used for getting to Relationships </a:t>
            </a:r>
          </a:p>
        </p:txBody>
      </p:sp>
      <p:sp>
        <p:nvSpPr>
          <p:cNvPr id="233" name="Shape 233"/>
          <p:cNvSpPr/>
          <p:nvPr/>
        </p:nvSpPr>
        <p:spPr>
          <a:xfrm rot="14178596">
            <a:off x="4522847" y="2053003"/>
            <a:ext cx="2175244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20700"/>
            <a:ext cx="19354800" cy="1042835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9053041" y="11639550"/>
            <a:ext cx="7700318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Start Access</a:t>
            </a:r>
          </a:p>
        </p:txBody>
      </p:sp>
      <p:pic>
        <p:nvPicPr>
          <p:cNvPr id="126" name="Picture 12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4556" y="3111500"/>
            <a:ext cx="4514988" cy="45349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2029941" y="11715204"/>
            <a:ext cx="215179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Tell Me Button… not really a tab or Ribbon</a:t>
            </a:r>
          </a:p>
        </p:txBody>
      </p:sp>
      <p:pic>
        <p:nvPicPr>
          <p:cNvPr id="236" name="DB tool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20700"/>
            <a:ext cx="19358876" cy="10968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23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9956" y="406400"/>
            <a:ext cx="2343288" cy="1232992"/>
          </a:xfrm>
          <a:prstGeom prst="rect">
            <a:avLst/>
          </a:prstGeom>
        </p:spPr>
      </p:pic>
      <p:sp>
        <p:nvSpPr>
          <p:cNvPr id="239" name="Shape 239"/>
          <p:cNvSpPr/>
          <p:nvPr/>
        </p:nvSpPr>
        <p:spPr>
          <a:xfrm>
            <a:off x="8806749" y="1130299"/>
            <a:ext cx="1202830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Tell me what you want to do (2016 only)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8837141" y="11854904"/>
            <a:ext cx="77003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Tell me</a:t>
            </a:r>
          </a:p>
        </p:txBody>
      </p:sp>
      <p:pic>
        <p:nvPicPr>
          <p:cNvPr id="242" name="DB tool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20700"/>
            <a:ext cx="19355608" cy="1095045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6845907" y="2819400"/>
            <a:ext cx="871098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Tell me what you want to do</a:t>
            </a:r>
          </a:p>
          <a:p>
            <a:pPr algn="l">
              <a:defRPr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dropdown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5814541" y="10711904"/>
            <a:ext cx="127549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Hide/Pin toggle Ribbon</a:t>
            </a:r>
          </a:p>
        </p:txBody>
      </p:sp>
      <p:pic>
        <p:nvPicPr>
          <p:cNvPr id="246" name="pin ribb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9439" y="2475013"/>
            <a:ext cx="17697561" cy="667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24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60700" y="4330700"/>
            <a:ext cx="4908687" cy="33846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6640041" y="12108904"/>
            <a:ext cx="12221518" cy="123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Hidden Ribbon</a:t>
            </a:r>
          </a:p>
        </p:txBody>
      </p:sp>
      <p:pic>
        <p:nvPicPr>
          <p:cNvPr id="251" name="Screen Shot 2017-03-27 at 12.43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9516" y="439314"/>
            <a:ext cx="20179686" cy="11414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5420841" y="3933344"/>
            <a:ext cx="12221518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rPr lang="en-US" dirty="0"/>
              <a:t>Now we will open a Larger Database…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309767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5420841" y="3933344"/>
            <a:ext cx="12221518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rPr lang="en-US" dirty="0"/>
              <a:t>Now we will open a </a:t>
            </a:r>
            <a:r>
              <a:rPr lang="en-US"/>
              <a:t>Larger Database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EC5CF-702F-4BF1-A795-A66FE6910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-296321"/>
            <a:ext cx="24623486" cy="167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302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7579841" y="11868150"/>
            <a:ext cx="10913418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New Blank Database</a:t>
            </a:r>
          </a:p>
        </p:txBody>
      </p:sp>
      <p:pic>
        <p:nvPicPr>
          <p:cNvPr id="130" name="new fi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20700"/>
            <a:ext cx="19354800" cy="10921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2944341" y="11830050"/>
            <a:ext cx="18495318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Default Start: Table Tools: Fields</a:t>
            </a:r>
          </a:p>
        </p:txBody>
      </p:sp>
      <p:pic>
        <p:nvPicPr>
          <p:cNvPr id="133" name="fiel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33400"/>
            <a:ext cx="19354800" cy="10990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1921991" y="11995796"/>
            <a:ext cx="20540018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Click to Add: Text, Number, Date, </a:t>
            </a:r>
            <a:r>
              <a:rPr lang="en-US" dirty="0"/>
              <a:t>currency, </a:t>
            </a:r>
            <a:r>
              <a:rPr dirty="0"/>
              <a:t>etc.</a:t>
            </a:r>
          </a:p>
        </p:txBody>
      </p:sp>
      <p:pic>
        <p:nvPicPr>
          <p:cNvPr id="136" name="fields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533400"/>
            <a:ext cx="19354800" cy="10937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That </a:t>
            </a:r>
            <a:r>
              <a:t>was starting </a:t>
            </a:r>
            <a:r>
              <a:rPr dirty="0"/>
              <a:t>from</a:t>
            </a:r>
          </a:p>
          <a:p>
            <a:r>
              <a:rPr dirty="0"/>
              <a:t>nothing…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Lets’ open a small DB…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Open Photographers DB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284</Words>
  <Application>Microsoft Office PowerPoint</Application>
  <PresentationFormat>Custom</PresentationFormat>
  <Paragraphs>86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 Black</vt:lpstr>
      <vt:lpstr>Futura</vt:lpstr>
      <vt:lpstr>Futura Condensed</vt:lpstr>
      <vt:lpstr>Gill Sans</vt:lpstr>
      <vt:lpstr>Helvetica</vt:lpstr>
      <vt:lpstr>Helvetica Light</vt:lpstr>
      <vt:lpstr>Helvetica Neue</vt:lpstr>
      <vt:lpstr>Black</vt:lpstr>
      <vt:lpstr>Access Intro RDBMS</vt:lpstr>
      <vt:lpstr>Getting Started</vt:lpstr>
      <vt:lpstr>PowerPoint Presentation</vt:lpstr>
      <vt:lpstr>PowerPoint Presentation</vt:lpstr>
      <vt:lpstr>PowerPoint Presentation</vt:lpstr>
      <vt:lpstr>PowerPoint Presentation</vt:lpstr>
      <vt:lpstr>That was starting from nothing…</vt:lpstr>
      <vt:lpstr>Lets’ open a small DB…</vt:lpstr>
      <vt:lpstr>Open Photographers DB</vt:lpstr>
      <vt:lpstr>PowerPoint Presentation</vt:lpstr>
      <vt:lpstr>PowerPoint Presentation</vt:lpstr>
      <vt:lpstr>Let’s Check out the  Ribbons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next Ribbon let’s talk about Objects</vt:lpstr>
      <vt:lpstr>What are Objects?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Photographer's Table</vt:lpstr>
      <vt:lpstr> I will demo the rest of the objects without reference slides  Don’t expect full retention!  Just get a feel for the program today. (Exit slides for now) </vt:lpstr>
      <vt:lpstr> Next Ribbon is…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Intro RDBMS</dc:title>
  <dc:creator>Larry Jones</dc:creator>
  <cp:lastModifiedBy>Jones, Lawrence Blake</cp:lastModifiedBy>
  <cp:revision>1</cp:revision>
  <dcterms:modified xsi:type="dcterms:W3CDTF">2018-03-28T16:55:29Z</dcterms:modified>
</cp:coreProperties>
</file>