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wma" ContentType="audio/x-ms-wma"/>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9.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0.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1.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theme/theme16.xml" ContentType="application/vnd.openxmlformats-officedocument.theme+xml"/>
  <Override PartName="/ppt/slideLayouts/slideLayout156.xml" ContentType="application/vnd.openxmlformats-officedocument.presentationml.slideLayout+xml"/>
  <Override PartName="/ppt/theme/theme17.xml" ContentType="application/vnd.openxmlformats-officedocument.theme+xml"/>
  <Override PartName="/ppt/slideLayouts/slideLayout157.xml" ContentType="application/vnd.openxmlformats-officedocument.presentationml.slideLayout+xml"/>
  <Override PartName="/ppt/theme/theme18.xml" ContentType="application/vnd.openxmlformats-officedocument.theme+xml"/>
  <Override PartName="/ppt/slideLayouts/slideLayout158.xml" ContentType="application/vnd.openxmlformats-officedocument.presentationml.slideLayout+xml"/>
  <Override PartName="/ppt/theme/theme19.xml" ContentType="application/vnd.openxmlformats-officedocument.theme+xml"/>
  <Override PartName="/ppt/slideLayouts/slideLayout159.xml" ContentType="application/vnd.openxmlformats-officedocument.presentationml.slideLayout+xml"/>
  <Override PartName="/ppt/theme/theme20.xml" ContentType="application/vnd.openxmlformats-officedocument.theme+xml"/>
  <Override PartName="/ppt/slideLayouts/slideLayout160.xml" ContentType="application/vnd.openxmlformats-officedocument.presentationml.slideLayout+xml"/>
  <Override PartName="/ppt/theme/theme21.xml" ContentType="application/vnd.openxmlformats-officedocument.theme+xml"/>
  <Override PartName="/ppt/slideLayouts/slideLayout161.xml" ContentType="application/vnd.openxmlformats-officedocument.presentationml.slideLayout+xml"/>
  <Override PartName="/ppt/theme/theme22.xml" ContentType="application/vnd.openxmlformats-officedocument.theme+xml"/>
  <Override PartName="/ppt/slideLayouts/slideLayout162.xml" ContentType="application/vnd.openxmlformats-officedocument.presentationml.slideLayout+xml"/>
  <Override PartName="/ppt/theme/theme23.xml" ContentType="application/vnd.openxmlformats-officedocument.theme+xml"/>
  <Override PartName="/ppt/slideLayouts/slideLayout163.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tags/tag7.xml" ContentType="application/vnd.openxmlformats-officedocument.presentationml.tags+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tags/tag9.xml" ContentType="application/vnd.openxmlformats-officedocument.presentationml.tags+xml"/>
  <Override PartName="/ppt/notesSlides/notesSlide29.xml" ContentType="application/vnd.openxmlformats-officedocument.presentationml.notesSlide+xml"/>
  <Override PartName="/ppt/tags/tag10.xml" ContentType="application/vnd.openxmlformats-officedocument.presentationml.tags+xml"/>
  <Override PartName="/ppt/notesSlides/notesSlide30.xml" ContentType="application/vnd.openxmlformats-officedocument.presentationml.notesSlide+xml"/>
  <Override PartName="/ppt/tags/tag11.xml" ContentType="application/vnd.openxmlformats-officedocument.presentationml.tags+xml"/>
  <Override PartName="/ppt/notesSlides/notesSlide31.xml" ContentType="application/vnd.openxmlformats-officedocument.presentationml.notesSlide+xml"/>
  <Override PartName="/ppt/tags/tag12.xml" ContentType="application/vnd.openxmlformats-officedocument.presentationml.tags+xml"/>
  <Override PartName="/ppt/notesSlides/notesSlide32.xml" ContentType="application/vnd.openxmlformats-officedocument.presentationml.notesSlide+xml"/>
  <Override PartName="/ppt/tags/tag13.xml" ContentType="application/vnd.openxmlformats-officedocument.presentationml.tags+xml"/>
  <Override PartName="/ppt/notesSlides/notesSlide33.xml" ContentType="application/vnd.openxmlformats-officedocument.presentationml.notesSlide+xml"/>
  <Override PartName="/ppt/tags/tag14.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media13.WAV" ContentType="audio/x-wav"/>
  <Override PartName="/ppt/notesSlides/notesSlide44.xml" ContentType="application/vnd.openxmlformats-officedocument.presentationml.notesSlide+xml"/>
  <Override PartName="/ppt/tags/tag15.xml" ContentType="application/vnd.openxmlformats-officedocument.presentationml.tags+xml"/>
  <Override PartName="/ppt/media/media14.wav" ContentType="audio/x-wav"/>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30" r:id="rId1"/>
    <p:sldMasterId id="2147483675" r:id="rId2"/>
    <p:sldMasterId id="2147483679" r:id="rId3"/>
    <p:sldMasterId id="2147483698" r:id="rId4"/>
    <p:sldMasterId id="2147483700" r:id="rId5"/>
    <p:sldMasterId id="2147483704" r:id="rId6"/>
    <p:sldMasterId id="2147484236" r:id="rId7"/>
    <p:sldMasterId id="2147484248" r:id="rId8"/>
    <p:sldMasterId id="2147484266" r:id="rId9"/>
    <p:sldMasterId id="2147484290" r:id="rId10"/>
    <p:sldMasterId id="2147484303" r:id="rId11"/>
    <p:sldMasterId id="2147484342" r:id="rId12"/>
    <p:sldMasterId id="2147484360" r:id="rId13"/>
    <p:sldMasterId id="2147484362" r:id="rId14"/>
    <p:sldMasterId id="2147484364" r:id="rId15"/>
    <p:sldMasterId id="2147484366" r:id="rId16"/>
    <p:sldMasterId id="2147484368" r:id="rId17"/>
    <p:sldMasterId id="2147484370" r:id="rId18"/>
    <p:sldMasterId id="2147484372" r:id="rId19"/>
    <p:sldMasterId id="2147484374" r:id="rId20"/>
    <p:sldMasterId id="2147484376" r:id="rId21"/>
    <p:sldMasterId id="2147484378" r:id="rId22"/>
    <p:sldMasterId id="2147484380" r:id="rId23"/>
    <p:sldMasterId id="2147484382" r:id="rId24"/>
  </p:sldMasterIdLst>
  <p:notesMasterIdLst>
    <p:notesMasterId r:id="rId109"/>
  </p:notesMasterIdLst>
  <p:handoutMasterIdLst>
    <p:handoutMasterId r:id="rId110"/>
  </p:handoutMasterIdLst>
  <p:sldIdLst>
    <p:sldId id="504" r:id="rId25"/>
    <p:sldId id="256" r:id="rId26"/>
    <p:sldId id="477" r:id="rId27"/>
    <p:sldId id="461" r:id="rId28"/>
    <p:sldId id="464" r:id="rId29"/>
    <p:sldId id="462" r:id="rId30"/>
    <p:sldId id="470" r:id="rId31"/>
    <p:sldId id="422" r:id="rId32"/>
    <p:sldId id="430" r:id="rId33"/>
    <p:sldId id="511" r:id="rId34"/>
    <p:sldId id="463" r:id="rId35"/>
    <p:sldId id="429" r:id="rId36"/>
    <p:sldId id="332" r:id="rId37"/>
    <p:sldId id="337" r:id="rId38"/>
    <p:sldId id="440" r:id="rId39"/>
    <p:sldId id="441" r:id="rId40"/>
    <p:sldId id="442" r:id="rId41"/>
    <p:sldId id="443" r:id="rId42"/>
    <p:sldId id="444" r:id="rId43"/>
    <p:sldId id="445" r:id="rId44"/>
    <p:sldId id="446" r:id="rId45"/>
    <p:sldId id="447" r:id="rId46"/>
    <p:sldId id="448" r:id="rId47"/>
    <p:sldId id="449" r:id="rId48"/>
    <p:sldId id="450" r:id="rId49"/>
    <p:sldId id="451" r:id="rId50"/>
    <p:sldId id="452" r:id="rId51"/>
    <p:sldId id="453" r:id="rId52"/>
    <p:sldId id="471" r:id="rId53"/>
    <p:sldId id="466" r:id="rId54"/>
    <p:sldId id="512" r:id="rId55"/>
    <p:sldId id="513" r:id="rId56"/>
    <p:sldId id="514" r:id="rId57"/>
    <p:sldId id="515" r:id="rId58"/>
    <p:sldId id="516" r:id="rId59"/>
    <p:sldId id="517" r:id="rId60"/>
    <p:sldId id="518" r:id="rId61"/>
    <p:sldId id="519" r:id="rId62"/>
    <p:sldId id="520" r:id="rId63"/>
    <p:sldId id="521" r:id="rId64"/>
    <p:sldId id="522" r:id="rId65"/>
    <p:sldId id="523" r:id="rId66"/>
    <p:sldId id="455" r:id="rId67"/>
    <p:sldId id="457" r:id="rId68"/>
    <p:sldId id="467" r:id="rId69"/>
    <p:sldId id="468" r:id="rId70"/>
    <p:sldId id="478" r:id="rId71"/>
    <p:sldId id="482" r:id="rId72"/>
    <p:sldId id="483" r:id="rId73"/>
    <p:sldId id="484" r:id="rId74"/>
    <p:sldId id="485" r:id="rId75"/>
    <p:sldId id="486" r:id="rId76"/>
    <p:sldId id="487" r:id="rId77"/>
    <p:sldId id="488" r:id="rId78"/>
    <p:sldId id="502" r:id="rId79"/>
    <p:sldId id="499" r:id="rId80"/>
    <p:sldId id="500" r:id="rId81"/>
    <p:sldId id="501" r:id="rId82"/>
    <p:sldId id="506" r:id="rId83"/>
    <p:sldId id="505" r:id="rId84"/>
    <p:sldId id="503" r:id="rId85"/>
    <p:sldId id="472" r:id="rId86"/>
    <p:sldId id="465" r:id="rId87"/>
    <p:sldId id="333" r:id="rId88"/>
    <p:sldId id="335" r:id="rId89"/>
    <p:sldId id="473" r:id="rId90"/>
    <p:sldId id="454" r:id="rId91"/>
    <p:sldId id="469" r:id="rId92"/>
    <p:sldId id="474" r:id="rId93"/>
    <p:sldId id="311" r:id="rId94"/>
    <p:sldId id="312" r:id="rId95"/>
    <p:sldId id="313" r:id="rId96"/>
    <p:sldId id="314" r:id="rId97"/>
    <p:sldId id="315" r:id="rId98"/>
    <p:sldId id="316" r:id="rId99"/>
    <p:sldId id="317" r:id="rId100"/>
    <p:sldId id="479" r:id="rId101"/>
    <p:sldId id="480" r:id="rId102"/>
    <p:sldId id="475" r:id="rId103"/>
    <p:sldId id="331" r:id="rId104"/>
    <p:sldId id="481" r:id="rId105"/>
    <p:sldId id="509" r:id="rId106"/>
    <p:sldId id="346" r:id="rId107"/>
    <p:sldId id="510" r:id="rId108"/>
  </p:sldIdLst>
  <p:sldSz cx="12192000" cy="6858000"/>
  <p:notesSz cx="6858000" cy="9144000"/>
  <p:defaultTextStyle>
    <a:defPPr>
      <a:defRPr lang="en-US"/>
    </a:defPPr>
    <a:lvl1pPr algn="l" rtl="0" fontAlgn="base">
      <a:spcBef>
        <a:spcPct val="0"/>
      </a:spcBef>
      <a:spcAft>
        <a:spcPct val="0"/>
      </a:spcAft>
      <a:defRPr sz="2400" b="1" kern="1200">
        <a:solidFill>
          <a:schemeClr val="tx1"/>
        </a:solidFill>
        <a:latin typeface="Times New Roman" charset="0"/>
        <a:ea typeface="+mn-ea"/>
        <a:cs typeface="+mn-cs"/>
      </a:defRPr>
    </a:lvl1pPr>
    <a:lvl2pPr marL="457200" algn="l" rtl="0" fontAlgn="base">
      <a:spcBef>
        <a:spcPct val="0"/>
      </a:spcBef>
      <a:spcAft>
        <a:spcPct val="0"/>
      </a:spcAft>
      <a:defRPr sz="2400" b="1" kern="1200">
        <a:solidFill>
          <a:schemeClr val="tx1"/>
        </a:solidFill>
        <a:latin typeface="Times New Roman" charset="0"/>
        <a:ea typeface="+mn-ea"/>
        <a:cs typeface="+mn-cs"/>
      </a:defRPr>
    </a:lvl2pPr>
    <a:lvl3pPr marL="914400" algn="l" rtl="0" fontAlgn="base">
      <a:spcBef>
        <a:spcPct val="0"/>
      </a:spcBef>
      <a:spcAft>
        <a:spcPct val="0"/>
      </a:spcAft>
      <a:defRPr sz="2400" b="1" kern="1200">
        <a:solidFill>
          <a:schemeClr val="tx1"/>
        </a:solidFill>
        <a:latin typeface="Times New Roman" charset="0"/>
        <a:ea typeface="+mn-ea"/>
        <a:cs typeface="+mn-cs"/>
      </a:defRPr>
    </a:lvl3pPr>
    <a:lvl4pPr marL="1371600" algn="l" rtl="0" fontAlgn="base">
      <a:spcBef>
        <a:spcPct val="0"/>
      </a:spcBef>
      <a:spcAft>
        <a:spcPct val="0"/>
      </a:spcAft>
      <a:defRPr sz="2400" b="1" kern="1200">
        <a:solidFill>
          <a:schemeClr val="tx1"/>
        </a:solidFill>
        <a:latin typeface="Times New Roman" charset="0"/>
        <a:ea typeface="+mn-ea"/>
        <a:cs typeface="+mn-cs"/>
      </a:defRPr>
    </a:lvl4pPr>
    <a:lvl5pPr marL="1828800" algn="l" rtl="0" fontAlgn="base">
      <a:spcBef>
        <a:spcPct val="0"/>
      </a:spcBef>
      <a:spcAft>
        <a:spcPct val="0"/>
      </a:spcAft>
      <a:defRPr sz="2400" b="1" kern="1200">
        <a:solidFill>
          <a:schemeClr val="tx1"/>
        </a:solidFill>
        <a:latin typeface="Times New Roman" charset="0"/>
        <a:ea typeface="+mn-ea"/>
        <a:cs typeface="+mn-cs"/>
      </a:defRPr>
    </a:lvl5pPr>
    <a:lvl6pPr marL="2286000" algn="l" defTabSz="914400" rtl="0" eaLnBrk="1" latinLnBrk="0" hangingPunct="1">
      <a:defRPr sz="2400" b="1" kern="1200">
        <a:solidFill>
          <a:schemeClr val="tx1"/>
        </a:solidFill>
        <a:latin typeface="Times New Roman" charset="0"/>
        <a:ea typeface="+mn-ea"/>
        <a:cs typeface="+mn-cs"/>
      </a:defRPr>
    </a:lvl6pPr>
    <a:lvl7pPr marL="2743200" algn="l" defTabSz="914400" rtl="0" eaLnBrk="1" latinLnBrk="0" hangingPunct="1">
      <a:defRPr sz="2400" b="1" kern="1200">
        <a:solidFill>
          <a:schemeClr val="tx1"/>
        </a:solidFill>
        <a:latin typeface="Times New Roman" charset="0"/>
        <a:ea typeface="+mn-ea"/>
        <a:cs typeface="+mn-cs"/>
      </a:defRPr>
    </a:lvl7pPr>
    <a:lvl8pPr marL="3200400" algn="l" defTabSz="914400" rtl="0" eaLnBrk="1" latinLnBrk="0" hangingPunct="1">
      <a:defRPr sz="2400" b="1" kern="1200">
        <a:solidFill>
          <a:schemeClr val="tx1"/>
        </a:solidFill>
        <a:latin typeface="Times New Roman" charset="0"/>
        <a:ea typeface="+mn-ea"/>
        <a:cs typeface="+mn-cs"/>
      </a:defRPr>
    </a:lvl8pPr>
    <a:lvl9pPr marL="3657600" algn="l" defTabSz="914400" rtl="0" eaLnBrk="1" latinLnBrk="0" hangingPunct="1">
      <a:defRPr sz="2400" b="1"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1686" userDrawn="1">
          <p15:clr>
            <a:srgbClr val="A4A3A4"/>
          </p15:clr>
        </p15:guide>
        <p15:guide id="2" pos="4303"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3F1B"/>
    <a:srgbClr val="FFFF00"/>
    <a:srgbClr val="FFFF66"/>
    <a:srgbClr val="0000FF"/>
    <a:srgbClr val="0066FF"/>
    <a:srgbClr val="00CC00"/>
    <a:srgbClr val="4D4D4D"/>
    <a:srgbClr val="B2B2B2"/>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1" autoAdjust="0"/>
    <p:restoredTop sz="94643" autoAdjust="0"/>
  </p:normalViewPr>
  <p:slideViewPr>
    <p:cSldViewPr snapToGrid="0">
      <p:cViewPr varScale="1">
        <p:scale>
          <a:sx n="99" d="100"/>
          <a:sy n="99" d="100"/>
        </p:scale>
        <p:origin x="1182" y="72"/>
      </p:cViewPr>
      <p:guideLst>
        <p:guide orient="horz" pos="1686"/>
        <p:guide pos="43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56" d="100"/>
          <a:sy n="56" d="100"/>
        </p:scale>
        <p:origin x="-254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12"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102" Type="http://schemas.openxmlformats.org/officeDocument/2006/relationships/slide" Target="slides/slide78.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theme" Target="theme/theme1.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6" Type="http://schemas.openxmlformats.org/officeDocument/2006/relationships/slide" Target="slides/slide82.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notesMaster" Target="notesMasters/notesMaster1.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handoutMaster" Target="handoutMasters/handoutMaster1.xml"/><Relationship Id="rId115" Type="http://schemas.microsoft.com/office/2016/11/relationships/changesInfo" Target="changesInfos/changesInfo1.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gquist, Ronald Edward" userId="1820ae57-3f0e-4d9d-af90-2444a8544ab4" providerId="ADAL" clId="{256F3F69-C966-48AC-8C76-F069F5EB785B}"/>
    <pc:docChg chg="undo custSel modSld modMainMaster">
      <pc:chgData name="Bergquist, Ronald Edward" userId="1820ae57-3f0e-4d9d-af90-2444a8544ab4" providerId="ADAL" clId="{256F3F69-C966-48AC-8C76-F069F5EB785B}" dt="2017-11-29T20:19:16.512" v="160" actId="478"/>
      <pc:docMkLst>
        <pc:docMk/>
      </pc:docMkLst>
      <pc:sldChg chg="modSp">
        <pc:chgData name="Bergquist, Ronald Edward" userId="1820ae57-3f0e-4d9d-af90-2444a8544ab4" providerId="ADAL" clId="{256F3F69-C966-48AC-8C76-F069F5EB785B}" dt="2017-11-29T20:08:14.344" v="2" actId="14100"/>
        <pc:sldMkLst>
          <pc:docMk/>
          <pc:sldMk cId="0" sldId="256"/>
        </pc:sldMkLst>
        <pc:spChg chg="mod">
          <ac:chgData name="Bergquist, Ronald Edward" userId="1820ae57-3f0e-4d9d-af90-2444a8544ab4" providerId="ADAL" clId="{256F3F69-C966-48AC-8C76-F069F5EB785B}" dt="2017-11-29T20:08:09.504" v="1" actId="14100"/>
          <ac:spMkLst>
            <pc:docMk/>
            <pc:sldMk cId="0" sldId="256"/>
            <ac:spMk id="8" creationId="{00000000-0000-0000-0000-000000000000}"/>
          </ac:spMkLst>
        </pc:spChg>
        <pc:spChg chg="mod">
          <ac:chgData name="Bergquist, Ronald Edward" userId="1820ae57-3f0e-4d9d-af90-2444a8544ab4" providerId="ADAL" clId="{256F3F69-C966-48AC-8C76-F069F5EB785B}" dt="2017-11-29T20:08:14.344" v="2" actId="14100"/>
          <ac:spMkLst>
            <pc:docMk/>
            <pc:sldMk cId="0" sldId="256"/>
            <ac:spMk id="2052" creationId="{00000000-0000-0000-0000-000000000000}"/>
          </ac:spMkLst>
        </pc:spChg>
      </pc:sldChg>
      <pc:sldChg chg="modSp">
        <pc:chgData name="Bergquist, Ronald Edward" userId="1820ae57-3f0e-4d9d-af90-2444a8544ab4" providerId="ADAL" clId="{256F3F69-C966-48AC-8C76-F069F5EB785B}" dt="2017-11-29T20:08:02.947" v="0"/>
        <pc:sldMkLst>
          <pc:docMk/>
          <pc:sldMk cId="0" sldId="311"/>
        </pc:sldMkLst>
        <pc:spChg chg="mod">
          <ac:chgData name="Bergquist, Ronald Edward" userId="1820ae57-3f0e-4d9d-af90-2444a8544ab4" providerId="ADAL" clId="{256F3F69-C966-48AC-8C76-F069F5EB785B}" dt="2017-11-29T20:08:02.947" v="0"/>
          <ac:spMkLst>
            <pc:docMk/>
            <pc:sldMk cId="0" sldId="311"/>
            <ac:spMk id="5" creationId="{00000000-0000-0000-0000-000000000000}"/>
          </ac:spMkLst>
        </pc:spChg>
        <pc:spChg chg="mod">
          <ac:chgData name="Bergquist, Ronald Edward" userId="1820ae57-3f0e-4d9d-af90-2444a8544ab4" providerId="ADAL" clId="{256F3F69-C966-48AC-8C76-F069F5EB785B}" dt="2017-11-29T20:08:02.947" v="0"/>
          <ac:spMkLst>
            <pc:docMk/>
            <pc:sldMk cId="0" sldId="311"/>
            <ac:spMk id="182277" creationId="{00000000-0000-0000-0000-000000000000}"/>
          </ac:spMkLst>
        </pc:spChg>
      </pc:sldChg>
      <pc:sldChg chg="modSp">
        <pc:chgData name="Bergquist, Ronald Edward" userId="1820ae57-3f0e-4d9d-af90-2444a8544ab4" providerId="ADAL" clId="{256F3F69-C966-48AC-8C76-F069F5EB785B}" dt="2017-11-29T20:17:39.963" v="135"/>
        <pc:sldMkLst>
          <pc:docMk/>
          <pc:sldMk cId="0" sldId="312"/>
        </pc:sldMkLst>
        <pc:spChg chg="mod">
          <ac:chgData name="Bergquist, Ronald Edward" userId="1820ae57-3f0e-4d9d-af90-2444a8544ab4" providerId="ADAL" clId="{256F3F69-C966-48AC-8C76-F069F5EB785B}" dt="2017-11-29T20:17:39.963" v="135"/>
          <ac:spMkLst>
            <pc:docMk/>
            <pc:sldMk cId="0" sldId="312"/>
            <ac:spMk id="2" creationId="{00000000-0000-0000-0000-000000000000}"/>
          </ac:spMkLst>
        </pc:spChg>
        <pc:spChg chg="mod">
          <ac:chgData name="Bergquist, Ronald Edward" userId="1820ae57-3f0e-4d9d-af90-2444a8544ab4" providerId="ADAL" clId="{256F3F69-C966-48AC-8C76-F069F5EB785B}" dt="2017-11-29T20:16:30.615" v="123" actId="1076"/>
          <ac:spMkLst>
            <pc:docMk/>
            <pc:sldMk cId="0" sldId="312"/>
            <ac:spMk id="3" creationId="{00000000-0000-0000-0000-000000000000}"/>
          </ac:spMkLst>
        </pc:spChg>
        <pc:picChg chg="mod">
          <ac:chgData name="Bergquist, Ronald Edward" userId="1820ae57-3f0e-4d9d-af90-2444a8544ab4" providerId="ADAL" clId="{256F3F69-C966-48AC-8C76-F069F5EB785B}" dt="2017-11-29T20:08:02.947" v="0"/>
          <ac:picMkLst>
            <pc:docMk/>
            <pc:sldMk cId="0" sldId="312"/>
            <ac:picMk id="9" creationId="{00000000-0000-0000-0000-000000000000}"/>
          </ac:picMkLst>
        </pc:picChg>
      </pc:sldChg>
      <pc:sldChg chg="addSp delSp modSp">
        <pc:chgData name="Bergquist, Ronald Edward" userId="1820ae57-3f0e-4d9d-af90-2444a8544ab4" providerId="ADAL" clId="{256F3F69-C966-48AC-8C76-F069F5EB785B}" dt="2017-11-29T20:19:16.512" v="160" actId="478"/>
        <pc:sldMkLst>
          <pc:docMk/>
          <pc:sldMk cId="0" sldId="313"/>
        </pc:sldMkLst>
        <pc:spChg chg="del mod">
          <ac:chgData name="Bergquist, Ronald Edward" userId="1820ae57-3f0e-4d9d-af90-2444a8544ab4" providerId="ADAL" clId="{256F3F69-C966-48AC-8C76-F069F5EB785B}" dt="2017-11-29T20:19:16.512" v="160" actId="478"/>
          <ac:spMkLst>
            <pc:docMk/>
            <pc:sldMk cId="0" sldId="313"/>
            <ac:spMk id="9" creationId="{00000000-0000-0000-0000-000000000000}"/>
          </ac:spMkLst>
        </pc:spChg>
        <pc:spChg chg="del mod">
          <ac:chgData name="Bergquist, Ronald Edward" userId="1820ae57-3f0e-4d9d-af90-2444a8544ab4" providerId="ADAL" clId="{256F3F69-C966-48AC-8C76-F069F5EB785B}" dt="2017-11-29T20:17:48.257" v="137" actId="478"/>
          <ac:spMkLst>
            <pc:docMk/>
            <pc:sldMk cId="0" sldId="313"/>
            <ac:spMk id="10" creationId="{00000000-0000-0000-0000-000000000000}"/>
          </ac:spMkLst>
        </pc:spChg>
        <pc:spChg chg="add">
          <ac:chgData name="Bergquist, Ronald Edward" userId="1820ae57-3f0e-4d9d-af90-2444a8544ab4" providerId="ADAL" clId="{256F3F69-C966-48AC-8C76-F069F5EB785B}" dt="2017-11-29T20:16:52.066" v="126"/>
          <ac:spMkLst>
            <pc:docMk/>
            <pc:sldMk cId="0" sldId="313"/>
            <ac:spMk id="11" creationId="{D0E0DF58-A08B-4C54-B7A2-1BA038B90E1E}"/>
          </ac:spMkLst>
        </pc:spChg>
        <pc:spChg chg="add">
          <ac:chgData name="Bergquist, Ronald Edward" userId="1820ae57-3f0e-4d9d-af90-2444a8544ab4" providerId="ADAL" clId="{256F3F69-C966-48AC-8C76-F069F5EB785B}" dt="2017-11-29T20:17:44.582" v="136"/>
          <ac:spMkLst>
            <pc:docMk/>
            <pc:sldMk cId="0" sldId="313"/>
            <ac:spMk id="12" creationId="{FD13D8D4-80C6-4C5B-960A-BFE90FFC3DEC}"/>
          </ac:spMkLst>
        </pc:spChg>
        <pc:spChg chg="mod">
          <ac:chgData name="Bergquist, Ronald Edward" userId="1820ae57-3f0e-4d9d-af90-2444a8544ab4" providerId="ADAL" clId="{256F3F69-C966-48AC-8C76-F069F5EB785B}" dt="2017-11-29T20:08:02.947" v="0"/>
          <ac:spMkLst>
            <pc:docMk/>
            <pc:sldMk cId="0" sldId="313"/>
            <ac:spMk id="184323" creationId="{00000000-0000-0000-0000-000000000000}"/>
          </ac:spMkLst>
        </pc:spChg>
        <pc:picChg chg="mod">
          <ac:chgData name="Bergquist, Ronald Edward" userId="1820ae57-3f0e-4d9d-af90-2444a8544ab4" providerId="ADAL" clId="{256F3F69-C966-48AC-8C76-F069F5EB785B}" dt="2017-11-29T20:08:02.947" v="0"/>
          <ac:picMkLst>
            <pc:docMk/>
            <pc:sldMk cId="0" sldId="313"/>
            <ac:picMk id="184326" creationId="{00000000-0000-0000-0000-000000000000}"/>
          </ac:picMkLst>
        </pc:picChg>
      </pc:sldChg>
      <pc:sldChg chg="addSp delSp modSp">
        <pc:chgData name="Bergquist, Ronald Edward" userId="1820ae57-3f0e-4d9d-af90-2444a8544ab4" providerId="ADAL" clId="{256F3F69-C966-48AC-8C76-F069F5EB785B}" dt="2017-11-29T20:19:11.927" v="159" actId="478"/>
        <pc:sldMkLst>
          <pc:docMk/>
          <pc:sldMk cId="0" sldId="314"/>
        </pc:sldMkLst>
        <pc:spChg chg="del mod">
          <ac:chgData name="Bergquist, Ronald Edward" userId="1820ae57-3f0e-4d9d-af90-2444a8544ab4" providerId="ADAL" clId="{256F3F69-C966-48AC-8C76-F069F5EB785B}" dt="2017-11-29T20:19:11.927" v="159" actId="478"/>
          <ac:spMkLst>
            <pc:docMk/>
            <pc:sldMk cId="0" sldId="314"/>
            <ac:spMk id="9" creationId="{00000000-0000-0000-0000-000000000000}"/>
          </ac:spMkLst>
        </pc:spChg>
        <pc:spChg chg="del mod">
          <ac:chgData name="Bergquist, Ronald Edward" userId="1820ae57-3f0e-4d9d-af90-2444a8544ab4" providerId="ADAL" clId="{256F3F69-C966-48AC-8C76-F069F5EB785B}" dt="2017-11-29T20:19:10.335" v="158" actId="478"/>
          <ac:spMkLst>
            <pc:docMk/>
            <pc:sldMk cId="0" sldId="314"/>
            <ac:spMk id="10" creationId="{00000000-0000-0000-0000-000000000000}"/>
          </ac:spMkLst>
        </pc:spChg>
        <pc:spChg chg="add">
          <ac:chgData name="Bergquist, Ronald Edward" userId="1820ae57-3f0e-4d9d-af90-2444a8544ab4" providerId="ADAL" clId="{256F3F69-C966-48AC-8C76-F069F5EB785B}" dt="2017-11-29T20:16:54.050" v="127"/>
          <ac:spMkLst>
            <pc:docMk/>
            <pc:sldMk cId="0" sldId="314"/>
            <ac:spMk id="11" creationId="{86533830-6AF1-4C47-BAC3-15467DD695B7}"/>
          </ac:spMkLst>
        </pc:spChg>
        <pc:spChg chg="add">
          <ac:chgData name="Bergquist, Ronald Edward" userId="1820ae57-3f0e-4d9d-af90-2444a8544ab4" providerId="ADAL" clId="{256F3F69-C966-48AC-8C76-F069F5EB785B}" dt="2017-11-29T20:17:54.165" v="138"/>
          <ac:spMkLst>
            <pc:docMk/>
            <pc:sldMk cId="0" sldId="314"/>
            <ac:spMk id="12" creationId="{D8E9F4DA-B38D-4052-84D7-8C338438EB6E}"/>
          </ac:spMkLst>
        </pc:spChg>
        <pc:spChg chg="mod">
          <ac:chgData name="Bergquist, Ronald Edward" userId="1820ae57-3f0e-4d9d-af90-2444a8544ab4" providerId="ADAL" clId="{256F3F69-C966-48AC-8C76-F069F5EB785B}" dt="2017-11-29T20:08:02.947" v="0"/>
          <ac:spMkLst>
            <pc:docMk/>
            <pc:sldMk cId="0" sldId="314"/>
            <ac:spMk id="185347" creationId="{00000000-0000-0000-0000-000000000000}"/>
          </ac:spMkLst>
        </pc:spChg>
        <pc:picChg chg="mod">
          <ac:chgData name="Bergquist, Ronald Edward" userId="1820ae57-3f0e-4d9d-af90-2444a8544ab4" providerId="ADAL" clId="{256F3F69-C966-48AC-8C76-F069F5EB785B}" dt="2017-11-29T20:08:02.947" v="0"/>
          <ac:picMkLst>
            <pc:docMk/>
            <pc:sldMk cId="0" sldId="314"/>
            <ac:picMk id="185349" creationId="{00000000-0000-0000-0000-000000000000}"/>
          </ac:picMkLst>
        </pc:picChg>
      </pc:sldChg>
      <pc:sldChg chg="addSp delSp modSp">
        <pc:chgData name="Bergquist, Ronald Edward" userId="1820ae57-3f0e-4d9d-af90-2444a8544ab4" providerId="ADAL" clId="{256F3F69-C966-48AC-8C76-F069F5EB785B}" dt="2017-11-29T20:19:00.664" v="157" actId="478"/>
        <pc:sldMkLst>
          <pc:docMk/>
          <pc:sldMk cId="0" sldId="315"/>
        </pc:sldMkLst>
        <pc:spChg chg="del mod">
          <ac:chgData name="Bergquist, Ronald Edward" userId="1820ae57-3f0e-4d9d-af90-2444a8544ab4" providerId="ADAL" clId="{256F3F69-C966-48AC-8C76-F069F5EB785B}" dt="2017-11-29T20:19:00.664" v="157" actId="478"/>
          <ac:spMkLst>
            <pc:docMk/>
            <pc:sldMk cId="0" sldId="315"/>
            <ac:spMk id="9" creationId="{00000000-0000-0000-0000-000000000000}"/>
          </ac:spMkLst>
        </pc:spChg>
        <pc:spChg chg="del mod">
          <ac:chgData name="Bergquist, Ronald Edward" userId="1820ae57-3f0e-4d9d-af90-2444a8544ab4" providerId="ADAL" clId="{256F3F69-C966-48AC-8C76-F069F5EB785B}" dt="2017-11-29T20:18:58.327" v="156" actId="478"/>
          <ac:spMkLst>
            <pc:docMk/>
            <pc:sldMk cId="0" sldId="315"/>
            <ac:spMk id="10" creationId="{00000000-0000-0000-0000-000000000000}"/>
          </ac:spMkLst>
        </pc:spChg>
        <pc:spChg chg="add">
          <ac:chgData name="Bergquist, Ronald Edward" userId="1820ae57-3f0e-4d9d-af90-2444a8544ab4" providerId="ADAL" clId="{256F3F69-C966-48AC-8C76-F069F5EB785B}" dt="2017-11-29T20:16:55.723" v="128"/>
          <ac:spMkLst>
            <pc:docMk/>
            <pc:sldMk cId="0" sldId="315"/>
            <ac:spMk id="11" creationId="{E782BDA6-B677-4005-A74E-CA9B9210CD42}"/>
          </ac:spMkLst>
        </pc:spChg>
        <pc:spChg chg="add">
          <ac:chgData name="Bergquist, Ronald Edward" userId="1820ae57-3f0e-4d9d-af90-2444a8544ab4" providerId="ADAL" clId="{256F3F69-C966-48AC-8C76-F069F5EB785B}" dt="2017-11-29T20:17:56.206" v="139"/>
          <ac:spMkLst>
            <pc:docMk/>
            <pc:sldMk cId="0" sldId="315"/>
            <ac:spMk id="12" creationId="{057C456C-9F16-4474-ADB6-13B7919EB3D3}"/>
          </ac:spMkLst>
        </pc:spChg>
        <pc:spChg chg="mod">
          <ac:chgData name="Bergquist, Ronald Edward" userId="1820ae57-3f0e-4d9d-af90-2444a8544ab4" providerId="ADAL" clId="{256F3F69-C966-48AC-8C76-F069F5EB785B}" dt="2017-11-29T20:08:02.947" v="0"/>
          <ac:spMkLst>
            <pc:docMk/>
            <pc:sldMk cId="0" sldId="315"/>
            <ac:spMk id="186371" creationId="{00000000-0000-0000-0000-000000000000}"/>
          </ac:spMkLst>
        </pc:spChg>
        <pc:picChg chg="mod">
          <ac:chgData name="Bergquist, Ronald Edward" userId="1820ae57-3f0e-4d9d-af90-2444a8544ab4" providerId="ADAL" clId="{256F3F69-C966-48AC-8C76-F069F5EB785B}" dt="2017-11-29T20:08:02.947" v="0"/>
          <ac:picMkLst>
            <pc:docMk/>
            <pc:sldMk cId="0" sldId="315"/>
            <ac:picMk id="186374" creationId="{00000000-0000-0000-0000-000000000000}"/>
          </ac:picMkLst>
        </pc:picChg>
      </pc:sldChg>
      <pc:sldChg chg="addSp delSp modSp">
        <pc:chgData name="Bergquist, Ronald Edward" userId="1820ae57-3f0e-4d9d-af90-2444a8544ab4" providerId="ADAL" clId="{256F3F69-C966-48AC-8C76-F069F5EB785B}" dt="2017-11-29T20:18:53.001" v="155" actId="478"/>
        <pc:sldMkLst>
          <pc:docMk/>
          <pc:sldMk cId="0" sldId="316"/>
        </pc:sldMkLst>
        <pc:spChg chg="del mod">
          <ac:chgData name="Bergquist, Ronald Edward" userId="1820ae57-3f0e-4d9d-af90-2444a8544ab4" providerId="ADAL" clId="{256F3F69-C966-48AC-8C76-F069F5EB785B}" dt="2017-11-29T20:18:53.001" v="155" actId="478"/>
          <ac:spMkLst>
            <pc:docMk/>
            <pc:sldMk cId="0" sldId="316"/>
            <ac:spMk id="9" creationId="{00000000-0000-0000-0000-000000000000}"/>
          </ac:spMkLst>
        </pc:spChg>
        <pc:spChg chg="del mod">
          <ac:chgData name="Bergquist, Ronald Edward" userId="1820ae57-3f0e-4d9d-af90-2444a8544ab4" providerId="ADAL" clId="{256F3F69-C966-48AC-8C76-F069F5EB785B}" dt="2017-11-29T20:18:51.458" v="154" actId="478"/>
          <ac:spMkLst>
            <pc:docMk/>
            <pc:sldMk cId="0" sldId="316"/>
            <ac:spMk id="10" creationId="{00000000-0000-0000-0000-000000000000}"/>
          </ac:spMkLst>
        </pc:spChg>
        <pc:spChg chg="add">
          <ac:chgData name="Bergquist, Ronald Edward" userId="1820ae57-3f0e-4d9d-af90-2444a8544ab4" providerId="ADAL" clId="{256F3F69-C966-48AC-8C76-F069F5EB785B}" dt="2017-11-29T20:16:58.833" v="129"/>
          <ac:spMkLst>
            <pc:docMk/>
            <pc:sldMk cId="0" sldId="316"/>
            <ac:spMk id="11" creationId="{AC1A0BD3-1F22-404B-971F-A054BD726392}"/>
          </ac:spMkLst>
        </pc:spChg>
        <pc:spChg chg="add">
          <ac:chgData name="Bergquist, Ronald Edward" userId="1820ae57-3f0e-4d9d-af90-2444a8544ab4" providerId="ADAL" clId="{256F3F69-C966-48AC-8C76-F069F5EB785B}" dt="2017-11-29T20:17:57.741" v="140"/>
          <ac:spMkLst>
            <pc:docMk/>
            <pc:sldMk cId="0" sldId="316"/>
            <ac:spMk id="12" creationId="{377B7E78-D5A5-4499-84F7-04A484196DB0}"/>
          </ac:spMkLst>
        </pc:spChg>
        <pc:spChg chg="mod">
          <ac:chgData name="Bergquist, Ronald Edward" userId="1820ae57-3f0e-4d9d-af90-2444a8544ab4" providerId="ADAL" clId="{256F3F69-C966-48AC-8C76-F069F5EB785B}" dt="2017-11-29T20:08:02.947" v="0"/>
          <ac:spMkLst>
            <pc:docMk/>
            <pc:sldMk cId="0" sldId="316"/>
            <ac:spMk id="187395" creationId="{00000000-0000-0000-0000-000000000000}"/>
          </ac:spMkLst>
        </pc:spChg>
        <pc:picChg chg="mod">
          <ac:chgData name="Bergquist, Ronald Edward" userId="1820ae57-3f0e-4d9d-af90-2444a8544ab4" providerId="ADAL" clId="{256F3F69-C966-48AC-8C76-F069F5EB785B}" dt="2017-11-29T20:08:02.947" v="0"/>
          <ac:picMkLst>
            <pc:docMk/>
            <pc:sldMk cId="0" sldId="316"/>
            <ac:picMk id="187399" creationId="{00000000-0000-0000-0000-000000000000}"/>
          </ac:picMkLst>
        </pc:picChg>
      </pc:sldChg>
      <pc:sldChg chg="addSp delSp modSp">
        <pc:chgData name="Bergquist, Ronald Edward" userId="1820ae57-3f0e-4d9d-af90-2444a8544ab4" providerId="ADAL" clId="{256F3F69-C966-48AC-8C76-F069F5EB785B}" dt="2017-11-29T20:18:45.599" v="153" actId="478"/>
        <pc:sldMkLst>
          <pc:docMk/>
          <pc:sldMk cId="0" sldId="317"/>
        </pc:sldMkLst>
        <pc:spChg chg="mod">
          <ac:chgData name="Bergquist, Ronald Edward" userId="1820ae57-3f0e-4d9d-af90-2444a8544ab4" providerId="ADAL" clId="{256F3F69-C966-48AC-8C76-F069F5EB785B}" dt="2017-11-29T20:08:02.947" v="0"/>
          <ac:spMkLst>
            <pc:docMk/>
            <pc:sldMk cId="0" sldId="317"/>
            <ac:spMk id="5" creationId="{00000000-0000-0000-0000-000000000000}"/>
          </ac:spMkLst>
        </pc:spChg>
        <pc:spChg chg="mod">
          <ac:chgData name="Bergquist, Ronald Edward" userId="1820ae57-3f0e-4d9d-af90-2444a8544ab4" providerId="ADAL" clId="{256F3F69-C966-48AC-8C76-F069F5EB785B}" dt="2017-11-29T20:08:02.947" v="0"/>
          <ac:spMkLst>
            <pc:docMk/>
            <pc:sldMk cId="0" sldId="317"/>
            <ac:spMk id="6" creationId="{00000000-0000-0000-0000-000000000000}"/>
          </ac:spMkLst>
        </pc:spChg>
        <pc:spChg chg="del mod">
          <ac:chgData name="Bergquist, Ronald Edward" userId="1820ae57-3f0e-4d9d-af90-2444a8544ab4" providerId="ADAL" clId="{256F3F69-C966-48AC-8C76-F069F5EB785B}" dt="2017-11-29T20:18:43.255" v="152" actId="478"/>
          <ac:spMkLst>
            <pc:docMk/>
            <pc:sldMk cId="0" sldId="317"/>
            <ac:spMk id="11" creationId="{00000000-0000-0000-0000-000000000000}"/>
          </ac:spMkLst>
        </pc:spChg>
        <pc:spChg chg="add">
          <ac:chgData name="Bergquist, Ronald Edward" userId="1820ae57-3f0e-4d9d-af90-2444a8544ab4" providerId="ADAL" clId="{256F3F69-C966-48AC-8C76-F069F5EB785B}" dt="2017-11-29T20:17:01.375" v="130"/>
          <ac:spMkLst>
            <pc:docMk/>
            <pc:sldMk cId="0" sldId="317"/>
            <ac:spMk id="12" creationId="{84186AF6-26B3-4E50-8495-8E69C715878A}"/>
          </ac:spMkLst>
        </pc:spChg>
        <pc:spChg chg="del mod">
          <ac:chgData name="Bergquist, Ronald Edward" userId="1820ae57-3f0e-4d9d-af90-2444a8544ab4" providerId="ADAL" clId="{256F3F69-C966-48AC-8C76-F069F5EB785B}" dt="2017-11-29T20:18:45.599" v="153" actId="478"/>
          <ac:spMkLst>
            <pc:docMk/>
            <pc:sldMk cId="0" sldId="317"/>
            <ac:spMk id="13" creationId="{00000000-0000-0000-0000-000000000000}"/>
          </ac:spMkLst>
        </pc:spChg>
        <pc:spChg chg="add">
          <ac:chgData name="Bergquist, Ronald Edward" userId="1820ae57-3f0e-4d9d-af90-2444a8544ab4" providerId="ADAL" clId="{256F3F69-C966-48AC-8C76-F069F5EB785B}" dt="2017-11-29T20:18:00.482" v="141"/>
          <ac:spMkLst>
            <pc:docMk/>
            <pc:sldMk cId="0" sldId="317"/>
            <ac:spMk id="14" creationId="{3C5D7937-B922-4AED-9740-30E5B97F2FD9}"/>
          </ac:spMkLst>
        </pc:spChg>
        <pc:spChg chg="mod">
          <ac:chgData name="Bergquist, Ronald Edward" userId="1820ae57-3f0e-4d9d-af90-2444a8544ab4" providerId="ADAL" clId="{256F3F69-C966-48AC-8C76-F069F5EB785B}" dt="2017-11-29T20:08:02.947" v="0"/>
          <ac:spMkLst>
            <pc:docMk/>
            <pc:sldMk cId="0" sldId="317"/>
            <ac:spMk id="188419" creationId="{00000000-0000-0000-0000-000000000000}"/>
          </ac:spMkLst>
        </pc:spChg>
        <pc:picChg chg="mod">
          <ac:chgData name="Bergquist, Ronald Edward" userId="1820ae57-3f0e-4d9d-af90-2444a8544ab4" providerId="ADAL" clId="{256F3F69-C966-48AC-8C76-F069F5EB785B}" dt="2017-11-29T20:08:02.947" v="0"/>
          <ac:picMkLst>
            <pc:docMk/>
            <pc:sldMk cId="0" sldId="317"/>
            <ac:picMk id="188421"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331"/>
        </pc:sldMkLst>
        <pc:spChg chg="mod">
          <ac:chgData name="Bergquist, Ronald Edward" userId="1820ae57-3f0e-4d9d-af90-2444a8544ab4" providerId="ADAL" clId="{256F3F69-C966-48AC-8C76-F069F5EB785B}" dt="2017-11-29T20:08:02.947" v="0"/>
          <ac:spMkLst>
            <pc:docMk/>
            <pc:sldMk cId="0" sldId="331"/>
            <ac:spMk id="10" creationId="{00000000-0000-0000-0000-000000000000}"/>
          </ac:spMkLst>
        </pc:spChg>
        <pc:spChg chg="mod">
          <ac:chgData name="Bergquist, Ronald Edward" userId="1820ae57-3f0e-4d9d-af90-2444a8544ab4" providerId="ADAL" clId="{256F3F69-C966-48AC-8C76-F069F5EB785B}" dt="2017-11-29T20:08:02.947" v="0"/>
          <ac:spMkLst>
            <pc:docMk/>
            <pc:sldMk cId="0" sldId="331"/>
            <ac:spMk id="202758" creationId="{00000000-0000-0000-0000-000000000000}"/>
          </ac:spMkLst>
        </pc:spChg>
        <pc:picChg chg="mod">
          <ac:chgData name="Bergquist, Ronald Edward" userId="1820ae57-3f0e-4d9d-af90-2444a8544ab4" providerId="ADAL" clId="{256F3F69-C966-48AC-8C76-F069F5EB785B}" dt="2017-11-29T20:08:02.947" v="0"/>
          <ac:picMkLst>
            <pc:docMk/>
            <pc:sldMk cId="0" sldId="331"/>
            <ac:picMk id="202764" creationId="{00000000-0000-0000-0000-000000000000}"/>
          </ac:picMkLst>
        </pc:picChg>
        <pc:picChg chg="mod">
          <ac:chgData name="Bergquist, Ronald Edward" userId="1820ae57-3f0e-4d9d-af90-2444a8544ab4" providerId="ADAL" clId="{256F3F69-C966-48AC-8C76-F069F5EB785B}" dt="2017-11-29T20:08:02.947" v="0"/>
          <ac:picMkLst>
            <pc:docMk/>
            <pc:sldMk cId="0" sldId="331"/>
            <ac:picMk id="202765" creationId="{00000000-0000-0000-0000-000000000000}"/>
          </ac:picMkLst>
        </pc:picChg>
        <pc:picChg chg="mod">
          <ac:chgData name="Bergquist, Ronald Edward" userId="1820ae57-3f0e-4d9d-af90-2444a8544ab4" providerId="ADAL" clId="{256F3F69-C966-48AC-8C76-F069F5EB785B}" dt="2017-11-29T20:08:02.947" v="0"/>
          <ac:picMkLst>
            <pc:docMk/>
            <pc:sldMk cId="0" sldId="331"/>
            <ac:picMk id="202766" creationId="{00000000-0000-0000-0000-000000000000}"/>
          </ac:picMkLst>
        </pc:picChg>
      </pc:sldChg>
      <pc:sldChg chg="addSp delSp modSp">
        <pc:chgData name="Bergquist, Ronald Edward" userId="1820ae57-3f0e-4d9d-af90-2444a8544ab4" providerId="ADAL" clId="{256F3F69-C966-48AC-8C76-F069F5EB785B}" dt="2017-11-29T20:09:13.548" v="44" actId="478"/>
        <pc:sldMkLst>
          <pc:docMk/>
          <pc:sldMk cId="0" sldId="332"/>
        </pc:sldMkLst>
        <pc:spChg chg="mod">
          <ac:chgData name="Bergquist, Ronald Edward" userId="1820ae57-3f0e-4d9d-af90-2444a8544ab4" providerId="ADAL" clId="{256F3F69-C966-48AC-8C76-F069F5EB785B}" dt="2017-11-29T20:08:02.947" v="0"/>
          <ac:spMkLst>
            <pc:docMk/>
            <pc:sldMk cId="0" sldId="332"/>
            <ac:spMk id="7" creationId="{00000000-0000-0000-0000-000000000000}"/>
          </ac:spMkLst>
        </pc:spChg>
        <pc:spChg chg="add">
          <ac:chgData name="Bergquist, Ronald Edward" userId="1820ae57-3f0e-4d9d-af90-2444a8544ab4" providerId="ADAL" clId="{256F3F69-C966-48AC-8C76-F069F5EB785B}" dt="2017-11-29T20:09:11.338" v="43"/>
          <ac:spMkLst>
            <pc:docMk/>
            <pc:sldMk cId="0" sldId="332"/>
            <ac:spMk id="10" creationId="{7C09510F-63FC-41E4-9DF6-BE93B11BEEBF}"/>
          </ac:spMkLst>
        </pc:spChg>
        <pc:spChg chg="del mod">
          <ac:chgData name="Bergquist, Ronald Edward" userId="1820ae57-3f0e-4d9d-af90-2444a8544ab4" providerId="ADAL" clId="{256F3F69-C966-48AC-8C76-F069F5EB785B}" dt="2017-11-29T20:09:13.548" v="44" actId="478"/>
          <ac:spMkLst>
            <pc:docMk/>
            <pc:sldMk cId="0" sldId="332"/>
            <ac:spMk id="12" creationId="{00000000-0000-0000-0000-000000000000}"/>
          </ac:spMkLst>
        </pc:spChg>
        <pc:spChg chg="mod">
          <ac:chgData name="Bergquist, Ronald Edward" userId="1820ae57-3f0e-4d9d-af90-2444a8544ab4" providerId="ADAL" clId="{256F3F69-C966-48AC-8C76-F069F5EB785B}" dt="2017-11-29T20:08:02.947" v="0"/>
          <ac:spMkLst>
            <pc:docMk/>
            <pc:sldMk cId="0" sldId="332"/>
            <ac:spMk id="16" creationId="{00000000-0000-0000-0000-000000000000}"/>
          </ac:spMkLst>
        </pc:spChg>
        <pc:spChg chg="mod">
          <ac:chgData name="Bergquist, Ronald Edward" userId="1820ae57-3f0e-4d9d-af90-2444a8544ab4" providerId="ADAL" clId="{256F3F69-C966-48AC-8C76-F069F5EB785B}" dt="2017-11-29T20:08:02.947" v="0"/>
          <ac:spMkLst>
            <pc:docMk/>
            <pc:sldMk cId="0" sldId="332"/>
            <ac:spMk id="389126" creationId="{00000000-0000-0000-0000-000000000000}"/>
          </ac:spMkLst>
        </pc:spChg>
        <pc:picChg chg="mod">
          <ac:chgData name="Bergquist, Ronald Edward" userId="1820ae57-3f0e-4d9d-af90-2444a8544ab4" providerId="ADAL" clId="{256F3F69-C966-48AC-8C76-F069F5EB785B}" dt="2017-11-29T20:08:02.947" v="0"/>
          <ac:picMkLst>
            <pc:docMk/>
            <pc:sldMk cId="0" sldId="332"/>
            <ac:picMk id="389127" creationId="{00000000-0000-0000-0000-000000000000}"/>
          </ac:picMkLst>
        </pc:picChg>
      </pc:sldChg>
      <pc:sldChg chg="delSp modSp">
        <pc:chgData name="Bergquist, Ronald Edward" userId="1820ae57-3f0e-4d9d-af90-2444a8544ab4" providerId="ADAL" clId="{256F3F69-C966-48AC-8C76-F069F5EB785B}" dt="2017-11-29T20:16:02.474" v="118" actId="478"/>
        <pc:sldMkLst>
          <pc:docMk/>
          <pc:sldMk cId="0" sldId="333"/>
        </pc:sldMkLst>
        <pc:spChg chg="del mod">
          <ac:chgData name="Bergquist, Ronald Edward" userId="1820ae57-3f0e-4d9d-af90-2444a8544ab4" providerId="ADAL" clId="{256F3F69-C966-48AC-8C76-F069F5EB785B}" dt="2017-11-29T20:16:02.474" v="118" actId="478"/>
          <ac:spMkLst>
            <pc:docMk/>
            <pc:sldMk cId="0" sldId="333"/>
            <ac:spMk id="8" creationId="{00000000-0000-0000-0000-000000000000}"/>
          </ac:spMkLst>
        </pc:spChg>
        <pc:picChg chg="mod">
          <ac:chgData name="Bergquist, Ronald Edward" userId="1820ae57-3f0e-4d9d-af90-2444a8544ab4" providerId="ADAL" clId="{256F3F69-C966-48AC-8C76-F069F5EB785B}" dt="2017-11-29T20:08:02.947" v="0"/>
          <ac:picMkLst>
            <pc:docMk/>
            <pc:sldMk cId="0" sldId="333"/>
            <ac:picMk id="9" creationId="{00000000-0000-0000-0000-000000000000}"/>
          </ac:picMkLst>
        </pc:picChg>
        <pc:picChg chg="mod">
          <ac:chgData name="Bergquist, Ronald Edward" userId="1820ae57-3f0e-4d9d-af90-2444a8544ab4" providerId="ADAL" clId="{256F3F69-C966-48AC-8C76-F069F5EB785B}" dt="2017-11-29T20:08:02.947" v="0"/>
          <ac:picMkLst>
            <pc:docMk/>
            <pc:sldMk cId="0" sldId="333"/>
            <ac:picMk id="1015810" creationId="{00000000-0000-0000-0000-000000000000}"/>
          </ac:picMkLst>
        </pc:picChg>
      </pc:sldChg>
      <pc:sldChg chg="delSp modSp">
        <pc:chgData name="Bergquist, Ronald Edward" userId="1820ae57-3f0e-4d9d-af90-2444a8544ab4" providerId="ADAL" clId="{256F3F69-C966-48AC-8C76-F069F5EB785B}" dt="2017-11-29T20:16:06.519" v="119" actId="478"/>
        <pc:sldMkLst>
          <pc:docMk/>
          <pc:sldMk cId="0" sldId="335"/>
        </pc:sldMkLst>
        <pc:spChg chg="del mod">
          <ac:chgData name="Bergquist, Ronald Edward" userId="1820ae57-3f0e-4d9d-af90-2444a8544ab4" providerId="ADAL" clId="{256F3F69-C966-48AC-8C76-F069F5EB785B}" dt="2017-11-29T20:16:06.519" v="119" actId="478"/>
          <ac:spMkLst>
            <pc:docMk/>
            <pc:sldMk cId="0" sldId="335"/>
            <ac:spMk id="9" creationId="{00000000-0000-0000-0000-000000000000}"/>
          </ac:spMkLst>
        </pc:spChg>
        <pc:spChg chg="mod">
          <ac:chgData name="Bergquist, Ronald Edward" userId="1820ae57-3f0e-4d9d-af90-2444a8544ab4" providerId="ADAL" clId="{256F3F69-C966-48AC-8C76-F069F5EB785B}" dt="2017-11-29T20:08:02.947" v="0"/>
          <ac:spMkLst>
            <pc:docMk/>
            <pc:sldMk cId="0" sldId="335"/>
            <ac:spMk id="398340" creationId="{00000000-0000-0000-0000-000000000000}"/>
          </ac:spMkLst>
        </pc:spChg>
        <pc:picChg chg="mod">
          <ac:chgData name="Bergquist, Ronald Edward" userId="1820ae57-3f0e-4d9d-af90-2444a8544ab4" providerId="ADAL" clId="{256F3F69-C966-48AC-8C76-F069F5EB785B}" dt="2017-11-29T20:08:02.947" v="0"/>
          <ac:picMkLst>
            <pc:docMk/>
            <pc:sldMk cId="0" sldId="335"/>
            <ac:picMk id="398342" creationId="{00000000-0000-0000-0000-000000000000}"/>
          </ac:picMkLst>
        </pc:picChg>
        <pc:picChg chg="mod">
          <ac:chgData name="Bergquist, Ronald Edward" userId="1820ae57-3f0e-4d9d-af90-2444a8544ab4" providerId="ADAL" clId="{256F3F69-C966-48AC-8C76-F069F5EB785B}" dt="2017-11-29T20:08:02.947" v="0"/>
          <ac:picMkLst>
            <pc:docMk/>
            <pc:sldMk cId="0" sldId="335"/>
            <ac:picMk id="398343"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337"/>
        </pc:sldMkLst>
        <pc:spChg chg="mod">
          <ac:chgData name="Bergquist, Ronald Edward" userId="1820ae57-3f0e-4d9d-af90-2444a8544ab4" providerId="ADAL" clId="{256F3F69-C966-48AC-8C76-F069F5EB785B}" dt="2017-11-29T20:08:02.947" v="0"/>
          <ac:spMkLst>
            <pc:docMk/>
            <pc:sldMk cId="0" sldId="337"/>
            <ac:spMk id="18" creationId="{00000000-0000-0000-0000-000000000000}"/>
          </ac:spMkLst>
        </pc:spChg>
        <pc:spChg chg="mod">
          <ac:chgData name="Bergquist, Ronald Edward" userId="1820ae57-3f0e-4d9d-af90-2444a8544ab4" providerId="ADAL" clId="{256F3F69-C966-48AC-8C76-F069F5EB785B}" dt="2017-11-29T20:08:02.947" v="0"/>
          <ac:spMkLst>
            <pc:docMk/>
            <pc:sldMk cId="0" sldId="337"/>
            <ac:spMk id="404485" creationId="{00000000-0000-0000-0000-000000000000}"/>
          </ac:spMkLst>
        </pc:spChg>
        <pc:spChg chg="mod">
          <ac:chgData name="Bergquist, Ronald Edward" userId="1820ae57-3f0e-4d9d-af90-2444a8544ab4" providerId="ADAL" clId="{256F3F69-C966-48AC-8C76-F069F5EB785B}" dt="2017-11-29T20:08:02.947" v="0"/>
          <ac:spMkLst>
            <pc:docMk/>
            <pc:sldMk cId="0" sldId="337"/>
            <ac:spMk id="404486" creationId="{00000000-0000-0000-0000-000000000000}"/>
          </ac:spMkLst>
        </pc:spChg>
        <pc:spChg chg="mod">
          <ac:chgData name="Bergquist, Ronald Edward" userId="1820ae57-3f0e-4d9d-af90-2444a8544ab4" providerId="ADAL" clId="{256F3F69-C966-48AC-8C76-F069F5EB785B}" dt="2017-11-29T20:08:02.947" v="0"/>
          <ac:spMkLst>
            <pc:docMk/>
            <pc:sldMk cId="0" sldId="337"/>
            <ac:spMk id="404487" creationId="{00000000-0000-0000-0000-000000000000}"/>
          </ac:spMkLst>
        </pc:spChg>
        <pc:spChg chg="mod">
          <ac:chgData name="Bergquist, Ronald Edward" userId="1820ae57-3f0e-4d9d-af90-2444a8544ab4" providerId="ADAL" clId="{256F3F69-C966-48AC-8C76-F069F5EB785B}" dt="2017-11-29T20:08:02.947" v="0"/>
          <ac:spMkLst>
            <pc:docMk/>
            <pc:sldMk cId="0" sldId="337"/>
            <ac:spMk id="404488" creationId="{00000000-0000-0000-0000-000000000000}"/>
          </ac:spMkLst>
        </pc:spChg>
        <pc:spChg chg="mod">
          <ac:chgData name="Bergquist, Ronald Edward" userId="1820ae57-3f0e-4d9d-af90-2444a8544ab4" providerId="ADAL" clId="{256F3F69-C966-48AC-8C76-F069F5EB785B}" dt="2017-11-29T20:08:02.947" v="0"/>
          <ac:spMkLst>
            <pc:docMk/>
            <pc:sldMk cId="0" sldId="337"/>
            <ac:spMk id="404489" creationId="{00000000-0000-0000-0000-000000000000}"/>
          </ac:spMkLst>
        </pc:spChg>
        <pc:spChg chg="mod">
          <ac:chgData name="Bergquist, Ronald Edward" userId="1820ae57-3f0e-4d9d-af90-2444a8544ab4" providerId="ADAL" clId="{256F3F69-C966-48AC-8C76-F069F5EB785B}" dt="2017-11-29T20:08:02.947" v="0"/>
          <ac:spMkLst>
            <pc:docMk/>
            <pc:sldMk cId="0" sldId="337"/>
            <ac:spMk id="404490" creationId="{00000000-0000-0000-0000-000000000000}"/>
          </ac:spMkLst>
        </pc:spChg>
        <pc:grpChg chg="mod">
          <ac:chgData name="Bergquist, Ronald Edward" userId="1820ae57-3f0e-4d9d-af90-2444a8544ab4" providerId="ADAL" clId="{256F3F69-C966-48AC-8C76-F069F5EB785B}" dt="2017-11-29T20:08:02.947" v="0"/>
          <ac:grpSpMkLst>
            <pc:docMk/>
            <pc:sldMk cId="0" sldId="337"/>
            <ac:grpSpMk id="404491" creationId="{00000000-0000-0000-0000-000000000000}"/>
          </ac:grpSpMkLst>
        </pc:grpChg>
        <pc:picChg chg="mod">
          <ac:chgData name="Bergquist, Ronald Edward" userId="1820ae57-3f0e-4d9d-af90-2444a8544ab4" providerId="ADAL" clId="{256F3F69-C966-48AC-8C76-F069F5EB785B}" dt="2017-11-29T20:08:02.947" v="0"/>
          <ac:picMkLst>
            <pc:docMk/>
            <pc:sldMk cId="0" sldId="337"/>
            <ac:picMk id="404484"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346"/>
        </pc:sldMkLst>
        <pc:spChg chg="mod">
          <ac:chgData name="Bergquist, Ronald Edward" userId="1820ae57-3f0e-4d9d-af90-2444a8544ab4" providerId="ADAL" clId="{256F3F69-C966-48AC-8C76-F069F5EB785B}" dt="2017-11-29T20:08:02.947" v="0"/>
          <ac:spMkLst>
            <pc:docMk/>
            <pc:sldMk cId="0" sldId="346"/>
            <ac:spMk id="423942" creationId="{00000000-0000-0000-0000-000000000000}"/>
          </ac:spMkLst>
        </pc:spChg>
      </pc:sldChg>
      <pc:sldChg chg="addSp delSp modSp">
        <pc:chgData name="Bergquist, Ronald Edward" userId="1820ae57-3f0e-4d9d-af90-2444a8544ab4" providerId="ADAL" clId="{256F3F69-C966-48AC-8C76-F069F5EB785B}" dt="2017-11-29T20:08:45.553" v="36" actId="478"/>
        <pc:sldMkLst>
          <pc:docMk/>
          <pc:sldMk cId="0" sldId="422"/>
        </pc:sldMkLst>
        <pc:spChg chg="mod">
          <ac:chgData name="Bergquist, Ronald Edward" userId="1820ae57-3f0e-4d9d-af90-2444a8544ab4" providerId="ADAL" clId="{256F3F69-C966-48AC-8C76-F069F5EB785B}" dt="2017-11-29T20:08:02.947" v="0"/>
          <ac:spMkLst>
            <pc:docMk/>
            <pc:sldMk cId="0" sldId="422"/>
            <ac:spMk id="13" creationId="{00000000-0000-0000-0000-000000000000}"/>
          </ac:spMkLst>
        </pc:spChg>
        <pc:spChg chg="del mod">
          <ac:chgData name="Bergquist, Ronald Edward" userId="1820ae57-3f0e-4d9d-af90-2444a8544ab4" providerId="ADAL" clId="{256F3F69-C966-48AC-8C76-F069F5EB785B}" dt="2017-11-29T20:08:45.553" v="36" actId="478"/>
          <ac:spMkLst>
            <pc:docMk/>
            <pc:sldMk cId="0" sldId="422"/>
            <ac:spMk id="14" creationId="{00000000-0000-0000-0000-000000000000}"/>
          </ac:spMkLst>
        </pc:spChg>
        <pc:spChg chg="add">
          <ac:chgData name="Bergquist, Ronald Edward" userId="1820ae57-3f0e-4d9d-af90-2444a8544ab4" providerId="ADAL" clId="{256F3F69-C966-48AC-8C76-F069F5EB785B}" dt="2017-11-29T20:08:42.363" v="35"/>
          <ac:spMkLst>
            <pc:docMk/>
            <pc:sldMk cId="0" sldId="422"/>
            <ac:spMk id="15" creationId="{3413F25A-9AFF-4F87-BF0A-8AA7A6F583E2}"/>
          </ac:spMkLst>
        </pc:spChg>
        <pc:picChg chg="mod">
          <ac:chgData name="Bergquist, Ronald Edward" userId="1820ae57-3f0e-4d9d-af90-2444a8544ab4" providerId="ADAL" clId="{256F3F69-C966-48AC-8C76-F069F5EB785B}" dt="2017-11-29T20:08:02.947" v="0"/>
          <ac:picMkLst>
            <pc:docMk/>
            <pc:sldMk cId="0" sldId="422"/>
            <ac:picMk id="563204" creationId="{00000000-0000-0000-0000-000000000000}"/>
          </ac:picMkLst>
        </pc:picChg>
        <pc:picChg chg="mod">
          <ac:chgData name="Bergquist, Ronald Edward" userId="1820ae57-3f0e-4d9d-af90-2444a8544ab4" providerId="ADAL" clId="{256F3F69-C966-48AC-8C76-F069F5EB785B}" dt="2017-11-29T20:08:02.947" v="0"/>
          <ac:picMkLst>
            <pc:docMk/>
            <pc:sldMk cId="0" sldId="422"/>
            <ac:picMk id="563205" creationId="{00000000-0000-0000-0000-000000000000}"/>
          </ac:picMkLst>
        </pc:picChg>
        <pc:picChg chg="mod">
          <ac:chgData name="Bergquist, Ronald Edward" userId="1820ae57-3f0e-4d9d-af90-2444a8544ab4" providerId="ADAL" clId="{256F3F69-C966-48AC-8C76-F069F5EB785B}" dt="2017-11-29T20:08:02.947" v="0"/>
          <ac:picMkLst>
            <pc:docMk/>
            <pc:sldMk cId="0" sldId="422"/>
            <ac:picMk id="563206" creationId="{00000000-0000-0000-0000-000000000000}"/>
          </ac:picMkLst>
        </pc:picChg>
        <pc:picChg chg="mod">
          <ac:chgData name="Bergquist, Ronald Edward" userId="1820ae57-3f0e-4d9d-af90-2444a8544ab4" providerId="ADAL" clId="{256F3F69-C966-48AC-8C76-F069F5EB785B}" dt="2017-11-29T20:08:02.947" v="0"/>
          <ac:picMkLst>
            <pc:docMk/>
            <pc:sldMk cId="0" sldId="422"/>
            <ac:picMk id="563207" creationId="{00000000-0000-0000-0000-000000000000}"/>
          </ac:picMkLst>
        </pc:picChg>
        <pc:cxnChg chg="mod">
          <ac:chgData name="Bergquist, Ronald Edward" userId="1820ae57-3f0e-4d9d-af90-2444a8544ab4" providerId="ADAL" clId="{256F3F69-C966-48AC-8C76-F069F5EB785B}" dt="2017-11-29T20:08:02.947" v="0"/>
          <ac:cxnSpMkLst>
            <pc:docMk/>
            <pc:sldMk cId="0" sldId="422"/>
            <ac:cxnSpMk id="16" creationId="{00000000-0000-0000-0000-000000000000}"/>
          </ac:cxnSpMkLst>
        </pc:cxnChg>
        <pc:cxnChg chg="mod">
          <ac:chgData name="Bergquist, Ronald Edward" userId="1820ae57-3f0e-4d9d-af90-2444a8544ab4" providerId="ADAL" clId="{256F3F69-C966-48AC-8C76-F069F5EB785B}" dt="2017-11-29T20:08:02.947" v="0"/>
          <ac:cxnSpMkLst>
            <pc:docMk/>
            <pc:sldMk cId="0" sldId="422"/>
            <ac:cxnSpMk id="17" creationId="{00000000-0000-0000-0000-000000000000}"/>
          </ac:cxnSpMkLst>
        </pc:cxnChg>
        <pc:cxnChg chg="mod">
          <ac:chgData name="Bergquist, Ronald Edward" userId="1820ae57-3f0e-4d9d-af90-2444a8544ab4" providerId="ADAL" clId="{256F3F69-C966-48AC-8C76-F069F5EB785B}" dt="2017-11-29T20:08:02.947" v="0"/>
          <ac:cxnSpMkLst>
            <pc:docMk/>
            <pc:sldMk cId="0" sldId="422"/>
            <ac:cxnSpMk id="33" creationId="{00000000-0000-0000-0000-000000000000}"/>
          </ac:cxnSpMkLst>
        </pc:cxnChg>
      </pc:sldChg>
      <pc:sldChg chg="addSp delSp modSp">
        <pc:chgData name="Bergquist, Ronald Edward" userId="1820ae57-3f0e-4d9d-af90-2444a8544ab4" providerId="ADAL" clId="{256F3F69-C966-48AC-8C76-F069F5EB785B}" dt="2017-11-29T20:08:54.242" v="38" actId="478"/>
        <pc:sldMkLst>
          <pc:docMk/>
          <pc:sldMk cId="0" sldId="430"/>
        </pc:sldMkLst>
        <pc:spChg chg="mod">
          <ac:chgData name="Bergquist, Ronald Edward" userId="1820ae57-3f0e-4d9d-af90-2444a8544ab4" providerId="ADAL" clId="{256F3F69-C966-48AC-8C76-F069F5EB785B}" dt="2017-11-29T20:08:02.947" v="0"/>
          <ac:spMkLst>
            <pc:docMk/>
            <pc:sldMk cId="0" sldId="430"/>
            <ac:spMk id="18"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9" creationId="{00000000-0000-0000-0000-000000000000}"/>
          </ac:spMkLst>
        </pc:spChg>
        <pc:spChg chg="mod">
          <ac:chgData name="Bergquist, Ronald Edward" userId="1820ae57-3f0e-4d9d-af90-2444a8544ab4" providerId="ADAL" clId="{256F3F69-C966-48AC-8C76-F069F5EB785B}" dt="2017-11-29T20:08:02.947" v="0"/>
          <ac:spMkLst>
            <pc:docMk/>
            <pc:sldMk cId="0" sldId="430"/>
            <ac:spMk id="20" creationId="{00000000-0000-0000-0000-000000000000}"/>
          </ac:spMkLst>
        </pc:spChg>
        <pc:spChg chg="mod">
          <ac:chgData name="Bergquist, Ronald Edward" userId="1820ae57-3f0e-4d9d-af90-2444a8544ab4" providerId="ADAL" clId="{256F3F69-C966-48AC-8C76-F069F5EB785B}" dt="2017-11-29T20:08:02.947" v="0"/>
          <ac:spMkLst>
            <pc:docMk/>
            <pc:sldMk cId="0" sldId="430"/>
            <ac:spMk id="21" creationId="{00000000-0000-0000-0000-000000000000}"/>
          </ac:spMkLst>
        </pc:spChg>
        <pc:spChg chg="add">
          <ac:chgData name="Bergquist, Ronald Edward" userId="1820ae57-3f0e-4d9d-af90-2444a8544ab4" providerId="ADAL" clId="{256F3F69-C966-48AC-8C76-F069F5EB785B}" dt="2017-11-29T20:08:51.597" v="37"/>
          <ac:spMkLst>
            <pc:docMk/>
            <pc:sldMk cId="0" sldId="430"/>
            <ac:spMk id="22" creationId="{2E8EC88B-78BE-44D9-B5DF-421D4292EC05}"/>
          </ac:spMkLst>
        </pc:spChg>
        <pc:spChg chg="del mod">
          <ac:chgData name="Bergquist, Ronald Edward" userId="1820ae57-3f0e-4d9d-af90-2444a8544ab4" providerId="ADAL" clId="{256F3F69-C966-48AC-8C76-F069F5EB785B}" dt="2017-11-29T20:08:54.242" v="38" actId="478"/>
          <ac:spMkLst>
            <pc:docMk/>
            <pc:sldMk cId="0" sldId="430"/>
            <ac:spMk id="23"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65"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67"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70"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73"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76"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79"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82"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86" creationId="{00000000-0000-0000-0000-000000000000}"/>
          </ac:spMkLst>
        </pc:spChg>
        <pc:spChg chg="mod">
          <ac:chgData name="Bergquist, Ronald Edward" userId="1820ae57-3f0e-4d9d-af90-2444a8544ab4" providerId="ADAL" clId="{256F3F69-C966-48AC-8C76-F069F5EB785B}" dt="2017-11-29T20:08:02.947" v="0"/>
          <ac:spMkLst>
            <pc:docMk/>
            <pc:sldMk cId="0" sldId="430"/>
            <ac:spMk id="15389" creationId="{00000000-0000-0000-0000-000000000000}"/>
          </ac:spMkLst>
        </pc:spChg>
        <pc:cxnChg chg="mod">
          <ac:chgData name="Bergquist, Ronald Edward" userId="1820ae57-3f0e-4d9d-af90-2444a8544ab4" providerId="ADAL" clId="{256F3F69-C966-48AC-8C76-F069F5EB785B}" dt="2017-11-29T20:08:02.947" v="0"/>
          <ac:cxnSpMkLst>
            <pc:docMk/>
            <pc:sldMk cId="0" sldId="430"/>
            <ac:cxnSpMk id="15388" creationId="{00000000-0000-0000-0000-000000000000}"/>
          </ac:cxnSpMkLst>
        </pc:cxnChg>
      </pc:sldChg>
      <pc:sldChg chg="modSp">
        <pc:chgData name="Bergquist, Ronald Edward" userId="1820ae57-3f0e-4d9d-af90-2444a8544ab4" providerId="ADAL" clId="{256F3F69-C966-48AC-8C76-F069F5EB785B}" dt="2017-11-29T20:08:02.947" v="0"/>
        <pc:sldMkLst>
          <pc:docMk/>
          <pc:sldMk cId="0" sldId="440"/>
        </pc:sldMkLst>
        <pc:spChg chg="mod">
          <ac:chgData name="Bergquist, Ronald Edward" userId="1820ae57-3f0e-4d9d-af90-2444a8544ab4" providerId="ADAL" clId="{256F3F69-C966-48AC-8C76-F069F5EB785B}" dt="2017-11-29T20:08:02.947" v="0"/>
          <ac:spMkLst>
            <pc:docMk/>
            <pc:sldMk cId="0" sldId="440"/>
            <ac:spMk id="442370" creationId="{00000000-0000-0000-0000-000000000000}"/>
          </ac:spMkLst>
        </pc:spChg>
        <pc:spChg chg="mod">
          <ac:chgData name="Bergquist, Ronald Edward" userId="1820ae57-3f0e-4d9d-af90-2444a8544ab4" providerId="ADAL" clId="{256F3F69-C966-48AC-8C76-F069F5EB785B}" dt="2017-11-29T20:08:02.947" v="0"/>
          <ac:spMkLst>
            <pc:docMk/>
            <pc:sldMk cId="0" sldId="440"/>
            <ac:spMk id="442371" creationId="{00000000-0000-0000-0000-000000000000}"/>
          </ac:spMkLst>
        </pc:spChg>
        <pc:spChg chg="mod">
          <ac:chgData name="Bergquist, Ronald Edward" userId="1820ae57-3f0e-4d9d-af90-2444a8544ab4" providerId="ADAL" clId="{256F3F69-C966-48AC-8C76-F069F5EB785B}" dt="2017-11-29T20:08:02.947" v="0"/>
          <ac:spMkLst>
            <pc:docMk/>
            <pc:sldMk cId="0" sldId="440"/>
            <ac:spMk id="442372" creationId="{00000000-0000-0000-0000-000000000000}"/>
          </ac:spMkLst>
        </pc:spChg>
        <pc:spChg chg="mod">
          <ac:chgData name="Bergquist, Ronald Edward" userId="1820ae57-3f0e-4d9d-af90-2444a8544ab4" providerId="ADAL" clId="{256F3F69-C966-48AC-8C76-F069F5EB785B}" dt="2017-11-29T20:08:02.947" v="0"/>
          <ac:spMkLst>
            <pc:docMk/>
            <pc:sldMk cId="0" sldId="440"/>
            <ac:spMk id="442414" creationId="{00000000-0000-0000-0000-000000000000}"/>
          </ac:spMkLst>
        </pc:spChg>
        <pc:spChg chg="mod">
          <ac:chgData name="Bergquist, Ronald Edward" userId="1820ae57-3f0e-4d9d-af90-2444a8544ab4" providerId="ADAL" clId="{256F3F69-C966-48AC-8C76-F069F5EB785B}" dt="2017-11-29T20:08:02.947" v="0"/>
          <ac:spMkLst>
            <pc:docMk/>
            <pc:sldMk cId="0" sldId="440"/>
            <ac:spMk id="442415" creationId="{00000000-0000-0000-0000-000000000000}"/>
          </ac:spMkLst>
        </pc:spChg>
        <pc:spChg chg="mod">
          <ac:chgData name="Bergquist, Ronald Edward" userId="1820ae57-3f0e-4d9d-af90-2444a8544ab4" providerId="ADAL" clId="{256F3F69-C966-48AC-8C76-F069F5EB785B}" dt="2017-11-29T20:08:02.947" v="0"/>
          <ac:spMkLst>
            <pc:docMk/>
            <pc:sldMk cId="0" sldId="440"/>
            <ac:spMk id="442416" creationId="{00000000-0000-0000-0000-000000000000}"/>
          </ac:spMkLst>
        </pc:spChg>
        <pc:grpChg chg="mod">
          <ac:chgData name="Bergquist, Ronald Edward" userId="1820ae57-3f0e-4d9d-af90-2444a8544ab4" providerId="ADAL" clId="{256F3F69-C966-48AC-8C76-F069F5EB785B}" dt="2017-11-29T20:08:02.947" v="0"/>
          <ac:grpSpMkLst>
            <pc:docMk/>
            <pc:sldMk cId="0" sldId="440"/>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0"/>
            <ac:grpSpMk id="9" creationId="{00000000-0000-0000-0000-000000000000}"/>
          </ac:grpSpMkLst>
        </pc:grpChg>
      </pc:sldChg>
      <pc:sldChg chg="modSp">
        <pc:chgData name="Bergquist, Ronald Edward" userId="1820ae57-3f0e-4d9d-af90-2444a8544ab4" providerId="ADAL" clId="{256F3F69-C966-48AC-8C76-F069F5EB785B}" dt="2017-11-29T20:08:02.947" v="0"/>
        <pc:sldMkLst>
          <pc:docMk/>
          <pc:sldMk cId="0" sldId="441"/>
        </pc:sldMkLst>
        <pc:spChg chg="mod">
          <ac:chgData name="Bergquist, Ronald Edward" userId="1820ae57-3f0e-4d9d-af90-2444a8544ab4" providerId="ADAL" clId="{256F3F69-C966-48AC-8C76-F069F5EB785B}" dt="2017-11-29T20:08:02.947" v="0"/>
          <ac:spMkLst>
            <pc:docMk/>
            <pc:sldMk cId="0" sldId="441"/>
            <ac:spMk id="444425" creationId="{00000000-0000-0000-0000-000000000000}"/>
          </ac:spMkLst>
        </pc:spChg>
        <pc:spChg chg="mod">
          <ac:chgData name="Bergquist, Ronald Edward" userId="1820ae57-3f0e-4d9d-af90-2444a8544ab4" providerId="ADAL" clId="{256F3F69-C966-48AC-8C76-F069F5EB785B}" dt="2017-11-29T20:08:02.947" v="0"/>
          <ac:spMkLst>
            <pc:docMk/>
            <pc:sldMk cId="0" sldId="441"/>
            <ac:spMk id="444426" creationId="{00000000-0000-0000-0000-000000000000}"/>
          </ac:spMkLst>
        </pc:spChg>
        <pc:spChg chg="mod">
          <ac:chgData name="Bergquist, Ronald Edward" userId="1820ae57-3f0e-4d9d-af90-2444a8544ab4" providerId="ADAL" clId="{256F3F69-C966-48AC-8C76-F069F5EB785B}" dt="2017-11-29T20:08:02.947" v="0"/>
          <ac:spMkLst>
            <pc:docMk/>
            <pc:sldMk cId="0" sldId="441"/>
            <ac:spMk id="444458" creationId="{00000000-0000-0000-0000-000000000000}"/>
          </ac:spMkLst>
        </pc:spChg>
        <pc:grpChg chg="mod">
          <ac:chgData name="Bergquist, Ronald Edward" userId="1820ae57-3f0e-4d9d-af90-2444a8544ab4" providerId="ADAL" clId="{256F3F69-C966-48AC-8C76-F069F5EB785B}" dt="2017-11-29T20:08:02.947" v="0"/>
          <ac:grpSpMkLst>
            <pc:docMk/>
            <pc:sldMk cId="0" sldId="441"/>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1"/>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1"/>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1"/>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1"/>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1"/>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1"/>
            <ac:grpSpMk id="8" creationId="{00000000-0000-0000-0000-000000000000}"/>
          </ac:grpSpMkLst>
        </pc:grpChg>
        <pc:picChg chg="mod">
          <ac:chgData name="Bergquist, Ronald Edward" userId="1820ae57-3f0e-4d9d-af90-2444a8544ab4" providerId="ADAL" clId="{256F3F69-C966-48AC-8C76-F069F5EB785B}" dt="2017-11-29T20:08:02.947" v="0"/>
          <ac:picMkLst>
            <pc:docMk/>
            <pc:sldMk cId="0" sldId="441"/>
            <ac:picMk id="444423" creationId="{00000000-0000-0000-0000-000000000000}"/>
          </ac:picMkLst>
        </pc:picChg>
        <pc:picChg chg="mod">
          <ac:chgData name="Bergquist, Ronald Edward" userId="1820ae57-3f0e-4d9d-af90-2444a8544ab4" providerId="ADAL" clId="{256F3F69-C966-48AC-8C76-F069F5EB785B}" dt="2017-11-29T20:08:02.947" v="0"/>
          <ac:picMkLst>
            <pc:docMk/>
            <pc:sldMk cId="0" sldId="441"/>
            <ac:picMk id="444424"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2"/>
        </pc:sldMkLst>
        <pc:spChg chg="mod">
          <ac:chgData name="Bergquist, Ronald Edward" userId="1820ae57-3f0e-4d9d-af90-2444a8544ab4" providerId="ADAL" clId="{256F3F69-C966-48AC-8C76-F069F5EB785B}" dt="2017-11-29T20:08:02.947" v="0"/>
          <ac:spMkLst>
            <pc:docMk/>
            <pc:sldMk cId="0" sldId="442"/>
            <ac:spMk id="446473" creationId="{00000000-0000-0000-0000-000000000000}"/>
          </ac:spMkLst>
        </pc:spChg>
        <pc:spChg chg="mod">
          <ac:chgData name="Bergquist, Ronald Edward" userId="1820ae57-3f0e-4d9d-af90-2444a8544ab4" providerId="ADAL" clId="{256F3F69-C966-48AC-8C76-F069F5EB785B}" dt="2017-11-29T20:08:02.947" v="0"/>
          <ac:spMkLst>
            <pc:docMk/>
            <pc:sldMk cId="0" sldId="442"/>
            <ac:spMk id="446474" creationId="{00000000-0000-0000-0000-000000000000}"/>
          </ac:spMkLst>
        </pc:spChg>
        <pc:spChg chg="mod">
          <ac:chgData name="Bergquist, Ronald Edward" userId="1820ae57-3f0e-4d9d-af90-2444a8544ab4" providerId="ADAL" clId="{256F3F69-C966-48AC-8C76-F069F5EB785B}" dt="2017-11-29T20:08:02.947" v="0"/>
          <ac:spMkLst>
            <pc:docMk/>
            <pc:sldMk cId="0" sldId="442"/>
            <ac:spMk id="446475" creationId="{00000000-0000-0000-0000-000000000000}"/>
          </ac:spMkLst>
        </pc:spChg>
        <pc:spChg chg="mod">
          <ac:chgData name="Bergquist, Ronald Edward" userId="1820ae57-3f0e-4d9d-af90-2444a8544ab4" providerId="ADAL" clId="{256F3F69-C966-48AC-8C76-F069F5EB785B}" dt="2017-11-29T20:08:02.947" v="0"/>
          <ac:spMkLst>
            <pc:docMk/>
            <pc:sldMk cId="0" sldId="442"/>
            <ac:spMk id="446504" creationId="{00000000-0000-0000-0000-000000000000}"/>
          </ac:spMkLst>
        </pc:spChg>
        <pc:spChg chg="mod">
          <ac:chgData name="Bergquist, Ronald Edward" userId="1820ae57-3f0e-4d9d-af90-2444a8544ab4" providerId="ADAL" clId="{256F3F69-C966-48AC-8C76-F069F5EB785B}" dt="2017-11-29T20:08:02.947" v="0"/>
          <ac:spMkLst>
            <pc:docMk/>
            <pc:sldMk cId="0" sldId="442"/>
            <ac:spMk id="446505" creationId="{00000000-0000-0000-0000-000000000000}"/>
          </ac:spMkLst>
        </pc:spChg>
        <pc:spChg chg="mod">
          <ac:chgData name="Bergquist, Ronald Edward" userId="1820ae57-3f0e-4d9d-af90-2444a8544ab4" providerId="ADAL" clId="{256F3F69-C966-48AC-8C76-F069F5EB785B}" dt="2017-11-29T20:08:02.947" v="0"/>
          <ac:spMkLst>
            <pc:docMk/>
            <pc:sldMk cId="0" sldId="442"/>
            <ac:spMk id="446518" creationId="{00000000-0000-0000-0000-000000000000}"/>
          </ac:spMkLst>
        </pc:spChg>
        <pc:grpChg chg="mod">
          <ac:chgData name="Bergquist, Ronald Edward" userId="1820ae57-3f0e-4d9d-af90-2444a8544ab4" providerId="ADAL" clId="{256F3F69-C966-48AC-8C76-F069F5EB785B}" dt="2017-11-29T20:08:02.947" v="0"/>
          <ac:grpSpMkLst>
            <pc:docMk/>
            <pc:sldMk cId="0" sldId="442"/>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2"/>
            <ac:grpSpMk id="9" creationId="{00000000-0000-0000-0000-000000000000}"/>
          </ac:grpSpMkLst>
        </pc:grpChg>
        <pc:picChg chg="mod">
          <ac:chgData name="Bergquist, Ronald Edward" userId="1820ae57-3f0e-4d9d-af90-2444a8544ab4" providerId="ADAL" clId="{256F3F69-C966-48AC-8C76-F069F5EB785B}" dt="2017-11-29T20:08:02.947" v="0"/>
          <ac:picMkLst>
            <pc:docMk/>
            <pc:sldMk cId="0" sldId="442"/>
            <ac:picMk id="446471" creationId="{00000000-0000-0000-0000-000000000000}"/>
          </ac:picMkLst>
        </pc:picChg>
        <pc:picChg chg="mod">
          <ac:chgData name="Bergquist, Ronald Edward" userId="1820ae57-3f0e-4d9d-af90-2444a8544ab4" providerId="ADAL" clId="{256F3F69-C966-48AC-8C76-F069F5EB785B}" dt="2017-11-29T20:08:02.947" v="0"/>
          <ac:picMkLst>
            <pc:docMk/>
            <pc:sldMk cId="0" sldId="442"/>
            <ac:picMk id="446472"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3"/>
        </pc:sldMkLst>
        <pc:spChg chg="mod">
          <ac:chgData name="Bergquist, Ronald Edward" userId="1820ae57-3f0e-4d9d-af90-2444a8544ab4" providerId="ADAL" clId="{256F3F69-C966-48AC-8C76-F069F5EB785B}" dt="2017-11-29T20:08:02.947" v="0"/>
          <ac:spMkLst>
            <pc:docMk/>
            <pc:sldMk cId="0" sldId="443"/>
            <ac:spMk id="448521" creationId="{00000000-0000-0000-0000-000000000000}"/>
          </ac:spMkLst>
        </pc:spChg>
        <pc:spChg chg="mod">
          <ac:chgData name="Bergquist, Ronald Edward" userId="1820ae57-3f0e-4d9d-af90-2444a8544ab4" providerId="ADAL" clId="{256F3F69-C966-48AC-8C76-F069F5EB785B}" dt="2017-11-29T20:08:02.947" v="0"/>
          <ac:spMkLst>
            <pc:docMk/>
            <pc:sldMk cId="0" sldId="443"/>
            <ac:spMk id="448522" creationId="{00000000-0000-0000-0000-000000000000}"/>
          </ac:spMkLst>
        </pc:spChg>
        <pc:spChg chg="mod">
          <ac:chgData name="Bergquist, Ronald Edward" userId="1820ae57-3f0e-4d9d-af90-2444a8544ab4" providerId="ADAL" clId="{256F3F69-C966-48AC-8C76-F069F5EB785B}" dt="2017-11-29T20:08:02.947" v="0"/>
          <ac:spMkLst>
            <pc:docMk/>
            <pc:sldMk cId="0" sldId="443"/>
            <ac:spMk id="448523" creationId="{00000000-0000-0000-0000-000000000000}"/>
          </ac:spMkLst>
        </pc:spChg>
        <pc:spChg chg="mod">
          <ac:chgData name="Bergquist, Ronald Edward" userId="1820ae57-3f0e-4d9d-af90-2444a8544ab4" providerId="ADAL" clId="{256F3F69-C966-48AC-8C76-F069F5EB785B}" dt="2017-11-29T20:08:02.947" v="0"/>
          <ac:spMkLst>
            <pc:docMk/>
            <pc:sldMk cId="0" sldId="443"/>
            <ac:spMk id="448552" creationId="{00000000-0000-0000-0000-000000000000}"/>
          </ac:spMkLst>
        </pc:spChg>
        <pc:spChg chg="mod">
          <ac:chgData name="Bergquist, Ronald Edward" userId="1820ae57-3f0e-4d9d-af90-2444a8544ab4" providerId="ADAL" clId="{256F3F69-C966-48AC-8C76-F069F5EB785B}" dt="2017-11-29T20:08:02.947" v="0"/>
          <ac:spMkLst>
            <pc:docMk/>
            <pc:sldMk cId="0" sldId="443"/>
            <ac:spMk id="448553" creationId="{00000000-0000-0000-0000-000000000000}"/>
          </ac:spMkLst>
        </pc:spChg>
        <pc:grpChg chg="mod">
          <ac:chgData name="Bergquist, Ronald Edward" userId="1820ae57-3f0e-4d9d-af90-2444a8544ab4" providerId="ADAL" clId="{256F3F69-C966-48AC-8C76-F069F5EB785B}" dt="2017-11-29T20:08:02.947" v="0"/>
          <ac:grpSpMkLst>
            <pc:docMk/>
            <pc:sldMk cId="0" sldId="443"/>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3"/>
            <ac:grpSpMk id="9" creationId="{00000000-0000-0000-0000-000000000000}"/>
          </ac:grpSpMkLst>
        </pc:grpChg>
        <pc:picChg chg="mod">
          <ac:chgData name="Bergquist, Ronald Edward" userId="1820ae57-3f0e-4d9d-af90-2444a8544ab4" providerId="ADAL" clId="{256F3F69-C966-48AC-8C76-F069F5EB785B}" dt="2017-11-29T20:08:02.947" v="0"/>
          <ac:picMkLst>
            <pc:docMk/>
            <pc:sldMk cId="0" sldId="443"/>
            <ac:picMk id="448519" creationId="{00000000-0000-0000-0000-000000000000}"/>
          </ac:picMkLst>
        </pc:picChg>
        <pc:picChg chg="mod">
          <ac:chgData name="Bergquist, Ronald Edward" userId="1820ae57-3f0e-4d9d-af90-2444a8544ab4" providerId="ADAL" clId="{256F3F69-C966-48AC-8C76-F069F5EB785B}" dt="2017-11-29T20:08:02.947" v="0"/>
          <ac:picMkLst>
            <pc:docMk/>
            <pc:sldMk cId="0" sldId="443"/>
            <ac:picMk id="448520"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4"/>
        </pc:sldMkLst>
        <pc:spChg chg="mod">
          <ac:chgData name="Bergquist, Ronald Edward" userId="1820ae57-3f0e-4d9d-af90-2444a8544ab4" providerId="ADAL" clId="{256F3F69-C966-48AC-8C76-F069F5EB785B}" dt="2017-11-29T20:08:02.947" v="0"/>
          <ac:spMkLst>
            <pc:docMk/>
            <pc:sldMk cId="0" sldId="444"/>
            <ac:spMk id="57"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566"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567"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568"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569"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570"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571" creationId="{00000000-0000-0000-0000-000000000000}"/>
          </ac:spMkLst>
        </pc:spChg>
        <pc:spChg chg="mod">
          <ac:chgData name="Bergquist, Ronald Edward" userId="1820ae57-3f0e-4d9d-af90-2444a8544ab4" providerId="ADAL" clId="{256F3F69-C966-48AC-8C76-F069F5EB785B}" dt="2017-11-29T20:08:02.947" v="0"/>
          <ac:spMkLst>
            <pc:docMk/>
            <pc:sldMk cId="0" sldId="444"/>
            <ac:spMk id="450600" creationId="{00000000-0000-0000-0000-000000000000}"/>
          </ac:spMkLst>
        </pc:spChg>
        <pc:grpChg chg="mod">
          <ac:chgData name="Bergquist, Ronald Edward" userId="1820ae57-3f0e-4d9d-af90-2444a8544ab4" providerId="ADAL" clId="{256F3F69-C966-48AC-8C76-F069F5EB785B}" dt="2017-11-29T20:08:02.947" v="0"/>
          <ac:grpSpMkLst>
            <pc:docMk/>
            <pc:sldMk cId="0" sldId="444"/>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44"/>
            <ac:grpSpMk id="58" creationId="{00000000-0000-0000-0000-000000000000}"/>
          </ac:grpSpMkLst>
        </pc:grpChg>
        <pc:picChg chg="mod">
          <ac:chgData name="Bergquist, Ronald Edward" userId="1820ae57-3f0e-4d9d-af90-2444a8544ab4" providerId="ADAL" clId="{256F3F69-C966-48AC-8C76-F069F5EB785B}" dt="2017-11-29T20:08:02.947" v="0"/>
          <ac:picMkLst>
            <pc:docMk/>
            <pc:sldMk cId="0" sldId="444"/>
            <ac:picMk id="450564" creationId="{00000000-0000-0000-0000-000000000000}"/>
          </ac:picMkLst>
        </pc:picChg>
        <pc:picChg chg="mod">
          <ac:chgData name="Bergquist, Ronald Edward" userId="1820ae57-3f0e-4d9d-af90-2444a8544ab4" providerId="ADAL" clId="{256F3F69-C966-48AC-8C76-F069F5EB785B}" dt="2017-11-29T20:08:02.947" v="0"/>
          <ac:picMkLst>
            <pc:docMk/>
            <pc:sldMk cId="0" sldId="444"/>
            <ac:picMk id="450565"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5"/>
        </pc:sldMkLst>
        <pc:spChg chg="mod">
          <ac:chgData name="Bergquist, Ronald Edward" userId="1820ae57-3f0e-4d9d-af90-2444a8544ab4" providerId="ADAL" clId="{256F3F69-C966-48AC-8C76-F069F5EB785B}" dt="2017-11-29T20:08:02.947" v="0"/>
          <ac:spMkLst>
            <pc:docMk/>
            <pc:sldMk cId="0" sldId="445"/>
            <ac:spMk id="54" creationId="{00000000-0000-0000-0000-000000000000}"/>
          </ac:spMkLst>
        </pc:spChg>
        <pc:spChg chg="mod">
          <ac:chgData name="Bergquist, Ronald Edward" userId="1820ae57-3f0e-4d9d-af90-2444a8544ab4" providerId="ADAL" clId="{256F3F69-C966-48AC-8C76-F069F5EB785B}" dt="2017-11-29T20:08:02.947" v="0"/>
          <ac:spMkLst>
            <pc:docMk/>
            <pc:sldMk cId="0" sldId="445"/>
            <ac:spMk id="452614" creationId="{00000000-0000-0000-0000-000000000000}"/>
          </ac:spMkLst>
        </pc:spChg>
        <pc:spChg chg="mod">
          <ac:chgData name="Bergquist, Ronald Edward" userId="1820ae57-3f0e-4d9d-af90-2444a8544ab4" providerId="ADAL" clId="{256F3F69-C966-48AC-8C76-F069F5EB785B}" dt="2017-11-29T20:08:02.947" v="0"/>
          <ac:spMkLst>
            <pc:docMk/>
            <pc:sldMk cId="0" sldId="445"/>
            <ac:spMk id="452615" creationId="{00000000-0000-0000-0000-000000000000}"/>
          </ac:spMkLst>
        </pc:spChg>
        <pc:spChg chg="mod">
          <ac:chgData name="Bergquist, Ronald Edward" userId="1820ae57-3f0e-4d9d-af90-2444a8544ab4" providerId="ADAL" clId="{256F3F69-C966-48AC-8C76-F069F5EB785B}" dt="2017-11-29T20:08:02.947" v="0"/>
          <ac:spMkLst>
            <pc:docMk/>
            <pc:sldMk cId="0" sldId="445"/>
            <ac:spMk id="452616" creationId="{00000000-0000-0000-0000-000000000000}"/>
          </ac:spMkLst>
        </pc:spChg>
        <pc:spChg chg="mod">
          <ac:chgData name="Bergquist, Ronald Edward" userId="1820ae57-3f0e-4d9d-af90-2444a8544ab4" providerId="ADAL" clId="{256F3F69-C966-48AC-8C76-F069F5EB785B}" dt="2017-11-29T20:08:02.947" v="0"/>
          <ac:spMkLst>
            <pc:docMk/>
            <pc:sldMk cId="0" sldId="445"/>
            <ac:spMk id="452617" creationId="{00000000-0000-0000-0000-000000000000}"/>
          </ac:spMkLst>
        </pc:spChg>
        <pc:spChg chg="mod">
          <ac:chgData name="Bergquist, Ronald Edward" userId="1820ae57-3f0e-4d9d-af90-2444a8544ab4" providerId="ADAL" clId="{256F3F69-C966-48AC-8C76-F069F5EB785B}" dt="2017-11-29T20:08:02.947" v="0"/>
          <ac:spMkLst>
            <pc:docMk/>
            <pc:sldMk cId="0" sldId="445"/>
            <ac:spMk id="452618" creationId="{00000000-0000-0000-0000-000000000000}"/>
          </ac:spMkLst>
        </pc:spChg>
        <pc:spChg chg="mod">
          <ac:chgData name="Bergquist, Ronald Edward" userId="1820ae57-3f0e-4d9d-af90-2444a8544ab4" providerId="ADAL" clId="{256F3F69-C966-48AC-8C76-F069F5EB785B}" dt="2017-11-29T20:08:02.947" v="0"/>
          <ac:spMkLst>
            <pc:docMk/>
            <pc:sldMk cId="0" sldId="445"/>
            <ac:spMk id="452647" creationId="{00000000-0000-0000-0000-000000000000}"/>
          </ac:spMkLst>
        </pc:spChg>
        <pc:grpChg chg="mod">
          <ac:chgData name="Bergquist, Ronald Edward" userId="1820ae57-3f0e-4d9d-af90-2444a8544ab4" providerId="ADAL" clId="{256F3F69-C966-48AC-8C76-F069F5EB785B}" dt="2017-11-29T20:08:02.947" v="0"/>
          <ac:grpSpMkLst>
            <pc:docMk/>
            <pc:sldMk cId="0" sldId="445"/>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45"/>
            <ac:grpSpMk id="55" creationId="{00000000-0000-0000-0000-000000000000}"/>
          </ac:grpSpMkLst>
        </pc:grpChg>
        <pc:picChg chg="mod">
          <ac:chgData name="Bergquist, Ronald Edward" userId="1820ae57-3f0e-4d9d-af90-2444a8544ab4" providerId="ADAL" clId="{256F3F69-C966-48AC-8C76-F069F5EB785B}" dt="2017-11-29T20:08:02.947" v="0"/>
          <ac:picMkLst>
            <pc:docMk/>
            <pc:sldMk cId="0" sldId="445"/>
            <ac:picMk id="452612" creationId="{00000000-0000-0000-0000-000000000000}"/>
          </ac:picMkLst>
        </pc:picChg>
        <pc:picChg chg="mod">
          <ac:chgData name="Bergquist, Ronald Edward" userId="1820ae57-3f0e-4d9d-af90-2444a8544ab4" providerId="ADAL" clId="{256F3F69-C966-48AC-8C76-F069F5EB785B}" dt="2017-11-29T20:08:02.947" v="0"/>
          <ac:picMkLst>
            <pc:docMk/>
            <pc:sldMk cId="0" sldId="445"/>
            <ac:picMk id="452613"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6"/>
        </pc:sldMkLst>
        <pc:spChg chg="mod">
          <ac:chgData name="Bergquist, Ronald Edward" userId="1820ae57-3f0e-4d9d-af90-2444a8544ab4" providerId="ADAL" clId="{256F3F69-C966-48AC-8C76-F069F5EB785B}" dt="2017-11-29T20:08:02.947" v="0"/>
          <ac:spMkLst>
            <pc:docMk/>
            <pc:sldMk cId="0" sldId="446"/>
            <ac:spMk id="57"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62"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63"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64"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65"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66"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95" creationId="{00000000-0000-0000-0000-000000000000}"/>
          </ac:spMkLst>
        </pc:spChg>
        <pc:spChg chg="mod">
          <ac:chgData name="Bergquist, Ronald Edward" userId="1820ae57-3f0e-4d9d-af90-2444a8544ab4" providerId="ADAL" clId="{256F3F69-C966-48AC-8C76-F069F5EB785B}" dt="2017-11-29T20:08:02.947" v="0"/>
          <ac:spMkLst>
            <pc:docMk/>
            <pc:sldMk cId="0" sldId="446"/>
            <ac:spMk id="454696" creationId="{00000000-0000-0000-0000-000000000000}"/>
          </ac:spMkLst>
        </pc:spChg>
        <pc:grpChg chg="mod">
          <ac:chgData name="Bergquist, Ronald Edward" userId="1820ae57-3f0e-4d9d-af90-2444a8544ab4" providerId="ADAL" clId="{256F3F69-C966-48AC-8C76-F069F5EB785B}" dt="2017-11-29T20:08:02.947" v="0"/>
          <ac:grpSpMkLst>
            <pc:docMk/>
            <pc:sldMk cId="0" sldId="446"/>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46"/>
            <ac:grpSpMk id="58" creationId="{00000000-0000-0000-0000-000000000000}"/>
          </ac:grpSpMkLst>
        </pc:grpChg>
        <pc:picChg chg="mod">
          <ac:chgData name="Bergquist, Ronald Edward" userId="1820ae57-3f0e-4d9d-af90-2444a8544ab4" providerId="ADAL" clId="{256F3F69-C966-48AC-8C76-F069F5EB785B}" dt="2017-11-29T20:08:02.947" v="0"/>
          <ac:picMkLst>
            <pc:docMk/>
            <pc:sldMk cId="0" sldId="446"/>
            <ac:picMk id="454660" creationId="{00000000-0000-0000-0000-000000000000}"/>
          </ac:picMkLst>
        </pc:picChg>
        <pc:picChg chg="mod">
          <ac:chgData name="Bergquist, Ronald Edward" userId="1820ae57-3f0e-4d9d-af90-2444a8544ab4" providerId="ADAL" clId="{256F3F69-C966-48AC-8C76-F069F5EB785B}" dt="2017-11-29T20:08:02.947" v="0"/>
          <ac:picMkLst>
            <pc:docMk/>
            <pc:sldMk cId="0" sldId="446"/>
            <ac:picMk id="454661"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7"/>
        </pc:sldMkLst>
        <pc:spChg chg="mod">
          <ac:chgData name="Bergquist, Ronald Edward" userId="1820ae57-3f0e-4d9d-af90-2444a8544ab4" providerId="ADAL" clId="{256F3F69-C966-48AC-8C76-F069F5EB785B}" dt="2017-11-29T20:08:02.947" v="0"/>
          <ac:spMkLst>
            <pc:docMk/>
            <pc:sldMk cId="0" sldId="447"/>
            <ac:spMk id="456760" creationId="{00000000-0000-0000-0000-000000000000}"/>
          </ac:spMkLst>
        </pc:spChg>
        <pc:grpChg chg="mod">
          <ac:chgData name="Bergquist, Ronald Edward" userId="1820ae57-3f0e-4d9d-af90-2444a8544ab4" providerId="ADAL" clId="{256F3F69-C966-48AC-8C76-F069F5EB785B}" dt="2017-11-29T20:08:02.947" v="0"/>
          <ac:grpSpMkLst>
            <pc:docMk/>
            <pc:sldMk cId="0" sldId="447"/>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14" creationId="{00000000-0000-0000-0000-000000000000}"/>
          </ac:grpSpMkLst>
        </pc:grpChg>
        <pc:grpChg chg="mod">
          <ac:chgData name="Bergquist, Ronald Edward" userId="1820ae57-3f0e-4d9d-af90-2444a8544ab4" providerId="ADAL" clId="{256F3F69-C966-48AC-8C76-F069F5EB785B}" dt="2017-11-29T20:08:02.947" v="0"/>
          <ac:grpSpMkLst>
            <pc:docMk/>
            <pc:sldMk cId="0" sldId="447"/>
            <ac:grpSpMk id="15" creationId="{00000000-0000-0000-0000-000000000000}"/>
          </ac:grpSpMkLst>
        </pc:grpChg>
        <pc:picChg chg="mod">
          <ac:chgData name="Bergquist, Ronald Edward" userId="1820ae57-3f0e-4d9d-af90-2444a8544ab4" providerId="ADAL" clId="{256F3F69-C966-48AC-8C76-F069F5EB785B}" dt="2017-11-29T20:08:02.947" v="0"/>
          <ac:picMkLst>
            <pc:docMk/>
            <pc:sldMk cId="0" sldId="447"/>
            <ac:picMk id="456706"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8"/>
        </pc:sldMkLst>
        <pc:spChg chg="mod">
          <ac:chgData name="Bergquist, Ronald Edward" userId="1820ae57-3f0e-4d9d-af90-2444a8544ab4" providerId="ADAL" clId="{256F3F69-C966-48AC-8C76-F069F5EB785B}" dt="2017-11-29T20:08:02.947" v="0"/>
          <ac:spMkLst>
            <pc:docMk/>
            <pc:sldMk cId="0" sldId="448"/>
            <ac:spMk id="458806" creationId="{00000000-0000-0000-0000-000000000000}"/>
          </ac:spMkLst>
        </pc:spChg>
        <pc:spChg chg="mod">
          <ac:chgData name="Bergquist, Ronald Edward" userId="1820ae57-3f0e-4d9d-af90-2444a8544ab4" providerId="ADAL" clId="{256F3F69-C966-48AC-8C76-F069F5EB785B}" dt="2017-11-29T20:08:02.947" v="0"/>
          <ac:spMkLst>
            <pc:docMk/>
            <pc:sldMk cId="0" sldId="448"/>
            <ac:spMk id="458807" creationId="{00000000-0000-0000-0000-000000000000}"/>
          </ac:spMkLst>
        </pc:spChg>
        <pc:grpChg chg="mod">
          <ac:chgData name="Bergquist, Ronald Edward" userId="1820ae57-3f0e-4d9d-af90-2444a8544ab4" providerId="ADAL" clId="{256F3F69-C966-48AC-8C76-F069F5EB785B}" dt="2017-11-29T20:08:02.947" v="0"/>
          <ac:grpSpMkLst>
            <pc:docMk/>
            <pc:sldMk cId="0" sldId="448"/>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0" sldId="448"/>
            <ac:grpSpMk id="14" creationId="{00000000-0000-0000-0000-000000000000}"/>
          </ac:grpSpMkLst>
        </pc:grpChg>
        <pc:picChg chg="mod">
          <ac:chgData name="Bergquist, Ronald Edward" userId="1820ae57-3f0e-4d9d-af90-2444a8544ab4" providerId="ADAL" clId="{256F3F69-C966-48AC-8C76-F069F5EB785B}" dt="2017-11-29T20:08:02.947" v="0"/>
          <ac:picMkLst>
            <pc:docMk/>
            <pc:sldMk cId="0" sldId="448"/>
            <ac:picMk id="458757"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49"/>
        </pc:sldMkLst>
        <pc:spChg chg="mod">
          <ac:chgData name="Bergquist, Ronald Edward" userId="1820ae57-3f0e-4d9d-af90-2444a8544ab4" providerId="ADAL" clId="{256F3F69-C966-48AC-8C76-F069F5EB785B}" dt="2017-11-29T20:08:02.947" v="0"/>
          <ac:spMkLst>
            <pc:docMk/>
            <pc:sldMk cId="0" sldId="449"/>
            <ac:spMk id="59" creationId="{00000000-0000-0000-0000-000000000000}"/>
          </ac:spMkLst>
        </pc:spChg>
        <pc:spChg chg="mod">
          <ac:chgData name="Bergquist, Ronald Edward" userId="1820ae57-3f0e-4d9d-af90-2444a8544ab4" providerId="ADAL" clId="{256F3F69-C966-48AC-8C76-F069F5EB785B}" dt="2017-11-29T20:08:02.947" v="0"/>
          <ac:spMkLst>
            <pc:docMk/>
            <pc:sldMk cId="0" sldId="449"/>
            <ac:spMk id="460806" creationId="{00000000-0000-0000-0000-000000000000}"/>
          </ac:spMkLst>
        </pc:spChg>
        <pc:spChg chg="mod">
          <ac:chgData name="Bergquist, Ronald Edward" userId="1820ae57-3f0e-4d9d-af90-2444a8544ab4" providerId="ADAL" clId="{256F3F69-C966-48AC-8C76-F069F5EB785B}" dt="2017-11-29T20:08:02.947" v="0"/>
          <ac:spMkLst>
            <pc:docMk/>
            <pc:sldMk cId="0" sldId="449"/>
            <ac:spMk id="460807" creationId="{00000000-0000-0000-0000-000000000000}"/>
          </ac:spMkLst>
        </pc:spChg>
        <pc:spChg chg="mod">
          <ac:chgData name="Bergquist, Ronald Edward" userId="1820ae57-3f0e-4d9d-af90-2444a8544ab4" providerId="ADAL" clId="{256F3F69-C966-48AC-8C76-F069F5EB785B}" dt="2017-11-29T20:08:02.947" v="0"/>
          <ac:spMkLst>
            <pc:docMk/>
            <pc:sldMk cId="0" sldId="449"/>
            <ac:spMk id="460808" creationId="{00000000-0000-0000-0000-000000000000}"/>
          </ac:spMkLst>
        </pc:spChg>
        <pc:spChg chg="mod">
          <ac:chgData name="Bergquist, Ronald Edward" userId="1820ae57-3f0e-4d9d-af90-2444a8544ab4" providerId="ADAL" clId="{256F3F69-C966-48AC-8C76-F069F5EB785B}" dt="2017-11-29T20:08:02.947" v="0"/>
          <ac:spMkLst>
            <pc:docMk/>
            <pc:sldMk cId="0" sldId="449"/>
            <ac:spMk id="460809" creationId="{00000000-0000-0000-0000-000000000000}"/>
          </ac:spMkLst>
        </pc:spChg>
        <pc:spChg chg="mod">
          <ac:chgData name="Bergquist, Ronald Edward" userId="1820ae57-3f0e-4d9d-af90-2444a8544ab4" providerId="ADAL" clId="{256F3F69-C966-48AC-8C76-F069F5EB785B}" dt="2017-11-29T20:08:02.947" v="0"/>
          <ac:spMkLst>
            <pc:docMk/>
            <pc:sldMk cId="0" sldId="449"/>
            <ac:spMk id="460810" creationId="{00000000-0000-0000-0000-000000000000}"/>
          </ac:spMkLst>
        </pc:spChg>
        <pc:spChg chg="mod">
          <ac:chgData name="Bergquist, Ronald Edward" userId="1820ae57-3f0e-4d9d-af90-2444a8544ab4" providerId="ADAL" clId="{256F3F69-C966-48AC-8C76-F069F5EB785B}" dt="2017-11-29T20:08:02.947" v="0"/>
          <ac:spMkLst>
            <pc:docMk/>
            <pc:sldMk cId="0" sldId="449"/>
            <ac:spMk id="460811" creationId="{00000000-0000-0000-0000-000000000000}"/>
          </ac:spMkLst>
        </pc:spChg>
        <pc:grpChg chg="mod">
          <ac:chgData name="Bergquist, Ronald Edward" userId="1820ae57-3f0e-4d9d-af90-2444a8544ab4" providerId="ADAL" clId="{256F3F69-C966-48AC-8C76-F069F5EB785B}" dt="2017-11-29T20:08:02.947" v="0"/>
          <ac:grpSpMkLst>
            <pc:docMk/>
            <pc:sldMk cId="0" sldId="449"/>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49"/>
            <ac:grpSpMk id="11" creationId="{00000000-0000-0000-0000-000000000000}"/>
          </ac:grpSpMkLst>
        </pc:grpChg>
        <pc:picChg chg="mod">
          <ac:chgData name="Bergquist, Ronald Edward" userId="1820ae57-3f0e-4d9d-af90-2444a8544ab4" providerId="ADAL" clId="{256F3F69-C966-48AC-8C76-F069F5EB785B}" dt="2017-11-29T20:08:02.947" v="0"/>
          <ac:picMkLst>
            <pc:docMk/>
            <pc:sldMk cId="0" sldId="449"/>
            <ac:picMk id="58" creationId="{00000000-0000-0000-0000-000000000000}"/>
          </ac:picMkLst>
        </pc:picChg>
        <pc:picChg chg="mod">
          <ac:chgData name="Bergquist, Ronald Edward" userId="1820ae57-3f0e-4d9d-af90-2444a8544ab4" providerId="ADAL" clId="{256F3F69-C966-48AC-8C76-F069F5EB785B}" dt="2017-11-29T20:08:02.947" v="0"/>
          <ac:picMkLst>
            <pc:docMk/>
            <pc:sldMk cId="0" sldId="449"/>
            <ac:picMk id="460804" creationId="{00000000-0000-0000-0000-000000000000}"/>
          </ac:picMkLst>
        </pc:picChg>
        <pc:picChg chg="mod">
          <ac:chgData name="Bergquist, Ronald Edward" userId="1820ae57-3f0e-4d9d-af90-2444a8544ab4" providerId="ADAL" clId="{256F3F69-C966-48AC-8C76-F069F5EB785B}" dt="2017-11-29T20:08:02.947" v="0"/>
          <ac:picMkLst>
            <pc:docMk/>
            <pc:sldMk cId="0" sldId="449"/>
            <ac:picMk id="460805"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50"/>
        </pc:sldMkLst>
        <pc:spChg chg="mod">
          <ac:chgData name="Bergquist, Ronald Edward" userId="1820ae57-3f0e-4d9d-af90-2444a8544ab4" providerId="ADAL" clId="{256F3F69-C966-48AC-8C76-F069F5EB785B}" dt="2017-11-29T20:08:02.947" v="0"/>
          <ac:spMkLst>
            <pc:docMk/>
            <pc:sldMk cId="0" sldId="450"/>
            <ac:spMk id="65"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854"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855"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856"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857"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858"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859" creationId="{00000000-0000-0000-0000-000000000000}"/>
          </ac:spMkLst>
        </pc:spChg>
        <pc:spChg chg="mod">
          <ac:chgData name="Bergquist, Ronald Edward" userId="1820ae57-3f0e-4d9d-af90-2444a8544ab4" providerId="ADAL" clId="{256F3F69-C966-48AC-8C76-F069F5EB785B}" dt="2017-11-29T20:08:02.947" v="0"/>
          <ac:spMkLst>
            <pc:docMk/>
            <pc:sldMk cId="0" sldId="450"/>
            <ac:spMk id="462904" creationId="{00000000-0000-0000-0000-000000000000}"/>
          </ac:spMkLst>
        </pc:spChg>
        <pc:grpChg chg="mod">
          <ac:chgData name="Bergquist, Ronald Edward" userId="1820ae57-3f0e-4d9d-af90-2444a8544ab4" providerId="ADAL" clId="{256F3F69-C966-48AC-8C76-F069F5EB785B}" dt="2017-11-29T20:08:02.947" v="0"/>
          <ac:grpSpMkLst>
            <pc:docMk/>
            <pc:sldMk cId="0" sldId="450"/>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0" sldId="450"/>
            <ac:grpSpMk id="13" creationId="{00000000-0000-0000-0000-000000000000}"/>
          </ac:grpSpMkLst>
        </pc:grpChg>
        <pc:picChg chg="mod">
          <ac:chgData name="Bergquist, Ronald Edward" userId="1820ae57-3f0e-4d9d-af90-2444a8544ab4" providerId="ADAL" clId="{256F3F69-C966-48AC-8C76-F069F5EB785B}" dt="2017-11-29T20:08:02.947" v="0"/>
          <ac:picMkLst>
            <pc:docMk/>
            <pc:sldMk cId="0" sldId="450"/>
            <ac:picMk id="64" creationId="{00000000-0000-0000-0000-000000000000}"/>
          </ac:picMkLst>
        </pc:picChg>
        <pc:picChg chg="mod">
          <ac:chgData name="Bergquist, Ronald Edward" userId="1820ae57-3f0e-4d9d-af90-2444a8544ab4" providerId="ADAL" clId="{256F3F69-C966-48AC-8C76-F069F5EB785B}" dt="2017-11-29T20:08:02.947" v="0"/>
          <ac:picMkLst>
            <pc:docMk/>
            <pc:sldMk cId="0" sldId="450"/>
            <ac:picMk id="462852" creationId="{00000000-0000-0000-0000-000000000000}"/>
          </ac:picMkLst>
        </pc:picChg>
        <pc:picChg chg="mod">
          <ac:chgData name="Bergquist, Ronald Edward" userId="1820ae57-3f0e-4d9d-af90-2444a8544ab4" providerId="ADAL" clId="{256F3F69-C966-48AC-8C76-F069F5EB785B}" dt="2017-11-29T20:08:02.947" v="0"/>
          <ac:picMkLst>
            <pc:docMk/>
            <pc:sldMk cId="0" sldId="450"/>
            <ac:picMk id="462853"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51"/>
        </pc:sldMkLst>
        <pc:spChg chg="mod">
          <ac:chgData name="Bergquist, Ronald Edward" userId="1820ae57-3f0e-4d9d-af90-2444a8544ab4" providerId="ADAL" clId="{256F3F69-C966-48AC-8C76-F069F5EB785B}" dt="2017-11-29T20:08:02.947" v="0"/>
          <ac:spMkLst>
            <pc:docMk/>
            <pc:sldMk cId="0" sldId="451"/>
            <ac:spMk id="62"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2"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3"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4"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5"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6"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7"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8"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09" creationId="{00000000-0000-0000-0000-000000000000}"/>
          </ac:spMkLst>
        </pc:spChg>
        <pc:spChg chg="mod">
          <ac:chgData name="Bergquist, Ronald Edward" userId="1820ae57-3f0e-4d9d-af90-2444a8544ab4" providerId="ADAL" clId="{256F3F69-C966-48AC-8C76-F069F5EB785B}" dt="2017-11-29T20:08:02.947" v="0"/>
          <ac:spMkLst>
            <pc:docMk/>
            <pc:sldMk cId="0" sldId="451"/>
            <ac:spMk id="464949" creationId="{00000000-0000-0000-0000-000000000000}"/>
          </ac:spMkLst>
        </pc:spChg>
        <pc:grpChg chg="mod">
          <ac:chgData name="Bergquist, Ronald Edward" userId="1820ae57-3f0e-4d9d-af90-2444a8544ab4" providerId="ADAL" clId="{256F3F69-C966-48AC-8C76-F069F5EB785B}" dt="2017-11-29T20:08:02.947" v="0"/>
          <ac:grpSpMkLst>
            <pc:docMk/>
            <pc:sldMk cId="0" sldId="451"/>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51"/>
            <ac:grpSpMk id="11" creationId="{00000000-0000-0000-0000-000000000000}"/>
          </ac:grpSpMkLst>
        </pc:grpChg>
        <pc:picChg chg="mod">
          <ac:chgData name="Bergquist, Ronald Edward" userId="1820ae57-3f0e-4d9d-af90-2444a8544ab4" providerId="ADAL" clId="{256F3F69-C966-48AC-8C76-F069F5EB785B}" dt="2017-11-29T20:08:02.947" v="0"/>
          <ac:picMkLst>
            <pc:docMk/>
            <pc:sldMk cId="0" sldId="451"/>
            <ac:picMk id="61" creationId="{00000000-0000-0000-0000-000000000000}"/>
          </ac:picMkLst>
        </pc:picChg>
        <pc:picChg chg="mod">
          <ac:chgData name="Bergquist, Ronald Edward" userId="1820ae57-3f0e-4d9d-af90-2444a8544ab4" providerId="ADAL" clId="{256F3F69-C966-48AC-8C76-F069F5EB785B}" dt="2017-11-29T20:08:02.947" v="0"/>
          <ac:picMkLst>
            <pc:docMk/>
            <pc:sldMk cId="0" sldId="451"/>
            <ac:picMk id="464900" creationId="{00000000-0000-0000-0000-000000000000}"/>
          </ac:picMkLst>
        </pc:picChg>
        <pc:picChg chg="mod">
          <ac:chgData name="Bergquist, Ronald Edward" userId="1820ae57-3f0e-4d9d-af90-2444a8544ab4" providerId="ADAL" clId="{256F3F69-C966-48AC-8C76-F069F5EB785B}" dt="2017-11-29T20:08:02.947" v="0"/>
          <ac:picMkLst>
            <pc:docMk/>
            <pc:sldMk cId="0" sldId="451"/>
            <ac:picMk id="464901"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52"/>
        </pc:sldMkLst>
        <pc:spChg chg="mod">
          <ac:chgData name="Bergquist, Ronald Edward" userId="1820ae57-3f0e-4d9d-af90-2444a8544ab4" providerId="ADAL" clId="{256F3F69-C966-48AC-8C76-F069F5EB785B}" dt="2017-11-29T20:08:02.947" v="0"/>
          <ac:spMkLst>
            <pc:docMk/>
            <pc:sldMk cId="0" sldId="452"/>
            <ac:spMk id="466946" creationId="{00000000-0000-0000-0000-000000000000}"/>
          </ac:spMkLst>
        </pc:spChg>
        <pc:spChg chg="mod">
          <ac:chgData name="Bergquist, Ronald Edward" userId="1820ae57-3f0e-4d9d-af90-2444a8544ab4" providerId="ADAL" clId="{256F3F69-C966-48AC-8C76-F069F5EB785B}" dt="2017-11-29T20:08:02.947" v="0"/>
          <ac:spMkLst>
            <pc:docMk/>
            <pc:sldMk cId="0" sldId="452"/>
            <ac:spMk id="466957" creationId="{00000000-0000-0000-0000-000000000000}"/>
          </ac:spMkLst>
        </pc:spChg>
        <pc:grpChg chg="mod">
          <ac:chgData name="Bergquist, Ronald Edward" userId="1820ae57-3f0e-4d9d-af90-2444a8544ab4" providerId="ADAL" clId="{256F3F69-C966-48AC-8C76-F069F5EB785B}" dt="2017-11-29T20:08:02.947" v="0"/>
          <ac:grpSpMkLst>
            <pc:docMk/>
            <pc:sldMk cId="0" sldId="452"/>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4"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7" creationId="{00000000-0000-0000-0000-000000000000}"/>
          </ac:grpSpMkLst>
        </pc:grpChg>
        <pc:grpChg chg="mod">
          <ac:chgData name="Bergquist, Ronald Edward" userId="1820ae57-3f0e-4d9d-af90-2444a8544ab4" providerId="ADAL" clId="{256F3F69-C966-48AC-8C76-F069F5EB785B}" dt="2017-11-29T20:08:02.947" v="0"/>
          <ac:grpSpMkLst>
            <pc:docMk/>
            <pc:sldMk cId="0" sldId="452"/>
            <ac:grpSpMk id="18" creationId="{00000000-0000-0000-0000-000000000000}"/>
          </ac:grpSpMkLst>
        </pc:grpChg>
        <pc:graphicFrameChg chg="mod">
          <ac:chgData name="Bergquist, Ronald Edward" userId="1820ae57-3f0e-4d9d-af90-2444a8544ab4" providerId="ADAL" clId="{256F3F69-C966-48AC-8C76-F069F5EB785B}" dt="2017-11-29T20:08:02.947" v="0"/>
          <ac:graphicFrameMkLst>
            <pc:docMk/>
            <pc:sldMk cId="0" sldId="452"/>
            <ac:graphicFrameMk id="466954" creationId="{00000000-0000-0000-0000-000000000000}"/>
          </ac:graphicFrameMkLst>
        </pc:graphicFrameChg>
      </pc:sldChg>
      <pc:sldChg chg="modSp">
        <pc:chgData name="Bergquist, Ronald Edward" userId="1820ae57-3f0e-4d9d-af90-2444a8544ab4" providerId="ADAL" clId="{256F3F69-C966-48AC-8C76-F069F5EB785B}" dt="2017-11-29T20:08:02.947" v="0"/>
        <pc:sldMkLst>
          <pc:docMk/>
          <pc:sldMk cId="0" sldId="453"/>
        </pc:sldMkLst>
        <pc:spChg chg="mod">
          <ac:chgData name="Bergquist, Ronald Edward" userId="1820ae57-3f0e-4d9d-af90-2444a8544ab4" providerId="ADAL" clId="{256F3F69-C966-48AC-8C76-F069F5EB785B}" dt="2017-11-29T20:08:02.947" v="0"/>
          <ac:spMkLst>
            <pc:docMk/>
            <pc:sldMk cId="0" sldId="453"/>
            <ac:spMk id="64"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8998"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8999"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0"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1"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2"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3"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4"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5" creationId="{00000000-0000-0000-0000-000000000000}"/>
          </ac:spMkLst>
        </pc:spChg>
        <pc:spChg chg="mod">
          <ac:chgData name="Bergquist, Ronald Edward" userId="1820ae57-3f0e-4d9d-af90-2444a8544ab4" providerId="ADAL" clId="{256F3F69-C966-48AC-8C76-F069F5EB785B}" dt="2017-11-29T20:08:02.947" v="0"/>
          <ac:spMkLst>
            <pc:docMk/>
            <pc:sldMk cId="0" sldId="453"/>
            <ac:spMk id="469006" creationId="{00000000-0000-0000-0000-000000000000}"/>
          </ac:spMkLst>
        </pc:spChg>
        <pc:grpChg chg="mod">
          <ac:chgData name="Bergquist, Ronald Edward" userId="1820ae57-3f0e-4d9d-af90-2444a8544ab4" providerId="ADAL" clId="{256F3F69-C966-48AC-8C76-F069F5EB785B}" dt="2017-11-29T20:08:02.947" v="0"/>
          <ac:grpSpMkLst>
            <pc:docMk/>
            <pc:sldMk cId="0" sldId="453"/>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0" sldId="453"/>
            <ac:grpSpMk id="12" creationId="{00000000-0000-0000-0000-000000000000}"/>
          </ac:grpSpMkLst>
        </pc:grpChg>
        <pc:picChg chg="mod">
          <ac:chgData name="Bergquist, Ronald Edward" userId="1820ae57-3f0e-4d9d-af90-2444a8544ab4" providerId="ADAL" clId="{256F3F69-C966-48AC-8C76-F069F5EB785B}" dt="2017-11-29T20:08:02.947" v="0"/>
          <ac:picMkLst>
            <pc:docMk/>
            <pc:sldMk cId="0" sldId="453"/>
            <ac:picMk id="63" creationId="{00000000-0000-0000-0000-000000000000}"/>
          </ac:picMkLst>
        </pc:picChg>
        <pc:picChg chg="mod">
          <ac:chgData name="Bergquist, Ronald Edward" userId="1820ae57-3f0e-4d9d-af90-2444a8544ab4" providerId="ADAL" clId="{256F3F69-C966-48AC-8C76-F069F5EB785B}" dt="2017-11-29T20:08:02.947" v="0"/>
          <ac:picMkLst>
            <pc:docMk/>
            <pc:sldMk cId="0" sldId="453"/>
            <ac:picMk id="468996" creationId="{00000000-0000-0000-0000-000000000000}"/>
          </ac:picMkLst>
        </pc:picChg>
        <pc:picChg chg="mod">
          <ac:chgData name="Bergquist, Ronald Edward" userId="1820ae57-3f0e-4d9d-af90-2444a8544ab4" providerId="ADAL" clId="{256F3F69-C966-48AC-8C76-F069F5EB785B}" dt="2017-11-29T20:08:02.947" v="0"/>
          <ac:picMkLst>
            <pc:docMk/>
            <pc:sldMk cId="0" sldId="453"/>
            <ac:picMk id="468997"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54"/>
        </pc:sldMkLst>
        <pc:spChg chg="mod">
          <ac:chgData name="Bergquist, Ronald Edward" userId="1820ae57-3f0e-4d9d-af90-2444a8544ab4" providerId="ADAL" clId="{256F3F69-C966-48AC-8C76-F069F5EB785B}" dt="2017-11-29T20:08:02.947" v="0"/>
          <ac:spMkLst>
            <pc:docMk/>
            <pc:sldMk cId="0" sldId="454"/>
            <ac:spMk id="5" creationId="{00000000-0000-0000-0000-000000000000}"/>
          </ac:spMkLst>
        </pc:spChg>
        <pc:picChg chg="mod">
          <ac:chgData name="Bergquist, Ronald Edward" userId="1820ae57-3f0e-4d9d-af90-2444a8544ab4" providerId="ADAL" clId="{256F3F69-C966-48AC-8C76-F069F5EB785B}" dt="2017-11-29T20:08:02.947" v="0"/>
          <ac:picMkLst>
            <pc:docMk/>
            <pc:sldMk cId="0" sldId="454"/>
            <ac:picMk id="1103874" creationId="{00000000-0000-0000-0000-000000000000}"/>
          </ac:picMkLst>
        </pc:picChg>
        <pc:picChg chg="mod">
          <ac:chgData name="Bergquist, Ronald Edward" userId="1820ae57-3f0e-4d9d-af90-2444a8544ab4" providerId="ADAL" clId="{256F3F69-C966-48AC-8C76-F069F5EB785B}" dt="2017-11-29T20:08:02.947" v="0"/>
          <ac:picMkLst>
            <pc:docMk/>
            <pc:sldMk cId="0" sldId="454"/>
            <ac:picMk id="1103875" creationId="{00000000-0000-0000-0000-000000000000}"/>
          </ac:picMkLst>
        </pc:picChg>
      </pc:sldChg>
      <pc:sldChg chg="addSp delSp modSp">
        <pc:chgData name="Bergquist, Ronald Edward" userId="1820ae57-3f0e-4d9d-af90-2444a8544ab4" providerId="ADAL" clId="{256F3F69-C966-48AC-8C76-F069F5EB785B}" dt="2017-11-29T20:11:11.739" v="81" actId="478"/>
        <pc:sldMkLst>
          <pc:docMk/>
          <pc:sldMk cId="0" sldId="455"/>
        </pc:sldMkLst>
        <pc:spChg chg="add">
          <ac:chgData name="Bergquist, Ronald Edward" userId="1820ae57-3f0e-4d9d-af90-2444a8544ab4" providerId="ADAL" clId="{256F3F69-C966-48AC-8C76-F069F5EB785B}" dt="2017-11-29T20:11:07.518" v="80"/>
          <ac:spMkLst>
            <pc:docMk/>
            <pc:sldMk cId="0" sldId="455"/>
            <ac:spMk id="20" creationId="{819FE39F-1D47-4E69-8474-2532FC7AA17D}"/>
          </ac:spMkLst>
        </pc:spChg>
        <pc:spChg chg="del mod">
          <ac:chgData name="Bergquist, Ronald Edward" userId="1820ae57-3f0e-4d9d-af90-2444a8544ab4" providerId="ADAL" clId="{256F3F69-C966-48AC-8C76-F069F5EB785B}" dt="2017-11-29T20:11:11.739" v="81" actId="478"/>
          <ac:spMkLst>
            <pc:docMk/>
            <pc:sldMk cId="0" sldId="455"/>
            <ac:spMk id="21"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59"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60"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64"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65"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70"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71" creationId="{00000000-0000-0000-0000-000000000000}"/>
          </ac:spMkLst>
        </pc:spChg>
        <pc:spChg chg="mod">
          <ac:chgData name="Bergquist, Ronald Edward" userId="1820ae57-3f0e-4d9d-af90-2444a8544ab4" providerId="ADAL" clId="{256F3F69-C966-48AC-8C76-F069F5EB785B}" dt="2017-11-29T20:08:02.947" v="0"/>
          <ac:spMkLst>
            <pc:docMk/>
            <pc:sldMk cId="0" sldId="455"/>
            <ac:spMk id="20577" creationId="{00000000-0000-0000-0000-000000000000}"/>
          </ac:spMkLst>
        </pc:spChg>
        <pc:picChg chg="mod">
          <ac:chgData name="Bergquist, Ronald Edward" userId="1820ae57-3f0e-4d9d-af90-2444a8544ab4" providerId="ADAL" clId="{256F3F69-C966-48AC-8C76-F069F5EB785B}" dt="2017-11-29T20:08:02.947" v="0"/>
          <ac:picMkLst>
            <pc:docMk/>
            <pc:sldMk cId="0" sldId="455"/>
            <ac:picMk id="20557" creationId="{00000000-0000-0000-0000-000000000000}"/>
          </ac:picMkLst>
        </pc:picChg>
        <pc:cxnChg chg="mod">
          <ac:chgData name="Bergquist, Ronald Edward" userId="1820ae57-3f0e-4d9d-af90-2444a8544ab4" providerId="ADAL" clId="{256F3F69-C966-48AC-8C76-F069F5EB785B}" dt="2017-11-29T20:08:02.947" v="0"/>
          <ac:cxnSpMkLst>
            <pc:docMk/>
            <pc:sldMk cId="0" sldId="455"/>
            <ac:cxnSpMk id="20566" creationId="{00000000-0000-0000-0000-000000000000}"/>
          </ac:cxnSpMkLst>
        </pc:cxnChg>
        <pc:cxnChg chg="mod">
          <ac:chgData name="Bergquist, Ronald Edward" userId="1820ae57-3f0e-4d9d-af90-2444a8544ab4" providerId="ADAL" clId="{256F3F69-C966-48AC-8C76-F069F5EB785B}" dt="2017-11-29T20:08:02.947" v="0"/>
          <ac:cxnSpMkLst>
            <pc:docMk/>
            <pc:sldMk cId="0" sldId="455"/>
            <ac:cxnSpMk id="20567" creationId="{00000000-0000-0000-0000-000000000000}"/>
          </ac:cxnSpMkLst>
        </pc:cxnChg>
        <pc:cxnChg chg="mod">
          <ac:chgData name="Bergquist, Ronald Edward" userId="1820ae57-3f0e-4d9d-af90-2444a8544ab4" providerId="ADAL" clId="{256F3F69-C966-48AC-8C76-F069F5EB785B}" dt="2017-11-29T20:08:02.947" v="0"/>
          <ac:cxnSpMkLst>
            <pc:docMk/>
            <pc:sldMk cId="0" sldId="455"/>
            <ac:cxnSpMk id="20572" creationId="{00000000-0000-0000-0000-000000000000}"/>
          </ac:cxnSpMkLst>
        </pc:cxnChg>
        <pc:cxnChg chg="mod">
          <ac:chgData name="Bergquist, Ronald Edward" userId="1820ae57-3f0e-4d9d-af90-2444a8544ab4" providerId="ADAL" clId="{256F3F69-C966-48AC-8C76-F069F5EB785B}" dt="2017-11-29T20:08:02.947" v="0"/>
          <ac:cxnSpMkLst>
            <pc:docMk/>
            <pc:sldMk cId="0" sldId="455"/>
            <ac:cxnSpMk id="20573" creationId="{00000000-0000-0000-0000-000000000000}"/>
          </ac:cxnSpMkLst>
        </pc:cxnChg>
        <pc:cxnChg chg="mod">
          <ac:chgData name="Bergquist, Ronald Edward" userId="1820ae57-3f0e-4d9d-af90-2444a8544ab4" providerId="ADAL" clId="{256F3F69-C966-48AC-8C76-F069F5EB785B}" dt="2017-11-29T20:08:02.947" v="0"/>
          <ac:cxnSpMkLst>
            <pc:docMk/>
            <pc:sldMk cId="0" sldId="455"/>
            <ac:cxnSpMk id="20574" creationId="{00000000-0000-0000-0000-000000000000}"/>
          </ac:cxnSpMkLst>
        </pc:cxnChg>
      </pc:sldChg>
      <pc:sldChg chg="addSp modSp">
        <pc:chgData name="Bergquist, Ronald Edward" userId="1820ae57-3f0e-4d9d-af90-2444a8544ab4" providerId="ADAL" clId="{256F3F69-C966-48AC-8C76-F069F5EB785B}" dt="2017-11-29T20:11:16.195" v="82"/>
        <pc:sldMkLst>
          <pc:docMk/>
          <pc:sldMk cId="0" sldId="457"/>
        </pc:sldMkLst>
        <pc:spChg chg="add">
          <ac:chgData name="Bergquist, Ronald Edward" userId="1820ae57-3f0e-4d9d-af90-2444a8544ab4" providerId="ADAL" clId="{256F3F69-C966-48AC-8C76-F069F5EB785B}" dt="2017-11-29T20:11:16.195" v="82"/>
          <ac:spMkLst>
            <pc:docMk/>
            <pc:sldMk cId="0" sldId="457"/>
            <ac:spMk id="15" creationId="{11967468-27C0-40FE-AFC6-AF2C5B96D4A6}"/>
          </ac:spMkLst>
        </pc:spChg>
        <pc:spChg chg="mod">
          <ac:chgData name="Bergquist, Ronald Edward" userId="1820ae57-3f0e-4d9d-af90-2444a8544ab4" providerId="ADAL" clId="{256F3F69-C966-48AC-8C76-F069F5EB785B}" dt="2017-11-29T20:08:02.947" v="0"/>
          <ac:spMkLst>
            <pc:docMk/>
            <pc:sldMk cId="0" sldId="457"/>
            <ac:spMk id="24" creationId="{00000000-0000-0000-0000-000000000000}"/>
          </ac:spMkLst>
        </pc:spChg>
        <pc:spChg chg="mod">
          <ac:chgData name="Bergquist, Ronald Edward" userId="1820ae57-3f0e-4d9d-af90-2444a8544ab4" providerId="ADAL" clId="{256F3F69-C966-48AC-8C76-F069F5EB785B}" dt="2017-11-29T20:08:02.947" v="0"/>
          <ac:spMkLst>
            <pc:docMk/>
            <pc:sldMk cId="0" sldId="457"/>
            <ac:spMk id="53253" creationId="{00000000-0000-0000-0000-000000000000}"/>
          </ac:spMkLst>
        </pc:spChg>
        <pc:spChg chg="mod">
          <ac:chgData name="Bergquist, Ronald Edward" userId="1820ae57-3f0e-4d9d-af90-2444a8544ab4" providerId="ADAL" clId="{256F3F69-C966-48AC-8C76-F069F5EB785B}" dt="2017-11-29T20:08:02.947" v="0"/>
          <ac:spMkLst>
            <pc:docMk/>
            <pc:sldMk cId="0" sldId="457"/>
            <ac:spMk id="53254" creationId="{00000000-0000-0000-0000-000000000000}"/>
          </ac:spMkLst>
        </pc:spChg>
        <pc:spChg chg="mod">
          <ac:chgData name="Bergquist, Ronald Edward" userId="1820ae57-3f0e-4d9d-af90-2444a8544ab4" providerId="ADAL" clId="{256F3F69-C966-48AC-8C76-F069F5EB785B}" dt="2017-11-29T20:08:02.947" v="0"/>
          <ac:spMkLst>
            <pc:docMk/>
            <pc:sldMk cId="0" sldId="457"/>
            <ac:spMk id="53255" creationId="{00000000-0000-0000-0000-000000000000}"/>
          </ac:spMkLst>
        </pc:spChg>
        <pc:spChg chg="mod">
          <ac:chgData name="Bergquist, Ronald Edward" userId="1820ae57-3f0e-4d9d-af90-2444a8544ab4" providerId="ADAL" clId="{256F3F69-C966-48AC-8C76-F069F5EB785B}" dt="2017-11-29T20:08:02.947" v="0"/>
          <ac:spMkLst>
            <pc:docMk/>
            <pc:sldMk cId="0" sldId="457"/>
            <ac:spMk id="53256" creationId="{00000000-0000-0000-0000-000000000000}"/>
          </ac:spMkLst>
        </pc:spChg>
        <pc:picChg chg="mod">
          <ac:chgData name="Bergquist, Ronald Edward" userId="1820ae57-3f0e-4d9d-af90-2444a8544ab4" providerId="ADAL" clId="{256F3F69-C966-48AC-8C76-F069F5EB785B}" dt="2017-11-29T20:08:02.947" v="0"/>
          <ac:picMkLst>
            <pc:docMk/>
            <pc:sldMk cId="0" sldId="457"/>
            <ac:picMk id="16" creationId="{00000000-0000-0000-0000-000000000000}"/>
          </ac:picMkLst>
        </pc:picChg>
        <pc:cxnChg chg="mod">
          <ac:chgData name="Bergquist, Ronald Edward" userId="1820ae57-3f0e-4d9d-af90-2444a8544ab4" providerId="ADAL" clId="{256F3F69-C966-48AC-8C76-F069F5EB785B}" dt="2017-11-29T20:08:02.947" v="0"/>
          <ac:cxnSpMkLst>
            <pc:docMk/>
            <pc:sldMk cId="0" sldId="457"/>
            <ac:cxnSpMk id="53259" creationId="{00000000-0000-0000-0000-000000000000}"/>
          </ac:cxnSpMkLst>
        </pc:cxnChg>
        <pc:cxnChg chg="mod">
          <ac:chgData name="Bergquist, Ronald Edward" userId="1820ae57-3f0e-4d9d-af90-2444a8544ab4" providerId="ADAL" clId="{256F3F69-C966-48AC-8C76-F069F5EB785B}" dt="2017-11-29T20:08:02.947" v="0"/>
          <ac:cxnSpMkLst>
            <pc:docMk/>
            <pc:sldMk cId="0" sldId="457"/>
            <ac:cxnSpMk id="53260" creationId="{00000000-0000-0000-0000-000000000000}"/>
          </ac:cxnSpMkLst>
        </pc:cxnChg>
        <pc:cxnChg chg="mod">
          <ac:chgData name="Bergquist, Ronald Edward" userId="1820ae57-3f0e-4d9d-af90-2444a8544ab4" providerId="ADAL" clId="{256F3F69-C966-48AC-8C76-F069F5EB785B}" dt="2017-11-29T20:08:02.947" v="0"/>
          <ac:cxnSpMkLst>
            <pc:docMk/>
            <pc:sldMk cId="0" sldId="457"/>
            <ac:cxnSpMk id="53265" creationId="{00000000-0000-0000-0000-000000000000}"/>
          </ac:cxnSpMkLst>
        </pc:cxnChg>
      </pc:sldChg>
      <pc:sldChg chg="modSp">
        <pc:chgData name="Bergquist, Ronald Edward" userId="1820ae57-3f0e-4d9d-af90-2444a8544ab4" providerId="ADAL" clId="{256F3F69-C966-48AC-8C76-F069F5EB785B}" dt="2017-11-29T20:08:02.947" v="0"/>
        <pc:sldMkLst>
          <pc:docMk/>
          <pc:sldMk cId="0" sldId="461"/>
        </pc:sldMkLst>
        <pc:spChg chg="mod">
          <ac:chgData name="Bergquist, Ronald Edward" userId="1820ae57-3f0e-4d9d-af90-2444a8544ab4" providerId="ADAL" clId="{256F3F69-C966-48AC-8C76-F069F5EB785B}" dt="2017-11-29T20:08:02.947" v="0"/>
          <ac:spMkLst>
            <pc:docMk/>
            <pc:sldMk cId="0" sldId="461"/>
            <ac:spMk id="7" creationId="{00000000-0000-0000-0000-000000000000}"/>
          </ac:spMkLst>
        </pc:spChg>
      </pc:sldChg>
      <pc:sldChg chg="modSp">
        <pc:chgData name="Bergquist, Ronald Edward" userId="1820ae57-3f0e-4d9d-af90-2444a8544ab4" providerId="ADAL" clId="{256F3F69-C966-48AC-8C76-F069F5EB785B}" dt="2017-11-29T20:08:02.947" v="0"/>
        <pc:sldMkLst>
          <pc:docMk/>
          <pc:sldMk cId="0" sldId="462"/>
        </pc:sldMkLst>
        <pc:spChg chg="mod">
          <ac:chgData name="Bergquist, Ronald Edward" userId="1820ae57-3f0e-4d9d-af90-2444a8544ab4" providerId="ADAL" clId="{256F3F69-C966-48AC-8C76-F069F5EB785B}" dt="2017-11-29T20:08:02.947" v="0"/>
          <ac:spMkLst>
            <pc:docMk/>
            <pc:sldMk cId="0" sldId="462"/>
            <ac:spMk id="12" creationId="{00000000-0000-0000-0000-000000000000}"/>
          </ac:spMkLst>
        </pc:spChg>
        <pc:picChg chg="mod">
          <ac:chgData name="Bergquist, Ronald Edward" userId="1820ae57-3f0e-4d9d-af90-2444a8544ab4" providerId="ADAL" clId="{256F3F69-C966-48AC-8C76-F069F5EB785B}" dt="2017-11-29T20:08:02.947" v="0"/>
          <ac:picMkLst>
            <pc:docMk/>
            <pc:sldMk cId="0" sldId="462"/>
            <ac:picMk id="8" creationId="{00000000-0000-0000-0000-000000000000}"/>
          </ac:picMkLst>
        </pc:picChg>
      </pc:sldChg>
      <pc:sldChg chg="addSp delSp modSp">
        <pc:chgData name="Bergquist, Ronald Edward" userId="1820ae57-3f0e-4d9d-af90-2444a8544ab4" providerId="ADAL" clId="{256F3F69-C966-48AC-8C76-F069F5EB785B}" dt="2017-11-29T20:09:03.512" v="42" actId="478"/>
        <pc:sldMkLst>
          <pc:docMk/>
          <pc:sldMk cId="0" sldId="463"/>
        </pc:sldMkLst>
        <pc:spChg chg="del mod">
          <ac:chgData name="Bergquist, Ronald Edward" userId="1820ae57-3f0e-4d9d-af90-2444a8544ab4" providerId="ADAL" clId="{256F3F69-C966-48AC-8C76-F069F5EB785B}" dt="2017-11-29T20:09:03.512" v="42" actId="478"/>
          <ac:spMkLst>
            <pc:docMk/>
            <pc:sldMk cId="0" sldId="463"/>
            <ac:spMk id="8" creationId="{00000000-0000-0000-0000-000000000000}"/>
          </ac:spMkLst>
        </pc:spChg>
        <pc:spChg chg="add">
          <ac:chgData name="Bergquist, Ronald Edward" userId="1820ae57-3f0e-4d9d-af90-2444a8544ab4" providerId="ADAL" clId="{256F3F69-C966-48AC-8C76-F069F5EB785B}" dt="2017-11-29T20:09:01.206" v="41"/>
          <ac:spMkLst>
            <pc:docMk/>
            <pc:sldMk cId="0" sldId="463"/>
            <ac:spMk id="9" creationId="{C2776550-2101-47E4-83BC-90F3C45EE09C}"/>
          </ac:spMkLst>
        </pc:spChg>
        <pc:spChg chg="mod">
          <ac:chgData name="Bergquist, Ronald Edward" userId="1820ae57-3f0e-4d9d-af90-2444a8544ab4" providerId="ADAL" clId="{256F3F69-C966-48AC-8C76-F069F5EB785B}" dt="2017-11-29T20:08:02.947" v="0"/>
          <ac:spMkLst>
            <pc:docMk/>
            <pc:sldMk cId="0" sldId="463"/>
            <ac:spMk id="23" creationId="{00000000-0000-0000-0000-000000000000}"/>
          </ac:spMkLst>
        </pc:spChg>
        <pc:graphicFrameChg chg="mod">
          <ac:chgData name="Bergquist, Ronald Edward" userId="1820ae57-3f0e-4d9d-af90-2444a8544ab4" providerId="ADAL" clId="{256F3F69-C966-48AC-8C76-F069F5EB785B}" dt="2017-11-29T20:08:02.947" v="0"/>
          <ac:graphicFrameMkLst>
            <pc:docMk/>
            <pc:sldMk cId="0" sldId="463"/>
            <ac:graphicFrameMk id="22" creationId="{00000000-0000-0000-0000-000000000000}"/>
          </ac:graphicFrameMkLst>
        </pc:graphicFrameChg>
      </pc:sldChg>
      <pc:sldChg chg="modSp">
        <pc:chgData name="Bergquist, Ronald Edward" userId="1820ae57-3f0e-4d9d-af90-2444a8544ab4" providerId="ADAL" clId="{256F3F69-C966-48AC-8C76-F069F5EB785B}" dt="2017-11-29T20:08:02.947" v="0"/>
        <pc:sldMkLst>
          <pc:docMk/>
          <pc:sldMk cId="0" sldId="464"/>
        </pc:sldMkLst>
        <pc:spChg chg="mod">
          <ac:chgData name="Bergquist, Ronald Edward" userId="1820ae57-3f0e-4d9d-af90-2444a8544ab4" providerId="ADAL" clId="{256F3F69-C966-48AC-8C76-F069F5EB785B}" dt="2017-11-29T20:08:02.947" v="0"/>
          <ac:spMkLst>
            <pc:docMk/>
            <pc:sldMk cId="0" sldId="464"/>
            <ac:spMk id="8" creationId="{00000000-0000-0000-0000-000000000000}"/>
          </ac:spMkLst>
        </pc:spChg>
        <pc:spChg chg="mod">
          <ac:chgData name="Bergquist, Ronald Edward" userId="1820ae57-3f0e-4d9d-af90-2444a8544ab4" providerId="ADAL" clId="{256F3F69-C966-48AC-8C76-F069F5EB785B}" dt="2017-11-29T20:08:02.947" v="0"/>
          <ac:spMkLst>
            <pc:docMk/>
            <pc:sldMk cId="0" sldId="464"/>
            <ac:spMk id="15" creationId="{00000000-0000-0000-0000-000000000000}"/>
          </ac:spMkLst>
        </pc:spChg>
        <pc:spChg chg="mod">
          <ac:chgData name="Bergquist, Ronald Edward" userId="1820ae57-3f0e-4d9d-af90-2444a8544ab4" providerId="ADAL" clId="{256F3F69-C966-48AC-8C76-F069F5EB785B}" dt="2017-11-29T20:08:02.947" v="0"/>
          <ac:spMkLst>
            <pc:docMk/>
            <pc:sldMk cId="0" sldId="464"/>
            <ac:spMk id="18436" creationId="{00000000-0000-0000-0000-000000000000}"/>
          </ac:spMkLst>
        </pc:spChg>
        <pc:picChg chg="mod">
          <ac:chgData name="Bergquist, Ronald Edward" userId="1820ae57-3f0e-4d9d-af90-2444a8544ab4" providerId="ADAL" clId="{256F3F69-C966-48AC-8C76-F069F5EB785B}" dt="2017-11-29T20:08:02.947" v="0"/>
          <ac:picMkLst>
            <pc:docMk/>
            <pc:sldMk cId="0" sldId="464"/>
            <ac:picMk id="18444" creationId="{00000000-0000-0000-0000-000000000000}"/>
          </ac:picMkLst>
        </pc:picChg>
        <pc:picChg chg="mod">
          <ac:chgData name="Bergquist, Ronald Edward" userId="1820ae57-3f0e-4d9d-af90-2444a8544ab4" providerId="ADAL" clId="{256F3F69-C966-48AC-8C76-F069F5EB785B}" dt="2017-11-29T20:08:02.947" v="0"/>
          <ac:picMkLst>
            <pc:docMk/>
            <pc:sldMk cId="0" sldId="464"/>
            <ac:picMk id="18448" creationId="{00000000-0000-0000-0000-000000000000}"/>
          </ac:picMkLst>
        </pc:picChg>
      </pc:sldChg>
      <pc:sldChg chg="modSp">
        <pc:chgData name="Bergquist, Ronald Edward" userId="1820ae57-3f0e-4d9d-af90-2444a8544ab4" providerId="ADAL" clId="{256F3F69-C966-48AC-8C76-F069F5EB785B}" dt="2017-11-29T20:08:02.947" v="0"/>
        <pc:sldMkLst>
          <pc:docMk/>
          <pc:sldMk cId="0" sldId="465"/>
        </pc:sldMkLst>
        <pc:spChg chg="mod">
          <ac:chgData name="Bergquist, Ronald Edward" userId="1820ae57-3f0e-4d9d-af90-2444a8544ab4" providerId="ADAL" clId="{256F3F69-C966-48AC-8C76-F069F5EB785B}" dt="2017-11-29T20:08:02.947" v="0"/>
          <ac:spMkLst>
            <pc:docMk/>
            <pc:sldMk cId="0" sldId="465"/>
            <ac:spMk id="8" creationId="{00000000-0000-0000-0000-000000000000}"/>
          </ac:spMkLst>
        </pc:spChg>
      </pc:sldChg>
      <pc:sldChg chg="modSp">
        <pc:chgData name="Bergquist, Ronald Edward" userId="1820ae57-3f0e-4d9d-af90-2444a8544ab4" providerId="ADAL" clId="{256F3F69-C966-48AC-8C76-F069F5EB785B}" dt="2017-11-29T20:08:02.947" v="0"/>
        <pc:sldMkLst>
          <pc:docMk/>
          <pc:sldMk cId="0" sldId="466"/>
        </pc:sldMkLst>
        <pc:spChg chg="mod">
          <ac:chgData name="Bergquist, Ronald Edward" userId="1820ae57-3f0e-4d9d-af90-2444a8544ab4" providerId="ADAL" clId="{256F3F69-C966-48AC-8C76-F069F5EB785B}" dt="2017-11-29T20:08:02.947" v="0"/>
          <ac:spMkLst>
            <pc:docMk/>
            <pc:sldMk cId="0" sldId="466"/>
            <ac:spMk id="8" creationId="{00000000-0000-0000-0000-000000000000}"/>
          </ac:spMkLst>
        </pc:spChg>
      </pc:sldChg>
      <pc:sldChg chg="addSp delSp modSp modTransition">
        <pc:chgData name="Bergquist, Ronald Edward" userId="1820ae57-3f0e-4d9d-af90-2444a8544ab4" providerId="ADAL" clId="{256F3F69-C966-48AC-8C76-F069F5EB785B}" dt="2017-11-29T20:14:56.663" v="112" actId="14100"/>
        <pc:sldMkLst>
          <pc:docMk/>
          <pc:sldMk cId="0" sldId="467"/>
        </pc:sldMkLst>
        <pc:spChg chg="mod">
          <ac:chgData name="Bergquist, Ronald Edward" userId="1820ae57-3f0e-4d9d-af90-2444a8544ab4" providerId="ADAL" clId="{256F3F69-C966-48AC-8C76-F069F5EB785B}" dt="2017-11-29T20:14:52.784" v="111" actId="14100"/>
          <ac:spMkLst>
            <pc:docMk/>
            <pc:sldMk cId="0" sldId="467"/>
            <ac:spMk id="2" creationId="{00000000-0000-0000-0000-000000000000}"/>
          </ac:spMkLst>
        </pc:spChg>
        <pc:spChg chg="add del mod">
          <ac:chgData name="Bergquist, Ronald Edward" userId="1820ae57-3f0e-4d9d-af90-2444a8544ab4" providerId="ADAL" clId="{256F3F69-C966-48AC-8C76-F069F5EB785B}" dt="2017-11-29T20:11:29.510" v="86"/>
          <ac:spMkLst>
            <pc:docMk/>
            <pc:sldMk cId="0" sldId="467"/>
            <ac:spMk id="3" creationId="{24674697-2189-4C8B-9709-49D864BEB3D0}"/>
          </ac:spMkLst>
        </pc:spChg>
        <pc:spChg chg="del">
          <ac:chgData name="Bergquist, Ronald Edward" userId="1820ae57-3f0e-4d9d-af90-2444a8544ab4" providerId="ADAL" clId="{256F3F69-C966-48AC-8C76-F069F5EB785B}" dt="2017-11-29T20:12:53.688" v="92" actId="478"/>
          <ac:spMkLst>
            <pc:docMk/>
            <pc:sldMk cId="0" sldId="467"/>
            <ac:spMk id="4" creationId="{00000000-0000-0000-0000-000000000000}"/>
          </ac:spMkLst>
        </pc:spChg>
        <pc:spChg chg="add del mod">
          <ac:chgData name="Bergquist, Ronald Edward" userId="1820ae57-3f0e-4d9d-af90-2444a8544ab4" providerId="ADAL" clId="{256F3F69-C966-48AC-8C76-F069F5EB785B}" dt="2017-11-29T20:12:42.140" v="90"/>
          <ac:spMkLst>
            <pc:docMk/>
            <pc:sldMk cId="0" sldId="467"/>
            <ac:spMk id="6" creationId="{9C5C3899-DDF3-4C04-BEF0-3A1856CF128D}"/>
          </ac:spMkLst>
        </pc:spChg>
        <pc:spChg chg="add del mod">
          <ac:chgData name="Bergquist, Ronald Edward" userId="1820ae57-3f0e-4d9d-af90-2444a8544ab4" providerId="ADAL" clId="{256F3F69-C966-48AC-8C76-F069F5EB785B}" dt="2017-11-29T20:14:15.841" v="105" actId="478"/>
          <ac:spMkLst>
            <pc:docMk/>
            <pc:sldMk cId="0" sldId="467"/>
            <ac:spMk id="7" creationId="{8F45C41C-CD87-48E1-AB85-209DDA2A3C94}"/>
          </ac:spMkLst>
        </pc:spChg>
        <pc:spChg chg="del mod">
          <ac:chgData name="Bergquist, Ronald Edward" userId="1820ae57-3f0e-4d9d-af90-2444a8544ab4" providerId="ADAL" clId="{256F3F69-C966-48AC-8C76-F069F5EB785B}" dt="2017-11-29T20:11:22.440" v="84" actId="478"/>
          <ac:spMkLst>
            <pc:docMk/>
            <pc:sldMk cId="0" sldId="467"/>
            <ac:spMk id="8" creationId="{00000000-0000-0000-0000-000000000000}"/>
          </ac:spMkLst>
        </pc:spChg>
        <pc:spChg chg="add del">
          <ac:chgData name="Bergquist, Ronald Edward" userId="1820ae57-3f0e-4d9d-af90-2444a8544ab4" providerId="ADAL" clId="{256F3F69-C966-48AC-8C76-F069F5EB785B}" dt="2017-11-29T20:12:49.586" v="91" actId="478"/>
          <ac:spMkLst>
            <pc:docMk/>
            <pc:sldMk cId="0" sldId="467"/>
            <ac:spMk id="10" creationId="{4BD6B3DB-FDED-4764-9BFF-4A6D66D54855}"/>
          </ac:spMkLst>
        </pc:spChg>
        <pc:picChg chg="del mod">
          <ac:chgData name="Bergquist, Ronald Edward" userId="1820ae57-3f0e-4d9d-af90-2444a8544ab4" providerId="ADAL" clId="{256F3F69-C966-48AC-8C76-F069F5EB785B}" dt="2017-11-29T20:11:25.923" v="85"/>
          <ac:picMkLst>
            <pc:docMk/>
            <pc:sldMk cId="0" sldId="467"/>
            <ac:picMk id="11" creationId="{00000000-0000-0000-0000-000000000000}"/>
          </ac:picMkLst>
        </pc:picChg>
        <pc:picChg chg="add mod ord modCrop">
          <ac:chgData name="Bergquist, Ronald Edward" userId="1820ae57-3f0e-4d9d-af90-2444a8544ab4" providerId="ADAL" clId="{256F3F69-C966-48AC-8C76-F069F5EB785B}" dt="2017-11-29T20:13:53.222" v="101" actId="1076"/>
          <ac:picMkLst>
            <pc:docMk/>
            <pc:sldMk cId="0" sldId="467"/>
            <ac:picMk id="12" creationId="{A7BAA5D9-7773-41EB-AB24-8383BA16F8D1}"/>
          </ac:picMkLst>
        </pc:picChg>
        <pc:cxnChg chg="mod">
          <ac:chgData name="Bergquist, Ronald Edward" userId="1820ae57-3f0e-4d9d-af90-2444a8544ab4" providerId="ADAL" clId="{256F3F69-C966-48AC-8C76-F069F5EB785B}" dt="2017-11-29T20:14:56.663" v="112" actId="14100"/>
          <ac:cxnSpMkLst>
            <pc:docMk/>
            <pc:sldMk cId="0" sldId="467"/>
            <ac:cxnSpMk id="9" creationId="{00000000-0000-0000-0000-000000000000}"/>
          </ac:cxnSpMkLst>
        </pc:cxnChg>
      </pc:sldChg>
      <pc:sldChg chg="modSp">
        <pc:chgData name="Bergquist, Ronald Edward" userId="1820ae57-3f0e-4d9d-af90-2444a8544ab4" providerId="ADAL" clId="{256F3F69-C966-48AC-8C76-F069F5EB785B}" dt="2017-11-29T20:15:35.518" v="116" actId="166"/>
        <pc:sldMkLst>
          <pc:docMk/>
          <pc:sldMk cId="0" sldId="468"/>
        </pc:sldMkLst>
        <pc:spChg chg="mod">
          <ac:chgData name="Bergquist, Ronald Edward" userId="1820ae57-3f0e-4d9d-af90-2444a8544ab4" providerId="ADAL" clId="{256F3F69-C966-48AC-8C76-F069F5EB785B}" dt="2017-11-29T20:08:02.947" v="0"/>
          <ac:spMkLst>
            <pc:docMk/>
            <pc:sldMk cId="0" sldId="468"/>
            <ac:spMk id="8" creationId="{00000000-0000-0000-0000-000000000000}"/>
          </ac:spMkLst>
        </pc:spChg>
        <pc:spChg chg="mod ord">
          <ac:chgData name="Bergquist, Ronald Edward" userId="1820ae57-3f0e-4d9d-af90-2444a8544ab4" providerId="ADAL" clId="{256F3F69-C966-48AC-8C76-F069F5EB785B}" dt="2017-11-29T20:15:35.518" v="116" actId="166"/>
          <ac:spMkLst>
            <pc:docMk/>
            <pc:sldMk cId="0" sldId="468"/>
            <ac:spMk id="9" creationId="{00000000-0000-0000-0000-000000000000}"/>
          </ac:spMkLst>
        </pc:spChg>
        <pc:cxnChg chg="mod">
          <ac:chgData name="Bergquist, Ronald Edward" userId="1820ae57-3f0e-4d9d-af90-2444a8544ab4" providerId="ADAL" clId="{256F3F69-C966-48AC-8C76-F069F5EB785B}" dt="2017-11-29T20:15:27.159" v="114" actId="14100"/>
          <ac:cxnSpMkLst>
            <pc:docMk/>
            <pc:sldMk cId="0" sldId="468"/>
            <ac:cxnSpMk id="11" creationId="{00000000-0000-0000-0000-000000000000}"/>
          </ac:cxnSpMkLst>
        </pc:cxnChg>
        <pc:cxnChg chg="mod">
          <ac:chgData name="Bergquist, Ronald Edward" userId="1820ae57-3f0e-4d9d-af90-2444a8544ab4" providerId="ADAL" clId="{256F3F69-C966-48AC-8C76-F069F5EB785B}" dt="2017-11-29T20:15:30.336" v="115" actId="14100"/>
          <ac:cxnSpMkLst>
            <pc:docMk/>
            <pc:sldMk cId="0" sldId="468"/>
            <ac:cxnSpMk id="13" creationId="{00000000-0000-0000-0000-000000000000}"/>
          </ac:cxnSpMkLst>
        </pc:cxnChg>
      </pc:sldChg>
      <pc:sldChg chg="delSp modSp">
        <pc:chgData name="Bergquist, Ronald Edward" userId="1820ae57-3f0e-4d9d-af90-2444a8544ab4" providerId="ADAL" clId="{256F3F69-C966-48AC-8C76-F069F5EB785B}" dt="2017-11-29T20:16:17.251" v="121" actId="478"/>
        <pc:sldMkLst>
          <pc:docMk/>
          <pc:sldMk cId="0" sldId="469"/>
        </pc:sldMkLst>
        <pc:spChg chg="del mod">
          <ac:chgData name="Bergquist, Ronald Edward" userId="1820ae57-3f0e-4d9d-af90-2444a8544ab4" providerId="ADAL" clId="{256F3F69-C966-48AC-8C76-F069F5EB785B}" dt="2017-11-29T20:16:17.251" v="121" actId="478"/>
          <ac:spMkLst>
            <pc:docMk/>
            <pc:sldMk cId="0" sldId="469"/>
            <ac:spMk id="10" creationId="{00000000-0000-0000-0000-000000000000}"/>
          </ac:spMkLst>
        </pc:spChg>
        <pc:spChg chg="mod">
          <ac:chgData name="Bergquist, Ronald Edward" userId="1820ae57-3f0e-4d9d-af90-2444a8544ab4" providerId="ADAL" clId="{256F3F69-C966-48AC-8C76-F069F5EB785B}" dt="2017-11-29T20:08:02.947" v="0"/>
          <ac:spMkLst>
            <pc:docMk/>
            <pc:sldMk cId="0" sldId="469"/>
            <ac:spMk id="17" creationId="{00000000-0000-0000-0000-000000000000}"/>
          </ac:spMkLst>
        </pc:spChg>
        <pc:spChg chg="mod">
          <ac:chgData name="Bergquist, Ronald Edward" userId="1820ae57-3f0e-4d9d-af90-2444a8544ab4" providerId="ADAL" clId="{256F3F69-C966-48AC-8C76-F069F5EB785B}" dt="2017-11-29T20:08:02.947" v="0"/>
          <ac:spMkLst>
            <pc:docMk/>
            <pc:sldMk cId="0" sldId="469"/>
            <ac:spMk id="24" creationId="{00000000-0000-0000-0000-000000000000}"/>
          </ac:spMkLst>
        </pc:spChg>
        <pc:picChg chg="mod">
          <ac:chgData name="Bergquist, Ronald Edward" userId="1820ae57-3f0e-4d9d-af90-2444a8544ab4" providerId="ADAL" clId="{256F3F69-C966-48AC-8C76-F069F5EB785B}" dt="2017-11-29T20:08:02.947" v="0"/>
          <ac:picMkLst>
            <pc:docMk/>
            <pc:sldMk cId="0" sldId="469"/>
            <ac:picMk id="1103874" creationId="{00000000-0000-0000-0000-000000000000}"/>
          </ac:picMkLst>
        </pc:picChg>
        <pc:picChg chg="mod">
          <ac:chgData name="Bergquist, Ronald Edward" userId="1820ae57-3f0e-4d9d-af90-2444a8544ab4" providerId="ADAL" clId="{256F3F69-C966-48AC-8C76-F069F5EB785B}" dt="2017-11-29T20:08:02.947" v="0"/>
          <ac:picMkLst>
            <pc:docMk/>
            <pc:sldMk cId="0" sldId="469"/>
            <ac:picMk id="1103875" creationId="{00000000-0000-0000-0000-000000000000}"/>
          </ac:picMkLst>
        </pc:picChg>
      </pc:sldChg>
      <pc:sldChg chg="modSp">
        <pc:chgData name="Bergquist, Ronald Edward" userId="1820ae57-3f0e-4d9d-af90-2444a8544ab4" providerId="ADAL" clId="{256F3F69-C966-48AC-8C76-F069F5EB785B}" dt="2017-11-29T20:08:37.753" v="34" actId="1037"/>
        <pc:sldMkLst>
          <pc:docMk/>
          <pc:sldMk cId="0" sldId="470"/>
        </pc:sldMkLst>
        <pc:spChg chg="mod">
          <ac:chgData name="Bergquist, Ronald Edward" userId="1820ae57-3f0e-4d9d-af90-2444a8544ab4" providerId="ADAL" clId="{256F3F69-C966-48AC-8C76-F069F5EB785B}" dt="2017-11-29T20:08:37.753" v="34" actId="1037"/>
          <ac:spMkLst>
            <pc:docMk/>
            <pc:sldMk cId="0" sldId="470"/>
            <ac:spMk id="13" creationId="{00000000-0000-0000-0000-000000000000}"/>
          </ac:spMkLst>
        </pc:spChg>
        <pc:picChg chg="mod">
          <ac:chgData name="Bergquist, Ronald Edward" userId="1820ae57-3f0e-4d9d-af90-2444a8544ab4" providerId="ADAL" clId="{256F3F69-C966-48AC-8C76-F069F5EB785B}" dt="2017-11-29T20:08:02.947" v="0"/>
          <ac:picMkLst>
            <pc:docMk/>
            <pc:sldMk cId="0" sldId="470"/>
            <ac:picMk id="1149955" creationId="{00000000-0000-0000-0000-000000000000}"/>
          </ac:picMkLst>
        </pc:picChg>
        <pc:picChg chg="mod">
          <ac:chgData name="Bergquist, Ronald Edward" userId="1820ae57-3f0e-4d9d-af90-2444a8544ab4" providerId="ADAL" clId="{256F3F69-C966-48AC-8C76-F069F5EB785B}" dt="2017-11-29T20:08:02.947" v="0"/>
          <ac:picMkLst>
            <pc:docMk/>
            <pc:sldMk cId="0" sldId="470"/>
            <ac:picMk id="1152004" creationId="{00000000-0000-0000-0000-000000000000}"/>
          </ac:picMkLst>
        </pc:picChg>
      </pc:sldChg>
      <pc:sldChg chg="modSp">
        <pc:chgData name="Bergquist, Ronald Edward" userId="1820ae57-3f0e-4d9d-af90-2444a8544ab4" providerId="ADAL" clId="{256F3F69-C966-48AC-8C76-F069F5EB785B}" dt="2017-11-29T20:10:48.403" v="79" actId="1036"/>
        <pc:sldMkLst>
          <pc:docMk/>
          <pc:sldMk cId="0" sldId="471"/>
        </pc:sldMkLst>
        <pc:spChg chg="mod">
          <ac:chgData name="Bergquist, Ronald Edward" userId="1820ae57-3f0e-4d9d-af90-2444a8544ab4" providerId="ADAL" clId="{256F3F69-C966-48AC-8C76-F069F5EB785B}" dt="2017-11-29T20:08:02.947" v="0"/>
          <ac:spMkLst>
            <pc:docMk/>
            <pc:sldMk cId="0" sldId="471"/>
            <ac:spMk id="9" creationId="{00000000-0000-0000-0000-000000000000}"/>
          </ac:spMkLst>
        </pc:spChg>
        <pc:spChg chg="mod">
          <ac:chgData name="Bergquist, Ronald Edward" userId="1820ae57-3f0e-4d9d-af90-2444a8544ab4" providerId="ADAL" clId="{256F3F69-C966-48AC-8C76-F069F5EB785B}" dt="2017-11-29T20:08:02.947" v="0"/>
          <ac:spMkLst>
            <pc:docMk/>
            <pc:sldMk cId="0" sldId="471"/>
            <ac:spMk id="11" creationId="{00000000-0000-0000-0000-000000000000}"/>
          </ac:spMkLst>
        </pc:spChg>
        <pc:spChg chg="mod">
          <ac:chgData name="Bergquist, Ronald Edward" userId="1820ae57-3f0e-4d9d-af90-2444a8544ab4" providerId="ADAL" clId="{256F3F69-C966-48AC-8C76-F069F5EB785B}" dt="2017-11-29T20:10:48.403" v="79" actId="1036"/>
          <ac:spMkLst>
            <pc:docMk/>
            <pc:sldMk cId="0" sldId="471"/>
            <ac:spMk id="14" creationId="{00000000-0000-0000-0000-000000000000}"/>
          </ac:spMkLst>
        </pc:spChg>
        <pc:picChg chg="mod">
          <ac:chgData name="Bergquist, Ronald Edward" userId="1820ae57-3f0e-4d9d-af90-2444a8544ab4" providerId="ADAL" clId="{256F3F69-C966-48AC-8C76-F069F5EB785B}" dt="2017-11-29T20:08:02.947" v="0"/>
          <ac:picMkLst>
            <pc:docMk/>
            <pc:sldMk cId="0" sldId="471"/>
            <ac:picMk id="13" creationId="{00000000-0000-0000-0000-000000000000}"/>
          </ac:picMkLst>
        </pc:picChg>
        <pc:picChg chg="mod">
          <ac:chgData name="Bergquist, Ronald Edward" userId="1820ae57-3f0e-4d9d-af90-2444a8544ab4" providerId="ADAL" clId="{256F3F69-C966-48AC-8C76-F069F5EB785B}" dt="2017-11-29T20:08:02.947" v="0"/>
          <ac:picMkLst>
            <pc:docMk/>
            <pc:sldMk cId="0" sldId="471"/>
            <ac:picMk id="1153026" creationId="{00000000-0000-0000-0000-000000000000}"/>
          </ac:picMkLst>
        </pc:picChg>
      </pc:sldChg>
      <pc:sldChg chg="delSp modSp">
        <pc:chgData name="Bergquist, Ronald Edward" userId="1820ae57-3f0e-4d9d-af90-2444a8544ab4" providerId="ADAL" clId="{256F3F69-C966-48AC-8C76-F069F5EB785B}" dt="2017-11-29T20:15:56.747" v="117" actId="478"/>
        <pc:sldMkLst>
          <pc:docMk/>
          <pc:sldMk cId="0" sldId="472"/>
        </pc:sldMkLst>
        <pc:spChg chg="mod">
          <ac:chgData name="Bergquist, Ronald Edward" userId="1820ae57-3f0e-4d9d-af90-2444a8544ab4" providerId="ADAL" clId="{256F3F69-C966-48AC-8C76-F069F5EB785B}" dt="2017-11-29T20:08:02.947" v="0"/>
          <ac:spMkLst>
            <pc:docMk/>
            <pc:sldMk cId="0" sldId="472"/>
            <ac:spMk id="9" creationId="{00000000-0000-0000-0000-000000000000}"/>
          </ac:spMkLst>
        </pc:spChg>
        <pc:spChg chg="mod">
          <ac:chgData name="Bergquist, Ronald Edward" userId="1820ae57-3f0e-4d9d-af90-2444a8544ab4" providerId="ADAL" clId="{256F3F69-C966-48AC-8C76-F069F5EB785B}" dt="2017-11-29T20:08:02.947" v="0"/>
          <ac:spMkLst>
            <pc:docMk/>
            <pc:sldMk cId="0" sldId="472"/>
            <ac:spMk id="11" creationId="{00000000-0000-0000-0000-000000000000}"/>
          </ac:spMkLst>
        </pc:spChg>
        <pc:spChg chg="del mod">
          <ac:chgData name="Bergquist, Ronald Edward" userId="1820ae57-3f0e-4d9d-af90-2444a8544ab4" providerId="ADAL" clId="{256F3F69-C966-48AC-8C76-F069F5EB785B}" dt="2017-11-29T20:15:56.747" v="117" actId="478"/>
          <ac:spMkLst>
            <pc:docMk/>
            <pc:sldMk cId="0" sldId="472"/>
            <ac:spMk id="14" creationId="{00000000-0000-0000-0000-000000000000}"/>
          </ac:spMkLst>
        </pc:spChg>
        <pc:picChg chg="mod">
          <ac:chgData name="Bergquist, Ronald Edward" userId="1820ae57-3f0e-4d9d-af90-2444a8544ab4" providerId="ADAL" clId="{256F3F69-C966-48AC-8C76-F069F5EB785B}" dt="2017-11-29T20:08:02.947" v="0"/>
          <ac:picMkLst>
            <pc:docMk/>
            <pc:sldMk cId="0" sldId="472"/>
            <ac:picMk id="13" creationId="{00000000-0000-0000-0000-000000000000}"/>
          </ac:picMkLst>
        </pc:picChg>
        <pc:picChg chg="mod">
          <ac:chgData name="Bergquist, Ronald Edward" userId="1820ae57-3f0e-4d9d-af90-2444a8544ab4" providerId="ADAL" clId="{256F3F69-C966-48AC-8C76-F069F5EB785B}" dt="2017-11-29T20:08:02.947" v="0"/>
          <ac:picMkLst>
            <pc:docMk/>
            <pc:sldMk cId="0" sldId="472"/>
            <ac:picMk id="1154050" creationId="{00000000-0000-0000-0000-000000000000}"/>
          </ac:picMkLst>
        </pc:picChg>
      </pc:sldChg>
      <pc:sldChg chg="delSp modSp">
        <pc:chgData name="Bergquist, Ronald Edward" userId="1820ae57-3f0e-4d9d-af90-2444a8544ab4" providerId="ADAL" clId="{256F3F69-C966-48AC-8C76-F069F5EB785B}" dt="2017-11-29T20:16:10.447" v="120" actId="478"/>
        <pc:sldMkLst>
          <pc:docMk/>
          <pc:sldMk cId="0" sldId="473"/>
        </pc:sldMkLst>
        <pc:spChg chg="del mod">
          <ac:chgData name="Bergquist, Ronald Edward" userId="1820ae57-3f0e-4d9d-af90-2444a8544ab4" providerId="ADAL" clId="{256F3F69-C966-48AC-8C76-F069F5EB785B}" dt="2017-11-29T20:16:10.447" v="120" actId="478"/>
          <ac:spMkLst>
            <pc:docMk/>
            <pc:sldMk cId="0" sldId="473"/>
            <ac:spMk id="8" creationId="{00000000-0000-0000-0000-000000000000}"/>
          </ac:spMkLst>
        </pc:spChg>
        <pc:spChg chg="mod">
          <ac:chgData name="Bergquist, Ronald Edward" userId="1820ae57-3f0e-4d9d-af90-2444a8544ab4" providerId="ADAL" clId="{256F3F69-C966-48AC-8C76-F069F5EB785B}" dt="2017-11-29T20:08:02.947" v="0"/>
          <ac:spMkLst>
            <pc:docMk/>
            <pc:sldMk cId="0" sldId="473"/>
            <ac:spMk id="9" creationId="{00000000-0000-0000-0000-000000000000}"/>
          </ac:spMkLst>
        </pc:spChg>
        <pc:spChg chg="mod">
          <ac:chgData name="Bergquist, Ronald Edward" userId="1820ae57-3f0e-4d9d-af90-2444a8544ab4" providerId="ADAL" clId="{256F3F69-C966-48AC-8C76-F069F5EB785B}" dt="2017-11-29T20:08:02.947" v="0"/>
          <ac:spMkLst>
            <pc:docMk/>
            <pc:sldMk cId="0" sldId="473"/>
            <ac:spMk id="11" creationId="{00000000-0000-0000-0000-000000000000}"/>
          </ac:spMkLst>
        </pc:spChg>
        <pc:picChg chg="mod">
          <ac:chgData name="Bergquist, Ronald Edward" userId="1820ae57-3f0e-4d9d-af90-2444a8544ab4" providerId="ADAL" clId="{256F3F69-C966-48AC-8C76-F069F5EB785B}" dt="2017-11-29T20:08:02.947" v="0"/>
          <ac:picMkLst>
            <pc:docMk/>
            <pc:sldMk cId="0" sldId="473"/>
            <ac:picMk id="13" creationId="{00000000-0000-0000-0000-000000000000}"/>
          </ac:picMkLst>
        </pc:picChg>
        <pc:picChg chg="mod">
          <ac:chgData name="Bergquist, Ronald Edward" userId="1820ae57-3f0e-4d9d-af90-2444a8544ab4" providerId="ADAL" clId="{256F3F69-C966-48AC-8C76-F069F5EB785B}" dt="2017-11-29T20:08:02.947" v="0"/>
          <ac:picMkLst>
            <pc:docMk/>
            <pc:sldMk cId="0" sldId="473"/>
            <ac:picMk id="1155074" creationId="{00000000-0000-0000-0000-000000000000}"/>
          </ac:picMkLst>
        </pc:picChg>
      </pc:sldChg>
      <pc:sldChg chg="delSp modSp">
        <pc:chgData name="Bergquist, Ronald Edward" userId="1820ae57-3f0e-4d9d-af90-2444a8544ab4" providerId="ADAL" clId="{256F3F69-C966-48AC-8C76-F069F5EB785B}" dt="2017-11-29T20:16:22.135" v="122" actId="478"/>
        <pc:sldMkLst>
          <pc:docMk/>
          <pc:sldMk cId="0" sldId="474"/>
        </pc:sldMkLst>
        <pc:spChg chg="mod">
          <ac:chgData name="Bergquist, Ronald Edward" userId="1820ae57-3f0e-4d9d-af90-2444a8544ab4" providerId="ADAL" clId="{256F3F69-C966-48AC-8C76-F069F5EB785B}" dt="2017-11-29T20:08:02.947" v="0"/>
          <ac:spMkLst>
            <pc:docMk/>
            <pc:sldMk cId="0" sldId="474"/>
            <ac:spMk id="9" creationId="{00000000-0000-0000-0000-000000000000}"/>
          </ac:spMkLst>
        </pc:spChg>
        <pc:spChg chg="mod">
          <ac:chgData name="Bergquist, Ronald Edward" userId="1820ae57-3f0e-4d9d-af90-2444a8544ab4" providerId="ADAL" clId="{256F3F69-C966-48AC-8C76-F069F5EB785B}" dt="2017-11-29T20:08:02.947" v="0"/>
          <ac:spMkLst>
            <pc:docMk/>
            <pc:sldMk cId="0" sldId="474"/>
            <ac:spMk id="11" creationId="{00000000-0000-0000-0000-000000000000}"/>
          </ac:spMkLst>
        </pc:spChg>
        <pc:spChg chg="del mod">
          <ac:chgData name="Bergquist, Ronald Edward" userId="1820ae57-3f0e-4d9d-af90-2444a8544ab4" providerId="ADAL" clId="{256F3F69-C966-48AC-8C76-F069F5EB785B}" dt="2017-11-29T20:16:22.135" v="122" actId="478"/>
          <ac:spMkLst>
            <pc:docMk/>
            <pc:sldMk cId="0" sldId="474"/>
            <ac:spMk id="14" creationId="{00000000-0000-0000-0000-000000000000}"/>
          </ac:spMkLst>
        </pc:spChg>
        <pc:picChg chg="mod">
          <ac:chgData name="Bergquist, Ronald Edward" userId="1820ae57-3f0e-4d9d-af90-2444a8544ab4" providerId="ADAL" clId="{256F3F69-C966-48AC-8C76-F069F5EB785B}" dt="2017-11-29T20:08:02.947" v="0"/>
          <ac:picMkLst>
            <pc:docMk/>
            <pc:sldMk cId="0" sldId="474"/>
            <ac:picMk id="13" creationId="{00000000-0000-0000-0000-000000000000}"/>
          </ac:picMkLst>
        </pc:picChg>
        <pc:picChg chg="mod">
          <ac:chgData name="Bergquist, Ronald Edward" userId="1820ae57-3f0e-4d9d-af90-2444a8544ab4" providerId="ADAL" clId="{256F3F69-C966-48AC-8C76-F069F5EB785B}" dt="2017-11-29T20:08:02.947" v="0"/>
          <ac:picMkLst>
            <pc:docMk/>
            <pc:sldMk cId="0" sldId="474"/>
            <ac:picMk id="1156098" creationId="{00000000-0000-0000-0000-000000000000}"/>
          </ac:picMkLst>
        </pc:picChg>
      </pc:sldChg>
      <pc:sldChg chg="delSp modSp">
        <pc:chgData name="Bergquist, Ronald Edward" userId="1820ae57-3f0e-4d9d-af90-2444a8544ab4" providerId="ADAL" clId="{256F3F69-C966-48AC-8C76-F069F5EB785B}" dt="2017-11-29T20:17:16.457" v="133" actId="478"/>
        <pc:sldMkLst>
          <pc:docMk/>
          <pc:sldMk cId="0" sldId="475"/>
        </pc:sldMkLst>
        <pc:spChg chg="mod">
          <ac:chgData name="Bergquist, Ronald Edward" userId="1820ae57-3f0e-4d9d-af90-2444a8544ab4" providerId="ADAL" clId="{256F3F69-C966-48AC-8C76-F069F5EB785B}" dt="2017-11-29T20:08:02.947" v="0"/>
          <ac:spMkLst>
            <pc:docMk/>
            <pc:sldMk cId="0" sldId="475"/>
            <ac:spMk id="9" creationId="{00000000-0000-0000-0000-000000000000}"/>
          </ac:spMkLst>
        </pc:spChg>
        <pc:spChg chg="mod">
          <ac:chgData name="Bergquist, Ronald Edward" userId="1820ae57-3f0e-4d9d-af90-2444a8544ab4" providerId="ADAL" clId="{256F3F69-C966-48AC-8C76-F069F5EB785B}" dt="2017-11-29T20:08:02.947" v="0"/>
          <ac:spMkLst>
            <pc:docMk/>
            <pc:sldMk cId="0" sldId="475"/>
            <ac:spMk id="11" creationId="{00000000-0000-0000-0000-000000000000}"/>
          </ac:spMkLst>
        </pc:spChg>
        <pc:spChg chg="del mod">
          <ac:chgData name="Bergquist, Ronald Edward" userId="1820ae57-3f0e-4d9d-af90-2444a8544ab4" providerId="ADAL" clId="{256F3F69-C966-48AC-8C76-F069F5EB785B}" dt="2017-11-29T20:17:16.457" v="133" actId="478"/>
          <ac:spMkLst>
            <pc:docMk/>
            <pc:sldMk cId="0" sldId="475"/>
            <ac:spMk id="14" creationId="{00000000-0000-0000-0000-000000000000}"/>
          </ac:spMkLst>
        </pc:spChg>
        <pc:picChg chg="mod">
          <ac:chgData name="Bergquist, Ronald Edward" userId="1820ae57-3f0e-4d9d-af90-2444a8544ab4" providerId="ADAL" clId="{256F3F69-C966-48AC-8C76-F069F5EB785B}" dt="2017-11-29T20:08:02.947" v="0"/>
          <ac:picMkLst>
            <pc:docMk/>
            <pc:sldMk cId="0" sldId="475"/>
            <ac:picMk id="13" creationId="{00000000-0000-0000-0000-000000000000}"/>
          </ac:picMkLst>
        </pc:picChg>
        <pc:picChg chg="mod">
          <ac:chgData name="Bergquist, Ronald Edward" userId="1820ae57-3f0e-4d9d-af90-2444a8544ab4" providerId="ADAL" clId="{256F3F69-C966-48AC-8C76-F069F5EB785B}" dt="2017-11-29T20:08:02.947" v="0"/>
          <ac:picMkLst>
            <pc:docMk/>
            <pc:sldMk cId="0" sldId="475"/>
            <ac:picMk id="1157122" creationId="{00000000-0000-0000-0000-000000000000}"/>
          </ac:picMkLst>
        </pc:picChg>
      </pc:sldChg>
      <pc:sldChg chg="modSp">
        <pc:chgData name="Bergquist, Ronald Edward" userId="1820ae57-3f0e-4d9d-af90-2444a8544ab4" providerId="ADAL" clId="{256F3F69-C966-48AC-8C76-F069F5EB785B}" dt="2017-11-29T20:08:25.071" v="4" actId="14100"/>
        <pc:sldMkLst>
          <pc:docMk/>
          <pc:sldMk cId="465799742" sldId="477"/>
        </pc:sldMkLst>
        <pc:spChg chg="mod">
          <ac:chgData name="Bergquist, Ronald Edward" userId="1820ae57-3f0e-4d9d-af90-2444a8544ab4" providerId="ADAL" clId="{256F3F69-C966-48AC-8C76-F069F5EB785B}" dt="2017-11-29T20:08:25.071" v="4" actId="14100"/>
          <ac:spMkLst>
            <pc:docMk/>
            <pc:sldMk cId="465799742" sldId="477"/>
            <ac:spMk id="8" creationId="{00000000-0000-0000-0000-000000000000}"/>
          </ac:spMkLst>
        </pc:spChg>
        <pc:spChg chg="mod">
          <ac:chgData name="Bergquist, Ronald Edward" userId="1820ae57-3f0e-4d9d-af90-2444a8544ab4" providerId="ADAL" clId="{256F3F69-C966-48AC-8C76-F069F5EB785B}" dt="2017-11-29T20:08:21.503" v="3" actId="14100"/>
          <ac:spMkLst>
            <pc:docMk/>
            <pc:sldMk cId="465799742" sldId="477"/>
            <ac:spMk id="2052" creationId="{00000000-0000-0000-0000-000000000000}"/>
          </ac:spMkLst>
        </pc:spChg>
      </pc:sldChg>
      <pc:sldChg chg="modSp">
        <pc:chgData name="Bergquist, Ronald Edward" userId="1820ae57-3f0e-4d9d-af90-2444a8544ab4" providerId="ADAL" clId="{256F3F69-C966-48AC-8C76-F069F5EB785B}" dt="2017-11-29T20:08:02.947" v="0"/>
        <pc:sldMkLst>
          <pc:docMk/>
          <pc:sldMk cId="1393664953" sldId="478"/>
        </pc:sldMkLst>
        <pc:picChg chg="mod">
          <ac:chgData name="Bergquist, Ronald Edward" userId="1820ae57-3f0e-4d9d-af90-2444a8544ab4" providerId="ADAL" clId="{256F3F69-C966-48AC-8C76-F069F5EB785B}" dt="2017-11-29T20:08:02.947" v="0"/>
          <ac:picMkLst>
            <pc:docMk/>
            <pc:sldMk cId="1393664953" sldId="478"/>
            <ac:picMk id="1103874" creationId="{00000000-0000-0000-0000-000000000000}"/>
          </ac:picMkLst>
        </pc:picChg>
      </pc:sldChg>
      <pc:sldChg chg="addSp delSp modSp">
        <pc:chgData name="Bergquist, Ronald Edward" userId="1820ae57-3f0e-4d9d-af90-2444a8544ab4" providerId="ADAL" clId="{256F3F69-C966-48AC-8C76-F069F5EB785B}" dt="2017-11-29T20:18:36.714" v="151" actId="478"/>
        <pc:sldMkLst>
          <pc:docMk/>
          <pc:sldMk cId="2212710824" sldId="479"/>
        </pc:sldMkLst>
        <pc:spChg chg="del mod">
          <ac:chgData name="Bergquist, Ronald Edward" userId="1820ae57-3f0e-4d9d-af90-2444a8544ab4" providerId="ADAL" clId="{256F3F69-C966-48AC-8C76-F069F5EB785B}" dt="2017-11-29T20:18:24.593" v="149" actId="478"/>
          <ac:spMkLst>
            <pc:docMk/>
            <pc:sldMk cId="2212710824" sldId="479"/>
            <ac:spMk id="8" creationId="{00000000-0000-0000-0000-000000000000}"/>
          </ac:spMkLst>
        </pc:spChg>
        <pc:spChg chg="add">
          <ac:chgData name="Bergquist, Ronald Edward" userId="1820ae57-3f0e-4d9d-af90-2444a8544ab4" providerId="ADAL" clId="{256F3F69-C966-48AC-8C76-F069F5EB785B}" dt="2017-11-29T20:17:04.581" v="131"/>
          <ac:spMkLst>
            <pc:docMk/>
            <pc:sldMk cId="2212710824" sldId="479"/>
            <ac:spMk id="9" creationId="{C4157CC6-2F1D-48AE-B8DE-4BFAE7346C9B}"/>
          </ac:spMkLst>
        </pc:spChg>
        <pc:spChg chg="add">
          <ac:chgData name="Bergquist, Ronald Edward" userId="1820ae57-3f0e-4d9d-af90-2444a8544ab4" providerId="ADAL" clId="{256F3F69-C966-48AC-8C76-F069F5EB785B}" dt="2017-11-29T20:18:32.794" v="150"/>
          <ac:spMkLst>
            <pc:docMk/>
            <pc:sldMk cId="2212710824" sldId="479"/>
            <ac:spMk id="10" creationId="{28C82E33-5FD8-4D1D-8096-8A0B28B6073C}"/>
          </ac:spMkLst>
        </pc:spChg>
        <pc:spChg chg="del mod">
          <ac:chgData name="Bergquist, Ronald Edward" userId="1820ae57-3f0e-4d9d-af90-2444a8544ab4" providerId="ADAL" clId="{256F3F69-C966-48AC-8C76-F069F5EB785B}" dt="2017-11-29T20:18:36.714" v="151" actId="478"/>
          <ac:spMkLst>
            <pc:docMk/>
            <pc:sldMk cId="2212710824" sldId="479"/>
            <ac:spMk id="16" creationId="{00000000-0000-0000-0000-000000000000}"/>
          </ac:spMkLst>
        </pc:spChg>
        <pc:picChg chg="mod">
          <ac:chgData name="Bergquist, Ronald Edward" userId="1820ae57-3f0e-4d9d-af90-2444a8544ab4" providerId="ADAL" clId="{256F3F69-C966-48AC-8C76-F069F5EB785B}" dt="2017-11-29T20:08:02.947" v="0"/>
          <ac:picMkLst>
            <pc:docMk/>
            <pc:sldMk cId="2212710824" sldId="479"/>
            <ac:picMk id="19" creationId="{00000000-0000-0000-0000-000000000000}"/>
          </ac:picMkLst>
        </pc:picChg>
      </pc:sldChg>
      <pc:sldChg chg="addSp delSp modSp">
        <pc:chgData name="Bergquist, Ronald Edward" userId="1820ae57-3f0e-4d9d-af90-2444a8544ab4" providerId="ADAL" clId="{256F3F69-C966-48AC-8C76-F069F5EB785B}" dt="2017-11-29T20:18:20.239" v="148" actId="478"/>
        <pc:sldMkLst>
          <pc:docMk/>
          <pc:sldMk cId="2931107008" sldId="480"/>
        </pc:sldMkLst>
        <pc:spChg chg="mod">
          <ac:chgData name="Bergquist, Ronald Edward" userId="1820ae57-3f0e-4d9d-af90-2444a8544ab4" providerId="ADAL" clId="{256F3F69-C966-48AC-8C76-F069F5EB785B}" dt="2017-11-29T20:08:02.947" v="0"/>
          <ac:spMkLst>
            <pc:docMk/>
            <pc:sldMk cId="2931107008" sldId="480"/>
            <ac:spMk id="5" creationId="{00000000-0000-0000-0000-000000000000}"/>
          </ac:spMkLst>
        </pc:spChg>
        <pc:spChg chg="mod">
          <ac:chgData name="Bergquist, Ronald Edward" userId="1820ae57-3f0e-4d9d-af90-2444a8544ab4" providerId="ADAL" clId="{256F3F69-C966-48AC-8C76-F069F5EB785B}" dt="2017-11-29T20:08:02.947" v="0"/>
          <ac:spMkLst>
            <pc:docMk/>
            <pc:sldMk cId="2931107008" sldId="480"/>
            <ac:spMk id="6" creationId="{00000000-0000-0000-0000-000000000000}"/>
          </ac:spMkLst>
        </pc:spChg>
        <pc:spChg chg="del mod">
          <ac:chgData name="Bergquist, Ronald Edward" userId="1820ae57-3f0e-4d9d-af90-2444a8544ab4" providerId="ADAL" clId="{256F3F69-C966-48AC-8C76-F069F5EB785B}" dt="2017-11-29T20:18:18.559" v="147" actId="478"/>
          <ac:spMkLst>
            <pc:docMk/>
            <pc:sldMk cId="2931107008" sldId="480"/>
            <ac:spMk id="11" creationId="{00000000-0000-0000-0000-000000000000}"/>
          </ac:spMkLst>
        </pc:spChg>
        <pc:spChg chg="add">
          <ac:chgData name="Bergquist, Ronald Edward" userId="1820ae57-3f0e-4d9d-af90-2444a8544ab4" providerId="ADAL" clId="{256F3F69-C966-48AC-8C76-F069F5EB785B}" dt="2017-11-29T20:17:06.971" v="132"/>
          <ac:spMkLst>
            <pc:docMk/>
            <pc:sldMk cId="2931107008" sldId="480"/>
            <ac:spMk id="12" creationId="{0ADEF559-052C-4CCE-B202-F79C9E024473}"/>
          </ac:spMkLst>
        </pc:spChg>
        <pc:spChg chg="del mod">
          <ac:chgData name="Bergquist, Ronald Edward" userId="1820ae57-3f0e-4d9d-af90-2444a8544ab4" providerId="ADAL" clId="{256F3F69-C966-48AC-8C76-F069F5EB785B}" dt="2017-11-29T20:18:20.239" v="148" actId="478"/>
          <ac:spMkLst>
            <pc:docMk/>
            <pc:sldMk cId="2931107008" sldId="480"/>
            <ac:spMk id="13" creationId="{00000000-0000-0000-0000-000000000000}"/>
          </ac:spMkLst>
        </pc:spChg>
        <pc:spChg chg="add mod">
          <ac:chgData name="Bergquist, Ronald Edward" userId="1820ae57-3f0e-4d9d-af90-2444a8544ab4" providerId="ADAL" clId="{256F3F69-C966-48AC-8C76-F069F5EB785B}" dt="2017-11-29T20:18:13.746" v="146" actId="20577"/>
          <ac:spMkLst>
            <pc:docMk/>
            <pc:sldMk cId="2931107008" sldId="480"/>
            <ac:spMk id="15" creationId="{15688126-3BC2-494C-BE15-4B7716DDE9BF}"/>
          </ac:spMkLst>
        </pc:spChg>
        <pc:spChg chg="mod">
          <ac:chgData name="Bergquist, Ronald Edward" userId="1820ae57-3f0e-4d9d-af90-2444a8544ab4" providerId="ADAL" clId="{256F3F69-C966-48AC-8C76-F069F5EB785B}" dt="2017-11-29T20:08:02.947" v="0"/>
          <ac:spMkLst>
            <pc:docMk/>
            <pc:sldMk cId="2931107008" sldId="480"/>
            <ac:spMk id="188419" creationId="{00000000-0000-0000-0000-000000000000}"/>
          </ac:spMkLst>
        </pc:spChg>
        <pc:picChg chg="mod">
          <ac:chgData name="Bergquist, Ronald Edward" userId="1820ae57-3f0e-4d9d-af90-2444a8544ab4" providerId="ADAL" clId="{256F3F69-C966-48AC-8C76-F069F5EB785B}" dt="2017-11-29T20:08:02.947" v="0"/>
          <ac:picMkLst>
            <pc:docMk/>
            <pc:sldMk cId="2931107008" sldId="480"/>
            <ac:picMk id="14" creationId="{00000000-0000-0000-0000-000000000000}"/>
          </ac:picMkLst>
        </pc:picChg>
      </pc:sldChg>
      <pc:sldChg chg="modSp">
        <pc:chgData name="Bergquist, Ronald Edward" userId="1820ae57-3f0e-4d9d-af90-2444a8544ab4" providerId="ADAL" clId="{256F3F69-C966-48AC-8C76-F069F5EB785B}" dt="2017-11-29T20:08:02.947" v="0"/>
        <pc:sldMkLst>
          <pc:docMk/>
          <pc:sldMk cId="811784213" sldId="481"/>
        </pc:sldMkLst>
        <pc:spChg chg="mod">
          <ac:chgData name="Bergquist, Ronald Edward" userId="1820ae57-3f0e-4d9d-af90-2444a8544ab4" providerId="ADAL" clId="{256F3F69-C966-48AC-8C76-F069F5EB785B}" dt="2017-11-29T20:08:02.947" v="0"/>
          <ac:spMkLst>
            <pc:docMk/>
            <pc:sldMk cId="811784213" sldId="481"/>
            <ac:spMk id="13" creationId="{00000000-0000-0000-0000-000000000000}"/>
          </ac:spMkLst>
        </pc:spChg>
        <pc:spChg chg="mod">
          <ac:chgData name="Bergquist, Ronald Edward" userId="1820ae57-3f0e-4d9d-af90-2444a8544ab4" providerId="ADAL" clId="{256F3F69-C966-48AC-8C76-F069F5EB785B}" dt="2017-11-29T20:08:02.947" v="0"/>
          <ac:spMkLst>
            <pc:docMk/>
            <pc:sldMk cId="811784213" sldId="481"/>
            <ac:spMk id="202758" creationId="{00000000-0000-0000-0000-000000000000}"/>
          </ac:spMkLst>
        </pc:spChg>
        <pc:picChg chg="mod">
          <ac:chgData name="Bergquist, Ronald Edward" userId="1820ae57-3f0e-4d9d-af90-2444a8544ab4" providerId="ADAL" clId="{256F3F69-C966-48AC-8C76-F069F5EB785B}" dt="2017-11-29T20:08:02.947" v="0"/>
          <ac:picMkLst>
            <pc:docMk/>
            <pc:sldMk cId="811784213" sldId="481"/>
            <ac:picMk id="17" creationId="{00000000-0000-0000-0000-000000000000}"/>
          </ac:picMkLst>
        </pc:picChg>
        <pc:picChg chg="mod">
          <ac:chgData name="Bergquist, Ronald Edward" userId="1820ae57-3f0e-4d9d-af90-2444a8544ab4" providerId="ADAL" clId="{256F3F69-C966-48AC-8C76-F069F5EB785B}" dt="2017-11-29T20:08:02.947" v="0"/>
          <ac:picMkLst>
            <pc:docMk/>
            <pc:sldMk cId="811784213" sldId="481"/>
            <ac:picMk id="1106947" creationId="{00000000-0000-0000-0000-000000000000}"/>
          </ac:picMkLst>
        </pc:picChg>
        <pc:picChg chg="mod">
          <ac:chgData name="Bergquist, Ronald Edward" userId="1820ae57-3f0e-4d9d-af90-2444a8544ab4" providerId="ADAL" clId="{256F3F69-C966-48AC-8C76-F069F5EB785B}" dt="2017-11-29T20:08:02.947" v="0"/>
          <ac:picMkLst>
            <pc:docMk/>
            <pc:sldMk cId="811784213" sldId="481"/>
            <ac:picMk id="1106949" creationId="{00000000-0000-0000-0000-000000000000}"/>
          </ac:picMkLst>
        </pc:picChg>
      </pc:sldChg>
      <pc:sldChg chg="modSp">
        <pc:chgData name="Bergquist, Ronald Edward" userId="1820ae57-3f0e-4d9d-af90-2444a8544ab4" providerId="ADAL" clId="{256F3F69-C966-48AC-8C76-F069F5EB785B}" dt="2017-11-29T20:08:02.947" v="0"/>
        <pc:sldMkLst>
          <pc:docMk/>
          <pc:sldMk cId="1030248496" sldId="482"/>
        </pc:sldMkLst>
        <pc:spChg chg="mod">
          <ac:chgData name="Bergquist, Ronald Edward" userId="1820ae57-3f0e-4d9d-af90-2444a8544ab4" providerId="ADAL" clId="{256F3F69-C966-48AC-8C76-F069F5EB785B}" dt="2017-11-29T20:08:02.947" v="0"/>
          <ac:spMkLst>
            <pc:docMk/>
            <pc:sldMk cId="1030248496" sldId="482"/>
            <ac:spMk id="205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5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69"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7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8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8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8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6"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09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0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0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0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0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0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3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3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3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4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4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4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49"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5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8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18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0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1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6"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2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6"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39"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4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4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46"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4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4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49"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4"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5"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6"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59"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1"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2"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3"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7"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8"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69"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70" creationId="{00000000-0000-0000-0000-000000000000}"/>
          </ac:spMkLst>
        </pc:spChg>
        <pc:spChg chg="mod">
          <ac:chgData name="Bergquist, Ronald Edward" userId="1820ae57-3f0e-4d9d-af90-2444a8544ab4" providerId="ADAL" clId="{256F3F69-C966-48AC-8C76-F069F5EB785B}" dt="2017-11-29T20:08:02.947" v="0"/>
          <ac:spMkLst>
            <pc:docMk/>
            <pc:sldMk cId="1030248496" sldId="482"/>
            <ac:spMk id="2279" creationId="{00000000-0000-0000-0000-000000000000}"/>
          </ac:spMkLst>
        </pc:spChg>
        <pc:grpChg chg="mod">
          <ac:chgData name="Bergquist, Ronald Edward" userId="1820ae57-3f0e-4d9d-af90-2444a8544ab4" providerId="ADAL" clId="{256F3F69-C966-48AC-8C76-F069F5EB785B}" dt="2017-11-29T20:08:02.947" v="0"/>
          <ac:grpSpMkLst>
            <pc:docMk/>
            <pc:sldMk cId="1030248496" sldId="482"/>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1030248496" sldId="482"/>
            <ac:grpSpMk id="9" creationId="{00000000-0000-0000-0000-000000000000}"/>
          </ac:grpSpMkLst>
        </pc:grpChg>
        <pc:picChg chg="mod">
          <ac:chgData name="Bergquist, Ronald Edward" userId="1820ae57-3f0e-4d9d-af90-2444a8544ab4" providerId="ADAL" clId="{256F3F69-C966-48AC-8C76-F069F5EB785B}" dt="2017-11-29T20:08:02.947" v="0"/>
          <ac:picMkLst>
            <pc:docMk/>
            <pc:sldMk cId="1030248496" sldId="482"/>
            <ac:picMk id="2055"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62"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6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7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77"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8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88"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93"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099"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01"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27"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28"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29"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30"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31"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32"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33"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3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37"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43"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44"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45"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14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04"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05"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0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41"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42"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43"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44"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64"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65"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66"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80"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2281"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3085"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3099"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3109" creationId="{00000000-0000-0000-0000-000000000000}"/>
          </ac:picMkLst>
        </pc:picChg>
        <pc:picChg chg="mod">
          <ac:chgData name="Bergquist, Ronald Edward" userId="1820ae57-3f0e-4d9d-af90-2444a8544ab4" providerId="ADAL" clId="{256F3F69-C966-48AC-8C76-F069F5EB785B}" dt="2017-11-29T20:08:02.947" v="0"/>
          <ac:picMkLst>
            <pc:docMk/>
            <pc:sldMk cId="1030248496" sldId="482"/>
            <ac:picMk id="3135" creationId="{00000000-0000-0000-0000-000000000000}"/>
          </ac:picMkLst>
        </pc:picChg>
      </pc:sldChg>
      <pc:sldChg chg="modSp">
        <pc:chgData name="Bergquist, Ronald Edward" userId="1820ae57-3f0e-4d9d-af90-2444a8544ab4" providerId="ADAL" clId="{256F3F69-C966-48AC-8C76-F069F5EB785B}" dt="2017-11-29T20:08:02.947" v="0"/>
        <pc:sldMkLst>
          <pc:docMk/>
          <pc:sldMk cId="1971171039" sldId="483"/>
        </pc:sldMkLst>
        <pc:spChg chg="mod">
          <ac:chgData name="Bergquist, Ronald Edward" userId="1820ae57-3f0e-4d9d-af90-2444a8544ab4" providerId="ADAL" clId="{256F3F69-C966-48AC-8C76-F069F5EB785B}" dt="2017-11-29T20:08:02.947" v="0"/>
          <ac:spMkLst>
            <pc:docMk/>
            <pc:sldMk cId="1971171039" sldId="483"/>
            <ac:spMk id="310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10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13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13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13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14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7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79"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8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8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8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8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89"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90"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9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9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9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9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299"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0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0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0"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3"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4"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1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29"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30"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34"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3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3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3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3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4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4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4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4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4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4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50"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7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37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454"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386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03"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04"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0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0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0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4"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5"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8"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19"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2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27"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30"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31"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32"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34"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39"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143"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206" creationId="{00000000-0000-0000-0000-000000000000}"/>
          </ac:spMkLst>
        </pc:spChg>
        <pc:spChg chg="mod">
          <ac:chgData name="Bergquist, Ronald Edward" userId="1820ae57-3f0e-4d9d-af90-2444a8544ab4" providerId="ADAL" clId="{256F3F69-C966-48AC-8C76-F069F5EB785B}" dt="2017-11-29T20:08:02.947" v="0"/>
          <ac:spMkLst>
            <pc:docMk/>
            <pc:sldMk cId="1971171039" sldId="483"/>
            <ac:spMk id="4207" creationId="{00000000-0000-0000-0000-000000000000}"/>
          </ac:spMkLst>
        </pc:spChg>
        <pc:grpChg chg="mod">
          <ac:chgData name="Bergquist, Ronald Edward" userId="1820ae57-3f0e-4d9d-af90-2444a8544ab4" providerId="ADAL" clId="{256F3F69-C966-48AC-8C76-F069F5EB785B}" dt="2017-11-29T20:08:02.947" v="0"/>
          <ac:grpSpMkLst>
            <pc:docMk/>
            <pc:sldMk cId="1971171039" sldId="483"/>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4099" creationId="{00000000-0000-0000-0000-000000000000}"/>
          </ac:grpSpMkLst>
        </pc:grpChg>
        <pc:grpChg chg="mod">
          <ac:chgData name="Bergquist, Ronald Edward" userId="1820ae57-3f0e-4d9d-af90-2444a8544ab4" providerId="ADAL" clId="{256F3F69-C966-48AC-8C76-F069F5EB785B}" dt="2017-11-29T20:08:02.947" v="0"/>
          <ac:grpSpMkLst>
            <pc:docMk/>
            <pc:sldMk cId="1971171039" sldId="483"/>
            <ac:grpSpMk id="4100" creationId="{00000000-0000-0000-0000-000000000000}"/>
          </ac:grpSpMkLst>
        </pc:grpChg>
        <pc:picChg chg="mod">
          <ac:chgData name="Bergquist, Ronald Edward" userId="1820ae57-3f0e-4d9d-af90-2444a8544ab4" providerId="ADAL" clId="{256F3F69-C966-48AC-8C76-F069F5EB785B}" dt="2017-11-29T20:08:02.947" v="0"/>
          <ac:picMkLst>
            <pc:docMk/>
            <pc:sldMk cId="1971171039" sldId="483"/>
            <ac:picMk id="3139"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142"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182"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184"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186"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7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74"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8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84"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85"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9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95"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296"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33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340"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34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344"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351"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65"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66"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68"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69"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0"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1"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2"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4"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5"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76"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88"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89"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3890"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05"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09"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10"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1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17"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20"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21"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33"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35"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37"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40"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41"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42" creationId="{00000000-0000-0000-0000-000000000000}"/>
          </ac:picMkLst>
        </pc:picChg>
        <pc:picChg chg="mod">
          <ac:chgData name="Bergquist, Ronald Edward" userId="1820ae57-3f0e-4d9d-af90-2444a8544ab4" providerId="ADAL" clId="{256F3F69-C966-48AC-8C76-F069F5EB785B}" dt="2017-11-29T20:08:02.947" v="0"/>
          <ac:picMkLst>
            <pc:docMk/>
            <pc:sldMk cId="1971171039" sldId="483"/>
            <ac:picMk id="4144" creationId="{00000000-0000-0000-0000-000000000000}"/>
          </ac:picMkLst>
        </pc:picChg>
      </pc:sldChg>
      <pc:sldChg chg="modSp">
        <pc:chgData name="Bergquist, Ronald Edward" userId="1820ae57-3f0e-4d9d-af90-2444a8544ab4" providerId="ADAL" clId="{256F3F69-C966-48AC-8C76-F069F5EB785B}" dt="2017-11-29T20:08:02.947" v="0"/>
        <pc:sldMkLst>
          <pc:docMk/>
          <pc:sldMk cId="325123801" sldId="484"/>
        </pc:sldMkLst>
        <pc:spChg chg="mod">
          <ac:chgData name="Bergquist, Ronald Edward" userId="1820ae57-3f0e-4d9d-af90-2444a8544ab4" providerId="ADAL" clId="{256F3F69-C966-48AC-8C76-F069F5EB785B}" dt="2017-11-29T20:08:02.947" v="0"/>
          <ac:spMkLst>
            <pc:docMk/>
            <pc:sldMk cId="325123801" sldId="484"/>
            <ac:spMk id="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2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2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2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2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2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2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2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3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3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3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3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3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3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4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15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2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2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2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2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3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3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3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3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3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3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4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25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0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0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0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1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1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2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2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7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7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7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7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7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8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8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8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8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8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8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39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1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2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1"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2"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3"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4"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5"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6"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7"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8"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39"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40" creationId="{00000000-0000-0000-0000-000000000000}"/>
          </ac:spMkLst>
        </pc:spChg>
        <pc:spChg chg="mod">
          <ac:chgData name="Bergquist, Ronald Edward" userId="1820ae57-3f0e-4d9d-af90-2444a8544ab4" providerId="ADAL" clId="{256F3F69-C966-48AC-8C76-F069F5EB785B}" dt="2017-11-29T20:08:02.947" v="0"/>
          <ac:spMkLst>
            <pc:docMk/>
            <pc:sldMk cId="325123801" sldId="484"/>
            <ac:spMk id="5441" creationId="{00000000-0000-0000-0000-000000000000}"/>
          </ac:spMkLst>
        </pc:spChg>
        <pc:grpChg chg="mod">
          <ac:chgData name="Bergquist, Ronald Edward" userId="1820ae57-3f0e-4d9d-af90-2444a8544ab4" providerId="ADAL" clId="{256F3F69-C966-48AC-8C76-F069F5EB785B}" dt="2017-11-29T20:08:02.947" v="0"/>
          <ac:grpSpMkLst>
            <pc:docMk/>
            <pc:sldMk cId="325123801" sldId="484"/>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14"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5159"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5270" creationId="{00000000-0000-0000-0000-000000000000}"/>
          </ac:grpSpMkLst>
        </pc:grpChg>
        <pc:grpChg chg="mod">
          <ac:chgData name="Bergquist, Ronald Edward" userId="1820ae57-3f0e-4d9d-af90-2444a8544ab4" providerId="ADAL" clId="{256F3F69-C966-48AC-8C76-F069F5EB785B}" dt="2017-11-29T20:08:02.947" v="0"/>
          <ac:grpSpMkLst>
            <pc:docMk/>
            <pc:sldMk cId="325123801" sldId="484"/>
            <ac:grpSpMk id="5274" creationId="{00000000-0000-0000-0000-000000000000}"/>
          </ac:grpSpMkLst>
        </pc:grpChg>
        <pc:picChg chg="mod">
          <ac:chgData name="Bergquist, Ronald Edward" userId="1820ae57-3f0e-4d9d-af90-2444a8544ab4" providerId="ADAL" clId="{256F3F69-C966-48AC-8C76-F069F5EB785B}" dt="2017-11-29T20:08:02.947" v="0"/>
          <ac:picMkLst>
            <pc:docMk/>
            <pc:sldMk cId="325123801" sldId="484"/>
            <ac:picMk id="26"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27"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28"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29"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30"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31"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24"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28"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30"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32"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57"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65"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66"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67"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70"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2"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3"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4"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5"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6"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7"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8"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199"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0"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1"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2"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4"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5"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6"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07"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24"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35"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38"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40"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243"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322"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323" creationId="{00000000-0000-0000-0000-000000000000}"/>
          </ac:picMkLst>
        </pc:picChg>
        <pc:picChg chg="mod">
          <ac:chgData name="Bergquist, Ronald Edward" userId="1820ae57-3f0e-4d9d-af90-2444a8544ab4" providerId="ADAL" clId="{256F3F69-C966-48AC-8C76-F069F5EB785B}" dt="2017-11-29T20:08:02.947" v="0"/>
          <ac:picMkLst>
            <pc:docMk/>
            <pc:sldMk cId="325123801" sldId="484"/>
            <ac:picMk id="5332" creationId="{00000000-0000-0000-0000-000000000000}"/>
          </ac:picMkLst>
        </pc:picChg>
      </pc:sldChg>
      <pc:sldChg chg="modSp">
        <pc:chgData name="Bergquist, Ronald Edward" userId="1820ae57-3f0e-4d9d-af90-2444a8544ab4" providerId="ADAL" clId="{256F3F69-C966-48AC-8C76-F069F5EB785B}" dt="2017-11-29T20:08:02.947" v="0"/>
        <pc:sldMkLst>
          <pc:docMk/>
          <pc:sldMk cId="1332579250" sldId="485"/>
        </pc:sldMkLst>
        <pc:spChg chg="mod">
          <ac:chgData name="Bergquist, Ronald Edward" userId="1820ae57-3f0e-4d9d-af90-2444a8544ab4" providerId="ADAL" clId="{256F3F69-C966-48AC-8C76-F069F5EB785B}" dt="2017-11-29T20:08:02.947" v="0"/>
          <ac:spMkLst>
            <pc:docMk/>
            <pc:sldMk cId="1332579250" sldId="485"/>
            <ac:spMk id="6147"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49"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50"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5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5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55"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6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64"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67"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68"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69"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70"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7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72"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7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74"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175"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0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18"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19"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20"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2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22"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622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82"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8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84"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86"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87"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88"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194"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226"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28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02"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0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5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65"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66"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87"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2"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4"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5"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6"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7"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8"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399"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00"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01"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02"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13"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26"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27"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34"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39" creationId="{00000000-0000-0000-0000-000000000000}"/>
          </ac:spMkLst>
        </pc:spChg>
        <pc:spChg chg="mod">
          <ac:chgData name="Bergquist, Ronald Edward" userId="1820ae57-3f0e-4d9d-af90-2444a8544ab4" providerId="ADAL" clId="{256F3F69-C966-48AC-8C76-F069F5EB785B}" dt="2017-11-29T20:08:02.947" v="0"/>
          <ac:spMkLst>
            <pc:docMk/>
            <pc:sldMk cId="1332579250" sldId="485"/>
            <ac:spMk id="7450" creationId="{00000000-0000-0000-0000-000000000000}"/>
          </ac:spMkLst>
        </pc:spChg>
        <pc:grpChg chg="mod">
          <ac:chgData name="Bergquist, Ronald Edward" userId="1820ae57-3f0e-4d9d-af90-2444a8544ab4" providerId="ADAL" clId="{256F3F69-C966-48AC-8C76-F069F5EB785B}" dt="2017-11-29T20:08:02.947" v="0"/>
          <ac:grpSpMkLst>
            <pc:docMk/>
            <pc:sldMk cId="1332579250" sldId="485"/>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4"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7"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18"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204"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207"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256"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257"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260" creationId="{00000000-0000-0000-0000-000000000000}"/>
          </ac:grpSpMkLst>
        </pc:grpChg>
        <pc:grpChg chg="mod">
          <ac:chgData name="Bergquist, Ronald Edward" userId="1820ae57-3f0e-4d9d-af90-2444a8544ab4" providerId="ADAL" clId="{256F3F69-C966-48AC-8C76-F069F5EB785B}" dt="2017-11-29T20:08:02.947" v="0"/>
          <ac:grpSpMkLst>
            <pc:docMk/>
            <pc:sldMk cId="1332579250" sldId="485"/>
            <ac:grpSpMk id="6264" creationId="{00000000-0000-0000-0000-000000000000}"/>
          </ac:grpSpMkLst>
        </pc:grpChg>
        <pc:picChg chg="mod">
          <ac:chgData name="Bergquist, Ronald Edward" userId="1820ae57-3f0e-4d9d-af90-2444a8544ab4" providerId="ADAL" clId="{256F3F69-C966-48AC-8C76-F069F5EB785B}" dt="2017-11-29T20:08:02.947" v="0"/>
          <ac:picMkLst>
            <pc:docMk/>
            <pc:sldMk cId="1332579250" sldId="485"/>
            <ac:picMk id="6148"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52"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54"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56"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76"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88"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89"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90"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92"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93"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195"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202"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6203"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244"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245"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246"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249"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06"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07"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11"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14"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17"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37"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39"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0"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1"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2"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3"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4"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5"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6"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7"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8"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79"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386"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403"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404" creationId="{00000000-0000-0000-0000-000000000000}"/>
          </ac:picMkLst>
        </pc:picChg>
        <pc:picChg chg="mod">
          <ac:chgData name="Bergquist, Ronald Edward" userId="1820ae57-3f0e-4d9d-af90-2444a8544ab4" providerId="ADAL" clId="{256F3F69-C966-48AC-8C76-F069F5EB785B}" dt="2017-11-29T20:08:02.947" v="0"/>
          <ac:picMkLst>
            <pc:docMk/>
            <pc:sldMk cId="1332579250" sldId="485"/>
            <ac:picMk id="7405" creationId="{00000000-0000-0000-0000-000000000000}"/>
          </ac:picMkLst>
        </pc:picChg>
      </pc:sldChg>
      <pc:sldChg chg="modSp">
        <pc:chgData name="Bergquist, Ronald Edward" userId="1820ae57-3f0e-4d9d-af90-2444a8544ab4" providerId="ADAL" clId="{256F3F69-C966-48AC-8C76-F069F5EB785B}" dt="2017-11-29T20:08:02.947" v="0"/>
        <pc:sldMkLst>
          <pc:docMk/>
          <pc:sldMk cId="3983733397" sldId="486"/>
        </pc:sldMkLst>
        <pc:spChg chg="mod">
          <ac:chgData name="Bergquist, Ronald Edward" userId="1820ae57-3f0e-4d9d-af90-2444a8544ab4" providerId="ADAL" clId="{256F3F69-C966-48AC-8C76-F069F5EB785B}" dt="2017-11-29T20:08:02.947" v="0"/>
          <ac:spMkLst>
            <pc:docMk/>
            <pc:sldMk cId="3983733397" sldId="486"/>
            <ac:spMk id="7170"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72"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73"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74"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76"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78"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82"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84"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85"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8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90"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19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3"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4"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5"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6"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7"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8"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0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10"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7233"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211"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212"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246"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24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250"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251"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18"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1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2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3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0"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1"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2"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3"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4"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8"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49"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50"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51"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52"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53" creationId="{00000000-0000-0000-0000-000000000000}"/>
          </ac:spMkLst>
        </pc:spChg>
        <pc:spChg chg="mod">
          <ac:chgData name="Bergquist, Ronald Edward" userId="1820ae57-3f0e-4d9d-af90-2444a8544ab4" providerId="ADAL" clId="{256F3F69-C966-48AC-8C76-F069F5EB785B}" dt="2017-11-29T20:08:02.947" v="0"/>
          <ac:spMkLst>
            <pc:docMk/>
            <pc:sldMk cId="3983733397" sldId="486"/>
            <ac:spMk id="8454" creationId="{00000000-0000-0000-0000-000000000000}"/>
          </ac:spMkLst>
        </pc:spChg>
        <pc:grpChg chg="mod">
          <ac:chgData name="Bergquist, Ronald Edward" userId="1820ae57-3f0e-4d9d-af90-2444a8544ab4" providerId="ADAL" clId="{256F3F69-C966-48AC-8C76-F069F5EB785B}" dt="2017-11-29T20:08:02.947" v="0"/>
          <ac:grpSpMkLst>
            <pc:docMk/>
            <pc:sldMk cId="3983733397" sldId="486"/>
            <ac:grpSpMk id="2"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3"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4"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5"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6"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7"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8"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9"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10"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11"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12"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13"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14"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7264"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7265"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7266" creationId="{00000000-0000-0000-0000-000000000000}"/>
          </ac:grpSpMkLst>
        </pc:grpChg>
        <pc:grpChg chg="mod">
          <ac:chgData name="Bergquist, Ronald Edward" userId="1820ae57-3f0e-4d9d-af90-2444a8544ab4" providerId="ADAL" clId="{256F3F69-C966-48AC-8C76-F069F5EB785B}" dt="2017-11-29T20:08:02.947" v="0"/>
          <ac:grpSpMkLst>
            <pc:docMk/>
            <pc:sldMk cId="3983733397" sldId="486"/>
            <ac:grpSpMk id="7270" creationId="{00000000-0000-0000-0000-000000000000}"/>
          </ac:grpSpMkLst>
        </pc:grpChg>
        <pc:picChg chg="mod">
          <ac:chgData name="Bergquist, Ronald Edward" userId="1820ae57-3f0e-4d9d-af90-2444a8544ab4" providerId="ADAL" clId="{256F3F69-C966-48AC-8C76-F069F5EB785B}" dt="2017-11-29T20:08:02.947" v="0"/>
          <ac:picMkLst>
            <pc:docMk/>
            <pc:sldMk cId="3983733397" sldId="486"/>
            <ac:picMk id="7171"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175"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177"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179"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191"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195"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196"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213"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214"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215"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7231"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270"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271"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272"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277"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288"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289"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33"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79"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0"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1"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2"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3"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4"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5"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8"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89"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90"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91"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392"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02"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03"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12"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16"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17"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32"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34" creationId="{00000000-0000-0000-0000-000000000000}"/>
          </ac:picMkLst>
        </pc:picChg>
        <pc:picChg chg="mod">
          <ac:chgData name="Bergquist, Ronald Edward" userId="1820ae57-3f0e-4d9d-af90-2444a8544ab4" providerId="ADAL" clId="{256F3F69-C966-48AC-8C76-F069F5EB785B}" dt="2017-11-29T20:08:02.947" v="0"/>
          <ac:picMkLst>
            <pc:docMk/>
            <pc:sldMk cId="3983733397" sldId="486"/>
            <ac:picMk id="8435" creationId="{00000000-0000-0000-0000-000000000000}"/>
          </ac:picMkLst>
        </pc:picChg>
      </pc:sldChg>
      <pc:sldChg chg="modSp">
        <pc:chgData name="Bergquist, Ronald Edward" userId="1820ae57-3f0e-4d9d-af90-2444a8544ab4" providerId="ADAL" clId="{256F3F69-C966-48AC-8C76-F069F5EB785B}" dt="2017-11-29T20:08:02.947" v="0"/>
        <pc:sldMkLst>
          <pc:docMk/>
          <pc:sldMk cId="2250088033" sldId="487"/>
        </pc:sldMkLst>
        <pc:spChg chg="mod">
          <ac:chgData name="Bergquist, Ronald Edward" userId="1820ae57-3f0e-4d9d-af90-2444a8544ab4" providerId="ADAL" clId="{256F3F69-C966-48AC-8C76-F069F5EB785B}" dt="2017-11-29T20:08:02.947" v="0"/>
          <ac:spMkLst>
            <pc:docMk/>
            <pc:sldMk cId="2250088033" sldId="487"/>
            <ac:spMk id="8202"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23"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24"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25"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26"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27"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28" creationId="{00000000-0000-0000-0000-000000000000}"/>
          </ac:spMkLst>
        </pc:spChg>
        <pc:spChg chg="mod">
          <ac:chgData name="Bergquist, Ronald Edward" userId="1820ae57-3f0e-4d9d-af90-2444a8544ab4" providerId="ADAL" clId="{256F3F69-C966-48AC-8C76-F069F5EB785B}" dt="2017-11-29T20:08:02.947" v="0"/>
          <ac:spMkLst>
            <pc:docMk/>
            <pc:sldMk cId="2250088033" sldId="487"/>
            <ac:spMk id="9233" creationId="{00000000-0000-0000-0000-000000000000}"/>
          </ac:spMkLst>
        </pc:spChg>
        <pc:grpChg chg="mod">
          <ac:chgData name="Bergquist, Ronald Edward" userId="1820ae57-3f0e-4d9d-af90-2444a8544ab4" providerId="ADAL" clId="{256F3F69-C966-48AC-8C76-F069F5EB785B}" dt="2017-11-29T20:08:02.947" v="0"/>
          <ac:grpSpMkLst>
            <pc:docMk/>
            <pc:sldMk cId="2250088033" sldId="487"/>
            <ac:grpSpMk id="2" creationId="{00000000-0000-0000-0000-000000000000}"/>
          </ac:grpSpMkLst>
        </pc:grpChg>
        <pc:picChg chg="mod">
          <ac:chgData name="Bergquist, Ronald Edward" userId="1820ae57-3f0e-4d9d-af90-2444a8544ab4" providerId="ADAL" clId="{256F3F69-C966-48AC-8C76-F069F5EB785B}" dt="2017-11-29T20:08:02.947" v="0"/>
          <ac:picMkLst>
            <pc:docMk/>
            <pc:sldMk cId="2250088033" sldId="487"/>
            <ac:picMk id="9237"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39"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42"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45"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47"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48"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49"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50"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51" creationId="{00000000-0000-0000-0000-000000000000}"/>
          </ac:picMkLst>
        </pc:picChg>
        <pc:picChg chg="mod">
          <ac:chgData name="Bergquist, Ronald Edward" userId="1820ae57-3f0e-4d9d-af90-2444a8544ab4" providerId="ADAL" clId="{256F3F69-C966-48AC-8C76-F069F5EB785B}" dt="2017-11-29T20:08:02.947" v="0"/>
          <ac:picMkLst>
            <pc:docMk/>
            <pc:sldMk cId="2250088033" sldId="487"/>
            <ac:picMk id="9253" creationId="{00000000-0000-0000-0000-000000000000}"/>
          </ac:picMkLst>
        </pc:picChg>
      </pc:sldChg>
      <pc:sldChg chg="modSp">
        <pc:chgData name="Bergquist, Ronald Edward" userId="1820ae57-3f0e-4d9d-af90-2444a8544ab4" providerId="ADAL" clId="{256F3F69-C966-48AC-8C76-F069F5EB785B}" dt="2017-11-29T20:08:02.947" v="0"/>
        <pc:sldMkLst>
          <pc:docMk/>
          <pc:sldMk cId="4283319150" sldId="488"/>
        </pc:sldMkLst>
        <pc:spChg chg="mod">
          <ac:chgData name="Bergquist, Ronald Edward" userId="1820ae57-3f0e-4d9d-af90-2444a8544ab4" providerId="ADAL" clId="{256F3F69-C966-48AC-8C76-F069F5EB785B}" dt="2017-11-29T20:08:02.947" v="0"/>
          <ac:spMkLst>
            <pc:docMk/>
            <pc:sldMk cId="4283319150" sldId="488"/>
            <ac:spMk id="9218" creationId="{00000000-0000-0000-0000-000000000000}"/>
          </ac:spMkLst>
        </pc:spChg>
      </pc:sldChg>
      <pc:sldChg chg="modSp">
        <pc:chgData name="Bergquist, Ronald Edward" userId="1820ae57-3f0e-4d9d-af90-2444a8544ab4" providerId="ADAL" clId="{256F3F69-C966-48AC-8C76-F069F5EB785B}" dt="2017-11-29T20:08:02.947" v="0"/>
        <pc:sldMkLst>
          <pc:docMk/>
          <pc:sldMk cId="3977730543" sldId="499"/>
        </pc:sldMkLst>
        <pc:spChg chg="mod">
          <ac:chgData name="Bergquist, Ronald Edward" userId="1820ae57-3f0e-4d9d-af90-2444a8544ab4" providerId="ADAL" clId="{256F3F69-C966-48AC-8C76-F069F5EB785B}" dt="2017-11-29T20:08:02.947" v="0"/>
          <ac:spMkLst>
            <pc:docMk/>
            <pc:sldMk cId="3977730543" sldId="499"/>
            <ac:spMk id="9218"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19"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21"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23"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24"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28"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29"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0"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1"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2"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3"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4"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5"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6"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7"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38"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41" creationId="{00000000-0000-0000-0000-000000000000}"/>
          </ac:spMkLst>
        </pc:spChg>
        <pc:spChg chg="mod">
          <ac:chgData name="Bergquist, Ronald Edward" userId="1820ae57-3f0e-4d9d-af90-2444a8544ab4" providerId="ADAL" clId="{256F3F69-C966-48AC-8C76-F069F5EB785B}" dt="2017-11-29T20:08:02.947" v="0"/>
          <ac:spMkLst>
            <pc:docMk/>
            <pc:sldMk cId="3977730543" sldId="499"/>
            <ac:spMk id="9246" creationId="{00000000-0000-0000-0000-000000000000}"/>
          </ac:spMkLst>
        </pc:spChg>
        <pc:picChg chg="mod">
          <ac:chgData name="Bergquist, Ronald Edward" userId="1820ae57-3f0e-4d9d-af90-2444a8544ab4" providerId="ADAL" clId="{256F3F69-C966-48AC-8C76-F069F5EB785B}" dt="2017-11-29T20:08:02.947" v="0"/>
          <ac:picMkLst>
            <pc:docMk/>
            <pc:sldMk cId="3977730543" sldId="499"/>
            <ac:picMk id="9220" creationId="{00000000-0000-0000-0000-000000000000}"/>
          </ac:picMkLst>
        </pc:picChg>
        <pc:picChg chg="mod">
          <ac:chgData name="Bergquist, Ronald Edward" userId="1820ae57-3f0e-4d9d-af90-2444a8544ab4" providerId="ADAL" clId="{256F3F69-C966-48AC-8C76-F069F5EB785B}" dt="2017-11-29T20:08:02.947" v="0"/>
          <ac:picMkLst>
            <pc:docMk/>
            <pc:sldMk cId="3977730543" sldId="499"/>
            <ac:picMk id="9222" creationId="{00000000-0000-0000-0000-000000000000}"/>
          </ac:picMkLst>
        </pc:picChg>
        <pc:picChg chg="mod">
          <ac:chgData name="Bergquist, Ronald Edward" userId="1820ae57-3f0e-4d9d-af90-2444a8544ab4" providerId="ADAL" clId="{256F3F69-C966-48AC-8C76-F069F5EB785B}" dt="2017-11-29T20:08:02.947" v="0"/>
          <ac:picMkLst>
            <pc:docMk/>
            <pc:sldMk cId="3977730543" sldId="499"/>
            <ac:picMk id="9249" creationId="{00000000-0000-0000-0000-000000000000}"/>
          </ac:picMkLst>
        </pc:picChg>
      </pc:sldChg>
      <pc:sldChg chg="modSp">
        <pc:chgData name="Bergquist, Ronald Edward" userId="1820ae57-3f0e-4d9d-af90-2444a8544ab4" providerId="ADAL" clId="{256F3F69-C966-48AC-8C76-F069F5EB785B}" dt="2017-11-29T20:08:02.947" v="0"/>
        <pc:sldMkLst>
          <pc:docMk/>
          <pc:sldMk cId="3688782253" sldId="500"/>
        </pc:sldMkLst>
        <pc:spChg chg="mod">
          <ac:chgData name="Bergquist, Ronald Edward" userId="1820ae57-3f0e-4d9d-af90-2444a8544ab4" providerId="ADAL" clId="{256F3F69-C966-48AC-8C76-F069F5EB785B}" dt="2017-11-29T20:08:02.947" v="0"/>
          <ac:spMkLst>
            <pc:docMk/>
            <pc:sldMk cId="3688782253" sldId="500"/>
            <ac:spMk id="10242"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43"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45"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46"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47"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48"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0"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1"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2"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3"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4"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5"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6"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7"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58"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60"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61" creationId="{00000000-0000-0000-0000-000000000000}"/>
          </ac:spMkLst>
        </pc:spChg>
        <pc:spChg chg="mod">
          <ac:chgData name="Bergquist, Ronald Edward" userId="1820ae57-3f0e-4d9d-af90-2444a8544ab4" providerId="ADAL" clId="{256F3F69-C966-48AC-8C76-F069F5EB785B}" dt="2017-11-29T20:08:02.947" v="0"/>
          <ac:spMkLst>
            <pc:docMk/>
            <pc:sldMk cId="3688782253" sldId="500"/>
            <ac:spMk id="10263" creationId="{00000000-0000-0000-0000-000000000000}"/>
          </ac:spMkLst>
        </pc:spChg>
        <pc:picChg chg="mod">
          <ac:chgData name="Bergquist, Ronald Edward" userId="1820ae57-3f0e-4d9d-af90-2444a8544ab4" providerId="ADAL" clId="{256F3F69-C966-48AC-8C76-F069F5EB785B}" dt="2017-11-29T20:08:02.947" v="0"/>
          <ac:picMkLst>
            <pc:docMk/>
            <pc:sldMk cId="3688782253" sldId="500"/>
            <ac:picMk id="10244" creationId="{00000000-0000-0000-0000-000000000000}"/>
          </ac:picMkLst>
        </pc:picChg>
        <pc:picChg chg="mod">
          <ac:chgData name="Bergquist, Ronald Edward" userId="1820ae57-3f0e-4d9d-af90-2444a8544ab4" providerId="ADAL" clId="{256F3F69-C966-48AC-8C76-F069F5EB785B}" dt="2017-11-29T20:08:02.947" v="0"/>
          <ac:picMkLst>
            <pc:docMk/>
            <pc:sldMk cId="3688782253" sldId="500"/>
            <ac:picMk id="10249" creationId="{00000000-0000-0000-0000-000000000000}"/>
          </ac:picMkLst>
        </pc:picChg>
      </pc:sldChg>
      <pc:sldChg chg="modSp">
        <pc:chgData name="Bergquist, Ronald Edward" userId="1820ae57-3f0e-4d9d-af90-2444a8544ab4" providerId="ADAL" clId="{256F3F69-C966-48AC-8C76-F069F5EB785B}" dt="2017-11-29T20:08:02.947" v="0"/>
        <pc:sldMkLst>
          <pc:docMk/>
          <pc:sldMk cId="3842372233" sldId="501"/>
        </pc:sldMkLst>
        <pc:spChg chg="mod">
          <ac:chgData name="Bergquist, Ronald Edward" userId="1820ae57-3f0e-4d9d-af90-2444a8544ab4" providerId="ADAL" clId="{256F3F69-C966-48AC-8C76-F069F5EB785B}" dt="2017-11-29T20:08:02.947" v="0"/>
          <ac:spMkLst>
            <pc:docMk/>
            <pc:sldMk cId="3842372233" sldId="501"/>
            <ac:spMk id="13315"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16"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17"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18"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19"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0"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2"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3"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4"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5"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6"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7"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8"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29"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30"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31"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32"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33" creationId="{00000000-0000-0000-0000-000000000000}"/>
          </ac:spMkLst>
        </pc:spChg>
        <pc:spChg chg="mod">
          <ac:chgData name="Bergquist, Ronald Edward" userId="1820ae57-3f0e-4d9d-af90-2444a8544ab4" providerId="ADAL" clId="{256F3F69-C966-48AC-8C76-F069F5EB785B}" dt="2017-11-29T20:08:02.947" v="0"/>
          <ac:spMkLst>
            <pc:docMk/>
            <pc:sldMk cId="3842372233" sldId="501"/>
            <ac:spMk id="13334" creationId="{00000000-0000-0000-0000-000000000000}"/>
          </ac:spMkLst>
        </pc:spChg>
        <pc:picChg chg="mod">
          <ac:chgData name="Bergquist, Ronald Edward" userId="1820ae57-3f0e-4d9d-af90-2444a8544ab4" providerId="ADAL" clId="{256F3F69-C966-48AC-8C76-F069F5EB785B}" dt="2017-11-29T20:08:02.947" v="0"/>
          <ac:picMkLst>
            <pc:docMk/>
            <pc:sldMk cId="3842372233" sldId="501"/>
            <ac:picMk id="13314" creationId="{00000000-0000-0000-0000-000000000000}"/>
          </ac:picMkLst>
        </pc:picChg>
        <pc:picChg chg="mod">
          <ac:chgData name="Bergquist, Ronald Edward" userId="1820ae57-3f0e-4d9d-af90-2444a8544ab4" providerId="ADAL" clId="{256F3F69-C966-48AC-8C76-F069F5EB785B}" dt="2017-11-29T20:08:02.947" v="0"/>
          <ac:picMkLst>
            <pc:docMk/>
            <pc:sldMk cId="3842372233" sldId="501"/>
            <ac:picMk id="13321" creationId="{00000000-0000-0000-0000-000000000000}"/>
          </ac:picMkLst>
        </pc:picChg>
        <pc:picChg chg="mod">
          <ac:chgData name="Bergquist, Ronald Edward" userId="1820ae57-3f0e-4d9d-af90-2444a8544ab4" providerId="ADAL" clId="{256F3F69-C966-48AC-8C76-F069F5EB785B}" dt="2017-11-29T20:08:02.947" v="0"/>
          <ac:picMkLst>
            <pc:docMk/>
            <pc:sldMk cId="3842372233" sldId="501"/>
            <ac:picMk id="13338" creationId="{00000000-0000-0000-0000-000000000000}"/>
          </ac:picMkLst>
        </pc:picChg>
      </pc:sldChg>
      <pc:sldChg chg="modSp">
        <pc:chgData name="Bergquist, Ronald Edward" userId="1820ae57-3f0e-4d9d-af90-2444a8544ab4" providerId="ADAL" clId="{256F3F69-C966-48AC-8C76-F069F5EB785B}" dt="2017-11-29T20:08:02.947" v="0"/>
        <pc:sldMkLst>
          <pc:docMk/>
          <pc:sldMk cId="883220715" sldId="502"/>
        </pc:sldMkLst>
        <pc:picChg chg="mod">
          <ac:chgData name="Bergquist, Ronald Edward" userId="1820ae57-3f0e-4d9d-af90-2444a8544ab4" providerId="ADAL" clId="{256F3F69-C966-48AC-8C76-F069F5EB785B}" dt="2017-11-29T20:08:02.947" v="0"/>
          <ac:picMkLst>
            <pc:docMk/>
            <pc:sldMk cId="883220715" sldId="502"/>
            <ac:picMk id="11" creationId="{00000000-0000-0000-0000-000000000000}"/>
          </ac:picMkLst>
        </pc:picChg>
      </pc:sldChg>
      <pc:sldChg chg="modSp">
        <pc:chgData name="Bergquist, Ronald Edward" userId="1820ae57-3f0e-4d9d-af90-2444a8544ab4" providerId="ADAL" clId="{256F3F69-C966-48AC-8C76-F069F5EB785B}" dt="2017-11-29T20:08:02.947" v="0"/>
        <pc:sldMkLst>
          <pc:docMk/>
          <pc:sldMk cId="1364394391" sldId="503"/>
        </pc:sldMkLst>
        <pc:picChg chg="mod">
          <ac:chgData name="Bergquist, Ronald Edward" userId="1820ae57-3f0e-4d9d-af90-2444a8544ab4" providerId="ADAL" clId="{256F3F69-C966-48AC-8C76-F069F5EB785B}" dt="2017-11-29T20:08:02.947" v="0"/>
          <ac:picMkLst>
            <pc:docMk/>
            <pc:sldMk cId="1364394391" sldId="503"/>
            <ac:picMk id="1106946" creationId="{00000000-0000-0000-0000-000000000000}"/>
          </ac:picMkLst>
        </pc:picChg>
      </pc:sldChg>
      <pc:sldChg chg="modSp">
        <pc:chgData name="Bergquist, Ronald Edward" userId="1820ae57-3f0e-4d9d-af90-2444a8544ab4" providerId="ADAL" clId="{256F3F69-C966-48AC-8C76-F069F5EB785B}" dt="2017-11-29T20:08:02.947" v="0"/>
        <pc:sldMkLst>
          <pc:docMk/>
          <pc:sldMk cId="3665727582" sldId="504"/>
        </pc:sldMkLst>
        <pc:graphicFrameChg chg="mod">
          <ac:chgData name="Bergquist, Ronald Edward" userId="1820ae57-3f0e-4d9d-af90-2444a8544ab4" providerId="ADAL" clId="{256F3F69-C966-48AC-8C76-F069F5EB785B}" dt="2017-11-29T20:08:02.947" v="0"/>
          <ac:graphicFrameMkLst>
            <pc:docMk/>
            <pc:sldMk cId="3665727582" sldId="504"/>
            <ac:graphicFrameMk id="3" creationId="{00000000-0000-0000-0000-000000000000}"/>
          </ac:graphicFrameMkLst>
        </pc:graphicFrameChg>
      </pc:sldChg>
      <pc:sldChg chg="modSp">
        <pc:chgData name="Bergquist, Ronald Edward" userId="1820ae57-3f0e-4d9d-af90-2444a8544ab4" providerId="ADAL" clId="{256F3F69-C966-48AC-8C76-F069F5EB785B}" dt="2017-11-29T20:08:02.947" v="0"/>
        <pc:sldMkLst>
          <pc:docMk/>
          <pc:sldMk cId="1491647491" sldId="505"/>
        </pc:sldMkLst>
        <pc:spChg chg="mod">
          <ac:chgData name="Bergquist, Ronald Edward" userId="1820ae57-3f0e-4d9d-af90-2444a8544ab4" providerId="ADAL" clId="{256F3F69-C966-48AC-8C76-F069F5EB785B}" dt="2017-11-29T20:08:02.947" v="0"/>
          <ac:spMkLst>
            <pc:docMk/>
            <pc:sldMk cId="1491647491" sldId="505"/>
            <ac:spMk id="5"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6"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7"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8"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9"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10"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11"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12"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13"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21"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23" creationId="{00000000-0000-0000-0000-000000000000}"/>
          </ac:spMkLst>
        </pc:spChg>
        <pc:spChg chg="mod">
          <ac:chgData name="Bergquist, Ronald Edward" userId="1820ae57-3f0e-4d9d-af90-2444a8544ab4" providerId="ADAL" clId="{256F3F69-C966-48AC-8C76-F069F5EB785B}" dt="2017-11-29T20:08:02.947" v="0"/>
          <ac:spMkLst>
            <pc:docMk/>
            <pc:sldMk cId="1491647491" sldId="505"/>
            <ac:spMk id="25" creationId="{00000000-0000-0000-0000-000000000000}"/>
          </ac:spMkLst>
        </pc:spChg>
        <pc:graphicFrameChg chg="mod">
          <ac:chgData name="Bergquist, Ronald Edward" userId="1820ae57-3f0e-4d9d-af90-2444a8544ab4" providerId="ADAL" clId="{256F3F69-C966-48AC-8C76-F069F5EB785B}" dt="2017-11-29T20:08:02.947" v="0"/>
          <ac:graphicFrameMkLst>
            <pc:docMk/>
            <pc:sldMk cId="1491647491" sldId="505"/>
            <ac:graphicFrameMk id="24" creationId="{00000000-0000-0000-0000-000000000000}"/>
          </ac:graphicFrameMkLst>
        </pc:graphicFrameChg>
        <pc:picChg chg="mod">
          <ac:chgData name="Bergquist, Ronald Edward" userId="1820ae57-3f0e-4d9d-af90-2444a8544ab4" providerId="ADAL" clId="{256F3F69-C966-48AC-8C76-F069F5EB785B}" dt="2017-11-29T20:08:02.947" v="0"/>
          <ac:picMkLst>
            <pc:docMk/>
            <pc:sldMk cId="1491647491" sldId="505"/>
            <ac:picMk id="4" creationId="{00000000-0000-0000-0000-000000000000}"/>
          </ac:picMkLst>
        </pc:picChg>
        <pc:picChg chg="mod">
          <ac:chgData name="Bergquist, Ronald Edward" userId="1820ae57-3f0e-4d9d-af90-2444a8544ab4" providerId="ADAL" clId="{256F3F69-C966-48AC-8C76-F069F5EB785B}" dt="2017-11-29T20:08:02.947" v="0"/>
          <ac:picMkLst>
            <pc:docMk/>
            <pc:sldMk cId="1491647491" sldId="505"/>
            <ac:picMk id="19" creationId="{00000000-0000-0000-0000-000000000000}"/>
          </ac:picMkLst>
        </pc:picChg>
        <pc:cxnChg chg="mod">
          <ac:chgData name="Bergquist, Ronald Edward" userId="1820ae57-3f0e-4d9d-af90-2444a8544ab4" providerId="ADAL" clId="{256F3F69-C966-48AC-8C76-F069F5EB785B}" dt="2017-11-29T20:08:02.947" v="0"/>
          <ac:cxnSpMkLst>
            <pc:docMk/>
            <pc:sldMk cId="1491647491" sldId="505"/>
            <ac:cxnSpMk id="14" creationId="{00000000-0000-0000-0000-000000000000}"/>
          </ac:cxnSpMkLst>
        </pc:cxnChg>
        <pc:cxnChg chg="mod">
          <ac:chgData name="Bergquist, Ronald Edward" userId="1820ae57-3f0e-4d9d-af90-2444a8544ab4" providerId="ADAL" clId="{256F3F69-C966-48AC-8C76-F069F5EB785B}" dt="2017-11-29T20:08:02.947" v="0"/>
          <ac:cxnSpMkLst>
            <pc:docMk/>
            <pc:sldMk cId="1491647491" sldId="505"/>
            <ac:cxnSpMk id="15" creationId="{00000000-0000-0000-0000-000000000000}"/>
          </ac:cxnSpMkLst>
        </pc:cxnChg>
        <pc:cxnChg chg="mod">
          <ac:chgData name="Bergquist, Ronald Edward" userId="1820ae57-3f0e-4d9d-af90-2444a8544ab4" providerId="ADAL" clId="{256F3F69-C966-48AC-8C76-F069F5EB785B}" dt="2017-11-29T20:08:02.947" v="0"/>
          <ac:cxnSpMkLst>
            <pc:docMk/>
            <pc:sldMk cId="1491647491" sldId="505"/>
            <ac:cxnSpMk id="16" creationId="{00000000-0000-0000-0000-000000000000}"/>
          </ac:cxnSpMkLst>
        </pc:cxnChg>
        <pc:cxnChg chg="mod">
          <ac:chgData name="Bergquist, Ronald Edward" userId="1820ae57-3f0e-4d9d-af90-2444a8544ab4" providerId="ADAL" clId="{256F3F69-C966-48AC-8C76-F069F5EB785B}" dt="2017-11-29T20:08:02.947" v="0"/>
          <ac:cxnSpMkLst>
            <pc:docMk/>
            <pc:sldMk cId="1491647491" sldId="505"/>
            <ac:cxnSpMk id="17" creationId="{00000000-0000-0000-0000-000000000000}"/>
          </ac:cxnSpMkLst>
        </pc:cxnChg>
        <pc:cxnChg chg="mod">
          <ac:chgData name="Bergquist, Ronald Edward" userId="1820ae57-3f0e-4d9d-af90-2444a8544ab4" providerId="ADAL" clId="{256F3F69-C966-48AC-8C76-F069F5EB785B}" dt="2017-11-29T20:08:02.947" v="0"/>
          <ac:cxnSpMkLst>
            <pc:docMk/>
            <pc:sldMk cId="1491647491" sldId="505"/>
            <ac:cxnSpMk id="18" creationId="{00000000-0000-0000-0000-000000000000}"/>
          </ac:cxnSpMkLst>
        </pc:cxnChg>
      </pc:sldChg>
      <pc:sldChg chg="modSp">
        <pc:chgData name="Bergquist, Ronald Edward" userId="1820ae57-3f0e-4d9d-af90-2444a8544ab4" providerId="ADAL" clId="{256F3F69-C966-48AC-8C76-F069F5EB785B}" dt="2017-11-29T20:08:02.947" v="0"/>
        <pc:sldMkLst>
          <pc:docMk/>
          <pc:sldMk cId="46337887" sldId="506"/>
        </pc:sldMkLst>
        <pc:picChg chg="mod">
          <ac:chgData name="Bergquist, Ronald Edward" userId="1820ae57-3f0e-4d9d-af90-2444a8544ab4" providerId="ADAL" clId="{256F3F69-C966-48AC-8C76-F069F5EB785B}" dt="2017-11-29T20:08:02.947" v="0"/>
          <ac:picMkLst>
            <pc:docMk/>
            <pc:sldMk cId="46337887" sldId="506"/>
            <ac:picMk id="1103875" creationId="{00000000-0000-0000-0000-000000000000}"/>
          </ac:picMkLst>
        </pc:picChg>
      </pc:sldChg>
      <pc:sldChg chg="modSp">
        <pc:chgData name="Bergquist, Ronald Edward" userId="1820ae57-3f0e-4d9d-af90-2444a8544ab4" providerId="ADAL" clId="{256F3F69-C966-48AC-8C76-F069F5EB785B}" dt="2017-11-29T20:08:02.947" v="0"/>
        <pc:sldMkLst>
          <pc:docMk/>
          <pc:sldMk cId="2788265198" sldId="509"/>
        </pc:sldMkLst>
        <pc:spChg chg="mod">
          <ac:chgData name="Bergquist, Ronald Edward" userId="1820ae57-3f0e-4d9d-af90-2444a8544ab4" providerId="ADAL" clId="{256F3F69-C966-48AC-8C76-F069F5EB785B}" dt="2017-11-29T20:08:02.947" v="0"/>
          <ac:spMkLst>
            <pc:docMk/>
            <pc:sldMk cId="2788265198" sldId="509"/>
            <ac:spMk id="7" creationId="{00000000-0000-0000-0000-000000000000}"/>
          </ac:spMkLst>
        </pc:spChg>
        <pc:picChg chg="mod">
          <ac:chgData name="Bergquist, Ronald Edward" userId="1820ae57-3f0e-4d9d-af90-2444a8544ab4" providerId="ADAL" clId="{256F3F69-C966-48AC-8C76-F069F5EB785B}" dt="2017-11-29T20:08:02.947" v="0"/>
          <ac:picMkLst>
            <pc:docMk/>
            <pc:sldMk cId="2788265198" sldId="509"/>
            <ac:picMk id="3" creationId="{00000000-0000-0000-0000-000000000000}"/>
          </ac:picMkLst>
        </pc:picChg>
      </pc:sldChg>
      <pc:sldChg chg="modSp">
        <pc:chgData name="Bergquist, Ronald Edward" userId="1820ae57-3f0e-4d9d-af90-2444a8544ab4" providerId="ADAL" clId="{256F3F69-C966-48AC-8C76-F069F5EB785B}" dt="2017-11-29T20:08:02.947" v="0"/>
        <pc:sldMkLst>
          <pc:docMk/>
          <pc:sldMk cId="2083479860" sldId="510"/>
        </pc:sldMkLst>
        <pc:spChg chg="mod">
          <ac:chgData name="Bergquist, Ronald Edward" userId="1820ae57-3f0e-4d9d-af90-2444a8544ab4" providerId="ADAL" clId="{256F3F69-C966-48AC-8C76-F069F5EB785B}" dt="2017-11-29T20:08:02.947" v="0"/>
          <ac:spMkLst>
            <pc:docMk/>
            <pc:sldMk cId="2083479860" sldId="510"/>
            <ac:spMk id="4" creationId="{00000000-0000-0000-0000-000000000000}"/>
          </ac:spMkLst>
        </pc:spChg>
        <pc:graphicFrameChg chg="mod">
          <ac:chgData name="Bergquist, Ronald Edward" userId="1820ae57-3f0e-4d9d-af90-2444a8544ab4" providerId="ADAL" clId="{256F3F69-C966-48AC-8C76-F069F5EB785B}" dt="2017-11-29T20:08:02.947" v="0"/>
          <ac:graphicFrameMkLst>
            <pc:docMk/>
            <pc:sldMk cId="2083479860" sldId="510"/>
            <ac:graphicFrameMk id="3" creationId="{00000000-0000-0000-0000-000000000000}"/>
          </ac:graphicFrameMkLst>
        </pc:graphicFrameChg>
        <pc:cxnChg chg="mod">
          <ac:chgData name="Bergquist, Ronald Edward" userId="1820ae57-3f0e-4d9d-af90-2444a8544ab4" providerId="ADAL" clId="{256F3F69-C966-48AC-8C76-F069F5EB785B}" dt="2017-11-29T20:08:02.947" v="0"/>
          <ac:cxnSpMkLst>
            <pc:docMk/>
            <pc:sldMk cId="2083479860" sldId="510"/>
            <ac:cxnSpMk id="5" creationId="{00000000-0000-0000-0000-000000000000}"/>
          </ac:cxnSpMkLst>
        </pc:cxnChg>
        <pc:cxnChg chg="mod">
          <ac:chgData name="Bergquist, Ronald Edward" userId="1820ae57-3f0e-4d9d-af90-2444a8544ab4" providerId="ADAL" clId="{256F3F69-C966-48AC-8C76-F069F5EB785B}" dt="2017-11-29T20:08:02.947" v="0"/>
          <ac:cxnSpMkLst>
            <pc:docMk/>
            <pc:sldMk cId="2083479860" sldId="510"/>
            <ac:cxnSpMk id="8" creationId="{00000000-0000-0000-0000-000000000000}"/>
          </ac:cxnSpMkLst>
        </pc:cxnChg>
        <pc:cxnChg chg="mod">
          <ac:chgData name="Bergquist, Ronald Edward" userId="1820ae57-3f0e-4d9d-af90-2444a8544ab4" providerId="ADAL" clId="{256F3F69-C966-48AC-8C76-F069F5EB785B}" dt="2017-11-29T20:08:02.947" v="0"/>
          <ac:cxnSpMkLst>
            <pc:docMk/>
            <pc:sldMk cId="2083479860" sldId="510"/>
            <ac:cxnSpMk id="11" creationId="{00000000-0000-0000-0000-000000000000}"/>
          </ac:cxnSpMkLst>
        </pc:cxnChg>
        <pc:cxnChg chg="mod">
          <ac:chgData name="Bergquist, Ronald Edward" userId="1820ae57-3f0e-4d9d-af90-2444a8544ab4" providerId="ADAL" clId="{256F3F69-C966-48AC-8C76-F069F5EB785B}" dt="2017-11-29T20:08:02.947" v="0"/>
          <ac:cxnSpMkLst>
            <pc:docMk/>
            <pc:sldMk cId="2083479860" sldId="510"/>
            <ac:cxnSpMk id="14" creationId="{00000000-0000-0000-0000-000000000000}"/>
          </ac:cxnSpMkLst>
        </pc:cxnChg>
        <pc:cxnChg chg="mod">
          <ac:chgData name="Bergquist, Ronald Edward" userId="1820ae57-3f0e-4d9d-af90-2444a8544ab4" providerId="ADAL" clId="{256F3F69-C966-48AC-8C76-F069F5EB785B}" dt="2017-11-29T20:08:02.947" v="0"/>
          <ac:cxnSpMkLst>
            <pc:docMk/>
            <pc:sldMk cId="2083479860" sldId="510"/>
            <ac:cxnSpMk id="17" creationId="{00000000-0000-0000-0000-000000000000}"/>
          </ac:cxnSpMkLst>
        </pc:cxnChg>
      </pc:sldChg>
      <pc:sldChg chg="addSp delSp modSp">
        <pc:chgData name="Bergquist, Ronald Edward" userId="1820ae57-3f0e-4d9d-af90-2444a8544ab4" providerId="ADAL" clId="{256F3F69-C966-48AC-8C76-F069F5EB785B}" dt="2017-11-29T20:08:59.133" v="40" actId="478"/>
        <pc:sldMkLst>
          <pc:docMk/>
          <pc:sldMk cId="3975528652" sldId="511"/>
        </pc:sldMkLst>
        <pc:spChg chg="del mod">
          <ac:chgData name="Bergquist, Ronald Edward" userId="1820ae57-3f0e-4d9d-af90-2444a8544ab4" providerId="ADAL" clId="{256F3F69-C966-48AC-8C76-F069F5EB785B}" dt="2017-11-29T20:08:59.133" v="40" actId="478"/>
          <ac:spMkLst>
            <pc:docMk/>
            <pc:sldMk cId="3975528652" sldId="511"/>
            <ac:spMk id="10" creationId="{00000000-0000-0000-0000-000000000000}"/>
          </ac:spMkLst>
        </pc:spChg>
        <pc:spChg chg="add">
          <ac:chgData name="Bergquist, Ronald Edward" userId="1820ae57-3f0e-4d9d-af90-2444a8544ab4" providerId="ADAL" clId="{256F3F69-C966-48AC-8C76-F069F5EB785B}" dt="2017-11-29T20:08:56.755" v="39"/>
          <ac:spMkLst>
            <pc:docMk/>
            <pc:sldMk cId="3975528652" sldId="511"/>
            <ac:spMk id="12" creationId="{06DA6078-AAA2-445C-80A4-8CF63525A445}"/>
          </ac:spMkLst>
        </pc:spChg>
        <pc:spChg chg="mod">
          <ac:chgData name="Bergquist, Ronald Edward" userId="1820ae57-3f0e-4d9d-af90-2444a8544ab4" providerId="ADAL" clId="{256F3F69-C966-48AC-8C76-F069F5EB785B}" dt="2017-11-29T20:08:02.947" v="0"/>
          <ac:spMkLst>
            <pc:docMk/>
            <pc:sldMk cId="3975528652" sldId="511"/>
            <ac:spMk id="15386" creationId="{00000000-0000-0000-0000-000000000000}"/>
          </ac:spMkLst>
        </pc:spChg>
        <pc:spChg chg="mod">
          <ac:chgData name="Bergquist, Ronald Edward" userId="1820ae57-3f0e-4d9d-af90-2444a8544ab4" providerId="ADAL" clId="{256F3F69-C966-48AC-8C76-F069F5EB785B}" dt="2017-11-29T20:08:02.947" v="0"/>
          <ac:spMkLst>
            <pc:docMk/>
            <pc:sldMk cId="3975528652" sldId="511"/>
            <ac:spMk id="15389" creationId="{00000000-0000-0000-0000-000000000000}"/>
          </ac:spMkLst>
        </pc:spChg>
        <pc:graphicFrameChg chg="mod">
          <ac:chgData name="Bergquist, Ronald Edward" userId="1820ae57-3f0e-4d9d-af90-2444a8544ab4" providerId="ADAL" clId="{256F3F69-C966-48AC-8C76-F069F5EB785B}" dt="2017-11-29T20:08:02.947" v="0"/>
          <ac:graphicFrameMkLst>
            <pc:docMk/>
            <pc:sldMk cId="3975528652" sldId="511"/>
            <ac:graphicFrameMk id="11" creationId="{00000000-0000-0000-0000-000000000000}"/>
          </ac:graphicFrameMkLst>
        </pc:graphicFrameChg>
        <pc:cxnChg chg="mod">
          <ac:chgData name="Bergquist, Ronald Edward" userId="1820ae57-3f0e-4d9d-af90-2444a8544ab4" providerId="ADAL" clId="{256F3F69-C966-48AC-8C76-F069F5EB785B}" dt="2017-11-29T20:08:02.947" v="0"/>
          <ac:cxnSpMkLst>
            <pc:docMk/>
            <pc:sldMk cId="3975528652" sldId="511"/>
            <ac:cxnSpMk id="15388" creationId="{00000000-0000-0000-0000-000000000000}"/>
          </ac:cxnSpMkLst>
        </pc:cxnChg>
      </pc:sldChg>
      <pc:sldChg chg="modSp">
        <pc:chgData name="Bergquist, Ronald Edward" userId="1820ae57-3f0e-4d9d-af90-2444a8544ab4" providerId="ADAL" clId="{256F3F69-C966-48AC-8C76-F069F5EB785B}" dt="2017-11-29T20:08:02.947" v="0"/>
        <pc:sldMkLst>
          <pc:docMk/>
          <pc:sldMk cId="4213212302" sldId="512"/>
        </pc:sldMkLst>
        <pc:grpChg chg="mod">
          <ac:chgData name="Bergquist, Ronald Edward" userId="1820ae57-3f0e-4d9d-af90-2444a8544ab4" providerId="ADAL" clId="{256F3F69-C966-48AC-8C76-F069F5EB785B}" dt="2017-11-29T20:08:02.947" v="0"/>
          <ac:grpSpMkLst>
            <pc:docMk/>
            <pc:sldMk cId="4213212302" sldId="512"/>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4213212302" sldId="512"/>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4213212302" sldId="512"/>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4213212302" sldId="512"/>
            <ac:picMk id="20" creationId="{00000000-0000-0000-0000-000000000000}"/>
          </ac:picMkLst>
        </pc:picChg>
        <pc:picChg chg="mod">
          <ac:chgData name="Bergquist, Ronald Edward" userId="1820ae57-3f0e-4d9d-af90-2444a8544ab4" providerId="ADAL" clId="{256F3F69-C966-48AC-8C76-F069F5EB785B}" dt="2017-11-29T20:08:02.947" v="0"/>
          <ac:picMkLst>
            <pc:docMk/>
            <pc:sldMk cId="4213212302" sldId="512"/>
            <ac:picMk id="22" creationId="{00000000-0000-0000-0000-000000000000}"/>
          </ac:picMkLst>
        </pc:picChg>
        <pc:picChg chg="mod">
          <ac:chgData name="Bergquist, Ronald Edward" userId="1820ae57-3f0e-4d9d-af90-2444a8544ab4" providerId="ADAL" clId="{256F3F69-C966-48AC-8C76-F069F5EB785B}" dt="2017-11-29T20:08:02.947" v="0"/>
          <ac:picMkLst>
            <pc:docMk/>
            <pc:sldMk cId="4213212302" sldId="512"/>
            <ac:picMk id="94" creationId="{00000000-0000-0000-0000-000000000000}"/>
          </ac:picMkLst>
        </pc:picChg>
      </pc:sldChg>
      <pc:sldChg chg="modSp">
        <pc:chgData name="Bergquist, Ronald Edward" userId="1820ae57-3f0e-4d9d-af90-2444a8544ab4" providerId="ADAL" clId="{256F3F69-C966-48AC-8C76-F069F5EB785B}" dt="2017-11-29T20:08:02.947" v="0"/>
        <pc:sldMkLst>
          <pc:docMk/>
          <pc:sldMk cId="3482033275" sldId="513"/>
        </pc:sldMkLst>
        <pc:grpChg chg="mod">
          <ac:chgData name="Bergquist, Ronald Edward" userId="1820ae57-3f0e-4d9d-af90-2444a8544ab4" providerId="ADAL" clId="{256F3F69-C966-48AC-8C76-F069F5EB785B}" dt="2017-11-29T20:08:02.947" v="0"/>
          <ac:grpSpMkLst>
            <pc:docMk/>
            <pc:sldMk cId="3482033275" sldId="513"/>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3482033275" sldId="513"/>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3482033275" sldId="513"/>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3482033275" sldId="513"/>
            <ac:picMk id="19" creationId="{00000000-0000-0000-0000-000000000000}"/>
          </ac:picMkLst>
        </pc:picChg>
        <pc:picChg chg="mod">
          <ac:chgData name="Bergquist, Ronald Edward" userId="1820ae57-3f0e-4d9d-af90-2444a8544ab4" providerId="ADAL" clId="{256F3F69-C966-48AC-8C76-F069F5EB785B}" dt="2017-11-29T20:08:02.947" v="0"/>
          <ac:picMkLst>
            <pc:docMk/>
            <pc:sldMk cId="3482033275" sldId="513"/>
            <ac:picMk id="21" creationId="{00000000-0000-0000-0000-000000000000}"/>
          </ac:picMkLst>
        </pc:picChg>
        <pc:picChg chg="mod">
          <ac:chgData name="Bergquist, Ronald Edward" userId="1820ae57-3f0e-4d9d-af90-2444a8544ab4" providerId="ADAL" clId="{256F3F69-C966-48AC-8C76-F069F5EB785B}" dt="2017-11-29T20:08:02.947" v="0"/>
          <ac:picMkLst>
            <pc:docMk/>
            <pc:sldMk cId="3482033275" sldId="513"/>
            <ac:picMk id="86" creationId="{00000000-0000-0000-0000-000000000000}"/>
          </ac:picMkLst>
        </pc:picChg>
      </pc:sldChg>
      <pc:sldChg chg="modSp">
        <pc:chgData name="Bergquist, Ronald Edward" userId="1820ae57-3f0e-4d9d-af90-2444a8544ab4" providerId="ADAL" clId="{256F3F69-C966-48AC-8C76-F069F5EB785B}" dt="2017-11-29T20:08:02.947" v="0"/>
        <pc:sldMkLst>
          <pc:docMk/>
          <pc:sldMk cId="949485628" sldId="514"/>
        </pc:sldMkLst>
        <pc:grpChg chg="mod">
          <ac:chgData name="Bergquist, Ronald Edward" userId="1820ae57-3f0e-4d9d-af90-2444a8544ab4" providerId="ADAL" clId="{256F3F69-C966-48AC-8C76-F069F5EB785B}" dt="2017-11-29T20:08:02.947" v="0"/>
          <ac:grpSpMkLst>
            <pc:docMk/>
            <pc:sldMk cId="949485628" sldId="514"/>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949485628" sldId="514"/>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949485628" sldId="514"/>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949485628" sldId="514"/>
            <ac:picMk id="19" creationId="{00000000-0000-0000-0000-000000000000}"/>
          </ac:picMkLst>
        </pc:picChg>
        <pc:picChg chg="mod">
          <ac:chgData name="Bergquist, Ronald Edward" userId="1820ae57-3f0e-4d9d-af90-2444a8544ab4" providerId="ADAL" clId="{256F3F69-C966-48AC-8C76-F069F5EB785B}" dt="2017-11-29T20:08:02.947" v="0"/>
          <ac:picMkLst>
            <pc:docMk/>
            <pc:sldMk cId="949485628" sldId="514"/>
            <ac:picMk id="21" creationId="{00000000-0000-0000-0000-000000000000}"/>
          </ac:picMkLst>
        </pc:picChg>
        <pc:picChg chg="mod">
          <ac:chgData name="Bergquist, Ronald Edward" userId="1820ae57-3f0e-4d9d-af90-2444a8544ab4" providerId="ADAL" clId="{256F3F69-C966-48AC-8C76-F069F5EB785B}" dt="2017-11-29T20:08:02.947" v="0"/>
          <ac:picMkLst>
            <pc:docMk/>
            <pc:sldMk cId="949485628" sldId="514"/>
            <ac:picMk id="91" creationId="{00000000-0000-0000-0000-000000000000}"/>
          </ac:picMkLst>
        </pc:picChg>
      </pc:sldChg>
      <pc:sldChg chg="modSp">
        <pc:chgData name="Bergquist, Ronald Edward" userId="1820ae57-3f0e-4d9d-af90-2444a8544ab4" providerId="ADAL" clId="{256F3F69-C966-48AC-8C76-F069F5EB785B}" dt="2017-11-29T20:08:02.947" v="0"/>
        <pc:sldMkLst>
          <pc:docMk/>
          <pc:sldMk cId="1199457997" sldId="515"/>
        </pc:sldMkLst>
        <pc:grpChg chg="mod">
          <ac:chgData name="Bergquist, Ronald Edward" userId="1820ae57-3f0e-4d9d-af90-2444a8544ab4" providerId="ADAL" clId="{256F3F69-C966-48AC-8C76-F069F5EB785B}" dt="2017-11-29T20:08:02.947" v="0"/>
          <ac:grpSpMkLst>
            <pc:docMk/>
            <pc:sldMk cId="1199457997" sldId="515"/>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1199457997" sldId="515"/>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1199457997" sldId="515"/>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1199457997" sldId="515"/>
            <ac:picMk id="19" creationId="{00000000-0000-0000-0000-000000000000}"/>
          </ac:picMkLst>
        </pc:picChg>
        <pc:picChg chg="mod">
          <ac:chgData name="Bergquist, Ronald Edward" userId="1820ae57-3f0e-4d9d-af90-2444a8544ab4" providerId="ADAL" clId="{256F3F69-C966-48AC-8C76-F069F5EB785B}" dt="2017-11-29T20:08:02.947" v="0"/>
          <ac:picMkLst>
            <pc:docMk/>
            <pc:sldMk cId="1199457997" sldId="515"/>
            <ac:picMk id="20" creationId="{00000000-0000-0000-0000-000000000000}"/>
          </ac:picMkLst>
        </pc:picChg>
        <pc:picChg chg="mod">
          <ac:chgData name="Bergquist, Ronald Edward" userId="1820ae57-3f0e-4d9d-af90-2444a8544ab4" providerId="ADAL" clId="{256F3F69-C966-48AC-8C76-F069F5EB785B}" dt="2017-11-29T20:08:02.947" v="0"/>
          <ac:picMkLst>
            <pc:docMk/>
            <pc:sldMk cId="1199457997" sldId="515"/>
            <ac:picMk id="91" creationId="{00000000-0000-0000-0000-000000000000}"/>
          </ac:picMkLst>
        </pc:picChg>
      </pc:sldChg>
      <pc:sldChg chg="modSp">
        <pc:chgData name="Bergquist, Ronald Edward" userId="1820ae57-3f0e-4d9d-af90-2444a8544ab4" providerId="ADAL" clId="{256F3F69-C966-48AC-8C76-F069F5EB785B}" dt="2017-11-29T20:08:02.947" v="0"/>
        <pc:sldMkLst>
          <pc:docMk/>
          <pc:sldMk cId="1328287868" sldId="516"/>
        </pc:sldMkLst>
        <pc:grpChg chg="mod">
          <ac:chgData name="Bergquist, Ronald Edward" userId="1820ae57-3f0e-4d9d-af90-2444a8544ab4" providerId="ADAL" clId="{256F3F69-C966-48AC-8C76-F069F5EB785B}" dt="2017-11-29T20:08:02.947" v="0"/>
          <ac:grpSpMkLst>
            <pc:docMk/>
            <pc:sldMk cId="1328287868" sldId="516"/>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1328287868" sldId="516"/>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1328287868" sldId="516"/>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1328287868" sldId="516"/>
            <ac:picMk id="19" creationId="{00000000-0000-0000-0000-000000000000}"/>
          </ac:picMkLst>
        </pc:picChg>
        <pc:picChg chg="mod">
          <ac:chgData name="Bergquist, Ronald Edward" userId="1820ae57-3f0e-4d9d-af90-2444a8544ab4" providerId="ADAL" clId="{256F3F69-C966-48AC-8C76-F069F5EB785B}" dt="2017-11-29T20:08:02.947" v="0"/>
          <ac:picMkLst>
            <pc:docMk/>
            <pc:sldMk cId="1328287868" sldId="516"/>
            <ac:picMk id="20" creationId="{00000000-0000-0000-0000-000000000000}"/>
          </ac:picMkLst>
        </pc:picChg>
        <pc:picChg chg="mod">
          <ac:chgData name="Bergquist, Ronald Edward" userId="1820ae57-3f0e-4d9d-af90-2444a8544ab4" providerId="ADAL" clId="{256F3F69-C966-48AC-8C76-F069F5EB785B}" dt="2017-11-29T20:08:02.947" v="0"/>
          <ac:picMkLst>
            <pc:docMk/>
            <pc:sldMk cId="1328287868" sldId="516"/>
            <ac:picMk id="92" creationId="{00000000-0000-0000-0000-000000000000}"/>
          </ac:picMkLst>
        </pc:picChg>
      </pc:sldChg>
      <pc:sldChg chg="modSp">
        <pc:chgData name="Bergquist, Ronald Edward" userId="1820ae57-3f0e-4d9d-af90-2444a8544ab4" providerId="ADAL" clId="{256F3F69-C966-48AC-8C76-F069F5EB785B}" dt="2017-11-29T20:08:02.947" v="0"/>
        <pc:sldMkLst>
          <pc:docMk/>
          <pc:sldMk cId="2981793881" sldId="517"/>
        </pc:sldMkLst>
        <pc:grpChg chg="mod">
          <ac:chgData name="Bergquist, Ronald Edward" userId="1820ae57-3f0e-4d9d-af90-2444a8544ab4" providerId="ADAL" clId="{256F3F69-C966-48AC-8C76-F069F5EB785B}" dt="2017-11-29T20:08:02.947" v="0"/>
          <ac:grpSpMkLst>
            <pc:docMk/>
            <pc:sldMk cId="2981793881" sldId="517"/>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2981793881" sldId="517"/>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2981793881" sldId="517"/>
            <ac:grpSpMk id="17" creationId="{00000000-0000-0000-0000-000000000000}"/>
          </ac:grpSpMkLst>
        </pc:grpChg>
        <pc:grpChg chg="mod">
          <ac:chgData name="Bergquist, Ronald Edward" userId="1820ae57-3f0e-4d9d-af90-2444a8544ab4" providerId="ADAL" clId="{256F3F69-C966-48AC-8C76-F069F5EB785B}" dt="2017-11-29T20:08:02.947" v="0"/>
          <ac:grpSpMkLst>
            <pc:docMk/>
            <pc:sldMk cId="2981793881" sldId="517"/>
            <ac:grpSpMk id="18" creationId="{00000000-0000-0000-0000-000000000000}"/>
          </ac:grpSpMkLst>
        </pc:grpChg>
        <pc:grpChg chg="mod">
          <ac:chgData name="Bergquist, Ronald Edward" userId="1820ae57-3f0e-4d9d-af90-2444a8544ab4" providerId="ADAL" clId="{256F3F69-C966-48AC-8C76-F069F5EB785B}" dt="2017-11-29T20:08:02.947" v="0"/>
          <ac:grpSpMkLst>
            <pc:docMk/>
            <pc:sldMk cId="2981793881" sldId="517"/>
            <ac:grpSpMk id="21" creationId="{00000000-0000-0000-0000-000000000000}"/>
          </ac:grpSpMkLst>
        </pc:grpChg>
        <pc:grpChg chg="mod">
          <ac:chgData name="Bergquist, Ronald Edward" userId="1820ae57-3f0e-4d9d-af90-2444a8544ab4" providerId="ADAL" clId="{256F3F69-C966-48AC-8C76-F069F5EB785B}" dt="2017-11-29T20:08:02.947" v="0"/>
          <ac:grpSpMkLst>
            <pc:docMk/>
            <pc:sldMk cId="2981793881" sldId="517"/>
            <ac:grpSpMk id="28" creationId="{00000000-0000-0000-0000-000000000000}"/>
          </ac:grpSpMkLst>
        </pc:grpChg>
        <pc:picChg chg="mod">
          <ac:chgData name="Bergquist, Ronald Edward" userId="1820ae57-3f0e-4d9d-af90-2444a8544ab4" providerId="ADAL" clId="{256F3F69-C966-48AC-8C76-F069F5EB785B}" dt="2017-11-29T20:08:02.947" v="0"/>
          <ac:picMkLst>
            <pc:docMk/>
            <pc:sldMk cId="2981793881" sldId="517"/>
            <ac:picMk id="19" creationId="{00000000-0000-0000-0000-000000000000}"/>
          </ac:picMkLst>
        </pc:picChg>
        <pc:picChg chg="mod">
          <ac:chgData name="Bergquist, Ronald Edward" userId="1820ae57-3f0e-4d9d-af90-2444a8544ab4" providerId="ADAL" clId="{256F3F69-C966-48AC-8C76-F069F5EB785B}" dt="2017-11-29T20:08:02.947" v="0"/>
          <ac:picMkLst>
            <pc:docMk/>
            <pc:sldMk cId="2981793881" sldId="517"/>
            <ac:picMk id="24" creationId="{00000000-0000-0000-0000-000000000000}"/>
          </ac:picMkLst>
        </pc:picChg>
        <pc:picChg chg="mod">
          <ac:chgData name="Bergquist, Ronald Edward" userId="1820ae57-3f0e-4d9d-af90-2444a8544ab4" providerId="ADAL" clId="{256F3F69-C966-48AC-8C76-F069F5EB785B}" dt="2017-11-29T20:08:02.947" v="0"/>
          <ac:picMkLst>
            <pc:docMk/>
            <pc:sldMk cId="2981793881" sldId="517"/>
            <ac:picMk id="97" creationId="{00000000-0000-0000-0000-000000000000}"/>
          </ac:picMkLst>
        </pc:picChg>
      </pc:sldChg>
      <pc:sldChg chg="modSp">
        <pc:chgData name="Bergquist, Ronald Edward" userId="1820ae57-3f0e-4d9d-af90-2444a8544ab4" providerId="ADAL" clId="{256F3F69-C966-48AC-8C76-F069F5EB785B}" dt="2017-11-29T20:08:02.947" v="0"/>
        <pc:sldMkLst>
          <pc:docMk/>
          <pc:sldMk cId="1022544541" sldId="518"/>
        </pc:sldMkLst>
        <pc:grpChg chg="mod">
          <ac:chgData name="Bergquist, Ronald Edward" userId="1820ae57-3f0e-4d9d-af90-2444a8544ab4" providerId="ADAL" clId="{256F3F69-C966-48AC-8C76-F069F5EB785B}" dt="2017-11-29T20:08:02.947" v="0"/>
          <ac:grpSpMkLst>
            <pc:docMk/>
            <pc:sldMk cId="1022544541" sldId="518"/>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1022544541" sldId="518"/>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1022544541" sldId="518"/>
            <ac:grpSpMk id="17" creationId="{00000000-0000-0000-0000-000000000000}"/>
          </ac:grpSpMkLst>
        </pc:grpChg>
        <pc:grpChg chg="mod">
          <ac:chgData name="Bergquist, Ronald Edward" userId="1820ae57-3f0e-4d9d-af90-2444a8544ab4" providerId="ADAL" clId="{256F3F69-C966-48AC-8C76-F069F5EB785B}" dt="2017-11-29T20:08:02.947" v="0"/>
          <ac:grpSpMkLst>
            <pc:docMk/>
            <pc:sldMk cId="1022544541" sldId="518"/>
            <ac:grpSpMk id="25" creationId="{00000000-0000-0000-0000-000000000000}"/>
          </ac:grpSpMkLst>
        </pc:grpChg>
        <pc:picChg chg="mod">
          <ac:chgData name="Bergquist, Ronald Edward" userId="1820ae57-3f0e-4d9d-af90-2444a8544ab4" providerId="ADAL" clId="{256F3F69-C966-48AC-8C76-F069F5EB785B}" dt="2017-11-29T20:08:02.947" v="0"/>
          <ac:picMkLst>
            <pc:docMk/>
            <pc:sldMk cId="1022544541" sldId="518"/>
            <ac:picMk id="18" creationId="{00000000-0000-0000-0000-000000000000}"/>
          </ac:picMkLst>
        </pc:picChg>
        <pc:picChg chg="mod">
          <ac:chgData name="Bergquist, Ronald Edward" userId="1820ae57-3f0e-4d9d-af90-2444a8544ab4" providerId="ADAL" clId="{256F3F69-C966-48AC-8C76-F069F5EB785B}" dt="2017-11-29T20:08:02.947" v="0"/>
          <ac:picMkLst>
            <pc:docMk/>
            <pc:sldMk cId="1022544541" sldId="518"/>
            <ac:picMk id="19" creationId="{00000000-0000-0000-0000-000000000000}"/>
          </ac:picMkLst>
        </pc:picChg>
        <pc:picChg chg="mod">
          <ac:chgData name="Bergquist, Ronald Edward" userId="1820ae57-3f0e-4d9d-af90-2444a8544ab4" providerId="ADAL" clId="{256F3F69-C966-48AC-8C76-F069F5EB785B}" dt="2017-11-29T20:08:02.947" v="0"/>
          <ac:picMkLst>
            <pc:docMk/>
            <pc:sldMk cId="1022544541" sldId="518"/>
            <ac:picMk id="88" creationId="{00000000-0000-0000-0000-000000000000}"/>
          </ac:picMkLst>
        </pc:picChg>
      </pc:sldChg>
      <pc:sldChg chg="modSp">
        <pc:chgData name="Bergquist, Ronald Edward" userId="1820ae57-3f0e-4d9d-af90-2444a8544ab4" providerId="ADAL" clId="{256F3F69-C966-48AC-8C76-F069F5EB785B}" dt="2017-11-29T20:08:02.947" v="0"/>
        <pc:sldMkLst>
          <pc:docMk/>
          <pc:sldMk cId="3423041297" sldId="519"/>
        </pc:sldMkLst>
        <pc:grpChg chg="mod">
          <ac:chgData name="Bergquist, Ronald Edward" userId="1820ae57-3f0e-4d9d-af90-2444a8544ab4" providerId="ADAL" clId="{256F3F69-C966-48AC-8C76-F069F5EB785B}" dt="2017-11-29T20:08:02.947" v="0"/>
          <ac:grpSpMkLst>
            <pc:docMk/>
            <pc:sldMk cId="3423041297" sldId="519"/>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3423041297" sldId="519"/>
            <ac:grpSpMk id="17" creationId="{00000000-0000-0000-0000-000000000000}"/>
          </ac:grpSpMkLst>
        </pc:grpChg>
        <pc:grpChg chg="mod">
          <ac:chgData name="Bergquist, Ronald Edward" userId="1820ae57-3f0e-4d9d-af90-2444a8544ab4" providerId="ADAL" clId="{256F3F69-C966-48AC-8C76-F069F5EB785B}" dt="2017-11-29T20:08:02.947" v="0"/>
          <ac:grpSpMkLst>
            <pc:docMk/>
            <pc:sldMk cId="3423041297" sldId="519"/>
            <ac:grpSpMk id="18" creationId="{00000000-0000-0000-0000-000000000000}"/>
          </ac:grpSpMkLst>
        </pc:grpChg>
        <pc:grpChg chg="mod">
          <ac:chgData name="Bergquist, Ronald Edward" userId="1820ae57-3f0e-4d9d-af90-2444a8544ab4" providerId="ADAL" clId="{256F3F69-C966-48AC-8C76-F069F5EB785B}" dt="2017-11-29T20:08:02.947" v="0"/>
          <ac:grpSpMkLst>
            <pc:docMk/>
            <pc:sldMk cId="3423041297" sldId="519"/>
            <ac:grpSpMk id="21" creationId="{00000000-0000-0000-0000-000000000000}"/>
          </ac:grpSpMkLst>
        </pc:grpChg>
        <pc:picChg chg="mod">
          <ac:chgData name="Bergquist, Ronald Edward" userId="1820ae57-3f0e-4d9d-af90-2444a8544ab4" providerId="ADAL" clId="{256F3F69-C966-48AC-8C76-F069F5EB785B}" dt="2017-11-29T20:08:02.947" v="0"/>
          <ac:picMkLst>
            <pc:docMk/>
            <pc:sldMk cId="3423041297" sldId="519"/>
            <ac:picMk id="16" creationId="{00000000-0000-0000-0000-000000000000}"/>
          </ac:picMkLst>
        </pc:picChg>
        <pc:picChg chg="mod">
          <ac:chgData name="Bergquist, Ronald Edward" userId="1820ae57-3f0e-4d9d-af90-2444a8544ab4" providerId="ADAL" clId="{256F3F69-C966-48AC-8C76-F069F5EB785B}" dt="2017-11-29T20:08:02.947" v="0"/>
          <ac:picMkLst>
            <pc:docMk/>
            <pc:sldMk cId="3423041297" sldId="519"/>
            <ac:picMk id="19" creationId="{00000000-0000-0000-0000-000000000000}"/>
          </ac:picMkLst>
        </pc:picChg>
        <pc:picChg chg="mod">
          <ac:chgData name="Bergquist, Ronald Edward" userId="1820ae57-3f0e-4d9d-af90-2444a8544ab4" providerId="ADAL" clId="{256F3F69-C966-48AC-8C76-F069F5EB785B}" dt="2017-11-29T20:08:02.947" v="0"/>
          <ac:picMkLst>
            <pc:docMk/>
            <pc:sldMk cId="3423041297" sldId="519"/>
            <ac:picMk id="97" creationId="{00000000-0000-0000-0000-000000000000}"/>
          </ac:picMkLst>
        </pc:picChg>
      </pc:sldChg>
      <pc:sldChg chg="modSp">
        <pc:chgData name="Bergquist, Ronald Edward" userId="1820ae57-3f0e-4d9d-af90-2444a8544ab4" providerId="ADAL" clId="{256F3F69-C966-48AC-8C76-F069F5EB785B}" dt="2017-11-29T20:08:02.947" v="0"/>
        <pc:sldMkLst>
          <pc:docMk/>
          <pc:sldMk cId="4081640608" sldId="520"/>
        </pc:sldMkLst>
        <pc:grpChg chg="mod">
          <ac:chgData name="Bergquist, Ronald Edward" userId="1820ae57-3f0e-4d9d-af90-2444a8544ab4" providerId="ADAL" clId="{256F3F69-C966-48AC-8C76-F069F5EB785B}" dt="2017-11-29T20:08:02.947" v="0"/>
          <ac:grpSpMkLst>
            <pc:docMk/>
            <pc:sldMk cId="4081640608" sldId="520"/>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4081640608" sldId="520"/>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4081640608" sldId="520"/>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4081640608" sldId="520"/>
            <ac:picMk id="18" creationId="{00000000-0000-0000-0000-000000000000}"/>
          </ac:picMkLst>
        </pc:picChg>
        <pc:picChg chg="mod">
          <ac:chgData name="Bergquist, Ronald Edward" userId="1820ae57-3f0e-4d9d-af90-2444a8544ab4" providerId="ADAL" clId="{256F3F69-C966-48AC-8C76-F069F5EB785B}" dt="2017-11-29T20:08:02.947" v="0"/>
          <ac:picMkLst>
            <pc:docMk/>
            <pc:sldMk cId="4081640608" sldId="520"/>
            <ac:picMk id="19" creationId="{00000000-0000-0000-0000-000000000000}"/>
          </ac:picMkLst>
        </pc:picChg>
        <pc:picChg chg="mod">
          <ac:chgData name="Bergquist, Ronald Edward" userId="1820ae57-3f0e-4d9d-af90-2444a8544ab4" providerId="ADAL" clId="{256F3F69-C966-48AC-8C76-F069F5EB785B}" dt="2017-11-29T20:08:02.947" v="0"/>
          <ac:picMkLst>
            <pc:docMk/>
            <pc:sldMk cId="4081640608" sldId="520"/>
            <ac:picMk id="97" creationId="{00000000-0000-0000-0000-000000000000}"/>
          </ac:picMkLst>
        </pc:picChg>
      </pc:sldChg>
      <pc:sldChg chg="modSp">
        <pc:chgData name="Bergquist, Ronald Edward" userId="1820ae57-3f0e-4d9d-af90-2444a8544ab4" providerId="ADAL" clId="{256F3F69-C966-48AC-8C76-F069F5EB785B}" dt="2017-11-29T20:08:02.947" v="0"/>
        <pc:sldMkLst>
          <pc:docMk/>
          <pc:sldMk cId="285817335" sldId="521"/>
        </pc:sldMkLst>
        <pc:grpChg chg="mod">
          <ac:chgData name="Bergquist, Ronald Edward" userId="1820ae57-3f0e-4d9d-af90-2444a8544ab4" providerId="ADAL" clId="{256F3F69-C966-48AC-8C76-F069F5EB785B}" dt="2017-11-29T20:08:02.947" v="0"/>
          <ac:grpSpMkLst>
            <pc:docMk/>
            <pc:sldMk cId="285817335" sldId="521"/>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285817335" sldId="521"/>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285817335" sldId="521"/>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285817335" sldId="521"/>
            <ac:picMk id="18" creationId="{00000000-0000-0000-0000-000000000000}"/>
          </ac:picMkLst>
        </pc:picChg>
        <pc:picChg chg="mod">
          <ac:chgData name="Bergquist, Ronald Edward" userId="1820ae57-3f0e-4d9d-af90-2444a8544ab4" providerId="ADAL" clId="{256F3F69-C966-48AC-8C76-F069F5EB785B}" dt="2017-11-29T20:08:02.947" v="0"/>
          <ac:picMkLst>
            <pc:docMk/>
            <pc:sldMk cId="285817335" sldId="521"/>
            <ac:picMk id="22" creationId="{00000000-0000-0000-0000-000000000000}"/>
          </ac:picMkLst>
        </pc:picChg>
        <pc:picChg chg="mod">
          <ac:chgData name="Bergquist, Ronald Edward" userId="1820ae57-3f0e-4d9d-af90-2444a8544ab4" providerId="ADAL" clId="{256F3F69-C966-48AC-8C76-F069F5EB785B}" dt="2017-11-29T20:08:02.947" v="0"/>
          <ac:picMkLst>
            <pc:docMk/>
            <pc:sldMk cId="285817335" sldId="521"/>
            <ac:picMk id="92" creationId="{00000000-0000-0000-0000-000000000000}"/>
          </ac:picMkLst>
        </pc:picChg>
      </pc:sldChg>
      <pc:sldChg chg="modSp">
        <pc:chgData name="Bergquist, Ronald Edward" userId="1820ae57-3f0e-4d9d-af90-2444a8544ab4" providerId="ADAL" clId="{256F3F69-C966-48AC-8C76-F069F5EB785B}" dt="2017-11-29T20:08:02.947" v="0"/>
        <pc:sldMkLst>
          <pc:docMk/>
          <pc:sldMk cId="3199751518" sldId="522"/>
        </pc:sldMkLst>
        <pc:grpChg chg="mod">
          <ac:chgData name="Bergquist, Ronald Edward" userId="1820ae57-3f0e-4d9d-af90-2444a8544ab4" providerId="ADAL" clId="{256F3F69-C966-48AC-8C76-F069F5EB785B}" dt="2017-11-29T20:08:02.947" v="0"/>
          <ac:grpSpMkLst>
            <pc:docMk/>
            <pc:sldMk cId="3199751518" sldId="522"/>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3199751518" sldId="522"/>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3199751518" sldId="522"/>
            <ac:grpSpMk id="17" creationId="{00000000-0000-0000-0000-000000000000}"/>
          </ac:grpSpMkLst>
        </pc:grpChg>
        <pc:picChg chg="mod">
          <ac:chgData name="Bergquist, Ronald Edward" userId="1820ae57-3f0e-4d9d-af90-2444a8544ab4" providerId="ADAL" clId="{256F3F69-C966-48AC-8C76-F069F5EB785B}" dt="2017-11-29T20:08:02.947" v="0"/>
          <ac:picMkLst>
            <pc:docMk/>
            <pc:sldMk cId="3199751518" sldId="522"/>
            <ac:picMk id="18" creationId="{00000000-0000-0000-0000-000000000000}"/>
          </ac:picMkLst>
        </pc:picChg>
        <pc:picChg chg="mod">
          <ac:chgData name="Bergquist, Ronald Edward" userId="1820ae57-3f0e-4d9d-af90-2444a8544ab4" providerId="ADAL" clId="{256F3F69-C966-48AC-8C76-F069F5EB785B}" dt="2017-11-29T20:08:02.947" v="0"/>
          <ac:picMkLst>
            <pc:docMk/>
            <pc:sldMk cId="3199751518" sldId="522"/>
            <ac:picMk id="19" creationId="{00000000-0000-0000-0000-000000000000}"/>
          </ac:picMkLst>
        </pc:picChg>
        <pc:picChg chg="mod">
          <ac:chgData name="Bergquist, Ronald Edward" userId="1820ae57-3f0e-4d9d-af90-2444a8544ab4" providerId="ADAL" clId="{256F3F69-C966-48AC-8C76-F069F5EB785B}" dt="2017-11-29T20:08:02.947" v="0"/>
          <ac:picMkLst>
            <pc:docMk/>
            <pc:sldMk cId="3199751518" sldId="522"/>
            <ac:picMk id="76" creationId="{00000000-0000-0000-0000-000000000000}"/>
          </ac:picMkLst>
        </pc:picChg>
      </pc:sldChg>
      <pc:sldChg chg="modSp">
        <pc:chgData name="Bergquist, Ronald Edward" userId="1820ae57-3f0e-4d9d-af90-2444a8544ab4" providerId="ADAL" clId="{256F3F69-C966-48AC-8C76-F069F5EB785B}" dt="2017-11-29T20:08:02.947" v="0"/>
        <pc:sldMkLst>
          <pc:docMk/>
          <pc:sldMk cId="1871115454" sldId="523"/>
        </pc:sldMkLst>
        <pc:grpChg chg="mod">
          <ac:chgData name="Bergquist, Ronald Edward" userId="1820ae57-3f0e-4d9d-af90-2444a8544ab4" providerId="ADAL" clId="{256F3F69-C966-48AC-8C76-F069F5EB785B}" dt="2017-11-29T20:08:02.947" v="0"/>
          <ac:grpSpMkLst>
            <pc:docMk/>
            <pc:sldMk cId="1871115454" sldId="523"/>
            <ac:grpSpMk id="15" creationId="{00000000-0000-0000-0000-000000000000}"/>
          </ac:grpSpMkLst>
        </pc:grpChg>
        <pc:grpChg chg="mod">
          <ac:chgData name="Bergquist, Ronald Edward" userId="1820ae57-3f0e-4d9d-af90-2444a8544ab4" providerId="ADAL" clId="{256F3F69-C966-48AC-8C76-F069F5EB785B}" dt="2017-11-29T20:08:02.947" v="0"/>
          <ac:grpSpMkLst>
            <pc:docMk/>
            <pc:sldMk cId="1871115454" sldId="523"/>
            <ac:grpSpMk id="16" creationId="{00000000-0000-0000-0000-000000000000}"/>
          </ac:grpSpMkLst>
        </pc:grpChg>
        <pc:grpChg chg="mod">
          <ac:chgData name="Bergquist, Ronald Edward" userId="1820ae57-3f0e-4d9d-af90-2444a8544ab4" providerId="ADAL" clId="{256F3F69-C966-48AC-8C76-F069F5EB785B}" dt="2017-11-29T20:08:02.947" v="0"/>
          <ac:grpSpMkLst>
            <pc:docMk/>
            <pc:sldMk cId="1871115454" sldId="523"/>
            <ac:grpSpMk id="17" creationId="{00000000-0000-0000-0000-000000000000}"/>
          </ac:grpSpMkLst>
        </pc:grpChg>
        <pc:grpChg chg="mod">
          <ac:chgData name="Bergquist, Ronald Edward" userId="1820ae57-3f0e-4d9d-af90-2444a8544ab4" providerId="ADAL" clId="{256F3F69-C966-48AC-8C76-F069F5EB785B}" dt="2017-11-29T20:08:02.947" v="0"/>
          <ac:grpSpMkLst>
            <pc:docMk/>
            <pc:sldMk cId="1871115454" sldId="523"/>
            <ac:grpSpMk id="46" creationId="{00000000-0000-0000-0000-000000000000}"/>
          </ac:grpSpMkLst>
        </pc:grpChg>
        <pc:picChg chg="mod">
          <ac:chgData name="Bergquist, Ronald Edward" userId="1820ae57-3f0e-4d9d-af90-2444a8544ab4" providerId="ADAL" clId="{256F3F69-C966-48AC-8C76-F069F5EB785B}" dt="2017-11-29T20:08:02.947" v="0"/>
          <ac:picMkLst>
            <pc:docMk/>
            <pc:sldMk cId="1871115454" sldId="523"/>
            <ac:picMk id="18" creationId="{00000000-0000-0000-0000-000000000000}"/>
          </ac:picMkLst>
        </pc:picChg>
        <pc:picChg chg="mod">
          <ac:chgData name="Bergquist, Ronald Edward" userId="1820ae57-3f0e-4d9d-af90-2444a8544ab4" providerId="ADAL" clId="{256F3F69-C966-48AC-8C76-F069F5EB785B}" dt="2017-11-29T20:08:02.947" v="0"/>
          <ac:picMkLst>
            <pc:docMk/>
            <pc:sldMk cId="1871115454" sldId="523"/>
            <ac:picMk id="19" creationId="{00000000-0000-0000-0000-000000000000}"/>
          </ac:picMkLst>
        </pc:picChg>
        <pc:picChg chg="mod">
          <ac:chgData name="Bergquist, Ronald Edward" userId="1820ae57-3f0e-4d9d-af90-2444a8544ab4" providerId="ADAL" clId="{256F3F69-C966-48AC-8C76-F069F5EB785B}" dt="2017-11-29T20:08:02.947" v="0"/>
          <ac:picMkLst>
            <pc:docMk/>
            <pc:sldMk cId="1871115454" sldId="523"/>
            <ac:picMk id="60" creationId="{00000000-0000-0000-0000-000000000000}"/>
          </ac:picMkLst>
        </pc:picChg>
      </pc:sldChg>
      <pc:sldMasterChg chg="modSp modSldLayout">
        <pc:chgData name="Bergquist, Ronald Edward" userId="1820ae57-3f0e-4d9d-af90-2444a8544ab4" providerId="ADAL" clId="{256F3F69-C966-48AC-8C76-F069F5EB785B}" dt="2017-11-29T20:08:02.947" v="0"/>
        <pc:sldMasterMkLst>
          <pc:docMk/>
          <pc:sldMasterMk cId="0" sldId="2147483675"/>
        </pc:sldMasterMkLst>
        <pc:spChg chg="mod">
          <ac:chgData name="Bergquist, Ronald Edward" userId="1820ae57-3f0e-4d9d-af90-2444a8544ab4" providerId="ADAL" clId="{256F3F69-C966-48AC-8C76-F069F5EB785B}" dt="2017-11-29T20:08:02.947" v="0"/>
          <ac:spMkLst>
            <pc:docMk/>
            <pc:sldMasterMk cId="0" sldId="2147483675"/>
            <ac:spMk id="10"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ac:spMk id="180229"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ac:spMk id="180230"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ac:spMk id="180231"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ac:spMk id="18023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ac:spMk id="180233" creationId="{00000000-0000-0000-0000-000000000000}"/>
          </ac:spMkLst>
        </pc:spChg>
        <pc:grpChg chg="mod">
          <ac:chgData name="Bergquist, Ronald Edward" userId="1820ae57-3f0e-4d9d-af90-2444a8544ab4" providerId="ADAL" clId="{256F3F69-C966-48AC-8C76-F069F5EB785B}" dt="2017-11-29T20:08:02.947" v="0"/>
          <ac:grpSpMkLst>
            <pc:docMk/>
            <pc:sldMasterMk cId="0" sldId="2147483675"/>
            <ac:grpSpMk id="18022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0" sldId="2147483675"/>
            <pc:sldLayoutMk cId="0" sldId="2147483676"/>
          </pc:sldLayoutMkLst>
          <pc:spChg chg="mod">
            <ac:chgData name="Bergquist, Ronald Edward" userId="1820ae57-3f0e-4d9d-af90-2444a8544ab4" providerId="ADAL" clId="{256F3F69-C966-48AC-8C76-F069F5EB785B}" dt="2017-11-29T20:08:02.947" v="0"/>
            <ac:spMkLst>
              <pc:docMk/>
              <pc:sldMasterMk cId="0" sldId="2147483675"/>
              <pc:sldLayoutMk cId="0" sldId="2147483676"/>
              <ac:spMk id="18125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676"/>
              <ac:spMk id="18125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676"/>
              <ac:spMk id="18125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676"/>
              <ac:spMk id="18125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676"/>
              <ac:spMk id="181257" creationId="{00000000-0000-0000-0000-000000000000}"/>
            </ac:spMkLst>
          </pc:spChg>
          <pc:grpChg chg="mod">
            <ac:chgData name="Bergquist, Ronald Edward" userId="1820ae57-3f0e-4d9d-af90-2444a8544ab4" providerId="ADAL" clId="{256F3F69-C966-48AC-8C76-F069F5EB785B}" dt="2017-11-29T20:08:02.947" v="0"/>
            <ac:grpSpMkLst>
              <pc:docMk/>
              <pc:sldMasterMk cId="0" sldId="2147483675"/>
              <pc:sldLayoutMk cId="0" sldId="2147483676"/>
              <ac:grpSpMk id="181250" creationId="{00000000-0000-0000-0000-000000000000}"/>
            </ac:grpSpMkLst>
          </pc:gr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3787"/>
          </pc:sldLayoutMkLst>
          <pc:spChg chg="mod">
            <ac:chgData name="Bergquist, Ronald Edward" userId="1820ae57-3f0e-4d9d-af90-2444a8544ab4" providerId="ADAL" clId="{256F3F69-C966-48AC-8C76-F069F5EB785B}" dt="2017-11-29T20:08:02.947" v="0"/>
            <ac:spMkLst>
              <pc:docMk/>
              <pc:sldMasterMk cId="0" sldId="2147483675"/>
              <pc:sldLayoutMk cId="0" sldId="2147483787"/>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87"/>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3788"/>
          </pc:sldLayoutMkLst>
          <pc:spChg chg="mod">
            <ac:chgData name="Bergquist, Ronald Edward" userId="1820ae57-3f0e-4d9d-af90-2444a8544ab4" providerId="ADAL" clId="{256F3F69-C966-48AC-8C76-F069F5EB785B}" dt="2017-11-29T20:08:02.947" v="0"/>
            <ac:spMkLst>
              <pc:docMk/>
              <pc:sldMasterMk cId="0" sldId="2147483675"/>
              <pc:sldLayoutMk cId="0" sldId="2147483788"/>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88"/>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3789"/>
          </pc:sldLayoutMkLst>
          <pc:spChg chg="mod">
            <ac:chgData name="Bergquist, Ronald Edward" userId="1820ae57-3f0e-4d9d-af90-2444a8544ab4" providerId="ADAL" clId="{256F3F69-C966-48AC-8C76-F069F5EB785B}" dt="2017-11-29T20:08:02.947" v="0"/>
            <ac:spMkLst>
              <pc:docMk/>
              <pc:sldMasterMk cId="0" sldId="2147483675"/>
              <pc:sldLayoutMk cId="0" sldId="2147483789"/>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89"/>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89"/>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89"/>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89"/>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3792"/>
          </pc:sldLayoutMkLst>
          <pc:spChg chg="mod">
            <ac:chgData name="Bergquist, Ronald Edward" userId="1820ae57-3f0e-4d9d-af90-2444a8544ab4" providerId="ADAL" clId="{256F3F69-C966-48AC-8C76-F069F5EB785B}" dt="2017-11-29T20:08:02.947" v="0"/>
            <ac:spMkLst>
              <pc:docMk/>
              <pc:sldMasterMk cId="0" sldId="2147483675"/>
              <pc:sldLayoutMk cId="0" sldId="2147483792"/>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92"/>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92"/>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3793"/>
          </pc:sldLayoutMkLst>
          <pc:spChg chg="mod">
            <ac:chgData name="Bergquist, Ronald Edward" userId="1820ae57-3f0e-4d9d-af90-2444a8544ab4" providerId="ADAL" clId="{256F3F69-C966-48AC-8C76-F069F5EB785B}" dt="2017-11-29T20:08:02.947" v="0"/>
            <ac:spMkLst>
              <pc:docMk/>
              <pc:sldMasterMk cId="0" sldId="2147483675"/>
              <pc:sldLayoutMk cId="0" sldId="2147483793"/>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93"/>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93"/>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3795"/>
          </pc:sldLayoutMkLst>
          <pc:spChg chg="mod">
            <ac:chgData name="Bergquist, Ronald Edward" userId="1820ae57-3f0e-4d9d-af90-2444a8544ab4" providerId="ADAL" clId="{256F3F69-C966-48AC-8C76-F069F5EB785B}" dt="2017-11-29T20:08:02.947" v="0"/>
            <ac:spMkLst>
              <pc:docMk/>
              <pc:sldMasterMk cId="0" sldId="2147483675"/>
              <pc:sldLayoutMk cId="0" sldId="2147483795"/>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3795"/>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4042"/>
          </pc:sldLayoutMkLst>
          <pc:spChg chg="mod">
            <ac:chgData name="Bergquist, Ronald Edward" userId="1820ae57-3f0e-4d9d-af90-2444a8544ab4" providerId="ADAL" clId="{256F3F69-C966-48AC-8C76-F069F5EB785B}" dt="2017-11-29T20:08:02.947" v="0"/>
            <ac:spMkLst>
              <pc:docMk/>
              <pc:sldMasterMk cId="0" sldId="2147483675"/>
              <pc:sldLayoutMk cId="0" sldId="2147484042"/>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2"/>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2"/>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2"/>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2"/>
              <ac:spMk id="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2"/>
              <ac:spMk id="7"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5"/>
            <pc:sldLayoutMk cId="0" sldId="2147484043"/>
          </pc:sldLayoutMkLst>
          <pc:spChg chg="mod">
            <ac:chgData name="Bergquist, Ronald Edward" userId="1820ae57-3f0e-4d9d-af90-2444a8544ab4" providerId="ADAL" clId="{256F3F69-C966-48AC-8C76-F069F5EB785B}" dt="2017-11-29T20:08:02.947" v="0"/>
            <ac:spMkLst>
              <pc:docMk/>
              <pc:sldMasterMk cId="0" sldId="2147483675"/>
              <pc:sldLayoutMk cId="0" sldId="2147484043"/>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3"/>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3"/>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3"/>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3"/>
              <ac:spMk id="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5"/>
              <pc:sldLayoutMk cId="0" sldId="2147484043"/>
              <ac:spMk id="7"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0" sldId="2147483679"/>
        </pc:sldMasterMkLst>
        <pc:spChg chg="mod">
          <ac:chgData name="Bergquist, Ronald Edward" userId="1820ae57-3f0e-4d9d-af90-2444a8544ab4" providerId="ADAL" clId="{256F3F69-C966-48AC-8C76-F069F5EB785B}" dt="2017-11-29T20:08:02.947" v="0"/>
          <ac:spMkLst>
            <pc:docMk/>
            <pc:sldMasterMk cId="0" sldId="2147483679"/>
            <ac:spMk id="222211"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ac:spMk id="22221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ac:spMk id="22221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ac:spMk id="22221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ac:spMk id="222215" creationId="{00000000-0000-0000-0000-000000000000}"/>
          </ac:spMkLst>
        </pc:spChg>
        <pc:picChg chg="mod">
          <ac:chgData name="Bergquist, Ronald Edward" userId="1820ae57-3f0e-4d9d-af90-2444a8544ab4" providerId="ADAL" clId="{256F3F69-C966-48AC-8C76-F069F5EB785B}" dt="2017-11-29T20:08:02.947" v="0"/>
          <ac:picMkLst>
            <pc:docMk/>
            <pc:sldMasterMk cId="0" sldId="2147483679"/>
            <ac:picMk id="222210" creationId="{00000000-0000-0000-0000-000000000000}"/>
          </ac:picMkLst>
        </pc:picChg>
        <pc:sldLayoutChg chg="modSp">
          <pc:chgData name="Bergquist, Ronald Edward" userId="1820ae57-3f0e-4d9d-af90-2444a8544ab4" providerId="ADAL" clId="{256F3F69-C966-48AC-8C76-F069F5EB785B}" dt="2017-11-29T20:08:02.947" v="0"/>
          <pc:sldLayoutMkLst>
            <pc:docMk/>
            <pc:sldMasterMk cId="0" sldId="2147483679"/>
            <pc:sldLayoutMk cId="0" sldId="2147483796"/>
          </pc:sldLayoutMkLst>
          <pc:spChg chg="mod">
            <ac:chgData name="Bergquist, Ronald Edward" userId="1820ae57-3f0e-4d9d-af90-2444a8544ab4" providerId="ADAL" clId="{256F3F69-C966-48AC-8C76-F069F5EB785B}" dt="2017-11-29T20:08:02.947" v="0"/>
            <ac:spMkLst>
              <pc:docMk/>
              <pc:sldMasterMk cId="0" sldId="2147483679"/>
              <pc:sldLayoutMk cId="0" sldId="2147483796"/>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796"/>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3798"/>
          </pc:sldLayoutMkLst>
          <pc:spChg chg="mod">
            <ac:chgData name="Bergquist, Ronald Edward" userId="1820ae57-3f0e-4d9d-af90-2444a8544ab4" providerId="ADAL" clId="{256F3F69-C966-48AC-8C76-F069F5EB785B}" dt="2017-11-29T20:08:02.947" v="0"/>
            <ac:spMkLst>
              <pc:docMk/>
              <pc:sldMasterMk cId="0" sldId="2147483679"/>
              <pc:sldLayoutMk cId="0" sldId="2147483798"/>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798"/>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3799"/>
          </pc:sldLayoutMkLst>
          <pc:spChg chg="mod">
            <ac:chgData name="Bergquist, Ronald Edward" userId="1820ae57-3f0e-4d9d-af90-2444a8544ab4" providerId="ADAL" clId="{256F3F69-C966-48AC-8C76-F069F5EB785B}" dt="2017-11-29T20:08:02.947" v="0"/>
            <ac:spMkLst>
              <pc:docMk/>
              <pc:sldMasterMk cId="0" sldId="2147483679"/>
              <pc:sldLayoutMk cId="0" sldId="2147483799"/>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799"/>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3800"/>
          </pc:sldLayoutMkLst>
          <pc:spChg chg="mod">
            <ac:chgData name="Bergquist, Ronald Edward" userId="1820ae57-3f0e-4d9d-af90-2444a8544ab4" providerId="ADAL" clId="{256F3F69-C966-48AC-8C76-F069F5EB785B}" dt="2017-11-29T20:08:02.947" v="0"/>
            <ac:spMkLst>
              <pc:docMk/>
              <pc:sldMasterMk cId="0" sldId="2147483679"/>
              <pc:sldLayoutMk cId="0" sldId="2147483800"/>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0"/>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0"/>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0"/>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0"/>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3803"/>
          </pc:sldLayoutMkLst>
          <pc:spChg chg="mod">
            <ac:chgData name="Bergquist, Ronald Edward" userId="1820ae57-3f0e-4d9d-af90-2444a8544ab4" providerId="ADAL" clId="{256F3F69-C966-48AC-8C76-F069F5EB785B}" dt="2017-11-29T20:08:02.947" v="0"/>
            <ac:spMkLst>
              <pc:docMk/>
              <pc:sldMasterMk cId="0" sldId="2147483679"/>
              <pc:sldLayoutMk cId="0" sldId="2147483803"/>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3"/>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3"/>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3804"/>
          </pc:sldLayoutMkLst>
          <pc:spChg chg="mod">
            <ac:chgData name="Bergquist, Ronald Edward" userId="1820ae57-3f0e-4d9d-af90-2444a8544ab4" providerId="ADAL" clId="{256F3F69-C966-48AC-8C76-F069F5EB785B}" dt="2017-11-29T20:08:02.947" v="0"/>
            <ac:spMkLst>
              <pc:docMk/>
              <pc:sldMasterMk cId="0" sldId="2147483679"/>
              <pc:sldLayoutMk cId="0" sldId="2147483804"/>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4"/>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3806"/>
          </pc:sldLayoutMkLst>
          <pc:spChg chg="mod">
            <ac:chgData name="Bergquist, Ronald Edward" userId="1820ae57-3f0e-4d9d-af90-2444a8544ab4" providerId="ADAL" clId="{256F3F69-C966-48AC-8C76-F069F5EB785B}" dt="2017-11-29T20:08:02.947" v="0"/>
            <ac:spMkLst>
              <pc:docMk/>
              <pc:sldMasterMk cId="0" sldId="2147483679"/>
              <pc:sldLayoutMk cId="0" sldId="2147483806"/>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3806"/>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79"/>
            <pc:sldLayoutMk cId="0" sldId="2147484044"/>
          </pc:sldLayoutMkLst>
          <pc:spChg chg="mod">
            <ac:chgData name="Bergquist, Ronald Edward" userId="1820ae57-3f0e-4d9d-af90-2444a8544ab4" providerId="ADAL" clId="{256F3F69-C966-48AC-8C76-F069F5EB785B}" dt="2017-11-29T20:08:02.947" v="0"/>
            <ac:spMkLst>
              <pc:docMk/>
              <pc:sldMasterMk cId="0" sldId="2147483679"/>
              <pc:sldLayoutMk cId="0" sldId="2147484044"/>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4044"/>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4044"/>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4044"/>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4044"/>
              <ac:spMk id="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79"/>
              <pc:sldLayoutMk cId="0" sldId="2147484044"/>
              <ac:spMk id="7"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0" sldId="2147483698"/>
        </pc:sldMasterMkLst>
        <pc:spChg chg="mod">
          <ac:chgData name="Bergquist, Ronald Edward" userId="1820ae57-3f0e-4d9d-af90-2444a8544ab4" providerId="ADAL" clId="{256F3F69-C966-48AC-8C76-F069F5EB785B}" dt="2017-11-29T20:08:02.947" v="0"/>
          <ac:spMkLst>
            <pc:docMk/>
            <pc:sldMasterMk cId="0" sldId="2147483698"/>
            <ac:spMk id="362498"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499"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500"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501"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50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50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50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ac:spMk id="362505" creationId="{00000000-0000-0000-0000-000000000000}"/>
          </ac:spMkLst>
        </pc:spChg>
        <pc:picChg chg="mod">
          <ac:chgData name="Bergquist, Ronald Edward" userId="1820ae57-3f0e-4d9d-af90-2444a8544ab4" providerId="ADAL" clId="{256F3F69-C966-48AC-8C76-F069F5EB785B}" dt="2017-11-29T20:08:02.947" v="0"/>
          <ac:picMkLst>
            <pc:docMk/>
            <pc:sldMasterMk cId="0" sldId="2147483698"/>
            <ac:picMk id="362506" creationId="{00000000-0000-0000-0000-000000000000}"/>
          </ac:picMkLst>
        </pc:picChg>
        <pc:sldLayoutChg chg="modSp">
          <pc:chgData name="Bergquist, Ronald Edward" userId="1820ae57-3f0e-4d9d-af90-2444a8544ab4" providerId="ADAL" clId="{256F3F69-C966-48AC-8C76-F069F5EB785B}" dt="2017-11-29T20:08:02.947" v="0"/>
          <pc:sldLayoutMkLst>
            <pc:docMk/>
            <pc:sldMasterMk cId="0" sldId="2147483698"/>
            <pc:sldLayoutMk cId="0" sldId="2147483699"/>
          </pc:sldLayoutMkLst>
          <pc:spChg chg="mod">
            <ac:chgData name="Bergquist, Ronald Edward" userId="1820ae57-3f0e-4d9d-af90-2444a8544ab4" providerId="ADAL" clId="{256F3F69-C966-48AC-8C76-F069F5EB785B}" dt="2017-11-29T20:08:02.947" v="0"/>
            <ac:spMkLst>
              <pc:docMk/>
              <pc:sldMasterMk cId="0" sldId="2147483698"/>
              <pc:sldLayoutMk cId="0" sldId="2147483699"/>
              <ac:spMk id="36352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699"/>
              <ac:spMk id="36352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699"/>
              <ac:spMk id="36352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699"/>
              <ac:spMk id="363527"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699"/>
              <ac:spMk id="363528"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699"/>
              <ac:spMk id="363529" creationId="{00000000-0000-0000-0000-000000000000}"/>
            </ac:spMkLst>
          </pc:spChg>
          <pc:picChg chg="mod">
            <ac:chgData name="Bergquist, Ronald Edward" userId="1820ae57-3f0e-4d9d-af90-2444a8544ab4" providerId="ADAL" clId="{256F3F69-C966-48AC-8C76-F069F5EB785B}" dt="2017-11-29T20:08:02.947" v="0"/>
            <ac:picMkLst>
              <pc:docMk/>
              <pc:sldMasterMk cId="0" sldId="2147483698"/>
              <pc:sldLayoutMk cId="0" sldId="2147483699"/>
              <ac:picMk id="363530" creationId="{00000000-0000-0000-0000-000000000000}"/>
            </ac:picMkLst>
          </pc:picChg>
        </pc:sldLayoutChg>
        <pc:sldLayoutChg chg="modSp">
          <pc:chgData name="Bergquist, Ronald Edward" userId="1820ae57-3f0e-4d9d-af90-2444a8544ab4" providerId="ADAL" clId="{256F3F69-C966-48AC-8C76-F069F5EB785B}" dt="2017-11-29T20:08:02.947" v="0"/>
          <pc:sldLayoutMkLst>
            <pc:docMk/>
            <pc:sldMasterMk cId="0" sldId="2147483698"/>
            <pc:sldLayoutMk cId="0" sldId="2147483808"/>
          </pc:sldLayoutMkLst>
          <pc:spChg chg="mod">
            <ac:chgData name="Bergquist, Ronald Edward" userId="1820ae57-3f0e-4d9d-af90-2444a8544ab4" providerId="ADAL" clId="{256F3F69-C966-48AC-8C76-F069F5EB785B}" dt="2017-11-29T20:08:02.947" v="0"/>
            <ac:spMkLst>
              <pc:docMk/>
              <pc:sldMasterMk cId="0" sldId="2147483698"/>
              <pc:sldLayoutMk cId="0" sldId="2147483808"/>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08"/>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98"/>
            <pc:sldLayoutMk cId="0" sldId="2147483809"/>
          </pc:sldLayoutMkLst>
          <pc:spChg chg="mod">
            <ac:chgData name="Bergquist, Ronald Edward" userId="1820ae57-3f0e-4d9d-af90-2444a8544ab4" providerId="ADAL" clId="{256F3F69-C966-48AC-8C76-F069F5EB785B}" dt="2017-11-29T20:08:02.947" v="0"/>
            <ac:spMkLst>
              <pc:docMk/>
              <pc:sldMasterMk cId="0" sldId="2147483698"/>
              <pc:sldLayoutMk cId="0" sldId="2147483809"/>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09"/>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98"/>
            <pc:sldLayoutMk cId="0" sldId="2147483810"/>
          </pc:sldLayoutMkLst>
          <pc:spChg chg="mod">
            <ac:chgData name="Bergquist, Ronald Edward" userId="1820ae57-3f0e-4d9d-af90-2444a8544ab4" providerId="ADAL" clId="{256F3F69-C966-48AC-8C76-F069F5EB785B}" dt="2017-11-29T20:08:02.947" v="0"/>
            <ac:spMkLst>
              <pc:docMk/>
              <pc:sldMasterMk cId="0" sldId="2147483698"/>
              <pc:sldLayoutMk cId="0" sldId="2147483810"/>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0"/>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0"/>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0"/>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0"/>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98"/>
            <pc:sldLayoutMk cId="0" sldId="2147483813"/>
          </pc:sldLayoutMkLst>
          <pc:spChg chg="mod">
            <ac:chgData name="Bergquist, Ronald Edward" userId="1820ae57-3f0e-4d9d-af90-2444a8544ab4" providerId="ADAL" clId="{256F3F69-C966-48AC-8C76-F069F5EB785B}" dt="2017-11-29T20:08:02.947" v="0"/>
            <ac:spMkLst>
              <pc:docMk/>
              <pc:sldMasterMk cId="0" sldId="2147483698"/>
              <pc:sldLayoutMk cId="0" sldId="2147483813"/>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3"/>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3"/>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98"/>
            <pc:sldLayoutMk cId="0" sldId="2147483814"/>
          </pc:sldLayoutMkLst>
          <pc:spChg chg="mod">
            <ac:chgData name="Bergquist, Ronald Edward" userId="1820ae57-3f0e-4d9d-af90-2444a8544ab4" providerId="ADAL" clId="{256F3F69-C966-48AC-8C76-F069F5EB785B}" dt="2017-11-29T20:08:02.947" v="0"/>
            <ac:spMkLst>
              <pc:docMk/>
              <pc:sldMasterMk cId="0" sldId="2147483698"/>
              <pc:sldLayoutMk cId="0" sldId="2147483814"/>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4"/>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698"/>
            <pc:sldLayoutMk cId="0" sldId="2147483816"/>
          </pc:sldLayoutMkLst>
          <pc:spChg chg="mod">
            <ac:chgData name="Bergquist, Ronald Edward" userId="1820ae57-3f0e-4d9d-af90-2444a8544ab4" providerId="ADAL" clId="{256F3F69-C966-48AC-8C76-F069F5EB785B}" dt="2017-11-29T20:08:02.947" v="0"/>
            <ac:spMkLst>
              <pc:docMk/>
              <pc:sldMasterMk cId="0" sldId="2147483698"/>
              <pc:sldLayoutMk cId="0" sldId="2147483816"/>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698"/>
              <pc:sldLayoutMk cId="0" sldId="2147483816"/>
              <ac:spMk id="3"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0" sldId="2147483700"/>
        </pc:sldMasterMkLst>
        <pc:spChg chg="mod">
          <ac:chgData name="Bergquist, Ronald Edward" userId="1820ae57-3f0e-4d9d-af90-2444a8544ab4" providerId="ADAL" clId="{256F3F69-C966-48AC-8C76-F069F5EB785B}" dt="2017-11-29T20:08:02.947" v="0"/>
          <ac:spMkLst>
            <pc:docMk/>
            <pc:sldMasterMk cId="0" sldId="2147483700"/>
            <ac:spMk id="11"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78"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79"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0"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1"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ac:spMk id="382986" creationId="{00000000-0000-0000-0000-000000000000}"/>
          </ac:spMkLst>
        </pc:spChg>
        <pc:sldLayoutChg chg="modSp">
          <pc:chgData name="Bergquist, Ronald Edward" userId="1820ae57-3f0e-4d9d-af90-2444a8544ab4" providerId="ADAL" clId="{256F3F69-C966-48AC-8C76-F069F5EB785B}" dt="2017-11-29T20:08:02.947" v="0"/>
          <pc:sldLayoutMkLst>
            <pc:docMk/>
            <pc:sldMasterMk cId="0" sldId="2147483700"/>
            <pc:sldLayoutMk cId="0" sldId="2147483701"/>
          </pc:sldLayoutMkLst>
          <pc:spChg chg="mod">
            <ac:chgData name="Bergquist, Ronald Edward" userId="1820ae57-3f0e-4d9d-af90-2444a8544ab4" providerId="ADAL" clId="{256F3F69-C966-48AC-8C76-F069F5EB785B}" dt="2017-11-29T20:08:02.947" v="0"/>
            <ac:spMkLst>
              <pc:docMk/>
              <pc:sldMasterMk cId="0" sldId="2147483700"/>
              <pc:sldLayoutMk cId="0" sldId="2147483701"/>
              <ac:spMk id="38400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701"/>
              <ac:spMk id="38400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701"/>
              <ac:spMk id="38400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701"/>
              <ac:spMk id="38400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701"/>
              <ac:spMk id="384012" creationId="{00000000-0000-0000-0000-000000000000}"/>
            </ac:spMkLst>
          </pc:spChg>
          <pc:grpChg chg="mod">
            <ac:chgData name="Bergquist, Ronald Edward" userId="1820ae57-3f0e-4d9d-af90-2444a8544ab4" providerId="ADAL" clId="{256F3F69-C966-48AC-8C76-F069F5EB785B}" dt="2017-11-29T20:08:02.947" v="0"/>
            <ac:grpSpMkLst>
              <pc:docMk/>
              <pc:sldMasterMk cId="0" sldId="2147483700"/>
              <pc:sldLayoutMk cId="0" sldId="2147483701"/>
              <ac:grpSpMk id="384006" creationId="{00000000-0000-0000-0000-000000000000}"/>
            </ac:grpSpMkLst>
          </pc:gr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3818"/>
          </pc:sldLayoutMkLst>
          <pc:spChg chg="mod">
            <ac:chgData name="Bergquist, Ronald Edward" userId="1820ae57-3f0e-4d9d-af90-2444a8544ab4" providerId="ADAL" clId="{256F3F69-C966-48AC-8C76-F069F5EB785B}" dt="2017-11-29T20:08:02.947" v="0"/>
            <ac:spMkLst>
              <pc:docMk/>
              <pc:sldMasterMk cId="0" sldId="2147483700"/>
              <pc:sldLayoutMk cId="0" sldId="2147483818"/>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18"/>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3819"/>
          </pc:sldLayoutMkLst>
          <pc:spChg chg="mod">
            <ac:chgData name="Bergquist, Ronald Edward" userId="1820ae57-3f0e-4d9d-af90-2444a8544ab4" providerId="ADAL" clId="{256F3F69-C966-48AC-8C76-F069F5EB785B}" dt="2017-11-29T20:08:02.947" v="0"/>
            <ac:spMkLst>
              <pc:docMk/>
              <pc:sldMasterMk cId="0" sldId="2147483700"/>
              <pc:sldLayoutMk cId="0" sldId="2147483819"/>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19"/>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3820"/>
          </pc:sldLayoutMkLst>
          <pc:spChg chg="mod">
            <ac:chgData name="Bergquist, Ronald Edward" userId="1820ae57-3f0e-4d9d-af90-2444a8544ab4" providerId="ADAL" clId="{256F3F69-C966-48AC-8C76-F069F5EB785B}" dt="2017-11-29T20:08:02.947" v="0"/>
            <ac:spMkLst>
              <pc:docMk/>
              <pc:sldMasterMk cId="0" sldId="2147483700"/>
              <pc:sldLayoutMk cId="0" sldId="2147483820"/>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0"/>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0"/>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0"/>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0"/>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3823"/>
          </pc:sldLayoutMkLst>
          <pc:spChg chg="mod">
            <ac:chgData name="Bergquist, Ronald Edward" userId="1820ae57-3f0e-4d9d-af90-2444a8544ab4" providerId="ADAL" clId="{256F3F69-C966-48AC-8C76-F069F5EB785B}" dt="2017-11-29T20:08:02.947" v="0"/>
            <ac:spMkLst>
              <pc:docMk/>
              <pc:sldMasterMk cId="0" sldId="2147483700"/>
              <pc:sldLayoutMk cId="0" sldId="2147483823"/>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3"/>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3"/>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3824"/>
          </pc:sldLayoutMkLst>
          <pc:spChg chg="mod">
            <ac:chgData name="Bergquist, Ronald Edward" userId="1820ae57-3f0e-4d9d-af90-2444a8544ab4" providerId="ADAL" clId="{256F3F69-C966-48AC-8C76-F069F5EB785B}" dt="2017-11-29T20:08:02.947" v="0"/>
            <ac:spMkLst>
              <pc:docMk/>
              <pc:sldMasterMk cId="0" sldId="2147483700"/>
              <pc:sldLayoutMk cId="0" sldId="2147483824"/>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4"/>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3826"/>
          </pc:sldLayoutMkLst>
          <pc:spChg chg="mod">
            <ac:chgData name="Bergquist, Ronald Edward" userId="1820ae57-3f0e-4d9d-af90-2444a8544ab4" providerId="ADAL" clId="{256F3F69-C966-48AC-8C76-F069F5EB785B}" dt="2017-11-29T20:08:02.947" v="0"/>
            <ac:spMkLst>
              <pc:docMk/>
              <pc:sldMasterMk cId="0" sldId="2147483700"/>
              <pc:sldLayoutMk cId="0" sldId="2147483826"/>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3826"/>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0"/>
            <pc:sldLayoutMk cId="0" sldId="2147484039"/>
          </pc:sldLayoutMkLst>
          <pc:spChg chg="mod">
            <ac:chgData name="Bergquist, Ronald Edward" userId="1820ae57-3f0e-4d9d-af90-2444a8544ab4" providerId="ADAL" clId="{256F3F69-C966-48AC-8C76-F069F5EB785B}" dt="2017-11-29T20:08:02.947" v="0"/>
            <ac:spMkLst>
              <pc:docMk/>
              <pc:sldMasterMk cId="0" sldId="2147483700"/>
              <pc:sldLayoutMk cId="0" sldId="2147484039"/>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4039"/>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4039"/>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4039"/>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4039"/>
              <ac:spMk id="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0"/>
              <pc:sldLayoutMk cId="0" sldId="2147484039"/>
              <ac:spMk id="7"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0" sldId="2147483704"/>
        </pc:sldMasterMkLst>
        <pc:spChg chg="mod">
          <ac:chgData name="Bergquist, Ronald Edward" userId="1820ae57-3f0e-4d9d-af90-2444a8544ab4" providerId="ADAL" clId="{256F3F69-C966-48AC-8C76-F069F5EB785B}" dt="2017-11-29T20:08:02.947" v="0"/>
          <ac:spMkLst>
            <pc:docMk/>
            <pc:sldMasterMk cId="0" sldId="2147483704"/>
            <ac:spMk id="40243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ac:spMk id="40243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ac:spMk id="402436"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ac:spMk id="402437"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ac:spMk id="402438" creationId="{00000000-0000-0000-0000-000000000000}"/>
          </ac:spMkLst>
        </pc:spChg>
        <pc:grpChg chg="mod">
          <ac:chgData name="Bergquist, Ronald Edward" userId="1820ae57-3f0e-4d9d-af90-2444a8544ab4" providerId="ADAL" clId="{256F3F69-C966-48AC-8C76-F069F5EB785B}" dt="2017-11-29T20:08:02.947" v="0"/>
          <ac:grpSpMkLst>
            <pc:docMk/>
            <pc:sldMasterMk cId="0" sldId="2147483704"/>
            <ac:grpSpMk id="402439"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0" sldId="2147483704"/>
            <pc:sldLayoutMk cId="0" sldId="2147483705"/>
          </pc:sldLayoutMkLst>
          <pc:spChg chg="mod">
            <ac:chgData name="Bergquist, Ronald Edward" userId="1820ae57-3f0e-4d9d-af90-2444a8544ab4" providerId="ADAL" clId="{256F3F69-C966-48AC-8C76-F069F5EB785B}" dt="2017-11-29T20:08:02.947" v="0"/>
            <ac:spMkLst>
              <pc:docMk/>
              <pc:sldMasterMk cId="0" sldId="2147483704"/>
              <pc:sldLayoutMk cId="0" sldId="2147483705"/>
              <ac:spMk id="403458"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705"/>
              <ac:spMk id="403459"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705"/>
              <ac:spMk id="403460"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705"/>
              <ac:spMk id="403461" creationId="{00000000-0000-0000-0000-000000000000}"/>
            </ac:spMkLst>
          </pc:spChg>
          <pc:grpChg chg="mod">
            <ac:chgData name="Bergquist, Ronald Edward" userId="1820ae57-3f0e-4d9d-af90-2444a8544ab4" providerId="ADAL" clId="{256F3F69-C966-48AC-8C76-F069F5EB785B}" dt="2017-11-29T20:08:02.947" v="0"/>
            <ac:grpSpMkLst>
              <pc:docMk/>
              <pc:sldMasterMk cId="0" sldId="2147483704"/>
              <pc:sldLayoutMk cId="0" sldId="2147483705"/>
              <ac:grpSpMk id="403462" creationId="{00000000-0000-0000-0000-000000000000}"/>
            </ac:grpSpMkLst>
          </pc:grpChg>
        </pc:sldLayoutChg>
        <pc:sldLayoutChg chg="modSp">
          <pc:chgData name="Bergquist, Ronald Edward" userId="1820ae57-3f0e-4d9d-af90-2444a8544ab4" providerId="ADAL" clId="{256F3F69-C966-48AC-8C76-F069F5EB785B}" dt="2017-11-29T20:08:02.947" v="0"/>
          <pc:sldLayoutMkLst>
            <pc:docMk/>
            <pc:sldMasterMk cId="0" sldId="2147483704"/>
            <pc:sldLayoutMk cId="0" sldId="2147483838"/>
          </pc:sldLayoutMkLst>
          <pc:spChg chg="mod">
            <ac:chgData name="Bergquist, Ronald Edward" userId="1820ae57-3f0e-4d9d-af90-2444a8544ab4" providerId="ADAL" clId="{256F3F69-C966-48AC-8C76-F069F5EB785B}" dt="2017-11-29T20:08:02.947" v="0"/>
            <ac:spMkLst>
              <pc:docMk/>
              <pc:sldMasterMk cId="0" sldId="2147483704"/>
              <pc:sldLayoutMk cId="0" sldId="2147483838"/>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38"/>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4"/>
            <pc:sldLayoutMk cId="0" sldId="2147483839"/>
          </pc:sldLayoutMkLst>
          <pc:spChg chg="mod">
            <ac:chgData name="Bergquist, Ronald Edward" userId="1820ae57-3f0e-4d9d-af90-2444a8544ab4" providerId="ADAL" clId="{256F3F69-C966-48AC-8C76-F069F5EB785B}" dt="2017-11-29T20:08:02.947" v="0"/>
            <ac:spMkLst>
              <pc:docMk/>
              <pc:sldMasterMk cId="0" sldId="2147483704"/>
              <pc:sldLayoutMk cId="0" sldId="2147483839"/>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39"/>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4"/>
            <pc:sldLayoutMk cId="0" sldId="2147483840"/>
          </pc:sldLayoutMkLst>
          <pc:spChg chg="mod">
            <ac:chgData name="Bergquist, Ronald Edward" userId="1820ae57-3f0e-4d9d-af90-2444a8544ab4" providerId="ADAL" clId="{256F3F69-C966-48AC-8C76-F069F5EB785B}" dt="2017-11-29T20:08:02.947" v="0"/>
            <ac:spMkLst>
              <pc:docMk/>
              <pc:sldMasterMk cId="0" sldId="2147483704"/>
              <pc:sldLayoutMk cId="0" sldId="2147483840"/>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0"/>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0"/>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0"/>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0"/>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4"/>
            <pc:sldLayoutMk cId="0" sldId="2147483843"/>
          </pc:sldLayoutMkLst>
          <pc:spChg chg="mod">
            <ac:chgData name="Bergquist, Ronald Edward" userId="1820ae57-3f0e-4d9d-af90-2444a8544ab4" providerId="ADAL" clId="{256F3F69-C966-48AC-8C76-F069F5EB785B}" dt="2017-11-29T20:08:02.947" v="0"/>
            <ac:spMkLst>
              <pc:docMk/>
              <pc:sldMasterMk cId="0" sldId="2147483704"/>
              <pc:sldLayoutMk cId="0" sldId="2147483843"/>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3"/>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3"/>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4"/>
            <pc:sldLayoutMk cId="0" sldId="2147483844"/>
          </pc:sldLayoutMkLst>
          <pc:spChg chg="mod">
            <ac:chgData name="Bergquist, Ronald Edward" userId="1820ae57-3f0e-4d9d-af90-2444a8544ab4" providerId="ADAL" clId="{256F3F69-C966-48AC-8C76-F069F5EB785B}" dt="2017-11-29T20:08:02.947" v="0"/>
            <ac:spMkLst>
              <pc:docMk/>
              <pc:sldMasterMk cId="0" sldId="2147483704"/>
              <pc:sldLayoutMk cId="0" sldId="2147483844"/>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4"/>
              <ac:spMk id="3"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3704"/>
            <pc:sldLayoutMk cId="0" sldId="2147483846"/>
          </pc:sldLayoutMkLst>
          <pc:spChg chg="mod">
            <ac:chgData name="Bergquist, Ronald Edward" userId="1820ae57-3f0e-4d9d-af90-2444a8544ab4" providerId="ADAL" clId="{256F3F69-C966-48AC-8C76-F069F5EB785B}" dt="2017-11-29T20:08:02.947" v="0"/>
            <ac:spMkLst>
              <pc:docMk/>
              <pc:sldMasterMk cId="0" sldId="2147483704"/>
              <pc:sldLayoutMk cId="0" sldId="2147483846"/>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3704"/>
              <pc:sldLayoutMk cId="0" sldId="2147483846"/>
              <ac:spMk id="3"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0" sldId="2147484236"/>
        </pc:sldMasterMkLst>
        <pc:spChg chg="mod">
          <ac:chgData name="Bergquist, Ronald Edward" userId="1820ae57-3f0e-4d9d-af90-2444a8544ab4" providerId="ADAL" clId="{256F3F69-C966-48AC-8C76-F069F5EB785B}" dt="2017-11-29T20:08:02.947" v="0"/>
          <ac:spMkLst>
            <pc:docMk/>
            <pc:sldMasterMk cId="0" sldId="2147484236"/>
            <ac:spMk id="5"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7"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8"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9"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10"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11"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12"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14"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ac:spMk id="28" creationId="{00000000-0000-0000-0000-000000000000}"/>
          </ac:spMkLst>
        </pc:spChg>
        <pc:sldLayoutChg chg="modSp">
          <pc:chgData name="Bergquist, Ronald Edward" userId="1820ae57-3f0e-4d9d-af90-2444a8544ab4" providerId="ADAL" clId="{256F3F69-C966-48AC-8C76-F069F5EB785B}" dt="2017-11-29T20:08:02.947" v="0"/>
          <pc:sldLayoutMkLst>
            <pc:docMk/>
            <pc:sldMasterMk cId="0" sldId="2147484236"/>
            <pc:sldLayoutMk cId="0" sldId="2147484237"/>
          </pc:sldLayoutMkLst>
          <pc:spChg chg="mod">
            <ac:chgData name="Bergquist, Ronald Edward" userId="1820ae57-3f0e-4d9d-af90-2444a8544ab4" providerId="ADAL" clId="{256F3F69-C966-48AC-8C76-F069F5EB785B}" dt="2017-11-29T20:08:02.947" v="0"/>
            <ac:spMkLst>
              <pc:docMk/>
              <pc:sldMasterMk cId="0" sldId="2147484236"/>
              <pc:sldLayoutMk cId="0" sldId="2147484237"/>
              <ac:spMk id="7"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37"/>
              <ac:spMk id="9"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37"/>
              <ac:spMk id="15"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37"/>
              <ac:spMk id="29"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38"/>
          </pc:sldLayoutMkLst>
          <pc:spChg chg="mod">
            <ac:chgData name="Bergquist, Ronald Edward" userId="1820ae57-3f0e-4d9d-af90-2444a8544ab4" providerId="ADAL" clId="{256F3F69-C966-48AC-8C76-F069F5EB785B}" dt="2017-11-29T20:08:02.947" v="0"/>
            <ac:spMkLst>
              <pc:docMk/>
              <pc:sldMasterMk cId="0" sldId="2147484236"/>
              <pc:sldLayoutMk cId="0" sldId="2147484238"/>
              <ac:spMk id="16"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38"/>
              <ac:spMk id="19"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39"/>
          </pc:sldLayoutMkLst>
          <pc:spChg chg="mod">
            <ac:chgData name="Bergquist, Ronald Edward" userId="1820ae57-3f0e-4d9d-af90-2444a8544ab4" providerId="ADAL" clId="{256F3F69-C966-48AC-8C76-F069F5EB785B}" dt="2017-11-29T20:08:02.947" v="0"/>
            <ac:spMkLst>
              <pc:docMk/>
              <pc:sldMasterMk cId="0" sldId="2147484236"/>
              <pc:sldLayoutMk cId="0" sldId="2147484239"/>
              <ac:spMk id="6"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39"/>
              <ac:spMk id="7"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39"/>
              <ac:spMk id="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40"/>
          </pc:sldLayoutMkLst>
          <pc:spChg chg="mod">
            <ac:chgData name="Bergquist, Ronald Edward" userId="1820ae57-3f0e-4d9d-af90-2444a8544ab4" providerId="ADAL" clId="{256F3F69-C966-48AC-8C76-F069F5EB785B}" dt="2017-11-29T20:08:02.947" v="0"/>
            <ac:spMkLst>
              <pc:docMk/>
              <pc:sldMasterMk cId="0" sldId="2147484236"/>
              <pc:sldLayoutMk cId="0" sldId="2147484240"/>
              <ac:spMk id="13"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0"/>
              <ac:spMk id="14"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0"/>
              <ac:spMk id="20"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41"/>
          </pc:sldLayoutMkLst>
          <pc:spChg chg="mod">
            <ac:chgData name="Bergquist, Ronald Edward" userId="1820ae57-3f0e-4d9d-af90-2444a8544ab4" providerId="ADAL" clId="{256F3F69-C966-48AC-8C76-F069F5EB785B}" dt="2017-11-29T20:08:02.947" v="0"/>
            <ac:spMkLst>
              <pc:docMk/>
              <pc:sldMasterMk cId="0" sldId="2147484236"/>
              <pc:sldLayoutMk cId="0" sldId="2147484241"/>
              <ac:spMk id="4"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1"/>
              <ac:spMk id="7"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1"/>
              <ac:spMk id="11"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1"/>
              <ac:spMk id="13"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1"/>
              <ac:spMk id="25"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1"/>
              <ac:spMk id="28"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1"/>
              <ac:spMk id="29"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42"/>
          </pc:sldLayoutMkLst>
          <pc:spChg chg="mod">
            <ac:chgData name="Bergquist, Ronald Edward" userId="1820ae57-3f0e-4d9d-af90-2444a8544ab4" providerId="ADAL" clId="{256F3F69-C966-48AC-8C76-F069F5EB785B}" dt="2017-11-29T20:08:02.947" v="0"/>
            <ac:spMkLst>
              <pc:docMk/>
              <pc:sldMasterMk cId="0" sldId="2147484236"/>
              <pc:sldLayoutMk cId="0" sldId="2147484242"/>
              <ac:spMk id="30"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44"/>
          </pc:sldLayoutMkLst>
          <pc:spChg chg="mod">
            <ac:chgData name="Bergquist, Ronald Edward" userId="1820ae57-3f0e-4d9d-af90-2444a8544ab4" providerId="ADAL" clId="{256F3F69-C966-48AC-8C76-F069F5EB785B}" dt="2017-11-29T20:08:02.947" v="0"/>
            <ac:spMkLst>
              <pc:docMk/>
              <pc:sldMasterMk cId="0" sldId="2147484236"/>
              <pc:sldLayoutMk cId="0" sldId="2147484244"/>
              <ac:spMk id="8"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4"/>
              <ac:spMk id="12"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4"/>
              <ac:spMk id="14"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4"/>
              <ac:spMk id="2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45"/>
          </pc:sldLayoutMkLst>
          <pc:spChg chg="mod">
            <ac:chgData name="Bergquist, Ronald Edward" userId="1820ae57-3f0e-4d9d-af90-2444a8544ab4" providerId="ADAL" clId="{256F3F69-C966-48AC-8C76-F069F5EB785B}" dt="2017-11-29T20:08:02.947" v="0"/>
            <ac:spMkLst>
              <pc:docMk/>
              <pc:sldMasterMk cId="0" sldId="2147484236"/>
              <pc:sldLayoutMk cId="0" sldId="2147484245"/>
              <ac:spMk id="13"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5"/>
              <ac:spMk id="17"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5"/>
              <ac:spMk id="2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0" sldId="2147484236"/>
            <pc:sldLayoutMk cId="0" sldId="2147484247"/>
          </pc:sldLayoutMkLst>
          <pc:spChg chg="mod">
            <ac:chgData name="Bergquist, Ronald Edward" userId="1820ae57-3f0e-4d9d-af90-2444a8544ab4" providerId="ADAL" clId="{256F3F69-C966-48AC-8C76-F069F5EB785B}" dt="2017-11-29T20:08:02.947" v="0"/>
            <ac:spMkLst>
              <pc:docMk/>
              <pc:sldMasterMk cId="0" sldId="2147484236"/>
              <pc:sldLayoutMk cId="0" sldId="2147484247"/>
              <ac:spMk id="2" creationId="{00000000-0000-0000-0000-000000000000}"/>
            </ac:spMkLst>
          </pc:spChg>
          <pc:spChg chg="mod">
            <ac:chgData name="Bergquist, Ronald Edward" userId="1820ae57-3f0e-4d9d-af90-2444a8544ab4" providerId="ADAL" clId="{256F3F69-C966-48AC-8C76-F069F5EB785B}" dt="2017-11-29T20:08:02.947" v="0"/>
            <ac:spMkLst>
              <pc:docMk/>
              <pc:sldMasterMk cId="0" sldId="2147484236"/>
              <pc:sldLayoutMk cId="0" sldId="2147484247"/>
              <ac:spMk id="3"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1346946706" sldId="2147484248"/>
        </pc:sldMasterMkLst>
        <pc:spChg chg="mod">
          <ac:chgData name="Bergquist, Ronald Edward" userId="1820ae57-3f0e-4d9d-af90-2444a8544ab4" providerId="ADAL" clId="{256F3F69-C966-48AC-8C76-F069F5EB785B}" dt="2017-11-29T20:08:02.947" v="0"/>
          <ac:spMkLst>
            <pc:docMk/>
            <pc:sldMasterMk cId="1346946706" sldId="2147484248"/>
            <ac:spMk id="1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1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1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1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1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20"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291"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29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29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300"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30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30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ac:spMk id="524305" creationId="{00000000-0000-0000-0000-000000000000}"/>
          </ac:spMkLst>
        </pc:spChg>
        <pc:picChg chg="mod">
          <ac:chgData name="Bergquist, Ronald Edward" userId="1820ae57-3f0e-4d9d-af90-2444a8544ab4" providerId="ADAL" clId="{256F3F69-C966-48AC-8C76-F069F5EB785B}" dt="2017-11-29T20:08:02.947" v="0"/>
          <ac:picMkLst>
            <pc:docMk/>
            <pc:sldMasterMk cId="1346946706" sldId="2147484248"/>
            <ac:picMk id="16" creationId="{00000000-0000-0000-0000-000000000000}"/>
          </ac:picMkLst>
        </pc:picChg>
        <pc:sldLayoutChg chg="modSp">
          <pc:chgData name="Bergquist, Ronald Edward" userId="1820ae57-3f0e-4d9d-af90-2444a8544ab4" providerId="ADAL" clId="{256F3F69-C966-48AC-8C76-F069F5EB785B}" dt="2017-11-29T20:08:02.947" v="0"/>
          <pc:sldLayoutMkLst>
            <pc:docMk/>
            <pc:sldMasterMk cId="1346946706" sldId="2147484248"/>
            <pc:sldLayoutMk cId="2384367219" sldId="2147484249"/>
          </pc:sldLayoutMkLst>
          <pc:spChg chg="mod">
            <ac:chgData name="Bergquist, Ronald Edward" userId="1820ae57-3f0e-4d9d-af90-2444a8544ab4" providerId="ADAL" clId="{256F3F69-C966-48AC-8C76-F069F5EB785B}" dt="2017-11-29T20:08:02.947" v="0"/>
            <ac:spMkLst>
              <pc:docMk/>
              <pc:sldMasterMk cId="1346946706" sldId="2147484248"/>
              <pc:sldLayoutMk cId="2384367219" sldId="2147484249"/>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384367219" sldId="2147484249"/>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3775344602" sldId="2147484250"/>
          </pc:sldLayoutMkLst>
          <pc:spChg chg="mod">
            <ac:chgData name="Bergquist, Ronald Edward" userId="1820ae57-3f0e-4d9d-af90-2444a8544ab4" providerId="ADAL" clId="{256F3F69-C966-48AC-8C76-F069F5EB785B}" dt="2017-11-29T20:08:02.947" v="0"/>
            <ac:spMkLst>
              <pc:docMk/>
              <pc:sldMasterMk cId="1346946706" sldId="2147484248"/>
              <pc:sldLayoutMk cId="3775344602" sldId="2147484250"/>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775344602" sldId="2147484250"/>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119428236" sldId="2147484252"/>
          </pc:sldLayoutMkLst>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11"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1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1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1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1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19428236" sldId="2147484252"/>
              <ac:spMk id="1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2142888366" sldId="2147484253"/>
          </pc:sldLayoutMkLst>
          <pc:spChg chg="mod">
            <ac:chgData name="Bergquist, Ronald Edward" userId="1820ae57-3f0e-4d9d-af90-2444a8544ab4" providerId="ADAL" clId="{256F3F69-C966-48AC-8C76-F069F5EB785B}" dt="2017-11-29T20:08:02.947" v="0"/>
            <ac:spMkLst>
              <pc:docMk/>
              <pc:sldMasterMk cId="1346946706" sldId="2147484248"/>
              <pc:sldLayoutMk cId="2142888366" sldId="2147484253"/>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142888366" sldId="2147484253"/>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142888366" sldId="2147484253"/>
              <ac:spMk id="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142888366" sldId="2147484253"/>
              <ac:spMk id="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142888366" sldId="2147484253"/>
              <ac:spMk id="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142888366" sldId="2147484253"/>
              <ac:spMk id="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688153472" sldId="2147484254"/>
          </pc:sldLayoutMkLst>
          <pc:spChg chg="mod">
            <ac:chgData name="Bergquist, Ronald Edward" userId="1820ae57-3f0e-4d9d-af90-2444a8544ab4" providerId="ADAL" clId="{256F3F69-C966-48AC-8C76-F069F5EB785B}" dt="2017-11-29T20:08:02.947" v="0"/>
            <ac:spMkLst>
              <pc:docMk/>
              <pc:sldMasterMk cId="1346946706" sldId="2147484248"/>
              <pc:sldLayoutMk cId="688153472" sldId="2147484254"/>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688153472" sldId="214748425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320197363" sldId="2147484255"/>
          </pc:sldLayoutMkLst>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10"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11"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1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20197363" sldId="2147484255"/>
              <ac:spMk id="1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3174126623" sldId="2147484256"/>
          </pc:sldLayoutMkLst>
          <pc:spChg chg="mod">
            <ac:chgData name="Bergquist, Ronald Edward" userId="1820ae57-3f0e-4d9d-af90-2444a8544ab4" providerId="ADAL" clId="{256F3F69-C966-48AC-8C76-F069F5EB785B}" dt="2017-11-29T20:08:02.947" v="0"/>
            <ac:spMkLst>
              <pc:docMk/>
              <pc:sldMasterMk cId="1346946706" sldId="2147484248"/>
              <pc:sldLayoutMk cId="3174126623" sldId="2147484256"/>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174126623" sldId="2147484256"/>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174126623" sldId="2147484256"/>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174126623" sldId="2147484256"/>
              <ac:spMk id="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3174126623" sldId="2147484256"/>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4135958210" sldId="2147484257"/>
          </pc:sldLayoutMkLst>
          <pc:spChg chg="mod">
            <ac:chgData name="Bergquist, Ronald Edward" userId="1820ae57-3f0e-4d9d-af90-2444a8544ab4" providerId="ADAL" clId="{256F3F69-C966-48AC-8C76-F069F5EB785B}" dt="2017-11-29T20:08:02.947" v="0"/>
            <ac:spMkLst>
              <pc:docMk/>
              <pc:sldMasterMk cId="1346946706" sldId="2147484248"/>
              <pc:sldLayoutMk cId="4135958210" sldId="2147484257"/>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4135958210" sldId="2147484257"/>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4135958210" sldId="2147484257"/>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4135958210" sldId="2147484257"/>
              <ac:spMk id="5"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714204868" sldId="2147484258"/>
          </pc:sldLayoutMkLst>
          <pc:spChg chg="mod">
            <ac:chgData name="Bergquist, Ronald Edward" userId="1820ae57-3f0e-4d9d-af90-2444a8544ab4" providerId="ADAL" clId="{256F3F69-C966-48AC-8C76-F069F5EB785B}" dt="2017-11-29T20:08:02.947" v="0"/>
            <ac:spMkLst>
              <pc:docMk/>
              <pc:sldMasterMk cId="1346946706" sldId="2147484248"/>
              <pc:sldLayoutMk cId="1714204868" sldId="2147484258"/>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714204868" sldId="2147484258"/>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714204868" sldId="2147484258"/>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084384407" sldId="2147484259"/>
          </pc:sldLayoutMkLst>
          <pc:spChg chg="mod">
            <ac:chgData name="Bergquist, Ronald Edward" userId="1820ae57-3f0e-4d9d-af90-2444a8544ab4" providerId="ADAL" clId="{256F3F69-C966-48AC-8C76-F069F5EB785B}" dt="2017-11-29T20:08:02.947" v="0"/>
            <ac:spMkLst>
              <pc:docMk/>
              <pc:sldMasterMk cId="1346946706" sldId="2147484248"/>
              <pc:sldLayoutMk cId="1084384407" sldId="2147484259"/>
              <ac:spMk id="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084384407" sldId="2147484259"/>
              <ac:spMk id="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084384407" sldId="2147484259"/>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084384407" sldId="2147484259"/>
              <ac:spMk id="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084384407" sldId="2147484259"/>
              <ac:spMk id="10"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084384407" sldId="2147484259"/>
              <ac:spMk id="11"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2934358637" sldId="2147484260"/>
          </pc:sldLayoutMkLst>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10"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11"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1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20"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21"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2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2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2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934358637" sldId="2147484260"/>
              <ac:spMk id="25"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331612869" sldId="2147484262"/>
          </pc:sldLayoutMkLst>
          <pc:spChg chg="mod">
            <ac:chgData name="Bergquist, Ronald Edward" userId="1820ae57-3f0e-4d9d-af90-2444a8544ab4" providerId="ADAL" clId="{256F3F69-C966-48AC-8C76-F069F5EB785B}" dt="2017-11-29T20:08:02.947" v="0"/>
            <ac:spMkLst>
              <pc:docMk/>
              <pc:sldMasterMk cId="1346946706" sldId="2147484248"/>
              <pc:sldLayoutMk cId="1331612869" sldId="2147484262"/>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31612869" sldId="2147484262"/>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2632517851" sldId="2147484263"/>
          </pc:sldLayoutMkLst>
          <pc:spChg chg="mod">
            <ac:chgData name="Bergquist, Ronald Edward" userId="1820ae57-3f0e-4d9d-af90-2444a8544ab4" providerId="ADAL" clId="{256F3F69-C966-48AC-8C76-F069F5EB785B}" dt="2017-11-29T20:08:02.947" v="0"/>
            <ac:spMkLst>
              <pc:docMk/>
              <pc:sldMasterMk cId="1346946706" sldId="2147484248"/>
              <pc:sldLayoutMk cId="2632517851" sldId="2147484263"/>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632517851" sldId="2147484263"/>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632517851" sldId="2147484263"/>
              <ac:spMk id="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133035630" sldId="2147484264"/>
          </pc:sldLayoutMkLst>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133035630" sldId="2147484264"/>
              <ac:spMk id="10"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351999422" sldId="2147484265"/>
          </pc:sldLayoutMkLst>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351999422" sldId="2147484265"/>
              <ac:spMk id="1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2874741204" sldId="2147484327"/>
          </pc:sldLayoutMkLst>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2874741204" sldId="2147484327"/>
              <ac:spMk id="1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945366432" sldId="2147484328"/>
          </pc:sldLayoutMkLst>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945366432" sldId="2147484328"/>
              <ac:spMk id="1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346946706" sldId="2147484248"/>
            <pc:sldLayoutMk cId="153663855" sldId="2147484329"/>
          </pc:sldLayoutMkLst>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2"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3"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4"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5"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6"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7"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8"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9" creationId="{00000000-0000-0000-0000-000000000000}"/>
            </ac:spMkLst>
          </pc:spChg>
          <pc:spChg chg="mod">
            <ac:chgData name="Bergquist, Ronald Edward" userId="1820ae57-3f0e-4d9d-af90-2444a8544ab4" providerId="ADAL" clId="{256F3F69-C966-48AC-8C76-F069F5EB785B}" dt="2017-11-29T20:08:02.947" v="0"/>
            <ac:spMkLst>
              <pc:docMk/>
              <pc:sldMasterMk cId="1346946706" sldId="2147484248"/>
              <pc:sldLayoutMk cId="153663855" sldId="2147484329"/>
              <ac:spMk id="10"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2677541579" sldId="2147484266"/>
        </pc:sldMasterMkLst>
        <pc:spChg chg="mod">
          <ac:chgData name="Bergquist, Ronald Edward" userId="1820ae57-3f0e-4d9d-af90-2444a8544ab4" providerId="ADAL" clId="{256F3F69-C966-48AC-8C76-F069F5EB785B}" dt="2017-11-29T20:08:02.947" v="0"/>
          <ac:spMkLst>
            <pc:docMk/>
            <pc:sldMasterMk cId="2677541579" sldId="2147484266"/>
            <ac:spMk id="103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ac:spMk id="1033" creationId="{00000000-0000-0000-0000-000000000000}"/>
          </ac:spMkLst>
        </pc:spChg>
        <pc:picChg chg="mod">
          <ac:chgData name="Bergquist, Ronald Edward" userId="1820ae57-3f0e-4d9d-af90-2444a8544ab4" providerId="ADAL" clId="{256F3F69-C966-48AC-8C76-F069F5EB785B}" dt="2017-11-29T20:08:02.947" v="0"/>
          <ac:picMkLst>
            <pc:docMk/>
            <pc:sldMasterMk cId="2677541579" sldId="2147484266"/>
            <ac:picMk id="1026" creationId="{00000000-0000-0000-0000-000000000000}"/>
          </ac:picMkLst>
        </pc:picChg>
        <pc:sldLayoutChg chg="modSp">
          <pc:chgData name="Bergquist, Ronald Edward" userId="1820ae57-3f0e-4d9d-af90-2444a8544ab4" providerId="ADAL" clId="{256F3F69-C966-48AC-8C76-F069F5EB785B}" dt="2017-11-29T20:08:02.947" v="0"/>
          <pc:sldLayoutMkLst>
            <pc:docMk/>
            <pc:sldMasterMk cId="2677541579" sldId="2147484266"/>
            <pc:sldLayoutMk cId="998057226" sldId="2147484267"/>
          </pc:sldLayoutMkLst>
          <pc:spChg chg="mod">
            <ac:chgData name="Bergquist, Ronald Edward" userId="1820ae57-3f0e-4d9d-af90-2444a8544ab4" providerId="ADAL" clId="{256F3F69-C966-48AC-8C76-F069F5EB785B}" dt="2017-11-29T20:08:02.947" v="0"/>
            <ac:spMkLst>
              <pc:docMk/>
              <pc:sldMasterMk cId="2677541579" sldId="2147484266"/>
              <pc:sldLayoutMk cId="998057226" sldId="2147484267"/>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998057226" sldId="2147484267"/>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1805832277" sldId="2147484268"/>
          </pc:sldLayoutMkLst>
          <pc:spChg chg="mod">
            <ac:chgData name="Bergquist, Ronald Edward" userId="1820ae57-3f0e-4d9d-af90-2444a8544ab4" providerId="ADAL" clId="{256F3F69-C966-48AC-8C76-F069F5EB785B}" dt="2017-11-29T20:08:02.947" v="0"/>
            <ac:spMkLst>
              <pc:docMk/>
              <pc:sldMasterMk cId="2677541579" sldId="2147484266"/>
              <pc:sldLayoutMk cId="1805832277" sldId="2147484268"/>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1805832277" sldId="2147484268"/>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2323562235" sldId="2147484269"/>
          </pc:sldLayoutMkLst>
          <pc:spChg chg="mod">
            <ac:chgData name="Bergquist, Ronald Edward" userId="1820ae57-3f0e-4d9d-af90-2444a8544ab4" providerId="ADAL" clId="{256F3F69-C966-48AC-8C76-F069F5EB785B}" dt="2017-11-29T20:08:02.947" v="0"/>
            <ac:spMkLst>
              <pc:docMk/>
              <pc:sldMasterMk cId="2677541579" sldId="2147484266"/>
              <pc:sldLayoutMk cId="2323562235" sldId="2147484269"/>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2323562235" sldId="2147484269"/>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2720127602" sldId="2147484270"/>
          </pc:sldLayoutMkLst>
          <pc:spChg chg="mod">
            <ac:chgData name="Bergquist, Ronald Edward" userId="1820ae57-3f0e-4d9d-af90-2444a8544ab4" providerId="ADAL" clId="{256F3F69-C966-48AC-8C76-F069F5EB785B}" dt="2017-11-29T20:08:02.947" v="0"/>
            <ac:spMkLst>
              <pc:docMk/>
              <pc:sldMasterMk cId="2677541579" sldId="2147484266"/>
              <pc:sldLayoutMk cId="2720127602" sldId="2147484270"/>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2720127602" sldId="2147484270"/>
              <ac:spMk id="3"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2720127602" sldId="2147484270"/>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1216688098" sldId="2147484271"/>
          </pc:sldLayoutMkLst>
          <pc:spChg chg="mod">
            <ac:chgData name="Bergquist, Ronald Edward" userId="1820ae57-3f0e-4d9d-af90-2444a8544ab4" providerId="ADAL" clId="{256F3F69-C966-48AC-8C76-F069F5EB785B}" dt="2017-11-29T20:08:02.947" v="0"/>
            <ac:spMkLst>
              <pc:docMk/>
              <pc:sldMasterMk cId="2677541579" sldId="2147484266"/>
              <pc:sldLayoutMk cId="1216688098" sldId="2147484271"/>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1216688098" sldId="2147484271"/>
              <ac:spMk id="3"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1216688098" sldId="2147484271"/>
              <ac:spMk id="4"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1216688098" sldId="2147484271"/>
              <ac:spMk id="5"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1216688098" sldId="2147484271"/>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2044969036" sldId="2147484272"/>
          </pc:sldLayoutMkLst>
          <pc:spChg chg="mod">
            <ac:chgData name="Bergquist, Ronald Edward" userId="1820ae57-3f0e-4d9d-af90-2444a8544ab4" providerId="ADAL" clId="{256F3F69-C966-48AC-8C76-F069F5EB785B}" dt="2017-11-29T20:08:02.947" v="0"/>
            <ac:spMkLst>
              <pc:docMk/>
              <pc:sldMasterMk cId="2677541579" sldId="2147484266"/>
              <pc:sldLayoutMk cId="2044969036" sldId="2147484272"/>
              <ac:spMk id="2"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676094338" sldId="2147484274"/>
          </pc:sldLayoutMkLst>
          <pc:spChg chg="mod">
            <ac:chgData name="Bergquist, Ronald Edward" userId="1820ae57-3f0e-4d9d-af90-2444a8544ab4" providerId="ADAL" clId="{256F3F69-C966-48AC-8C76-F069F5EB785B}" dt="2017-11-29T20:08:02.947" v="0"/>
            <ac:spMkLst>
              <pc:docMk/>
              <pc:sldMasterMk cId="2677541579" sldId="2147484266"/>
              <pc:sldLayoutMk cId="676094338" sldId="2147484274"/>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676094338" sldId="2147484274"/>
              <ac:spMk id="3"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676094338" sldId="214748427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2304282319" sldId="2147484275"/>
          </pc:sldLayoutMkLst>
          <pc:spChg chg="mod">
            <ac:chgData name="Bergquist, Ronald Edward" userId="1820ae57-3f0e-4d9d-af90-2444a8544ab4" providerId="ADAL" clId="{256F3F69-C966-48AC-8C76-F069F5EB785B}" dt="2017-11-29T20:08:02.947" v="0"/>
            <ac:spMkLst>
              <pc:docMk/>
              <pc:sldMasterMk cId="2677541579" sldId="2147484266"/>
              <pc:sldLayoutMk cId="2304282319" sldId="2147484275"/>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2304282319" sldId="2147484275"/>
              <ac:spMk id="3"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2304282319" sldId="2147484275"/>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1244381303" sldId="2147484276"/>
          </pc:sldLayoutMkLst>
          <pc:spChg chg="mod">
            <ac:chgData name="Bergquist, Ronald Edward" userId="1820ae57-3f0e-4d9d-af90-2444a8544ab4" providerId="ADAL" clId="{256F3F69-C966-48AC-8C76-F069F5EB785B}" dt="2017-11-29T20:08:02.947" v="0"/>
            <ac:spMkLst>
              <pc:docMk/>
              <pc:sldMasterMk cId="2677541579" sldId="2147484266"/>
              <pc:sldLayoutMk cId="1244381303" sldId="2147484276"/>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1244381303" sldId="2147484276"/>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677541579" sldId="2147484266"/>
            <pc:sldLayoutMk cId="2851848408" sldId="2147484277"/>
          </pc:sldLayoutMkLst>
          <pc:spChg chg="mod">
            <ac:chgData name="Bergquist, Ronald Edward" userId="1820ae57-3f0e-4d9d-af90-2444a8544ab4" providerId="ADAL" clId="{256F3F69-C966-48AC-8C76-F069F5EB785B}" dt="2017-11-29T20:08:02.947" v="0"/>
            <ac:spMkLst>
              <pc:docMk/>
              <pc:sldMasterMk cId="2677541579" sldId="2147484266"/>
              <pc:sldLayoutMk cId="2851848408" sldId="2147484277"/>
              <ac:spMk id="2" creationId="{00000000-0000-0000-0000-000000000000}"/>
            </ac:spMkLst>
          </pc:spChg>
          <pc:spChg chg="mod">
            <ac:chgData name="Bergquist, Ronald Edward" userId="1820ae57-3f0e-4d9d-af90-2444a8544ab4" providerId="ADAL" clId="{256F3F69-C966-48AC-8C76-F069F5EB785B}" dt="2017-11-29T20:08:02.947" v="0"/>
            <ac:spMkLst>
              <pc:docMk/>
              <pc:sldMasterMk cId="2677541579" sldId="2147484266"/>
              <pc:sldLayoutMk cId="2851848408" sldId="2147484277"/>
              <ac:spMk id="3"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714157804" sldId="2147484290"/>
        </pc:sldMasterMkLst>
        <pc:spChg chg="mod">
          <ac:chgData name="Bergquist, Ronald Edward" userId="1820ae57-3f0e-4d9d-af90-2444a8544ab4" providerId="ADAL" clId="{256F3F69-C966-48AC-8C76-F069F5EB785B}" dt="2017-11-29T20:08:02.947" v="0"/>
          <ac:spMkLst>
            <pc:docMk/>
            <pc:sldMasterMk cId="714157804" sldId="2147484290"/>
            <ac:spMk id="1026"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ac:spMk id="1027"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ac:spMk id="1028"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ac:spMk id="1029"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ac:spMk id="1030" creationId="{00000000-0000-0000-0000-000000000000}"/>
          </ac:spMkLst>
        </pc:spChg>
        <pc:picChg chg="mod">
          <ac:chgData name="Bergquist, Ronald Edward" userId="1820ae57-3f0e-4d9d-af90-2444a8544ab4" providerId="ADAL" clId="{256F3F69-C966-48AC-8C76-F069F5EB785B}" dt="2017-11-29T20:08:02.947" v="0"/>
          <ac:picMkLst>
            <pc:docMk/>
            <pc:sldMasterMk cId="714157804" sldId="2147484290"/>
            <ac:picMk id="1031" creationId="{00000000-0000-0000-0000-000000000000}"/>
          </ac:picMkLst>
        </pc:picChg>
        <pc:sldLayoutChg chg="modSp">
          <pc:chgData name="Bergquist, Ronald Edward" userId="1820ae57-3f0e-4d9d-af90-2444a8544ab4" providerId="ADAL" clId="{256F3F69-C966-48AC-8C76-F069F5EB785B}" dt="2017-11-29T20:08:02.947" v="0"/>
          <pc:sldLayoutMkLst>
            <pc:docMk/>
            <pc:sldMasterMk cId="714157804" sldId="2147484290"/>
            <pc:sldLayoutMk cId="517547687" sldId="2147484291"/>
          </pc:sldLayoutMkLst>
          <pc:spChg chg="mod">
            <ac:chgData name="Bergquist, Ronald Edward" userId="1820ae57-3f0e-4d9d-af90-2444a8544ab4" providerId="ADAL" clId="{256F3F69-C966-48AC-8C76-F069F5EB785B}" dt="2017-11-29T20:08:02.947" v="0"/>
            <ac:spMkLst>
              <pc:docMk/>
              <pc:sldMasterMk cId="714157804" sldId="2147484290"/>
              <pc:sldLayoutMk cId="517547687" sldId="2147484291"/>
              <ac:spMk id="2"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517547687" sldId="2147484291"/>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3116094970" sldId="2147484293"/>
          </pc:sldLayoutMkLst>
          <pc:spChg chg="mod">
            <ac:chgData name="Bergquist, Ronald Edward" userId="1820ae57-3f0e-4d9d-af90-2444a8544ab4" providerId="ADAL" clId="{256F3F69-C966-48AC-8C76-F069F5EB785B}" dt="2017-11-29T20:08:02.947" v="0"/>
            <ac:spMkLst>
              <pc:docMk/>
              <pc:sldMasterMk cId="714157804" sldId="2147484290"/>
              <pc:sldLayoutMk cId="3116094970" sldId="2147484293"/>
              <ac:spMk id="2"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3116094970" sldId="2147484293"/>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2122084034" sldId="2147484294"/>
          </pc:sldLayoutMkLst>
          <pc:spChg chg="mod">
            <ac:chgData name="Bergquist, Ronald Edward" userId="1820ae57-3f0e-4d9d-af90-2444a8544ab4" providerId="ADAL" clId="{256F3F69-C966-48AC-8C76-F069F5EB785B}" dt="2017-11-29T20:08:02.947" v="0"/>
            <ac:spMkLst>
              <pc:docMk/>
              <pc:sldMasterMk cId="714157804" sldId="2147484290"/>
              <pc:sldLayoutMk cId="2122084034" sldId="2147484294"/>
              <ac:spMk id="3"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2122084034" sldId="214748429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3888818562" sldId="2147484295"/>
          </pc:sldLayoutMkLst>
          <pc:spChg chg="mod">
            <ac:chgData name="Bergquist, Ronald Edward" userId="1820ae57-3f0e-4d9d-af90-2444a8544ab4" providerId="ADAL" clId="{256F3F69-C966-48AC-8C76-F069F5EB785B}" dt="2017-11-29T20:08:02.947" v="0"/>
            <ac:spMkLst>
              <pc:docMk/>
              <pc:sldMasterMk cId="714157804" sldId="2147484290"/>
              <pc:sldLayoutMk cId="3888818562" sldId="2147484295"/>
              <ac:spMk id="3"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3888818562" sldId="2147484295"/>
              <ac:spMk id="4"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3888818562" sldId="2147484295"/>
              <ac:spMk id="5"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3888818562" sldId="2147484295"/>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2874175885" sldId="2147484298"/>
          </pc:sldLayoutMkLst>
          <pc:spChg chg="mod">
            <ac:chgData name="Bergquist, Ronald Edward" userId="1820ae57-3f0e-4d9d-af90-2444a8544ab4" providerId="ADAL" clId="{256F3F69-C966-48AC-8C76-F069F5EB785B}" dt="2017-11-29T20:08:02.947" v="0"/>
            <ac:spMkLst>
              <pc:docMk/>
              <pc:sldMasterMk cId="714157804" sldId="2147484290"/>
              <pc:sldLayoutMk cId="2874175885" sldId="2147484298"/>
              <ac:spMk id="2"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2874175885" sldId="2147484298"/>
              <ac:spMk id="3"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2874175885" sldId="2147484298"/>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454772506" sldId="2147484299"/>
          </pc:sldLayoutMkLst>
          <pc:spChg chg="mod">
            <ac:chgData name="Bergquist, Ronald Edward" userId="1820ae57-3f0e-4d9d-af90-2444a8544ab4" providerId="ADAL" clId="{256F3F69-C966-48AC-8C76-F069F5EB785B}" dt="2017-11-29T20:08:02.947" v="0"/>
            <ac:spMkLst>
              <pc:docMk/>
              <pc:sldMasterMk cId="714157804" sldId="2147484290"/>
              <pc:sldLayoutMk cId="454772506" sldId="2147484299"/>
              <ac:spMk id="2"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54772506" sldId="2147484299"/>
              <ac:spMk id="3"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54772506" sldId="2147484299"/>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2334908403" sldId="2147484301"/>
          </pc:sldLayoutMkLst>
          <pc:spChg chg="mod">
            <ac:chgData name="Bergquist, Ronald Edward" userId="1820ae57-3f0e-4d9d-af90-2444a8544ab4" providerId="ADAL" clId="{256F3F69-C966-48AC-8C76-F069F5EB785B}" dt="2017-11-29T20:08:02.947" v="0"/>
            <ac:spMkLst>
              <pc:docMk/>
              <pc:sldMasterMk cId="714157804" sldId="2147484290"/>
              <pc:sldLayoutMk cId="2334908403" sldId="2147484301"/>
              <ac:spMk id="2"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2334908403" sldId="2147484301"/>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714157804" sldId="2147484290"/>
            <pc:sldLayoutMk cId="4094527994" sldId="2147484302"/>
          </pc:sldLayoutMkLst>
          <pc:spChg chg="mod">
            <ac:chgData name="Bergquist, Ronald Edward" userId="1820ae57-3f0e-4d9d-af90-2444a8544ab4" providerId="ADAL" clId="{256F3F69-C966-48AC-8C76-F069F5EB785B}" dt="2017-11-29T20:08:02.947" v="0"/>
            <ac:spMkLst>
              <pc:docMk/>
              <pc:sldMasterMk cId="714157804" sldId="2147484290"/>
              <pc:sldLayoutMk cId="4094527994" sldId="2147484302"/>
              <ac:spMk id="2"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094527994" sldId="2147484302"/>
              <ac:spMk id="3"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094527994" sldId="2147484302"/>
              <ac:spMk id="4"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094527994" sldId="2147484302"/>
              <ac:spMk id="5"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094527994" sldId="2147484302"/>
              <ac:spMk id="6" creationId="{00000000-0000-0000-0000-000000000000}"/>
            </ac:spMkLst>
          </pc:spChg>
          <pc:spChg chg="mod">
            <ac:chgData name="Bergquist, Ronald Edward" userId="1820ae57-3f0e-4d9d-af90-2444a8544ab4" providerId="ADAL" clId="{256F3F69-C966-48AC-8C76-F069F5EB785B}" dt="2017-11-29T20:08:02.947" v="0"/>
            <ac:spMkLst>
              <pc:docMk/>
              <pc:sldMasterMk cId="714157804" sldId="2147484290"/>
              <pc:sldLayoutMk cId="4094527994" sldId="2147484302"/>
              <ac:spMk id="7"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1951090347" sldId="2147484303"/>
        </pc:sldMasterMkLst>
        <pc:spChg chg="mod">
          <ac:chgData name="Bergquist, Ronald Edward" userId="1820ae57-3f0e-4d9d-af90-2444a8544ab4" providerId="ADAL" clId="{256F3F69-C966-48AC-8C76-F069F5EB785B}" dt="2017-11-29T20:08:02.947" v="0"/>
          <ac:spMkLst>
            <pc:docMk/>
            <pc:sldMasterMk cId="1951090347" sldId="2147484303"/>
            <ac:spMk id="7"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ac:spMk id="10"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ac:spMk id="1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ac:spMk id="2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ac:spMk id="23" creationId="{00000000-0000-0000-0000-000000000000}"/>
          </ac:spMkLst>
        </pc:spChg>
        <pc:sldLayoutChg chg="modSp">
          <pc:chgData name="Bergquist, Ronald Edward" userId="1820ae57-3f0e-4d9d-af90-2444a8544ab4" providerId="ADAL" clId="{256F3F69-C966-48AC-8C76-F069F5EB785B}" dt="2017-11-29T20:08:02.947" v="0"/>
          <pc:sldLayoutMkLst>
            <pc:docMk/>
            <pc:sldMasterMk cId="1951090347" sldId="2147484303"/>
            <pc:sldLayoutMk cId="3946386535" sldId="2147484304"/>
          </pc:sldLayoutMkLst>
          <pc:spChg chg="mod">
            <ac:chgData name="Bergquist, Ronald Edward" userId="1820ae57-3f0e-4d9d-af90-2444a8544ab4" providerId="ADAL" clId="{256F3F69-C966-48AC-8C76-F069F5EB785B}" dt="2017-11-29T20:08:02.947" v="0"/>
            <ac:spMkLst>
              <pc:docMk/>
              <pc:sldMasterMk cId="1951090347" sldId="2147484303"/>
              <pc:sldLayoutMk cId="3946386535" sldId="2147484304"/>
              <ac:spMk id="7"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46386535" sldId="2147484304"/>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46386535" sldId="2147484304"/>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46386535" sldId="2147484304"/>
              <ac:spMk id="10"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46386535" sldId="2147484304"/>
              <ac:spMk id="11"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46386535" sldId="2147484304"/>
              <ac:spMk id="28" creationId="{00000000-0000-0000-0000-000000000000}"/>
            </ac:spMkLst>
          </pc:spChg>
          <pc:picChg chg="mod">
            <ac:chgData name="Bergquist, Ronald Edward" userId="1820ae57-3f0e-4d9d-af90-2444a8544ab4" providerId="ADAL" clId="{256F3F69-C966-48AC-8C76-F069F5EB785B}" dt="2017-11-29T20:08:02.947" v="0"/>
            <ac:picMkLst>
              <pc:docMk/>
              <pc:sldMasterMk cId="1951090347" sldId="2147484303"/>
              <pc:sldLayoutMk cId="3946386535" sldId="2147484304"/>
              <ac:picMk id="2" creationId="{00000000-0000-0000-0000-000000000000}"/>
            </ac:picMkLst>
          </pc:pic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1089646711" sldId="2147484305"/>
          </pc:sldLayoutMkLst>
          <pc:spChg chg="mod">
            <ac:chgData name="Bergquist, Ronald Edward" userId="1820ae57-3f0e-4d9d-af90-2444a8544ab4" providerId="ADAL" clId="{256F3F69-C966-48AC-8C76-F069F5EB785B}" dt="2017-11-29T20:08:02.947" v="0"/>
            <ac:spMkLst>
              <pc:docMk/>
              <pc:sldMasterMk cId="1951090347" sldId="2147484303"/>
              <pc:sldLayoutMk cId="1089646711" sldId="2147484305"/>
              <ac:spMk id="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089646711" sldId="2147484305"/>
              <ac:spMk id="4"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089646711" sldId="2147484305"/>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089646711" sldId="2147484305"/>
              <ac:spMk id="10"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342664858" sldId="2147484306"/>
          </pc:sldLayoutMkLst>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7"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11"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1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42664858" sldId="2147484306"/>
              <ac:spMk id="15"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246544822" sldId="2147484307"/>
          </pc:sldLayoutMkLst>
          <pc:spChg chg="mod">
            <ac:chgData name="Bergquist, Ronald Edward" userId="1820ae57-3f0e-4d9d-af90-2444a8544ab4" providerId="ADAL" clId="{256F3F69-C966-48AC-8C76-F069F5EB785B}" dt="2017-11-29T20:08:02.947" v="0"/>
            <ac:spMkLst>
              <pc:docMk/>
              <pc:sldMasterMk cId="1951090347" sldId="2147484303"/>
              <pc:sldLayoutMk cId="246544822" sldId="2147484307"/>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246544822" sldId="2147484307"/>
              <ac:spMk id="11"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246544822" sldId="2147484307"/>
              <ac:spMk id="1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246544822" sldId="2147484307"/>
              <ac:spMk id="1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3959066088" sldId="2147484308"/>
          </pc:sldLayoutMkLst>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11"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1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15"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16"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17"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959066088" sldId="2147484308"/>
              <ac:spMk id="1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2739014432" sldId="2147484309"/>
          </pc:sldLayoutMkLst>
          <pc:spChg chg="mod">
            <ac:chgData name="Bergquist, Ronald Edward" userId="1820ae57-3f0e-4d9d-af90-2444a8544ab4" providerId="ADAL" clId="{256F3F69-C966-48AC-8C76-F069F5EB785B}" dt="2017-11-29T20:08:02.947" v="0"/>
            <ac:spMkLst>
              <pc:docMk/>
              <pc:sldMasterMk cId="1951090347" sldId="2147484303"/>
              <pc:sldLayoutMk cId="2739014432" sldId="2147484309"/>
              <ac:spMk id="6"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2739014432" sldId="2147484309"/>
              <ac:spMk id="7"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1608274995" sldId="2147484310"/>
          </pc:sldLayoutMkLst>
          <pc:spChg chg="mod">
            <ac:chgData name="Bergquist, Ronald Edward" userId="1820ae57-3f0e-4d9d-af90-2444a8544ab4" providerId="ADAL" clId="{256F3F69-C966-48AC-8C76-F069F5EB785B}" dt="2017-11-29T20:08:02.947" v="0"/>
            <ac:spMkLst>
              <pc:docMk/>
              <pc:sldMasterMk cId="1951090347" sldId="2147484303"/>
              <pc:sldLayoutMk cId="1608274995" sldId="2147484310"/>
              <ac:spMk id="4"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608274995" sldId="2147484310"/>
              <ac:spMk id="5"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608274995" sldId="2147484310"/>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61285547" sldId="2147484311"/>
          </pc:sldLayoutMkLst>
          <pc:spChg chg="mod">
            <ac:chgData name="Bergquist, Ronald Edward" userId="1820ae57-3f0e-4d9d-af90-2444a8544ab4" providerId="ADAL" clId="{256F3F69-C966-48AC-8C76-F069F5EB785B}" dt="2017-11-29T20:08:02.947" v="0"/>
            <ac:spMkLst>
              <pc:docMk/>
              <pc:sldMasterMk cId="1951090347" sldId="2147484303"/>
              <pc:sldLayoutMk cId="61285547" sldId="2147484311"/>
              <ac:spMk id="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61285547" sldId="2147484311"/>
              <ac:spMk id="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61285547" sldId="2147484311"/>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61285547" sldId="2147484311"/>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61285547" sldId="2147484311"/>
              <ac:spMk id="10"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1366042465" sldId="2147484312"/>
          </pc:sldLayoutMkLst>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4"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10"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11"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1366042465" sldId="2147484312"/>
              <ac:spMk id="25" creationId="{00000000-0000-0000-0000-000000000000}"/>
            </ac:spMkLst>
          </pc:spChg>
          <pc:picChg chg="mod">
            <ac:chgData name="Bergquist, Ronald Edward" userId="1820ae57-3f0e-4d9d-af90-2444a8544ab4" providerId="ADAL" clId="{256F3F69-C966-48AC-8C76-F069F5EB785B}" dt="2017-11-29T20:08:02.947" v="0"/>
            <ac:picMkLst>
              <pc:docMk/>
              <pc:sldMasterMk cId="1951090347" sldId="2147484303"/>
              <pc:sldLayoutMk cId="1366042465" sldId="2147484312"/>
              <ac:picMk id="26" creationId="{00000000-0000-0000-0000-000000000000}"/>
            </ac:picMkLst>
          </pc:pic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66433971" sldId="2147484313"/>
          </pc:sldLayoutMkLst>
          <pc:spChg chg="mod">
            <ac:chgData name="Bergquist, Ronald Edward" userId="1820ae57-3f0e-4d9d-af90-2444a8544ab4" providerId="ADAL" clId="{256F3F69-C966-48AC-8C76-F069F5EB785B}" dt="2017-11-29T20:08:02.947" v="0"/>
            <ac:spMkLst>
              <pc:docMk/>
              <pc:sldMasterMk cId="1951090347" sldId="2147484303"/>
              <pc:sldLayoutMk cId="66433971" sldId="2147484313"/>
              <ac:spMk id="7"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66433971" sldId="2147484313"/>
              <ac:spMk id="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1951090347" sldId="2147484303"/>
            <pc:sldLayoutMk cId="3056987576" sldId="2147484314"/>
          </pc:sldLayoutMkLst>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2"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3"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6"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7"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8"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9"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10" creationId="{00000000-0000-0000-0000-000000000000}"/>
            </ac:spMkLst>
          </pc:spChg>
          <pc:spChg chg="mod">
            <ac:chgData name="Bergquist, Ronald Edward" userId="1820ae57-3f0e-4d9d-af90-2444a8544ab4" providerId="ADAL" clId="{256F3F69-C966-48AC-8C76-F069F5EB785B}" dt="2017-11-29T20:08:02.947" v="0"/>
            <ac:spMkLst>
              <pc:docMk/>
              <pc:sldMasterMk cId="1951090347" sldId="2147484303"/>
              <pc:sldLayoutMk cId="3056987576" sldId="2147484314"/>
              <ac:spMk id="11"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818266081" sldId="2147484330"/>
        </pc:sldMasterMkLst>
        <pc:spChg chg="mod">
          <ac:chgData name="Bergquist, Ronald Edward" userId="1820ae57-3f0e-4d9d-af90-2444a8544ab4" providerId="ADAL" clId="{256F3F69-C966-48AC-8C76-F069F5EB785B}" dt="2017-11-29T20:08:02.947" v="0"/>
          <ac:spMkLst>
            <pc:docMk/>
            <pc:sldMasterMk cId="818266081" sldId="2147484330"/>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ac:spMk id="3"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ac:spMk id="4"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ac:spMk id="5"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ac:spMk id="6" creationId="{00000000-0000-0000-0000-000000000000}"/>
          </ac:spMkLst>
        </pc:spChg>
        <pc:sldLayoutChg chg="modSp">
          <pc:chgData name="Bergquist, Ronald Edward" userId="1820ae57-3f0e-4d9d-af90-2444a8544ab4" providerId="ADAL" clId="{256F3F69-C966-48AC-8C76-F069F5EB785B}" dt="2017-11-29T20:08:02.947" v="0"/>
          <pc:sldLayoutMkLst>
            <pc:docMk/>
            <pc:sldMasterMk cId="818266081" sldId="2147484330"/>
            <pc:sldLayoutMk cId="3340127866" sldId="2147484331"/>
          </pc:sldLayoutMkLst>
          <pc:spChg chg="mod">
            <ac:chgData name="Bergquist, Ronald Edward" userId="1820ae57-3f0e-4d9d-af90-2444a8544ab4" providerId="ADAL" clId="{256F3F69-C966-48AC-8C76-F069F5EB785B}" dt="2017-11-29T20:08:02.947" v="0"/>
            <ac:spMkLst>
              <pc:docMk/>
              <pc:sldMasterMk cId="818266081" sldId="2147484330"/>
              <pc:sldLayoutMk cId="3340127866" sldId="2147484331"/>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340127866" sldId="2147484331"/>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818266081" sldId="2147484330"/>
            <pc:sldLayoutMk cId="2222625683" sldId="2147484333"/>
          </pc:sldLayoutMkLst>
          <pc:spChg chg="mod">
            <ac:chgData name="Bergquist, Ronald Edward" userId="1820ae57-3f0e-4d9d-af90-2444a8544ab4" providerId="ADAL" clId="{256F3F69-C966-48AC-8C76-F069F5EB785B}" dt="2017-11-29T20:08:02.947" v="0"/>
            <ac:spMkLst>
              <pc:docMk/>
              <pc:sldMasterMk cId="818266081" sldId="2147484330"/>
              <pc:sldLayoutMk cId="2222625683" sldId="2147484333"/>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2222625683" sldId="2147484333"/>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818266081" sldId="2147484330"/>
            <pc:sldLayoutMk cId="3379158698" sldId="2147484334"/>
          </pc:sldLayoutMkLst>
          <pc:spChg chg="mod">
            <ac:chgData name="Bergquist, Ronald Edward" userId="1820ae57-3f0e-4d9d-af90-2444a8544ab4" providerId="ADAL" clId="{256F3F69-C966-48AC-8C76-F069F5EB785B}" dt="2017-11-29T20:08:02.947" v="0"/>
            <ac:spMkLst>
              <pc:docMk/>
              <pc:sldMasterMk cId="818266081" sldId="2147484330"/>
              <pc:sldLayoutMk cId="3379158698" sldId="2147484334"/>
              <ac:spMk id="3"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379158698" sldId="2147484334"/>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818266081" sldId="2147484330"/>
            <pc:sldLayoutMk cId="3242684625" sldId="2147484335"/>
          </pc:sldLayoutMkLst>
          <pc:spChg chg="mod">
            <ac:chgData name="Bergquist, Ronald Edward" userId="1820ae57-3f0e-4d9d-af90-2444a8544ab4" providerId="ADAL" clId="{256F3F69-C966-48AC-8C76-F069F5EB785B}" dt="2017-11-29T20:08:02.947" v="0"/>
            <ac:spMkLst>
              <pc:docMk/>
              <pc:sldMasterMk cId="818266081" sldId="2147484330"/>
              <pc:sldLayoutMk cId="3242684625" sldId="2147484335"/>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242684625" sldId="2147484335"/>
              <ac:spMk id="3"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242684625" sldId="2147484335"/>
              <ac:spMk id="4"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242684625" sldId="2147484335"/>
              <ac:spMk id="5"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242684625" sldId="2147484335"/>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818266081" sldId="2147484330"/>
            <pc:sldLayoutMk cId="1558119156" sldId="2147484338"/>
          </pc:sldLayoutMkLst>
          <pc:spChg chg="mod">
            <ac:chgData name="Bergquist, Ronald Edward" userId="1820ae57-3f0e-4d9d-af90-2444a8544ab4" providerId="ADAL" clId="{256F3F69-C966-48AC-8C76-F069F5EB785B}" dt="2017-11-29T20:08:02.947" v="0"/>
            <ac:spMkLst>
              <pc:docMk/>
              <pc:sldMasterMk cId="818266081" sldId="2147484330"/>
              <pc:sldLayoutMk cId="1558119156" sldId="2147484338"/>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1558119156" sldId="2147484338"/>
              <ac:spMk id="3"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1558119156" sldId="2147484338"/>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818266081" sldId="2147484330"/>
            <pc:sldLayoutMk cId="3285944909" sldId="2147484339"/>
          </pc:sldLayoutMkLst>
          <pc:spChg chg="mod">
            <ac:chgData name="Bergquist, Ronald Edward" userId="1820ae57-3f0e-4d9d-af90-2444a8544ab4" providerId="ADAL" clId="{256F3F69-C966-48AC-8C76-F069F5EB785B}" dt="2017-11-29T20:08:02.947" v="0"/>
            <ac:spMkLst>
              <pc:docMk/>
              <pc:sldMasterMk cId="818266081" sldId="2147484330"/>
              <pc:sldLayoutMk cId="3285944909" sldId="2147484339"/>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285944909" sldId="2147484339"/>
              <ac:spMk id="3"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3285944909" sldId="2147484339"/>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818266081" sldId="2147484330"/>
            <pc:sldLayoutMk cId="1461820872" sldId="2147484341"/>
          </pc:sldLayoutMkLst>
          <pc:spChg chg="mod">
            <ac:chgData name="Bergquist, Ronald Edward" userId="1820ae57-3f0e-4d9d-af90-2444a8544ab4" providerId="ADAL" clId="{256F3F69-C966-48AC-8C76-F069F5EB785B}" dt="2017-11-29T20:08:02.947" v="0"/>
            <ac:spMkLst>
              <pc:docMk/>
              <pc:sldMasterMk cId="818266081" sldId="2147484330"/>
              <pc:sldLayoutMk cId="1461820872" sldId="2147484341"/>
              <ac:spMk id="2" creationId="{00000000-0000-0000-0000-000000000000}"/>
            </ac:spMkLst>
          </pc:spChg>
          <pc:spChg chg="mod">
            <ac:chgData name="Bergquist, Ronald Edward" userId="1820ae57-3f0e-4d9d-af90-2444a8544ab4" providerId="ADAL" clId="{256F3F69-C966-48AC-8C76-F069F5EB785B}" dt="2017-11-29T20:08:02.947" v="0"/>
            <ac:spMkLst>
              <pc:docMk/>
              <pc:sldMasterMk cId="818266081" sldId="2147484330"/>
              <pc:sldLayoutMk cId="1461820872" sldId="2147484341"/>
              <ac:spMk id="3"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2537338358" sldId="2147484342"/>
        </pc:sldMasterMkLst>
        <pc:spChg chg="mod">
          <ac:chgData name="Bergquist, Ronald Edward" userId="1820ae57-3f0e-4d9d-af90-2444a8544ab4" providerId="ADAL" clId="{256F3F69-C966-48AC-8C76-F069F5EB785B}" dt="2017-11-29T20:08:02.947" v="0"/>
          <ac:spMkLst>
            <pc:docMk/>
            <pc:sldMasterMk cId="2537338358" sldId="2147484342"/>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4"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5"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20"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21"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2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2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ac:spMk id="24" creationId="{00000000-0000-0000-0000-000000000000}"/>
          </ac:spMkLst>
        </pc:spChg>
        <pc:sldLayoutChg chg="modSp">
          <pc:chgData name="Bergquist, Ronald Edward" userId="1820ae57-3f0e-4d9d-af90-2444a8544ab4" providerId="ADAL" clId="{256F3F69-C966-48AC-8C76-F069F5EB785B}" dt="2017-11-29T20:08:02.947" v="0"/>
          <pc:sldLayoutMkLst>
            <pc:docMk/>
            <pc:sldMasterMk cId="2537338358" sldId="2147484342"/>
            <pc:sldLayoutMk cId="2334760727" sldId="2147484343"/>
          </pc:sldLayoutMkLst>
          <pc:spChg chg="mod">
            <ac:chgData name="Bergquist, Ronald Edward" userId="1820ae57-3f0e-4d9d-af90-2444a8544ab4" providerId="ADAL" clId="{256F3F69-C966-48AC-8C76-F069F5EB785B}" dt="2017-11-29T20:08:02.947" v="0"/>
            <ac:spMkLst>
              <pc:docMk/>
              <pc:sldMasterMk cId="2537338358" sldId="2147484342"/>
              <pc:sldLayoutMk cId="2334760727" sldId="2147484343"/>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334760727" sldId="2147484343"/>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2161988434" sldId="2147484345"/>
          </pc:sldLayoutMkLst>
          <pc:spChg chg="mod">
            <ac:chgData name="Bergquist, Ronald Edward" userId="1820ae57-3f0e-4d9d-af90-2444a8544ab4" providerId="ADAL" clId="{256F3F69-C966-48AC-8C76-F069F5EB785B}" dt="2017-11-29T20:08:02.947" v="0"/>
            <ac:spMkLst>
              <pc:docMk/>
              <pc:sldMasterMk cId="2537338358" sldId="2147484342"/>
              <pc:sldLayoutMk cId="2161988434" sldId="2147484345"/>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161988434" sldId="2147484345"/>
              <ac:spMk id="3"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2314567788" sldId="2147484346"/>
          </pc:sldLayoutMkLst>
          <pc:spChg chg="mod">
            <ac:chgData name="Bergquist, Ronald Edward" userId="1820ae57-3f0e-4d9d-af90-2444a8544ab4" providerId="ADAL" clId="{256F3F69-C966-48AC-8C76-F069F5EB785B}" dt="2017-11-29T20:08:02.947" v="0"/>
            <ac:spMkLst>
              <pc:docMk/>
              <pc:sldMasterMk cId="2537338358" sldId="2147484342"/>
              <pc:sldLayoutMk cId="2314567788" sldId="2147484346"/>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314567788" sldId="2147484346"/>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190597212" sldId="2147484347"/>
          </pc:sldLayoutMkLst>
          <pc:spChg chg="mod">
            <ac:chgData name="Bergquist, Ronald Edward" userId="1820ae57-3f0e-4d9d-af90-2444a8544ab4" providerId="ADAL" clId="{256F3F69-C966-48AC-8C76-F069F5EB785B}" dt="2017-11-29T20:08:02.947" v="0"/>
            <ac:spMkLst>
              <pc:docMk/>
              <pc:sldMasterMk cId="2537338358" sldId="2147484342"/>
              <pc:sldLayoutMk cId="190597212" sldId="2147484347"/>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90597212" sldId="2147484347"/>
              <ac:spMk id="5"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90597212" sldId="2147484347"/>
              <ac:spMk id="10"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90597212" sldId="2147484347"/>
              <ac:spMk id="11"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99885826" sldId="2147484350"/>
          </pc:sldLayoutMkLst>
          <pc:spChg chg="mod">
            <ac:chgData name="Bergquist, Ronald Edward" userId="1820ae57-3f0e-4d9d-af90-2444a8544ab4" providerId="ADAL" clId="{256F3F69-C966-48AC-8C76-F069F5EB785B}" dt="2017-11-29T20:08:02.947" v="0"/>
            <ac:spMkLst>
              <pc:docMk/>
              <pc:sldMasterMk cId="2537338358" sldId="2147484342"/>
              <pc:sldLayoutMk cId="99885826" sldId="2147484350"/>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99885826" sldId="2147484350"/>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99885826" sldId="2147484350"/>
              <ac:spMk id="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109499970" sldId="2147484351"/>
          </pc:sldLayoutMkLst>
          <pc:spChg chg="mod">
            <ac:chgData name="Bergquist, Ronald Edward" userId="1820ae57-3f0e-4d9d-af90-2444a8544ab4" providerId="ADAL" clId="{256F3F69-C966-48AC-8C76-F069F5EB785B}" dt="2017-11-29T20:08:02.947" v="0"/>
            <ac:spMkLst>
              <pc:docMk/>
              <pc:sldMasterMk cId="2537338358" sldId="2147484342"/>
              <pc:sldLayoutMk cId="109499970" sldId="2147484351"/>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09499970" sldId="2147484351"/>
              <ac:spMk id="8"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09499970" sldId="2147484351"/>
              <ac:spMk id="9"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3667801756" sldId="2147484352"/>
          </pc:sldLayoutMkLst>
          <pc:spChg chg="mod">
            <ac:chgData name="Bergquist, Ronald Edward" userId="1820ae57-3f0e-4d9d-af90-2444a8544ab4" providerId="ADAL" clId="{256F3F69-C966-48AC-8C76-F069F5EB785B}" dt="2017-11-29T20:08:02.947" v="0"/>
            <ac:spMkLst>
              <pc:docMk/>
              <pc:sldMasterMk cId="2537338358" sldId="2147484342"/>
              <pc:sldLayoutMk cId="3667801756" sldId="2147484352"/>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3667801756" sldId="2147484352"/>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3667801756" sldId="2147484352"/>
              <ac:spMk id="4"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3667801756" sldId="2147484352"/>
              <ac:spMk id="7"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3616809880" sldId="2147484353"/>
          </pc:sldLayoutMkLst>
          <pc:spChg chg="mod">
            <ac:chgData name="Bergquist, Ronald Edward" userId="1820ae57-3f0e-4d9d-af90-2444a8544ab4" providerId="ADAL" clId="{256F3F69-C966-48AC-8C76-F069F5EB785B}" dt="2017-11-29T20:08:02.947" v="0"/>
            <ac:spMkLst>
              <pc:docMk/>
              <pc:sldMasterMk cId="2537338358" sldId="2147484342"/>
              <pc:sldLayoutMk cId="3616809880" sldId="2147484353"/>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3616809880" sldId="2147484353"/>
              <ac:spMk id="6"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3616809880" sldId="2147484353"/>
              <ac:spMk id="8"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15148199" sldId="2147484354"/>
          </pc:sldLayoutMkLst>
          <pc:spChg chg="mod">
            <ac:chgData name="Bergquist, Ronald Edward" userId="1820ae57-3f0e-4d9d-af90-2444a8544ab4" providerId="ADAL" clId="{256F3F69-C966-48AC-8C76-F069F5EB785B}" dt="2017-11-29T20:08:02.947" v="0"/>
            <ac:spMkLst>
              <pc:docMk/>
              <pc:sldMasterMk cId="2537338358" sldId="2147484342"/>
              <pc:sldLayoutMk cId="15148199" sldId="2147484354"/>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5148199" sldId="2147484354"/>
              <ac:spMk id="6"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5148199" sldId="2147484354"/>
              <ac:spMk id="9"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5148199" sldId="2147484354"/>
              <ac:spMk id="10"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5148199" sldId="2147484354"/>
              <ac:spMk id="1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5148199" sldId="2147484354"/>
              <ac:spMk id="14"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1873320782" sldId="2147484355"/>
          </pc:sldLayoutMkLst>
          <pc:spChg chg="mod">
            <ac:chgData name="Bergquist, Ronald Edward" userId="1820ae57-3f0e-4d9d-af90-2444a8544ab4" providerId="ADAL" clId="{256F3F69-C966-48AC-8C76-F069F5EB785B}" dt="2017-11-29T20:08:02.947" v="0"/>
            <ac:spMkLst>
              <pc:docMk/>
              <pc:sldMasterMk cId="2537338358" sldId="2147484342"/>
              <pc:sldLayoutMk cId="1873320782" sldId="2147484355"/>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873320782" sldId="2147484355"/>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1873320782" sldId="2147484355"/>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2721678362" sldId="2147484356"/>
          </pc:sldLayoutMkLst>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5"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6"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14"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16"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19"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721678362" sldId="2147484356"/>
              <ac:spMk id="20" creationId="{00000000-0000-0000-0000-000000000000}"/>
            </ac:spMkLst>
          </pc:spChg>
          <pc:cxnChg chg="mod">
            <ac:chgData name="Bergquist, Ronald Edward" userId="1820ae57-3f0e-4d9d-af90-2444a8544ab4" providerId="ADAL" clId="{256F3F69-C966-48AC-8C76-F069F5EB785B}" dt="2017-11-29T20:08:02.947" v="0"/>
            <ac:cxnSpMkLst>
              <pc:docMk/>
              <pc:sldMasterMk cId="2537338358" sldId="2147484342"/>
              <pc:sldLayoutMk cId="2721678362" sldId="2147484356"/>
              <ac:cxnSpMk id="17" creationId="{00000000-0000-0000-0000-000000000000}"/>
            </ac:cxnSpMkLst>
          </pc:cxnChg>
          <pc:cxnChg chg="mod">
            <ac:chgData name="Bergquist, Ronald Edward" userId="1820ae57-3f0e-4d9d-af90-2444a8544ab4" providerId="ADAL" clId="{256F3F69-C966-48AC-8C76-F069F5EB785B}" dt="2017-11-29T20:08:02.947" v="0"/>
            <ac:cxnSpMkLst>
              <pc:docMk/>
              <pc:sldMasterMk cId="2537338358" sldId="2147484342"/>
              <pc:sldLayoutMk cId="2721678362" sldId="2147484356"/>
              <ac:cxnSpMk id="18" creationId="{00000000-0000-0000-0000-000000000000}"/>
            </ac:cxnSpMkLst>
          </pc:cxn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2284204952" sldId="2147484357"/>
          </pc:sldLayoutMkLst>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5"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6"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14"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2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2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24"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29"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30"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284204952" sldId="2147484357"/>
              <ac:spMk id="31" creationId="{00000000-0000-0000-0000-000000000000}"/>
            </ac:spMkLst>
          </pc:spChg>
          <pc:cxnChg chg="mod">
            <ac:chgData name="Bergquist, Ronald Edward" userId="1820ae57-3f0e-4d9d-af90-2444a8544ab4" providerId="ADAL" clId="{256F3F69-C966-48AC-8C76-F069F5EB785B}" dt="2017-11-29T20:08:02.947" v="0"/>
            <ac:cxnSpMkLst>
              <pc:docMk/>
              <pc:sldMasterMk cId="2537338358" sldId="2147484342"/>
              <pc:sldLayoutMk cId="2284204952" sldId="2147484357"/>
              <ac:cxnSpMk id="17" creationId="{00000000-0000-0000-0000-000000000000}"/>
            </ac:cxnSpMkLst>
          </pc:cxnChg>
          <pc:cxnChg chg="mod">
            <ac:chgData name="Bergquist, Ronald Edward" userId="1820ae57-3f0e-4d9d-af90-2444a8544ab4" providerId="ADAL" clId="{256F3F69-C966-48AC-8C76-F069F5EB785B}" dt="2017-11-29T20:08:02.947" v="0"/>
            <ac:cxnSpMkLst>
              <pc:docMk/>
              <pc:sldMasterMk cId="2537338358" sldId="2147484342"/>
              <pc:sldLayoutMk cId="2284204952" sldId="2147484357"/>
              <ac:cxnSpMk id="18" creationId="{00000000-0000-0000-0000-000000000000}"/>
            </ac:cxnSpMkLst>
          </pc:cxn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507344871" sldId="2147484358"/>
          </pc:sldLayoutMkLst>
          <pc:spChg chg="mod">
            <ac:chgData name="Bergquist, Ronald Edward" userId="1820ae57-3f0e-4d9d-af90-2444a8544ab4" providerId="ADAL" clId="{256F3F69-C966-48AC-8C76-F069F5EB785B}" dt="2017-11-29T20:08:02.947" v="0"/>
            <ac:spMkLst>
              <pc:docMk/>
              <pc:sldMasterMk cId="2537338358" sldId="2147484342"/>
              <pc:sldLayoutMk cId="507344871" sldId="2147484358"/>
              <ac:spMk id="6" creationId="{00000000-0000-0000-0000-000000000000}"/>
            </ac:spMkLst>
          </pc:spChg>
        </pc:sldLayoutChg>
        <pc:sldLayoutChg chg="modSp">
          <pc:chgData name="Bergquist, Ronald Edward" userId="1820ae57-3f0e-4d9d-af90-2444a8544ab4" providerId="ADAL" clId="{256F3F69-C966-48AC-8C76-F069F5EB785B}" dt="2017-11-29T20:08:02.947" v="0"/>
          <pc:sldLayoutMkLst>
            <pc:docMk/>
            <pc:sldMasterMk cId="2537338358" sldId="2147484342"/>
            <pc:sldLayoutMk cId="2479927598" sldId="2147484359"/>
          </pc:sldLayoutMkLst>
          <pc:spChg chg="mod">
            <ac:chgData name="Bergquist, Ronald Edward" userId="1820ae57-3f0e-4d9d-af90-2444a8544ab4" providerId="ADAL" clId="{256F3F69-C966-48AC-8C76-F069F5EB785B}" dt="2017-11-29T20:08:02.947" v="0"/>
            <ac:spMkLst>
              <pc:docMk/>
              <pc:sldMasterMk cId="2537338358" sldId="2147484342"/>
              <pc:sldLayoutMk cId="2479927598" sldId="2147484359"/>
              <ac:spMk id="2"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479927598" sldId="2147484359"/>
              <ac:spMk id="3" creationId="{00000000-0000-0000-0000-000000000000}"/>
            </ac:spMkLst>
          </pc:spChg>
          <pc:spChg chg="mod">
            <ac:chgData name="Bergquist, Ronald Edward" userId="1820ae57-3f0e-4d9d-af90-2444a8544ab4" providerId="ADAL" clId="{256F3F69-C966-48AC-8C76-F069F5EB785B}" dt="2017-11-29T20:08:02.947" v="0"/>
            <ac:spMkLst>
              <pc:docMk/>
              <pc:sldMasterMk cId="2537338358" sldId="2147484342"/>
              <pc:sldLayoutMk cId="2479927598" sldId="2147484359"/>
              <ac:spMk id="6"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734565386" sldId="2147484360"/>
        </pc:sldMasterMkLst>
        <pc:spChg chg="mod">
          <ac:chgData name="Bergquist, Ronald Edward" userId="1820ae57-3f0e-4d9d-af90-2444a8544ab4" providerId="ADAL" clId="{256F3F69-C966-48AC-8C76-F069F5EB785B}" dt="2017-11-29T20:08:02.947" v="0"/>
          <ac:spMkLst>
            <pc:docMk/>
            <pc:sldMasterMk cId="734565386" sldId="2147484360"/>
            <ac:spMk id="65" creationId="{00000000-0000-0000-0000-000000000000}"/>
          </ac:spMkLst>
        </pc:spChg>
        <pc:spChg chg="mod">
          <ac:chgData name="Bergquist, Ronald Edward" userId="1820ae57-3f0e-4d9d-af90-2444a8544ab4" providerId="ADAL" clId="{256F3F69-C966-48AC-8C76-F069F5EB785B}" dt="2017-11-29T20:08:02.947" v="0"/>
          <ac:spMkLst>
            <pc:docMk/>
            <pc:sldMasterMk cId="734565386" sldId="2147484360"/>
            <ac:spMk id="66" creationId="{00000000-0000-0000-0000-000000000000}"/>
          </ac:spMkLst>
        </pc:spChg>
        <pc:spChg chg="mod">
          <ac:chgData name="Bergquist, Ronald Edward" userId="1820ae57-3f0e-4d9d-af90-2444a8544ab4" providerId="ADAL" clId="{256F3F69-C966-48AC-8C76-F069F5EB785B}" dt="2017-11-29T20:08:02.947" v="0"/>
          <ac:spMkLst>
            <pc:docMk/>
            <pc:sldMasterMk cId="734565386" sldId="2147484360"/>
            <ac:spMk id="1098" creationId="{00000000-0000-0000-0000-000000000000}"/>
          </ac:spMkLst>
        </pc:spChg>
        <pc:spChg chg="mod">
          <ac:chgData name="Bergquist, Ronald Edward" userId="1820ae57-3f0e-4d9d-af90-2444a8544ab4" providerId="ADAL" clId="{256F3F69-C966-48AC-8C76-F069F5EB785B}" dt="2017-11-29T20:08:02.947" v="0"/>
          <ac:spMkLst>
            <pc:docMk/>
            <pc:sldMasterMk cId="734565386" sldId="2147484360"/>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734565386" sldId="2147484360"/>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734565386" sldId="2147484360"/>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734565386" sldId="2147484360"/>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734565386" sldId="2147484360"/>
            <pc:sldLayoutMk cId="2566922583" sldId="2147484361"/>
          </pc:sldLayoutMkLst>
          <pc:spChg chg="mod">
            <ac:chgData name="Bergquist, Ronald Edward" userId="1820ae57-3f0e-4d9d-af90-2444a8544ab4" providerId="ADAL" clId="{256F3F69-C966-48AC-8C76-F069F5EB785B}" dt="2017-11-29T20:08:02.947" v="0"/>
            <ac:spMkLst>
              <pc:docMk/>
              <pc:sldMasterMk cId="734565386" sldId="2147484360"/>
              <pc:sldLayoutMk cId="2566922583" sldId="2147484361"/>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3007044742" sldId="2147484362"/>
        </pc:sldMasterMkLst>
        <pc:spChg chg="mod">
          <ac:chgData name="Bergquist, Ronald Edward" userId="1820ae57-3f0e-4d9d-af90-2444a8544ab4" providerId="ADAL" clId="{256F3F69-C966-48AC-8C76-F069F5EB785B}" dt="2017-11-29T20:08:02.947" v="0"/>
          <ac:spMkLst>
            <pc:docMk/>
            <pc:sldMasterMk cId="3007044742" sldId="2147484362"/>
            <ac:spMk id="65" creationId="{00000000-0000-0000-0000-000000000000}"/>
          </ac:spMkLst>
        </pc:spChg>
        <pc:spChg chg="mod">
          <ac:chgData name="Bergquist, Ronald Edward" userId="1820ae57-3f0e-4d9d-af90-2444a8544ab4" providerId="ADAL" clId="{256F3F69-C966-48AC-8C76-F069F5EB785B}" dt="2017-11-29T20:08:02.947" v="0"/>
          <ac:spMkLst>
            <pc:docMk/>
            <pc:sldMasterMk cId="3007044742" sldId="2147484362"/>
            <ac:spMk id="66" creationId="{00000000-0000-0000-0000-000000000000}"/>
          </ac:spMkLst>
        </pc:spChg>
        <pc:spChg chg="mod">
          <ac:chgData name="Bergquist, Ronald Edward" userId="1820ae57-3f0e-4d9d-af90-2444a8544ab4" providerId="ADAL" clId="{256F3F69-C966-48AC-8C76-F069F5EB785B}" dt="2017-11-29T20:08:02.947" v="0"/>
          <ac:spMkLst>
            <pc:docMk/>
            <pc:sldMasterMk cId="3007044742" sldId="2147484362"/>
            <ac:spMk id="1098" creationId="{00000000-0000-0000-0000-000000000000}"/>
          </ac:spMkLst>
        </pc:spChg>
        <pc:spChg chg="mod">
          <ac:chgData name="Bergquist, Ronald Edward" userId="1820ae57-3f0e-4d9d-af90-2444a8544ab4" providerId="ADAL" clId="{256F3F69-C966-48AC-8C76-F069F5EB785B}" dt="2017-11-29T20:08:02.947" v="0"/>
          <ac:spMkLst>
            <pc:docMk/>
            <pc:sldMasterMk cId="3007044742" sldId="2147484362"/>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3007044742" sldId="2147484362"/>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3007044742" sldId="2147484362"/>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3007044742" sldId="2147484362"/>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3007044742" sldId="2147484362"/>
            <pc:sldLayoutMk cId="3371275704" sldId="2147484363"/>
          </pc:sldLayoutMkLst>
          <pc:spChg chg="mod">
            <ac:chgData name="Bergquist, Ronald Edward" userId="1820ae57-3f0e-4d9d-af90-2444a8544ab4" providerId="ADAL" clId="{256F3F69-C966-48AC-8C76-F069F5EB785B}" dt="2017-11-29T20:08:02.947" v="0"/>
            <ac:spMkLst>
              <pc:docMk/>
              <pc:sldMasterMk cId="3007044742" sldId="2147484362"/>
              <pc:sldLayoutMk cId="3371275704" sldId="2147484363"/>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498842602" sldId="2147484364"/>
        </pc:sldMasterMkLst>
        <pc:spChg chg="mod">
          <ac:chgData name="Bergquist, Ronald Edward" userId="1820ae57-3f0e-4d9d-af90-2444a8544ab4" providerId="ADAL" clId="{256F3F69-C966-48AC-8C76-F069F5EB785B}" dt="2017-11-29T20:08:02.947" v="0"/>
          <ac:spMkLst>
            <pc:docMk/>
            <pc:sldMasterMk cId="498842602" sldId="2147484364"/>
            <ac:spMk id="65" creationId="{00000000-0000-0000-0000-000000000000}"/>
          </ac:spMkLst>
        </pc:spChg>
        <pc:spChg chg="mod">
          <ac:chgData name="Bergquist, Ronald Edward" userId="1820ae57-3f0e-4d9d-af90-2444a8544ab4" providerId="ADAL" clId="{256F3F69-C966-48AC-8C76-F069F5EB785B}" dt="2017-11-29T20:08:02.947" v="0"/>
          <ac:spMkLst>
            <pc:docMk/>
            <pc:sldMasterMk cId="498842602" sldId="2147484364"/>
            <ac:spMk id="66" creationId="{00000000-0000-0000-0000-000000000000}"/>
          </ac:spMkLst>
        </pc:spChg>
        <pc:spChg chg="mod">
          <ac:chgData name="Bergquist, Ronald Edward" userId="1820ae57-3f0e-4d9d-af90-2444a8544ab4" providerId="ADAL" clId="{256F3F69-C966-48AC-8C76-F069F5EB785B}" dt="2017-11-29T20:08:02.947" v="0"/>
          <ac:spMkLst>
            <pc:docMk/>
            <pc:sldMasterMk cId="498842602" sldId="2147484364"/>
            <ac:spMk id="1098" creationId="{00000000-0000-0000-0000-000000000000}"/>
          </ac:spMkLst>
        </pc:spChg>
        <pc:spChg chg="mod">
          <ac:chgData name="Bergquist, Ronald Edward" userId="1820ae57-3f0e-4d9d-af90-2444a8544ab4" providerId="ADAL" clId="{256F3F69-C966-48AC-8C76-F069F5EB785B}" dt="2017-11-29T20:08:02.947" v="0"/>
          <ac:spMkLst>
            <pc:docMk/>
            <pc:sldMasterMk cId="498842602" sldId="2147484364"/>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498842602" sldId="2147484364"/>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498842602" sldId="2147484364"/>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498842602" sldId="2147484364"/>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498842602" sldId="2147484364"/>
            <pc:sldLayoutMk cId="2603181639" sldId="2147484365"/>
          </pc:sldLayoutMkLst>
          <pc:spChg chg="mod">
            <ac:chgData name="Bergquist, Ronald Edward" userId="1820ae57-3f0e-4d9d-af90-2444a8544ab4" providerId="ADAL" clId="{256F3F69-C966-48AC-8C76-F069F5EB785B}" dt="2017-11-29T20:08:02.947" v="0"/>
            <ac:spMkLst>
              <pc:docMk/>
              <pc:sldMasterMk cId="498842602" sldId="2147484364"/>
              <pc:sldLayoutMk cId="2603181639" sldId="2147484365"/>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3346517221" sldId="2147484366"/>
        </pc:sldMasterMkLst>
        <pc:spChg chg="mod">
          <ac:chgData name="Bergquist, Ronald Edward" userId="1820ae57-3f0e-4d9d-af90-2444a8544ab4" providerId="ADAL" clId="{256F3F69-C966-48AC-8C76-F069F5EB785B}" dt="2017-11-29T20:08:02.947" v="0"/>
          <ac:spMkLst>
            <pc:docMk/>
            <pc:sldMasterMk cId="3346517221" sldId="2147484366"/>
            <ac:spMk id="65" creationId="{00000000-0000-0000-0000-000000000000}"/>
          </ac:spMkLst>
        </pc:spChg>
        <pc:spChg chg="mod">
          <ac:chgData name="Bergquist, Ronald Edward" userId="1820ae57-3f0e-4d9d-af90-2444a8544ab4" providerId="ADAL" clId="{256F3F69-C966-48AC-8C76-F069F5EB785B}" dt="2017-11-29T20:08:02.947" v="0"/>
          <ac:spMkLst>
            <pc:docMk/>
            <pc:sldMasterMk cId="3346517221" sldId="2147484366"/>
            <ac:spMk id="66" creationId="{00000000-0000-0000-0000-000000000000}"/>
          </ac:spMkLst>
        </pc:spChg>
        <pc:spChg chg="mod">
          <ac:chgData name="Bergquist, Ronald Edward" userId="1820ae57-3f0e-4d9d-af90-2444a8544ab4" providerId="ADAL" clId="{256F3F69-C966-48AC-8C76-F069F5EB785B}" dt="2017-11-29T20:08:02.947" v="0"/>
          <ac:spMkLst>
            <pc:docMk/>
            <pc:sldMasterMk cId="3346517221" sldId="2147484366"/>
            <ac:spMk id="1098" creationId="{00000000-0000-0000-0000-000000000000}"/>
          </ac:spMkLst>
        </pc:spChg>
        <pc:spChg chg="mod">
          <ac:chgData name="Bergquist, Ronald Edward" userId="1820ae57-3f0e-4d9d-af90-2444a8544ab4" providerId="ADAL" clId="{256F3F69-C966-48AC-8C76-F069F5EB785B}" dt="2017-11-29T20:08:02.947" v="0"/>
          <ac:spMkLst>
            <pc:docMk/>
            <pc:sldMasterMk cId="3346517221" sldId="2147484366"/>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3346517221" sldId="2147484366"/>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3346517221" sldId="2147484366"/>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3346517221" sldId="2147484366"/>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3346517221" sldId="2147484366"/>
            <pc:sldLayoutMk cId="2937106060" sldId="2147484367"/>
          </pc:sldLayoutMkLst>
          <pc:spChg chg="mod">
            <ac:chgData name="Bergquist, Ronald Edward" userId="1820ae57-3f0e-4d9d-af90-2444a8544ab4" providerId="ADAL" clId="{256F3F69-C966-48AC-8C76-F069F5EB785B}" dt="2017-11-29T20:08:02.947" v="0"/>
            <ac:spMkLst>
              <pc:docMk/>
              <pc:sldMasterMk cId="3346517221" sldId="2147484366"/>
              <pc:sldLayoutMk cId="2937106060" sldId="2147484367"/>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2972573541" sldId="2147484368"/>
        </pc:sldMasterMkLst>
        <pc:spChg chg="mod">
          <ac:chgData name="Bergquist, Ronald Edward" userId="1820ae57-3f0e-4d9d-af90-2444a8544ab4" providerId="ADAL" clId="{256F3F69-C966-48AC-8C76-F069F5EB785B}" dt="2017-11-29T20:08:02.947" v="0"/>
          <ac:spMkLst>
            <pc:docMk/>
            <pc:sldMasterMk cId="2972573541" sldId="2147484368"/>
            <ac:spMk id="65" creationId="{00000000-0000-0000-0000-000000000000}"/>
          </ac:spMkLst>
        </pc:spChg>
        <pc:spChg chg="mod">
          <ac:chgData name="Bergquist, Ronald Edward" userId="1820ae57-3f0e-4d9d-af90-2444a8544ab4" providerId="ADAL" clId="{256F3F69-C966-48AC-8C76-F069F5EB785B}" dt="2017-11-29T20:08:02.947" v="0"/>
          <ac:spMkLst>
            <pc:docMk/>
            <pc:sldMasterMk cId="2972573541" sldId="2147484368"/>
            <ac:spMk id="66" creationId="{00000000-0000-0000-0000-000000000000}"/>
          </ac:spMkLst>
        </pc:spChg>
        <pc:spChg chg="mod">
          <ac:chgData name="Bergquist, Ronald Edward" userId="1820ae57-3f0e-4d9d-af90-2444a8544ab4" providerId="ADAL" clId="{256F3F69-C966-48AC-8C76-F069F5EB785B}" dt="2017-11-29T20:08:02.947" v="0"/>
          <ac:spMkLst>
            <pc:docMk/>
            <pc:sldMasterMk cId="2972573541" sldId="2147484368"/>
            <ac:spMk id="1098" creationId="{00000000-0000-0000-0000-000000000000}"/>
          </ac:spMkLst>
        </pc:spChg>
        <pc:spChg chg="mod">
          <ac:chgData name="Bergquist, Ronald Edward" userId="1820ae57-3f0e-4d9d-af90-2444a8544ab4" providerId="ADAL" clId="{256F3F69-C966-48AC-8C76-F069F5EB785B}" dt="2017-11-29T20:08:02.947" v="0"/>
          <ac:spMkLst>
            <pc:docMk/>
            <pc:sldMasterMk cId="2972573541" sldId="2147484368"/>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2972573541" sldId="2147484368"/>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2972573541" sldId="2147484368"/>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2972573541" sldId="2147484368"/>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2972573541" sldId="2147484368"/>
            <pc:sldLayoutMk cId="2564394349" sldId="2147484369"/>
          </pc:sldLayoutMkLst>
          <pc:spChg chg="mod">
            <ac:chgData name="Bergquist, Ronald Edward" userId="1820ae57-3f0e-4d9d-af90-2444a8544ab4" providerId="ADAL" clId="{256F3F69-C966-48AC-8C76-F069F5EB785B}" dt="2017-11-29T20:08:02.947" v="0"/>
            <ac:spMkLst>
              <pc:docMk/>
              <pc:sldMasterMk cId="2972573541" sldId="2147484368"/>
              <pc:sldLayoutMk cId="2564394349" sldId="2147484369"/>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3100212623" sldId="2147484370"/>
        </pc:sldMasterMkLst>
        <pc:spChg chg="mod">
          <ac:chgData name="Bergquist, Ronald Edward" userId="1820ae57-3f0e-4d9d-af90-2444a8544ab4" providerId="ADAL" clId="{256F3F69-C966-48AC-8C76-F069F5EB785B}" dt="2017-11-29T20:08:02.947" v="0"/>
          <ac:spMkLst>
            <pc:docMk/>
            <pc:sldMasterMk cId="3100212623" sldId="2147484370"/>
            <ac:spMk id="65" creationId="{00000000-0000-0000-0000-000000000000}"/>
          </ac:spMkLst>
        </pc:spChg>
        <pc:spChg chg="mod">
          <ac:chgData name="Bergquist, Ronald Edward" userId="1820ae57-3f0e-4d9d-af90-2444a8544ab4" providerId="ADAL" clId="{256F3F69-C966-48AC-8C76-F069F5EB785B}" dt="2017-11-29T20:08:02.947" v="0"/>
          <ac:spMkLst>
            <pc:docMk/>
            <pc:sldMasterMk cId="3100212623" sldId="2147484370"/>
            <ac:spMk id="66" creationId="{00000000-0000-0000-0000-000000000000}"/>
          </ac:spMkLst>
        </pc:spChg>
        <pc:spChg chg="mod">
          <ac:chgData name="Bergquist, Ronald Edward" userId="1820ae57-3f0e-4d9d-af90-2444a8544ab4" providerId="ADAL" clId="{256F3F69-C966-48AC-8C76-F069F5EB785B}" dt="2017-11-29T20:08:02.947" v="0"/>
          <ac:spMkLst>
            <pc:docMk/>
            <pc:sldMasterMk cId="3100212623" sldId="2147484370"/>
            <ac:spMk id="1098" creationId="{00000000-0000-0000-0000-000000000000}"/>
          </ac:spMkLst>
        </pc:spChg>
        <pc:spChg chg="mod">
          <ac:chgData name="Bergquist, Ronald Edward" userId="1820ae57-3f0e-4d9d-af90-2444a8544ab4" providerId="ADAL" clId="{256F3F69-C966-48AC-8C76-F069F5EB785B}" dt="2017-11-29T20:08:02.947" v="0"/>
          <ac:spMkLst>
            <pc:docMk/>
            <pc:sldMasterMk cId="3100212623" sldId="2147484370"/>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3100212623" sldId="2147484370"/>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3100212623" sldId="2147484370"/>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3100212623" sldId="2147484370"/>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3100212623" sldId="2147484370"/>
            <pc:sldLayoutMk cId="397984617" sldId="2147484371"/>
          </pc:sldLayoutMkLst>
          <pc:spChg chg="mod">
            <ac:chgData name="Bergquist, Ronald Edward" userId="1820ae57-3f0e-4d9d-af90-2444a8544ab4" providerId="ADAL" clId="{256F3F69-C966-48AC-8C76-F069F5EB785B}" dt="2017-11-29T20:08:02.947" v="0"/>
            <ac:spMkLst>
              <pc:docMk/>
              <pc:sldMasterMk cId="3100212623" sldId="2147484370"/>
              <pc:sldLayoutMk cId="397984617" sldId="2147484371"/>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1917414614" sldId="2147484372"/>
        </pc:sldMasterMkLst>
        <pc:spChg chg="mod">
          <ac:chgData name="Bergquist, Ronald Edward" userId="1820ae57-3f0e-4d9d-af90-2444a8544ab4" providerId="ADAL" clId="{256F3F69-C966-48AC-8C76-F069F5EB785B}" dt="2017-11-29T20:08:02.947" v="0"/>
          <ac:spMkLst>
            <pc:docMk/>
            <pc:sldMasterMk cId="1917414614" sldId="2147484372"/>
            <ac:spMk id="65" creationId="{00000000-0000-0000-0000-000000000000}"/>
          </ac:spMkLst>
        </pc:spChg>
        <pc:spChg chg="mod">
          <ac:chgData name="Bergquist, Ronald Edward" userId="1820ae57-3f0e-4d9d-af90-2444a8544ab4" providerId="ADAL" clId="{256F3F69-C966-48AC-8C76-F069F5EB785B}" dt="2017-11-29T20:08:02.947" v="0"/>
          <ac:spMkLst>
            <pc:docMk/>
            <pc:sldMasterMk cId="1917414614" sldId="2147484372"/>
            <ac:spMk id="66" creationId="{00000000-0000-0000-0000-000000000000}"/>
          </ac:spMkLst>
        </pc:spChg>
        <pc:spChg chg="mod">
          <ac:chgData name="Bergquist, Ronald Edward" userId="1820ae57-3f0e-4d9d-af90-2444a8544ab4" providerId="ADAL" clId="{256F3F69-C966-48AC-8C76-F069F5EB785B}" dt="2017-11-29T20:08:02.947" v="0"/>
          <ac:spMkLst>
            <pc:docMk/>
            <pc:sldMasterMk cId="1917414614" sldId="2147484372"/>
            <ac:spMk id="1098" creationId="{00000000-0000-0000-0000-000000000000}"/>
          </ac:spMkLst>
        </pc:spChg>
        <pc:spChg chg="mod">
          <ac:chgData name="Bergquist, Ronald Edward" userId="1820ae57-3f0e-4d9d-af90-2444a8544ab4" providerId="ADAL" clId="{256F3F69-C966-48AC-8C76-F069F5EB785B}" dt="2017-11-29T20:08:02.947" v="0"/>
          <ac:spMkLst>
            <pc:docMk/>
            <pc:sldMasterMk cId="1917414614" sldId="2147484372"/>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1917414614" sldId="2147484372"/>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1917414614" sldId="2147484372"/>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1917414614" sldId="2147484372"/>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1917414614" sldId="2147484372"/>
            <pc:sldLayoutMk cId="1965436804" sldId="2147484373"/>
          </pc:sldLayoutMkLst>
          <pc:spChg chg="mod">
            <ac:chgData name="Bergquist, Ronald Edward" userId="1820ae57-3f0e-4d9d-af90-2444a8544ab4" providerId="ADAL" clId="{256F3F69-C966-48AC-8C76-F069F5EB785B}" dt="2017-11-29T20:08:02.947" v="0"/>
            <ac:spMkLst>
              <pc:docMk/>
              <pc:sldMasterMk cId="1917414614" sldId="2147484372"/>
              <pc:sldLayoutMk cId="1965436804" sldId="2147484373"/>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1838163103" sldId="2147484374"/>
        </pc:sldMasterMkLst>
        <pc:spChg chg="mod">
          <ac:chgData name="Bergquist, Ronald Edward" userId="1820ae57-3f0e-4d9d-af90-2444a8544ab4" providerId="ADAL" clId="{256F3F69-C966-48AC-8C76-F069F5EB785B}" dt="2017-11-29T20:08:02.947" v="0"/>
          <ac:spMkLst>
            <pc:docMk/>
            <pc:sldMasterMk cId="1838163103" sldId="2147484374"/>
            <ac:spMk id="65" creationId="{00000000-0000-0000-0000-000000000000}"/>
          </ac:spMkLst>
        </pc:spChg>
        <pc:spChg chg="mod">
          <ac:chgData name="Bergquist, Ronald Edward" userId="1820ae57-3f0e-4d9d-af90-2444a8544ab4" providerId="ADAL" clId="{256F3F69-C966-48AC-8C76-F069F5EB785B}" dt="2017-11-29T20:08:02.947" v="0"/>
          <ac:spMkLst>
            <pc:docMk/>
            <pc:sldMasterMk cId="1838163103" sldId="2147484374"/>
            <ac:spMk id="66" creationId="{00000000-0000-0000-0000-000000000000}"/>
          </ac:spMkLst>
        </pc:spChg>
        <pc:spChg chg="mod">
          <ac:chgData name="Bergquist, Ronald Edward" userId="1820ae57-3f0e-4d9d-af90-2444a8544ab4" providerId="ADAL" clId="{256F3F69-C966-48AC-8C76-F069F5EB785B}" dt="2017-11-29T20:08:02.947" v="0"/>
          <ac:spMkLst>
            <pc:docMk/>
            <pc:sldMasterMk cId="1838163103" sldId="2147484374"/>
            <ac:spMk id="1098" creationId="{00000000-0000-0000-0000-000000000000}"/>
          </ac:spMkLst>
        </pc:spChg>
        <pc:spChg chg="mod">
          <ac:chgData name="Bergquist, Ronald Edward" userId="1820ae57-3f0e-4d9d-af90-2444a8544ab4" providerId="ADAL" clId="{256F3F69-C966-48AC-8C76-F069F5EB785B}" dt="2017-11-29T20:08:02.947" v="0"/>
          <ac:spMkLst>
            <pc:docMk/>
            <pc:sldMasterMk cId="1838163103" sldId="2147484374"/>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1838163103" sldId="2147484374"/>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1838163103" sldId="2147484374"/>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1838163103" sldId="2147484374"/>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1838163103" sldId="2147484374"/>
            <pc:sldLayoutMk cId="248898480" sldId="2147484375"/>
          </pc:sldLayoutMkLst>
          <pc:spChg chg="mod">
            <ac:chgData name="Bergquist, Ronald Edward" userId="1820ae57-3f0e-4d9d-af90-2444a8544ab4" providerId="ADAL" clId="{256F3F69-C966-48AC-8C76-F069F5EB785B}" dt="2017-11-29T20:08:02.947" v="0"/>
            <ac:spMkLst>
              <pc:docMk/>
              <pc:sldMasterMk cId="1838163103" sldId="2147484374"/>
              <pc:sldLayoutMk cId="248898480" sldId="2147484375"/>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2627022324" sldId="2147484376"/>
        </pc:sldMasterMkLst>
        <pc:spChg chg="mod">
          <ac:chgData name="Bergquist, Ronald Edward" userId="1820ae57-3f0e-4d9d-af90-2444a8544ab4" providerId="ADAL" clId="{256F3F69-C966-48AC-8C76-F069F5EB785B}" dt="2017-11-29T20:08:02.947" v="0"/>
          <ac:spMkLst>
            <pc:docMk/>
            <pc:sldMasterMk cId="2627022324" sldId="2147484376"/>
            <ac:spMk id="65" creationId="{00000000-0000-0000-0000-000000000000}"/>
          </ac:spMkLst>
        </pc:spChg>
        <pc:spChg chg="mod">
          <ac:chgData name="Bergquist, Ronald Edward" userId="1820ae57-3f0e-4d9d-af90-2444a8544ab4" providerId="ADAL" clId="{256F3F69-C966-48AC-8C76-F069F5EB785B}" dt="2017-11-29T20:08:02.947" v="0"/>
          <ac:spMkLst>
            <pc:docMk/>
            <pc:sldMasterMk cId="2627022324" sldId="2147484376"/>
            <ac:spMk id="66" creationId="{00000000-0000-0000-0000-000000000000}"/>
          </ac:spMkLst>
        </pc:spChg>
        <pc:spChg chg="mod">
          <ac:chgData name="Bergquist, Ronald Edward" userId="1820ae57-3f0e-4d9d-af90-2444a8544ab4" providerId="ADAL" clId="{256F3F69-C966-48AC-8C76-F069F5EB785B}" dt="2017-11-29T20:08:02.947" v="0"/>
          <ac:spMkLst>
            <pc:docMk/>
            <pc:sldMasterMk cId="2627022324" sldId="2147484376"/>
            <ac:spMk id="1098" creationId="{00000000-0000-0000-0000-000000000000}"/>
          </ac:spMkLst>
        </pc:spChg>
        <pc:spChg chg="mod">
          <ac:chgData name="Bergquist, Ronald Edward" userId="1820ae57-3f0e-4d9d-af90-2444a8544ab4" providerId="ADAL" clId="{256F3F69-C966-48AC-8C76-F069F5EB785B}" dt="2017-11-29T20:08:02.947" v="0"/>
          <ac:spMkLst>
            <pc:docMk/>
            <pc:sldMasterMk cId="2627022324" sldId="2147484376"/>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2627022324" sldId="2147484376"/>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2627022324" sldId="2147484376"/>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2627022324" sldId="2147484376"/>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2627022324" sldId="2147484376"/>
            <pc:sldLayoutMk cId="3751333603" sldId="2147484377"/>
          </pc:sldLayoutMkLst>
          <pc:spChg chg="mod">
            <ac:chgData name="Bergquist, Ronald Edward" userId="1820ae57-3f0e-4d9d-af90-2444a8544ab4" providerId="ADAL" clId="{256F3F69-C966-48AC-8C76-F069F5EB785B}" dt="2017-11-29T20:08:02.947" v="0"/>
            <ac:spMkLst>
              <pc:docMk/>
              <pc:sldMasterMk cId="2627022324" sldId="2147484376"/>
              <pc:sldLayoutMk cId="3751333603" sldId="2147484377"/>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733194092" sldId="2147484378"/>
        </pc:sldMasterMkLst>
        <pc:spChg chg="mod">
          <ac:chgData name="Bergquist, Ronald Edward" userId="1820ae57-3f0e-4d9d-af90-2444a8544ab4" providerId="ADAL" clId="{256F3F69-C966-48AC-8C76-F069F5EB785B}" dt="2017-11-29T20:08:02.947" v="0"/>
          <ac:spMkLst>
            <pc:docMk/>
            <pc:sldMasterMk cId="733194092" sldId="2147484378"/>
            <ac:spMk id="65" creationId="{00000000-0000-0000-0000-000000000000}"/>
          </ac:spMkLst>
        </pc:spChg>
        <pc:spChg chg="mod">
          <ac:chgData name="Bergquist, Ronald Edward" userId="1820ae57-3f0e-4d9d-af90-2444a8544ab4" providerId="ADAL" clId="{256F3F69-C966-48AC-8C76-F069F5EB785B}" dt="2017-11-29T20:08:02.947" v="0"/>
          <ac:spMkLst>
            <pc:docMk/>
            <pc:sldMasterMk cId="733194092" sldId="2147484378"/>
            <ac:spMk id="66" creationId="{00000000-0000-0000-0000-000000000000}"/>
          </ac:spMkLst>
        </pc:spChg>
        <pc:spChg chg="mod">
          <ac:chgData name="Bergquist, Ronald Edward" userId="1820ae57-3f0e-4d9d-af90-2444a8544ab4" providerId="ADAL" clId="{256F3F69-C966-48AC-8C76-F069F5EB785B}" dt="2017-11-29T20:08:02.947" v="0"/>
          <ac:spMkLst>
            <pc:docMk/>
            <pc:sldMasterMk cId="733194092" sldId="2147484378"/>
            <ac:spMk id="1098" creationId="{00000000-0000-0000-0000-000000000000}"/>
          </ac:spMkLst>
        </pc:spChg>
        <pc:spChg chg="mod">
          <ac:chgData name="Bergquist, Ronald Edward" userId="1820ae57-3f0e-4d9d-af90-2444a8544ab4" providerId="ADAL" clId="{256F3F69-C966-48AC-8C76-F069F5EB785B}" dt="2017-11-29T20:08:02.947" v="0"/>
          <ac:spMkLst>
            <pc:docMk/>
            <pc:sldMasterMk cId="733194092" sldId="2147484378"/>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733194092" sldId="2147484378"/>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733194092" sldId="2147484378"/>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733194092" sldId="2147484378"/>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733194092" sldId="2147484378"/>
            <pc:sldLayoutMk cId="2974058208" sldId="2147484379"/>
          </pc:sldLayoutMkLst>
          <pc:spChg chg="mod">
            <ac:chgData name="Bergquist, Ronald Edward" userId="1820ae57-3f0e-4d9d-af90-2444a8544ab4" providerId="ADAL" clId="{256F3F69-C966-48AC-8C76-F069F5EB785B}" dt="2017-11-29T20:08:02.947" v="0"/>
            <ac:spMkLst>
              <pc:docMk/>
              <pc:sldMasterMk cId="733194092" sldId="2147484378"/>
              <pc:sldLayoutMk cId="2974058208" sldId="2147484379"/>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1309076496" sldId="2147484380"/>
        </pc:sldMasterMkLst>
        <pc:spChg chg="mod">
          <ac:chgData name="Bergquist, Ronald Edward" userId="1820ae57-3f0e-4d9d-af90-2444a8544ab4" providerId="ADAL" clId="{256F3F69-C966-48AC-8C76-F069F5EB785B}" dt="2017-11-29T20:08:02.947" v="0"/>
          <ac:spMkLst>
            <pc:docMk/>
            <pc:sldMasterMk cId="1309076496" sldId="2147484380"/>
            <ac:spMk id="65" creationId="{00000000-0000-0000-0000-000000000000}"/>
          </ac:spMkLst>
        </pc:spChg>
        <pc:spChg chg="mod">
          <ac:chgData name="Bergquist, Ronald Edward" userId="1820ae57-3f0e-4d9d-af90-2444a8544ab4" providerId="ADAL" clId="{256F3F69-C966-48AC-8C76-F069F5EB785B}" dt="2017-11-29T20:08:02.947" v="0"/>
          <ac:spMkLst>
            <pc:docMk/>
            <pc:sldMasterMk cId="1309076496" sldId="2147484380"/>
            <ac:spMk id="66" creationId="{00000000-0000-0000-0000-000000000000}"/>
          </ac:spMkLst>
        </pc:spChg>
        <pc:spChg chg="mod">
          <ac:chgData name="Bergquist, Ronald Edward" userId="1820ae57-3f0e-4d9d-af90-2444a8544ab4" providerId="ADAL" clId="{256F3F69-C966-48AC-8C76-F069F5EB785B}" dt="2017-11-29T20:08:02.947" v="0"/>
          <ac:spMkLst>
            <pc:docMk/>
            <pc:sldMasterMk cId="1309076496" sldId="2147484380"/>
            <ac:spMk id="1098" creationId="{00000000-0000-0000-0000-000000000000}"/>
          </ac:spMkLst>
        </pc:spChg>
        <pc:spChg chg="mod">
          <ac:chgData name="Bergquist, Ronald Edward" userId="1820ae57-3f0e-4d9d-af90-2444a8544ab4" providerId="ADAL" clId="{256F3F69-C966-48AC-8C76-F069F5EB785B}" dt="2017-11-29T20:08:02.947" v="0"/>
          <ac:spMkLst>
            <pc:docMk/>
            <pc:sldMasterMk cId="1309076496" sldId="2147484380"/>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1309076496" sldId="2147484380"/>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1309076496" sldId="2147484380"/>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1309076496" sldId="2147484380"/>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1309076496" sldId="2147484380"/>
            <pc:sldLayoutMk cId="1369171153" sldId="2147484381"/>
          </pc:sldLayoutMkLst>
          <pc:spChg chg="mod">
            <ac:chgData name="Bergquist, Ronald Edward" userId="1820ae57-3f0e-4d9d-af90-2444a8544ab4" providerId="ADAL" clId="{256F3F69-C966-48AC-8C76-F069F5EB785B}" dt="2017-11-29T20:08:02.947" v="0"/>
            <ac:spMkLst>
              <pc:docMk/>
              <pc:sldMasterMk cId="1309076496" sldId="2147484380"/>
              <pc:sldLayoutMk cId="1369171153" sldId="2147484381"/>
              <ac:spMk id="4" creationId="{00000000-0000-0000-0000-000000000000}"/>
            </ac:spMkLst>
          </pc:spChg>
        </pc:sldLayoutChg>
      </pc:sldMasterChg>
      <pc:sldMasterChg chg="modSp modSldLayout">
        <pc:chgData name="Bergquist, Ronald Edward" userId="1820ae57-3f0e-4d9d-af90-2444a8544ab4" providerId="ADAL" clId="{256F3F69-C966-48AC-8C76-F069F5EB785B}" dt="2017-11-29T20:08:02.947" v="0"/>
        <pc:sldMasterMkLst>
          <pc:docMk/>
          <pc:sldMasterMk cId="1373433718" sldId="2147484382"/>
        </pc:sldMasterMkLst>
        <pc:spChg chg="mod">
          <ac:chgData name="Bergquist, Ronald Edward" userId="1820ae57-3f0e-4d9d-af90-2444a8544ab4" providerId="ADAL" clId="{256F3F69-C966-48AC-8C76-F069F5EB785B}" dt="2017-11-29T20:08:02.947" v="0"/>
          <ac:spMkLst>
            <pc:docMk/>
            <pc:sldMasterMk cId="1373433718" sldId="2147484382"/>
            <ac:spMk id="65" creationId="{00000000-0000-0000-0000-000000000000}"/>
          </ac:spMkLst>
        </pc:spChg>
        <pc:spChg chg="mod">
          <ac:chgData name="Bergquist, Ronald Edward" userId="1820ae57-3f0e-4d9d-af90-2444a8544ab4" providerId="ADAL" clId="{256F3F69-C966-48AC-8C76-F069F5EB785B}" dt="2017-11-29T20:08:02.947" v="0"/>
          <ac:spMkLst>
            <pc:docMk/>
            <pc:sldMasterMk cId="1373433718" sldId="2147484382"/>
            <ac:spMk id="66" creationId="{00000000-0000-0000-0000-000000000000}"/>
          </ac:spMkLst>
        </pc:spChg>
        <pc:spChg chg="mod">
          <ac:chgData name="Bergquist, Ronald Edward" userId="1820ae57-3f0e-4d9d-af90-2444a8544ab4" providerId="ADAL" clId="{256F3F69-C966-48AC-8C76-F069F5EB785B}" dt="2017-11-29T20:08:02.947" v="0"/>
          <ac:spMkLst>
            <pc:docMk/>
            <pc:sldMasterMk cId="1373433718" sldId="2147484382"/>
            <ac:spMk id="1098" creationId="{00000000-0000-0000-0000-000000000000}"/>
          </ac:spMkLst>
        </pc:spChg>
        <pc:spChg chg="mod">
          <ac:chgData name="Bergquist, Ronald Edward" userId="1820ae57-3f0e-4d9d-af90-2444a8544ab4" providerId="ADAL" clId="{256F3F69-C966-48AC-8C76-F069F5EB785B}" dt="2017-11-29T20:08:02.947" v="0"/>
          <ac:spMkLst>
            <pc:docMk/>
            <pc:sldMasterMk cId="1373433718" sldId="2147484382"/>
            <ac:spMk id="1100" creationId="{00000000-0000-0000-0000-000000000000}"/>
          </ac:spMkLst>
        </pc:spChg>
        <pc:grpChg chg="mod">
          <ac:chgData name="Bergquist, Ronald Edward" userId="1820ae57-3f0e-4d9d-af90-2444a8544ab4" providerId="ADAL" clId="{256F3F69-C966-48AC-8C76-F069F5EB785B}" dt="2017-11-29T20:08:02.947" v="0"/>
          <ac:grpSpMkLst>
            <pc:docMk/>
            <pc:sldMasterMk cId="1373433718" sldId="2147484382"/>
            <ac:grpSpMk id="82" creationId="{00000000-0000-0000-0000-000000000000}"/>
          </ac:grpSpMkLst>
        </pc:grpChg>
        <pc:grpChg chg="mod">
          <ac:chgData name="Bergquist, Ronald Edward" userId="1820ae57-3f0e-4d9d-af90-2444a8544ab4" providerId="ADAL" clId="{256F3F69-C966-48AC-8C76-F069F5EB785B}" dt="2017-11-29T20:08:02.947" v="0"/>
          <ac:grpSpMkLst>
            <pc:docMk/>
            <pc:sldMasterMk cId="1373433718" sldId="2147484382"/>
            <ac:grpSpMk id="95" creationId="{00000000-0000-0000-0000-000000000000}"/>
          </ac:grpSpMkLst>
        </pc:grpChg>
        <pc:grpChg chg="mod">
          <ac:chgData name="Bergquist, Ronald Edward" userId="1820ae57-3f0e-4d9d-af90-2444a8544ab4" providerId="ADAL" clId="{256F3F69-C966-48AC-8C76-F069F5EB785B}" dt="2017-11-29T20:08:02.947" v="0"/>
          <ac:grpSpMkLst>
            <pc:docMk/>
            <pc:sldMasterMk cId="1373433718" sldId="2147484382"/>
            <ac:grpSpMk id="96" creationId="{00000000-0000-0000-0000-000000000000}"/>
          </ac:grpSpMkLst>
        </pc:grpChg>
        <pc:sldLayoutChg chg="modSp">
          <pc:chgData name="Bergquist, Ronald Edward" userId="1820ae57-3f0e-4d9d-af90-2444a8544ab4" providerId="ADAL" clId="{256F3F69-C966-48AC-8C76-F069F5EB785B}" dt="2017-11-29T20:08:02.947" v="0"/>
          <pc:sldLayoutMkLst>
            <pc:docMk/>
            <pc:sldMasterMk cId="1373433718" sldId="2147484382"/>
            <pc:sldLayoutMk cId="3338201775" sldId="2147484383"/>
          </pc:sldLayoutMkLst>
          <pc:spChg chg="mod">
            <ac:chgData name="Bergquist, Ronald Edward" userId="1820ae57-3f0e-4d9d-af90-2444a8544ab4" providerId="ADAL" clId="{256F3F69-C966-48AC-8C76-F069F5EB785B}" dt="2017-11-29T20:08:02.947" v="0"/>
            <ac:spMkLst>
              <pc:docMk/>
              <pc:sldMasterMk cId="1373433718" sldId="2147484382"/>
              <pc:sldLayoutMk cId="3338201775" sldId="2147484383"/>
              <ac:spMk id="4" creationId="{00000000-0000-0000-0000-000000000000}"/>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2867B6-0498-4919-9E80-814481BE039E}"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FE8D9EF7-1A42-48AE-B38A-DBC7DE543EC7}">
      <dgm:prSet phldrT="[Text]"/>
      <dgm:spPr/>
      <dgm:t>
        <a:bodyPr/>
        <a:lstStyle/>
        <a:p>
          <a:pPr algn="r"/>
          <a:r>
            <a:rPr lang="en-US" dirty="0"/>
            <a:t>Thinking about PowerPoint</a:t>
          </a:r>
        </a:p>
      </dgm:t>
    </dgm:pt>
    <dgm:pt modelId="{20DD5DA1-3FB4-4C1D-8BB3-7B8AEA01F977}" type="parTrans" cxnId="{3C42129F-A983-4C80-A153-18A044202C5A}">
      <dgm:prSet/>
      <dgm:spPr/>
      <dgm:t>
        <a:bodyPr/>
        <a:lstStyle/>
        <a:p>
          <a:pPr algn="r"/>
          <a:endParaRPr lang="en-US"/>
        </a:p>
      </dgm:t>
    </dgm:pt>
    <dgm:pt modelId="{884F563C-26C9-4353-8454-D31793740B4C}" type="sibTrans" cxnId="{3C42129F-A983-4C80-A153-18A044202C5A}">
      <dgm:prSet/>
      <dgm:spPr/>
      <dgm:t>
        <a:bodyPr/>
        <a:lstStyle/>
        <a:p>
          <a:pPr algn="r"/>
          <a:endParaRPr lang="en-US"/>
        </a:p>
      </dgm:t>
    </dgm:pt>
    <dgm:pt modelId="{072CB564-B96A-43FA-B6B4-9E5B774D3F3F}">
      <dgm:prSet phldrT="[Text]"/>
      <dgm:spPr/>
      <dgm:t>
        <a:bodyPr/>
        <a:lstStyle/>
        <a:p>
          <a:pPr algn="r"/>
          <a:r>
            <a:rPr lang="en-US" dirty="0"/>
            <a:t>Working views</a:t>
          </a:r>
        </a:p>
      </dgm:t>
    </dgm:pt>
    <dgm:pt modelId="{D75E6732-A2C7-44CD-BD61-03C03235A4A2}" type="parTrans" cxnId="{9FA3189A-5CD8-4569-A5F6-D139F1253214}">
      <dgm:prSet/>
      <dgm:spPr/>
      <dgm:t>
        <a:bodyPr/>
        <a:lstStyle/>
        <a:p>
          <a:pPr algn="r"/>
          <a:endParaRPr lang="en-US"/>
        </a:p>
      </dgm:t>
    </dgm:pt>
    <dgm:pt modelId="{4A2B8675-DB75-4A6E-8712-06434E64518F}" type="sibTrans" cxnId="{9FA3189A-5CD8-4569-A5F6-D139F1253214}">
      <dgm:prSet/>
      <dgm:spPr/>
      <dgm:t>
        <a:bodyPr/>
        <a:lstStyle/>
        <a:p>
          <a:pPr algn="r"/>
          <a:endParaRPr lang="en-US"/>
        </a:p>
      </dgm:t>
    </dgm:pt>
    <dgm:pt modelId="{864B3FFA-00F2-4613-8CA4-5A2E1796D31E}">
      <dgm:prSet phldrT="[Text]"/>
      <dgm:spPr/>
      <dgm:t>
        <a:bodyPr/>
        <a:lstStyle/>
        <a:p>
          <a:pPr algn="r"/>
          <a:r>
            <a:rPr lang="en-US" dirty="0"/>
            <a:t>Designing a presentation</a:t>
          </a:r>
        </a:p>
      </dgm:t>
    </dgm:pt>
    <dgm:pt modelId="{16C59E40-EB6A-4C07-BFAC-FCEFE243AAA7}" type="parTrans" cxnId="{0CDD2022-1622-42C5-A2AF-3FBE4A0FFF0C}">
      <dgm:prSet/>
      <dgm:spPr/>
      <dgm:t>
        <a:bodyPr/>
        <a:lstStyle/>
        <a:p>
          <a:pPr algn="r"/>
          <a:endParaRPr lang="en-US"/>
        </a:p>
      </dgm:t>
    </dgm:pt>
    <dgm:pt modelId="{A3E03926-C49B-4D68-974F-5AA90D6771A2}" type="sibTrans" cxnId="{0CDD2022-1622-42C5-A2AF-3FBE4A0FFF0C}">
      <dgm:prSet/>
      <dgm:spPr/>
      <dgm:t>
        <a:bodyPr/>
        <a:lstStyle/>
        <a:p>
          <a:pPr algn="r"/>
          <a:endParaRPr lang="en-US"/>
        </a:p>
      </dgm:t>
    </dgm:pt>
    <dgm:pt modelId="{BC67F0D8-A451-42E0-A364-6B22EEF44FB1}">
      <dgm:prSet phldrT="[Text]"/>
      <dgm:spPr/>
      <dgm:t>
        <a:bodyPr/>
        <a:lstStyle/>
        <a:p>
          <a:pPr algn="r"/>
          <a:r>
            <a:rPr lang="en-US" dirty="0"/>
            <a:t>Tour the workspace</a:t>
          </a:r>
        </a:p>
      </dgm:t>
    </dgm:pt>
    <dgm:pt modelId="{CDC1D676-057B-476A-9167-9DEFBFCBC1F0}" type="parTrans" cxnId="{9C4994BA-6CDF-409A-A1B2-2B4318803A00}">
      <dgm:prSet/>
      <dgm:spPr/>
      <dgm:t>
        <a:bodyPr/>
        <a:lstStyle/>
        <a:p>
          <a:pPr algn="r"/>
          <a:endParaRPr lang="en-US"/>
        </a:p>
      </dgm:t>
    </dgm:pt>
    <dgm:pt modelId="{CEC42888-6F60-4F60-86F2-E630E3AAABC3}" type="sibTrans" cxnId="{9C4994BA-6CDF-409A-A1B2-2B4318803A00}">
      <dgm:prSet/>
      <dgm:spPr/>
      <dgm:t>
        <a:bodyPr/>
        <a:lstStyle/>
        <a:p>
          <a:pPr algn="r"/>
          <a:endParaRPr lang="en-US"/>
        </a:p>
      </dgm:t>
    </dgm:pt>
    <dgm:pt modelId="{C891B313-25FB-43D4-9DE1-DB2D39619B5E}">
      <dgm:prSet phldrT="[Text]"/>
      <dgm:spPr>
        <a:solidFill>
          <a:srgbClr val="B13F1B"/>
        </a:solidFill>
      </dgm:spPr>
      <dgm:t>
        <a:bodyPr/>
        <a:lstStyle/>
        <a:p>
          <a:pPr algn="r"/>
          <a:r>
            <a:rPr lang="en-US" dirty="0"/>
            <a:t>Delivering a presentation</a:t>
          </a:r>
        </a:p>
      </dgm:t>
    </dgm:pt>
    <dgm:pt modelId="{044F2C05-1399-41F9-9C80-636E1EC731EC}" type="parTrans" cxnId="{2E8CFAAE-D089-404C-BFDE-DEDA5946D0A5}">
      <dgm:prSet/>
      <dgm:spPr/>
      <dgm:t>
        <a:bodyPr/>
        <a:lstStyle/>
        <a:p>
          <a:pPr algn="r"/>
          <a:endParaRPr lang="en-US"/>
        </a:p>
      </dgm:t>
    </dgm:pt>
    <dgm:pt modelId="{E7F9112C-339E-4B09-9532-1EE91E3B5893}" type="sibTrans" cxnId="{2E8CFAAE-D089-404C-BFDE-DEDA5946D0A5}">
      <dgm:prSet/>
      <dgm:spPr/>
      <dgm:t>
        <a:bodyPr/>
        <a:lstStyle/>
        <a:p>
          <a:pPr algn="r"/>
          <a:endParaRPr lang="en-US"/>
        </a:p>
      </dgm:t>
    </dgm:pt>
    <dgm:pt modelId="{B721A7E0-765F-4383-984A-6D0BFDE59B49}" type="pres">
      <dgm:prSet presAssocID="{CA2867B6-0498-4919-9E80-814481BE039E}" presName="outerComposite" presStyleCnt="0">
        <dgm:presLayoutVars>
          <dgm:chMax val="5"/>
          <dgm:dir/>
          <dgm:resizeHandles val="exact"/>
        </dgm:presLayoutVars>
      </dgm:prSet>
      <dgm:spPr/>
    </dgm:pt>
    <dgm:pt modelId="{75A9A2FE-A151-441B-BEF8-A2D170521328}" type="pres">
      <dgm:prSet presAssocID="{CA2867B6-0498-4919-9E80-814481BE039E}" presName="dummyMaxCanvas" presStyleCnt="0">
        <dgm:presLayoutVars/>
      </dgm:prSet>
      <dgm:spPr/>
    </dgm:pt>
    <dgm:pt modelId="{2E4F8DCB-1DDD-40DE-B071-3B835776C4F5}" type="pres">
      <dgm:prSet presAssocID="{CA2867B6-0498-4919-9E80-814481BE039E}" presName="FiveNodes_1" presStyleLbl="node1" presStyleIdx="0" presStyleCnt="5">
        <dgm:presLayoutVars>
          <dgm:bulletEnabled val="1"/>
        </dgm:presLayoutVars>
      </dgm:prSet>
      <dgm:spPr/>
    </dgm:pt>
    <dgm:pt modelId="{3245D16D-29F9-4D38-AB35-62E336B2B5CC}" type="pres">
      <dgm:prSet presAssocID="{CA2867B6-0498-4919-9E80-814481BE039E}" presName="FiveNodes_2" presStyleLbl="node1" presStyleIdx="1" presStyleCnt="5">
        <dgm:presLayoutVars>
          <dgm:bulletEnabled val="1"/>
        </dgm:presLayoutVars>
      </dgm:prSet>
      <dgm:spPr/>
    </dgm:pt>
    <dgm:pt modelId="{1916CED8-5BE3-4DAE-9CEE-A41E0F21D96F}" type="pres">
      <dgm:prSet presAssocID="{CA2867B6-0498-4919-9E80-814481BE039E}" presName="FiveNodes_3" presStyleLbl="node1" presStyleIdx="2" presStyleCnt="5">
        <dgm:presLayoutVars>
          <dgm:bulletEnabled val="1"/>
        </dgm:presLayoutVars>
      </dgm:prSet>
      <dgm:spPr/>
    </dgm:pt>
    <dgm:pt modelId="{1CE1696C-77E5-4148-A269-917D3ECB06E8}" type="pres">
      <dgm:prSet presAssocID="{CA2867B6-0498-4919-9E80-814481BE039E}" presName="FiveNodes_4" presStyleLbl="node1" presStyleIdx="3" presStyleCnt="5">
        <dgm:presLayoutVars>
          <dgm:bulletEnabled val="1"/>
        </dgm:presLayoutVars>
      </dgm:prSet>
      <dgm:spPr/>
    </dgm:pt>
    <dgm:pt modelId="{F7A26A66-2B0E-477C-AF0F-34A84BAF6E46}" type="pres">
      <dgm:prSet presAssocID="{CA2867B6-0498-4919-9E80-814481BE039E}" presName="FiveNodes_5" presStyleLbl="node1" presStyleIdx="4" presStyleCnt="5">
        <dgm:presLayoutVars>
          <dgm:bulletEnabled val="1"/>
        </dgm:presLayoutVars>
      </dgm:prSet>
      <dgm:spPr/>
    </dgm:pt>
    <dgm:pt modelId="{4F358F69-70E9-4F50-87B0-4FF0BFC20D2C}" type="pres">
      <dgm:prSet presAssocID="{CA2867B6-0498-4919-9E80-814481BE039E}" presName="FiveConn_1-2" presStyleLbl="fgAccFollowNode1" presStyleIdx="0" presStyleCnt="4">
        <dgm:presLayoutVars>
          <dgm:bulletEnabled val="1"/>
        </dgm:presLayoutVars>
      </dgm:prSet>
      <dgm:spPr/>
    </dgm:pt>
    <dgm:pt modelId="{57CC533D-BC63-4C04-8276-96C365A5679F}" type="pres">
      <dgm:prSet presAssocID="{CA2867B6-0498-4919-9E80-814481BE039E}" presName="FiveConn_2-3" presStyleLbl="fgAccFollowNode1" presStyleIdx="1" presStyleCnt="4">
        <dgm:presLayoutVars>
          <dgm:bulletEnabled val="1"/>
        </dgm:presLayoutVars>
      </dgm:prSet>
      <dgm:spPr/>
    </dgm:pt>
    <dgm:pt modelId="{43C4B174-8E37-445B-8FB6-CF7E568262AB}" type="pres">
      <dgm:prSet presAssocID="{CA2867B6-0498-4919-9E80-814481BE039E}" presName="FiveConn_3-4" presStyleLbl="fgAccFollowNode1" presStyleIdx="2" presStyleCnt="4">
        <dgm:presLayoutVars>
          <dgm:bulletEnabled val="1"/>
        </dgm:presLayoutVars>
      </dgm:prSet>
      <dgm:spPr/>
    </dgm:pt>
    <dgm:pt modelId="{648D33DF-377B-4BE9-AF1E-6FADEC55A02B}" type="pres">
      <dgm:prSet presAssocID="{CA2867B6-0498-4919-9E80-814481BE039E}" presName="FiveConn_4-5" presStyleLbl="fgAccFollowNode1" presStyleIdx="3" presStyleCnt="4">
        <dgm:presLayoutVars>
          <dgm:bulletEnabled val="1"/>
        </dgm:presLayoutVars>
      </dgm:prSet>
      <dgm:spPr/>
    </dgm:pt>
    <dgm:pt modelId="{B925958B-6441-4505-A0E7-8C2585F5FF5A}" type="pres">
      <dgm:prSet presAssocID="{CA2867B6-0498-4919-9E80-814481BE039E}" presName="FiveNodes_1_text" presStyleLbl="node1" presStyleIdx="4" presStyleCnt="5">
        <dgm:presLayoutVars>
          <dgm:bulletEnabled val="1"/>
        </dgm:presLayoutVars>
      </dgm:prSet>
      <dgm:spPr/>
    </dgm:pt>
    <dgm:pt modelId="{7A1B0672-F2EA-413F-B15B-2435A363B4E9}" type="pres">
      <dgm:prSet presAssocID="{CA2867B6-0498-4919-9E80-814481BE039E}" presName="FiveNodes_2_text" presStyleLbl="node1" presStyleIdx="4" presStyleCnt="5">
        <dgm:presLayoutVars>
          <dgm:bulletEnabled val="1"/>
        </dgm:presLayoutVars>
      </dgm:prSet>
      <dgm:spPr/>
    </dgm:pt>
    <dgm:pt modelId="{CE4B2860-68B0-4E97-AB8A-089B068DEEF4}" type="pres">
      <dgm:prSet presAssocID="{CA2867B6-0498-4919-9E80-814481BE039E}" presName="FiveNodes_3_text" presStyleLbl="node1" presStyleIdx="4" presStyleCnt="5">
        <dgm:presLayoutVars>
          <dgm:bulletEnabled val="1"/>
        </dgm:presLayoutVars>
      </dgm:prSet>
      <dgm:spPr/>
    </dgm:pt>
    <dgm:pt modelId="{AF046F79-BD27-4278-95F1-321CCD86A8EA}" type="pres">
      <dgm:prSet presAssocID="{CA2867B6-0498-4919-9E80-814481BE039E}" presName="FiveNodes_4_text" presStyleLbl="node1" presStyleIdx="4" presStyleCnt="5">
        <dgm:presLayoutVars>
          <dgm:bulletEnabled val="1"/>
        </dgm:presLayoutVars>
      </dgm:prSet>
      <dgm:spPr/>
    </dgm:pt>
    <dgm:pt modelId="{C1C3313B-E446-4EA8-962C-F7A958ACE1B7}" type="pres">
      <dgm:prSet presAssocID="{CA2867B6-0498-4919-9E80-814481BE039E}" presName="FiveNodes_5_text" presStyleLbl="node1" presStyleIdx="4" presStyleCnt="5">
        <dgm:presLayoutVars>
          <dgm:bulletEnabled val="1"/>
        </dgm:presLayoutVars>
      </dgm:prSet>
      <dgm:spPr/>
    </dgm:pt>
  </dgm:ptLst>
  <dgm:cxnLst>
    <dgm:cxn modelId="{F63EFE03-9E5B-448D-9E63-EAB5B1181E95}" type="presOf" srcId="{CEC42888-6F60-4F60-86F2-E630E3AAABC3}" destId="{57CC533D-BC63-4C04-8276-96C365A5679F}" srcOrd="0" destOrd="0" presId="urn:microsoft.com/office/officeart/2005/8/layout/vProcess5"/>
    <dgm:cxn modelId="{829FE10E-5CD5-4521-8BD5-1DB11E6DCB5A}" type="presOf" srcId="{C891B313-25FB-43D4-9DE1-DB2D39619B5E}" destId="{F7A26A66-2B0E-477C-AF0F-34A84BAF6E46}" srcOrd="0" destOrd="0" presId="urn:microsoft.com/office/officeart/2005/8/layout/vProcess5"/>
    <dgm:cxn modelId="{C04D6C19-F68D-4DF1-A3E7-8AAE928619DC}" type="presOf" srcId="{BC67F0D8-A451-42E0-A364-6B22EEF44FB1}" destId="{7A1B0672-F2EA-413F-B15B-2435A363B4E9}" srcOrd="1" destOrd="0" presId="urn:microsoft.com/office/officeart/2005/8/layout/vProcess5"/>
    <dgm:cxn modelId="{0CDD2022-1622-42C5-A2AF-3FBE4A0FFF0C}" srcId="{CA2867B6-0498-4919-9E80-814481BE039E}" destId="{864B3FFA-00F2-4613-8CA4-5A2E1796D31E}" srcOrd="3" destOrd="0" parTransId="{16C59E40-EB6A-4C07-BFAC-FCEFE243AAA7}" sibTransId="{A3E03926-C49B-4D68-974F-5AA90D6771A2}"/>
    <dgm:cxn modelId="{5A7C2B36-A884-41EB-8C97-307AB6D518D9}" type="presOf" srcId="{864B3FFA-00F2-4613-8CA4-5A2E1796D31E}" destId="{1CE1696C-77E5-4148-A269-917D3ECB06E8}" srcOrd="0" destOrd="0" presId="urn:microsoft.com/office/officeart/2005/8/layout/vProcess5"/>
    <dgm:cxn modelId="{3E85B93A-2EB1-4791-8ADE-A25721084F79}" type="presOf" srcId="{072CB564-B96A-43FA-B6B4-9E5B774D3F3F}" destId="{1916CED8-5BE3-4DAE-9CEE-A41E0F21D96F}" srcOrd="0" destOrd="0" presId="urn:microsoft.com/office/officeart/2005/8/layout/vProcess5"/>
    <dgm:cxn modelId="{AF78863E-1BF6-47FD-80DF-2EE60893A44F}" type="presOf" srcId="{884F563C-26C9-4353-8454-D31793740B4C}" destId="{4F358F69-70E9-4F50-87B0-4FF0BFC20D2C}" srcOrd="0" destOrd="0" presId="urn:microsoft.com/office/officeart/2005/8/layout/vProcess5"/>
    <dgm:cxn modelId="{E492325D-DDDA-4CAA-B4DB-FED8CEA9B6A1}" type="presOf" srcId="{BC67F0D8-A451-42E0-A364-6B22EEF44FB1}" destId="{3245D16D-29F9-4D38-AB35-62E336B2B5CC}" srcOrd="0" destOrd="0" presId="urn:microsoft.com/office/officeart/2005/8/layout/vProcess5"/>
    <dgm:cxn modelId="{48BC2D66-67EF-4681-9535-6D892B6B0AA2}" type="presOf" srcId="{CA2867B6-0498-4919-9E80-814481BE039E}" destId="{B721A7E0-765F-4383-984A-6D0BFDE59B49}" srcOrd="0" destOrd="0" presId="urn:microsoft.com/office/officeart/2005/8/layout/vProcess5"/>
    <dgm:cxn modelId="{61C96A84-4907-483A-8E2E-02139541E68B}" type="presOf" srcId="{C891B313-25FB-43D4-9DE1-DB2D39619B5E}" destId="{C1C3313B-E446-4EA8-962C-F7A958ACE1B7}" srcOrd="1" destOrd="0" presId="urn:microsoft.com/office/officeart/2005/8/layout/vProcess5"/>
    <dgm:cxn modelId="{6487F98C-266B-48CC-9743-5E7DFFCCCD18}" type="presOf" srcId="{4A2B8675-DB75-4A6E-8712-06434E64518F}" destId="{43C4B174-8E37-445B-8FB6-CF7E568262AB}" srcOrd="0" destOrd="0" presId="urn:microsoft.com/office/officeart/2005/8/layout/vProcess5"/>
    <dgm:cxn modelId="{3FFF6F93-A1B8-4497-8731-D960F610A08F}" type="presOf" srcId="{072CB564-B96A-43FA-B6B4-9E5B774D3F3F}" destId="{CE4B2860-68B0-4E97-AB8A-089B068DEEF4}" srcOrd="1" destOrd="0" presId="urn:microsoft.com/office/officeart/2005/8/layout/vProcess5"/>
    <dgm:cxn modelId="{9FA3189A-5CD8-4569-A5F6-D139F1253214}" srcId="{CA2867B6-0498-4919-9E80-814481BE039E}" destId="{072CB564-B96A-43FA-B6B4-9E5B774D3F3F}" srcOrd="2" destOrd="0" parTransId="{D75E6732-A2C7-44CD-BD61-03C03235A4A2}" sibTransId="{4A2B8675-DB75-4A6E-8712-06434E64518F}"/>
    <dgm:cxn modelId="{CD4FDF9C-A38D-4ADB-AD79-5BAE1A3A4816}" type="presOf" srcId="{FE8D9EF7-1A42-48AE-B38A-DBC7DE543EC7}" destId="{2E4F8DCB-1DDD-40DE-B071-3B835776C4F5}" srcOrd="0" destOrd="0" presId="urn:microsoft.com/office/officeart/2005/8/layout/vProcess5"/>
    <dgm:cxn modelId="{3C42129F-A983-4C80-A153-18A044202C5A}" srcId="{CA2867B6-0498-4919-9E80-814481BE039E}" destId="{FE8D9EF7-1A42-48AE-B38A-DBC7DE543EC7}" srcOrd="0" destOrd="0" parTransId="{20DD5DA1-3FB4-4C1D-8BB3-7B8AEA01F977}" sibTransId="{884F563C-26C9-4353-8454-D31793740B4C}"/>
    <dgm:cxn modelId="{2E37E39F-8B50-4A91-9970-E860F0D19740}" type="presOf" srcId="{FE8D9EF7-1A42-48AE-B38A-DBC7DE543EC7}" destId="{B925958B-6441-4505-A0E7-8C2585F5FF5A}" srcOrd="1" destOrd="0" presId="urn:microsoft.com/office/officeart/2005/8/layout/vProcess5"/>
    <dgm:cxn modelId="{2E8CFAAE-D089-404C-BFDE-DEDA5946D0A5}" srcId="{CA2867B6-0498-4919-9E80-814481BE039E}" destId="{C891B313-25FB-43D4-9DE1-DB2D39619B5E}" srcOrd="4" destOrd="0" parTransId="{044F2C05-1399-41F9-9C80-636E1EC731EC}" sibTransId="{E7F9112C-339E-4B09-9532-1EE91E3B5893}"/>
    <dgm:cxn modelId="{EA5E9EB7-716F-417D-AB62-33EE9F7849B5}" type="presOf" srcId="{864B3FFA-00F2-4613-8CA4-5A2E1796D31E}" destId="{AF046F79-BD27-4278-95F1-321CCD86A8EA}" srcOrd="1" destOrd="0" presId="urn:microsoft.com/office/officeart/2005/8/layout/vProcess5"/>
    <dgm:cxn modelId="{9C4994BA-6CDF-409A-A1B2-2B4318803A00}" srcId="{CA2867B6-0498-4919-9E80-814481BE039E}" destId="{BC67F0D8-A451-42E0-A364-6B22EEF44FB1}" srcOrd="1" destOrd="0" parTransId="{CDC1D676-057B-476A-9167-9DEFBFCBC1F0}" sibTransId="{CEC42888-6F60-4F60-86F2-E630E3AAABC3}"/>
    <dgm:cxn modelId="{1A7F4AF1-214D-484B-A22C-42EB9A0FB12D}" type="presOf" srcId="{A3E03926-C49B-4D68-974F-5AA90D6771A2}" destId="{648D33DF-377B-4BE9-AF1E-6FADEC55A02B}" srcOrd="0" destOrd="0" presId="urn:microsoft.com/office/officeart/2005/8/layout/vProcess5"/>
    <dgm:cxn modelId="{607CD28C-7B04-4860-AFC7-5742BC6E626A}" type="presParOf" srcId="{B721A7E0-765F-4383-984A-6D0BFDE59B49}" destId="{75A9A2FE-A151-441B-BEF8-A2D170521328}" srcOrd="0" destOrd="0" presId="urn:microsoft.com/office/officeart/2005/8/layout/vProcess5"/>
    <dgm:cxn modelId="{0F873879-C093-4C0F-BF64-58E054ED36EA}" type="presParOf" srcId="{B721A7E0-765F-4383-984A-6D0BFDE59B49}" destId="{2E4F8DCB-1DDD-40DE-B071-3B835776C4F5}" srcOrd="1" destOrd="0" presId="urn:microsoft.com/office/officeart/2005/8/layout/vProcess5"/>
    <dgm:cxn modelId="{1F9B5E33-56C5-4D7A-8828-32CE80F587B9}" type="presParOf" srcId="{B721A7E0-765F-4383-984A-6D0BFDE59B49}" destId="{3245D16D-29F9-4D38-AB35-62E336B2B5CC}" srcOrd="2" destOrd="0" presId="urn:microsoft.com/office/officeart/2005/8/layout/vProcess5"/>
    <dgm:cxn modelId="{5E541F0C-A351-4972-B2FB-4CF927D0F218}" type="presParOf" srcId="{B721A7E0-765F-4383-984A-6D0BFDE59B49}" destId="{1916CED8-5BE3-4DAE-9CEE-A41E0F21D96F}" srcOrd="3" destOrd="0" presId="urn:microsoft.com/office/officeart/2005/8/layout/vProcess5"/>
    <dgm:cxn modelId="{3888EBDE-7DE8-4082-AB29-FD5AC7E9FE52}" type="presParOf" srcId="{B721A7E0-765F-4383-984A-6D0BFDE59B49}" destId="{1CE1696C-77E5-4148-A269-917D3ECB06E8}" srcOrd="4" destOrd="0" presId="urn:microsoft.com/office/officeart/2005/8/layout/vProcess5"/>
    <dgm:cxn modelId="{3AD6AC20-3298-4223-8B65-7F76EAE4BF26}" type="presParOf" srcId="{B721A7E0-765F-4383-984A-6D0BFDE59B49}" destId="{F7A26A66-2B0E-477C-AF0F-34A84BAF6E46}" srcOrd="5" destOrd="0" presId="urn:microsoft.com/office/officeart/2005/8/layout/vProcess5"/>
    <dgm:cxn modelId="{28853697-A978-475B-9239-BB4AD4CBB9F5}" type="presParOf" srcId="{B721A7E0-765F-4383-984A-6D0BFDE59B49}" destId="{4F358F69-70E9-4F50-87B0-4FF0BFC20D2C}" srcOrd="6" destOrd="0" presId="urn:microsoft.com/office/officeart/2005/8/layout/vProcess5"/>
    <dgm:cxn modelId="{8BC1F7BE-121E-4FA6-B31B-9A7D5377E236}" type="presParOf" srcId="{B721A7E0-765F-4383-984A-6D0BFDE59B49}" destId="{57CC533D-BC63-4C04-8276-96C365A5679F}" srcOrd="7" destOrd="0" presId="urn:microsoft.com/office/officeart/2005/8/layout/vProcess5"/>
    <dgm:cxn modelId="{1890C3FB-29F6-47C9-8DEB-CF18E17C7EC4}" type="presParOf" srcId="{B721A7E0-765F-4383-984A-6D0BFDE59B49}" destId="{43C4B174-8E37-445B-8FB6-CF7E568262AB}" srcOrd="8" destOrd="0" presId="urn:microsoft.com/office/officeart/2005/8/layout/vProcess5"/>
    <dgm:cxn modelId="{50896452-780A-4CF4-8A38-B171099F6FE7}" type="presParOf" srcId="{B721A7E0-765F-4383-984A-6D0BFDE59B49}" destId="{648D33DF-377B-4BE9-AF1E-6FADEC55A02B}" srcOrd="9" destOrd="0" presId="urn:microsoft.com/office/officeart/2005/8/layout/vProcess5"/>
    <dgm:cxn modelId="{97B33FA8-1255-4F97-BC82-6F59B38FC0D4}" type="presParOf" srcId="{B721A7E0-765F-4383-984A-6D0BFDE59B49}" destId="{B925958B-6441-4505-A0E7-8C2585F5FF5A}" srcOrd="10" destOrd="0" presId="urn:microsoft.com/office/officeart/2005/8/layout/vProcess5"/>
    <dgm:cxn modelId="{B863932D-5690-4C77-A2FC-31249C54F4C6}" type="presParOf" srcId="{B721A7E0-765F-4383-984A-6D0BFDE59B49}" destId="{7A1B0672-F2EA-413F-B15B-2435A363B4E9}" srcOrd="11" destOrd="0" presId="urn:microsoft.com/office/officeart/2005/8/layout/vProcess5"/>
    <dgm:cxn modelId="{6C5D2CA6-9B00-4485-8BD2-BC4CF6606729}" type="presParOf" srcId="{B721A7E0-765F-4383-984A-6D0BFDE59B49}" destId="{CE4B2860-68B0-4E97-AB8A-089B068DEEF4}" srcOrd="12" destOrd="0" presId="urn:microsoft.com/office/officeart/2005/8/layout/vProcess5"/>
    <dgm:cxn modelId="{8C7BE217-D007-430A-BD18-211524EFA56D}" type="presParOf" srcId="{B721A7E0-765F-4383-984A-6D0BFDE59B49}" destId="{AF046F79-BD27-4278-95F1-321CCD86A8EA}" srcOrd="13" destOrd="0" presId="urn:microsoft.com/office/officeart/2005/8/layout/vProcess5"/>
    <dgm:cxn modelId="{FC3C9C2A-D46B-4BC4-8B2C-61EFD7E92236}" type="presParOf" srcId="{B721A7E0-765F-4383-984A-6D0BFDE59B49}" destId="{C1C3313B-E446-4EA8-962C-F7A958ACE1B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DBFA7D-B391-4084-9AF1-50C182CD68DA}"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0F764B3F-343B-4260-BBED-91DFB4586095}">
      <dgm:prSet phldrT="[Text]"/>
      <dgm:spPr/>
      <dgm:t>
        <a:bodyPr/>
        <a:lstStyle/>
        <a:p>
          <a:r>
            <a:rPr lang="en-US" dirty="0">
              <a:latin typeface="Verdana" pitchFamily="34" charset="0"/>
            </a:rPr>
            <a:t>ANIMATION</a:t>
          </a:r>
          <a:endParaRPr lang="en-US" dirty="0"/>
        </a:p>
      </dgm:t>
    </dgm:pt>
    <dgm:pt modelId="{C902EB14-9437-4CD7-8730-FAF43AFA5768}" type="parTrans" cxnId="{0D7FD8DA-E422-49BC-BAF8-D8D09D90CFE4}">
      <dgm:prSet/>
      <dgm:spPr/>
      <dgm:t>
        <a:bodyPr/>
        <a:lstStyle/>
        <a:p>
          <a:endParaRPr lang="en-US"/>
        </a:p>
      </dgm:t>
    </dgm:pt>
    <dgm:pt modelId="{3280C769-04A2-4C9F-87EB-B87FD9DB76B0}" type="sibTrans" cxnId="{0D7FD8DA-E422-49BC-BAF8-D8D09D90CFE4}">
      <dgm:prSet/>
      <dgm:spPr/>
      <dgm:t>
        <a:bodyPr/>
        <a:lstStyle/>
        <a:p>
          <a:endParaRPr lang="en-US"/>
        </a:p>
      </dgm:t>
    </dgm:pt>
    <dgm:pt modelId="{55F216EB-395D-4685-8A61-8CCA91A591B3}">
      <dgm:prSet phldrT="[Text]"/>
      <dgm:spPr/>
      <dgm:t>
        <a:bodyPr/>
        <a:lstStyle/>
        <a:p>
          <a:r>
            <a:rPr lang="en-US" dirty="0">
              <a:latin typeface="Verdana" pitchFamily="34" charset="0"/>
            </a:rPr>
            <a:t>HIDING</a:t>
          </a:r>
          <a:endParaRPr lang="en-US" dirty="0"/>
        </a:p>
      </dgm:t>
    </dgm:pt>
    <dgm:pt modelId="{627874CE-53E3-4B69-9662-3D911CCCDED9}" type="parTrans" cxnId="{D391B77E-A5BA-4AE9-BCF2-1AB976AF3F61}">
      <dgm:prSet/>
      <dgm:spPr/>
      <dgm:t>
        <a:bodyPr/>
        <a:lstStyle/>
        <a:p>
          <a:endParaRPr lang="en-US"/>
        </a:p>
      </dgm:t>
    </dgm:pt>
    <dgm:pt modelId="{F25EA170-BA00-4A77-9B15-F8D8050F453D}" type="sibTrans" cxnId="{D391B77E-A5BA-4AE9-BCF2-1AB976AF3F61}">
      <dgm:prSet/>
      <dgm:spPr/>
      <dgm:t>
        <a:bodyPr/>
        <a:lstStyle/>
        <a:p>
          <a:endParaRPr lang="en-US"/>
        </a:p>
      </dgm:t>
    </dgm:pt>
    <dgm:pt modelId="{D19562E2-FC10-4A4A-B740-1C4C8C8AF222}">
      <dgm:prSet phldrT="[Text]"/>
      <dgm:spPr/>
      <dgm:t>
        <a:bodyPr/>
        <a:lstStyle/>
        <a:p>
          <a:r>
            <a:rPr lang="en-US" dirty="0">
              <a:latin typeface="Verdana" pitchFamily="34" charset="0"/>
            </a:rPr>
            <a:t>LINKING</a:t>
          </a:r>
          <a:endParaRPr lang="en-US" dirty="0"/>
        </a:p>
      </dgm:t>
    </dgm:pt>
    <dgm:pt modelId="{857E4583-B57B-409D-BFA7-E48659C7D8FD}" type="parTrans" cxnId="{1ECAEAEA-26CA-4E67-883D-15181374ADC6}">
      <dgm:prSet/>
      <dgm:spPr/>
      <dgm:t>
        <a:bodyPr/>
        <a:lstStyle/>
        <a:p>
          <a:endParaRPr lang="en-US"/>
        </a:p>
      </dgm:t>
    </dgm:pt>
    <dgm:pt modelId="{61D67BBD-6B09-4E7B-AE99-D333AD86C18F}" type="sibTrans" cxnId="{1ECAEAEA-26CA-4E67-883D-15181374ADC6}">
      <dgm:prSet/>
      <dgm:spPr/>
      <dgm:t>
        <a:bodyPr/>
        <a:lstStyle/>
        <a:p>
          <a:endParaRPr lang="en-US"/>
        </a:p>
      </dgm:t>
    </dgm:pt>
    <dgm:pt modelId="{A9A11305-211C-4D1C-B53A-2167E93A55AC}">
      <dgm:prSet phldrT="[Text]"/>
      <dgm:spPr/>
      <dgm:t>
        <a:bodyPr/>
        <a:lstStyle/>
        <a:p>
          <a:r>
            <a:rPr lang="en-US" dirty="0">
              <a:latin typeface="Verdana" pitchFamily="34" charset="0"/>
            </a:rPr>
            <a:t>NARRATION</a:t>
          </a:r>
          <a:endParaRPr lang="en-US" dirty="0"/>
        </a:p>
      </dgm:t>
    </dgm:pt>
    <dgm:pt modelId="{2AAE8F1F-9FAB-4E42-B57C-460E01BCD869}" type="parTrans" cxnId="{7AAEC879-5BB3-49A0-BD9E-45B9DD1BB9FC}">
      <dgm:prSet/>
      <dgm:spPr/>
      <dgm:t>
        <a:bodyPr/>
        <a:lstStyle/>
        <a:p>
          <a:endParaRPr lang="en-US"/>
        </a:p>
      </dgm:t>
    </dgm:pt>
    <dgm:pt modelId="{23BEC37B-172C-45CE-B1A9-E94C3903B1CF}" type="sibTrans" cxnId="{7AAEC879-5BB3-49A0-BD9E-45B9DD1BB9FC}">
      <dgm:prSet/>
      <dgm:spPr/>
      <dgm:t>
        <a:bodyPr/>
        <a:lstStyle/>
        <a:p>
          <a:endParaRPr lang="en-US"/>
        </a:p>
      </dgm:t>
    </dgm:pt>
    <dgm:pt modelId="{54FC8472-E4F3-497F-BD6D-922D01B83F91}">
      <dgm:prSet phldrT="[Text]"/>
      <dgm:spPr/>
      <dgm:t>
        <a:bodyPr/>
        <a:lstStyle/>
        <a:p>
          <a:r>
            <a:rPr lang="en-US" dirty="0">
              <a:latin typeface="Verdana" pitchFamily="34" charset="0"/>
            </a:rPr>
            <a:t>PACKAGING</a:t>
          </a:r>
          <a:endParaRPr lang="en-US" dirty="0"/>
        </a:p>
      </dgm:t>
    </dgm:pt>
    <dgm:pt modelId="{11FA1C1E-27AA-4AC7-BEC0-4F55FDC5B80E}" type="parTrans" cxnId="{FF6E0A83-991F-4EC6-A490-9C785718C79D}">
      <dgm:prSet/>
      <dgm:spPr/>
      <dgm:t>
        <a:bodyPr/>
        <a:lstStyle/>
        <a:p>
          <a:endParaRPr lang="en-US"/>
        </a:p>
      </dgm:t>
    </dgm:pt>
    <dgm:pt modelId="{52D838CE-C6A9-4954-8B40-7132B8AA83AC}" type="sibTrans" cxnId="{FF6E0A83-991F-4EC6-A490-9C785718C79D}">
      <dgm:prSet/>
      <dgm:spPr/>
      <dgm:t>
        <a:bodyPr/>
        <a:lstStyle/>
        <a:p>
          <a:endParaRPr lang="en-US"/>
        </a:p>
      </dgm:t>
    </dgm:pt>
    <dgm:pt modelId="{C53B86FB-5AB2-433C-8644-BBA6146CE85D}" type="pres">
      <dgm:prSet presAssocID="{8BDBFA7D-B391-4084-9AF1-50C182CD68DA}" presName="cycle" presStyleCnt="0">
        <dgm:presLayoutVars>
          <dgm:dir/>
          <dgm:resizeHandles val="exact"/>
        </dgm:presLayoutVars>
      </dgm:prSet>
      <dgm:spPr/>
    </dgm:pt>
    <dgm:pt modelId="{02055F76-E2F0-4622-B440-752DAAFC2271}" type="pres">
      <dgm:prSet presAssocID="{0F764B3F-343B-4260-BBED-91DFB4586095}" presName="node" presStyleLbl="node1" presStyleIdx="0" presStyleCnt="5">
        <dgm:presLayoutVars>
          <dgm:bulletEnabled val="1"/>
        </dgm:presLayoutVars>
      </dgm:prSet>
      <dgm:spPr/>
    </dgm:pt>
    <dgm:pt modelId="{2168BCEB-ED12-4EFA-B4F9-9D0CDB3DA1E4}" type="pres">
      <dgm:prSet presAssocID="{3280C769-04A2-4C9F-87EB-B87FD9DB76B0}" presName="sibTrans" presStyleLbl="sibTrans2D1" presStyleIdx="0" presStyleCnt="5"/>
      <dgm:spPr/>
    </dgm:pt>
    <dgm:pt modelId="{FA8D5FBC-4EF8-4C2E-A05A-F0B69EBDD264}" type="pres">
      <dgm:prSet presAssocID="{3280C769-04A2-4C9F-87EB-B87FD9DB76B0}" presName="connectorText" presStyleLbl="sibTrans2D1" presStyleIdx="0" presStyleCnt="5"/>
      <dgm:spPr/>
    </dgm:pt>
    <dgm:pt modelId="{DBF5D777-AA4F-46CA-A6C8-6E0B3B8390D1}" type="pres">
      <dgm:prSet presAssocID="{55F216EB-395D-4685-8A61-8CCA91A591B3}" presName="node" presStyleLbl="node1" presStyleIdx="1" presStyleCnt="5">
        <dgm:presLayoutVars>
          <dgm:bulletEnabled val="1"/>
        </dgm:presLayoutVars>
      </dgm:prSet>
      <dgm:spPr/>
    </dgm:pt>
    <dgm:pt modelId="{02CCA719-5A29-45E4-AFC2-41AD443691BE}" type="pres">
      <dgm:prSet presAssocID="{F25EA170-BA00-4A77-9B15-F8D8050F453D}" presName="sibTrans" presStyleLbl="sibTrans2D1" presStyleIdx="1" presStyleCnt="5"/>
      <dgm:spPr/>
    </dgm:pt>
    <dgm:pt modelId="{F61B02F4-1C0D-4066-9208-06EDEABE9D9F}" type="pres">
      <dgm:prSet presAssocID="{F25EA170-BA00-4A77-9B15-F8D8050F453D}" presName="connectorText" presStyleLbl="sibTrans2D1" presStyleIdx="1" presStyleCnt="5"/>
      <dgm:spPr/>
    </dgm:pt>
    <dgm:pt modelId="{AAFE575D-3741-4E64-B757-3483699F36FE}" type="pres">
      <dgm:prSet presAssocID="{D19562E2-FC10-4A4A-B740-1C4C8C8AF222}" presName="node" presStyleLbl="node1" presStyleIdx="2" presStyleCnt="5">
        <dgm:presLayoutVars>
          <dgm:bulletEnabled val="1"/>
        </dgm:presLayoutVars>
      </dgm:prSet>
      <dgm:spPr/>
    </dgm:pt>
    <dgm:pt modelId="{0554DC87-781B-4CD2-8F47-406F606E3EB8}" type="pres">
      <dgm:prSet presAssocID="{61D67BBD-6B09-4E7B-AE99-D333AD86C18F}" presName="sibTrans" presStyleLbl="sibTrans2D1" presStyleIdx="2" presStyleCnt="5"/>
      <dgm:spPr/>
    </dgm:pt>
    <dgm:pt modelId="{60C718A9-3D38-40C9-A9B1-030EDA7AB0E2}" type="pres">
      <dgm:prSet presAssocID="{61D67BBD-6B09-4E7B-AE99-D333AD86C18F}" presName="connectorText" presStyleLbl="sibTrans2D1" presStyleIdx="2" presStyleCnt="5"/>
      <dgm:spPr/>
    </dgm:pt>
    <dgm:pt modelId="{53912FB0-B781-439A-85DD-460317853569}" type="pres">
      <dgm:prSet presAssocID="{A9A11305-211C-4D1C-B53A-2167E93A55AC}" presName="node" presStyleLbl="node1" presStyleIdx="3" presStyleCnt="5">
        <dgm:presLayoutVars>
          <dgm:bulletEnabled val="1"/>
        </dgm:presLayoutVars>
      </dgm:prSet>
      <dgm:spPr/>
    </dgm:pt>
    <dgm:pt modelId="{5EB6AEFC-6CAD-4675-B23A-F4AE9C4C473C}" type="pres">
      <dgm:prSet presAssocID="{23BEC37B-172C-45CE-B1A9-E94C3903B1CF}" presName="sibTrans" presStyleLbl="sibTrans2D1" presStyleIdx="3" presStyleCnt="5"/>
      <dgm:spPr/>
    </dgm:pt>
    <dgm:pt modelId="{16052A54-1342-4504-A2F6-65457F5AD037}" type="pres">
      <dgm:prSet presAssocID="{23BEC37B-172C-45CE-B1A9-E94C3903B1CF}" presName="connectorText" presStyleLbl="sibTrans2D1" presStyleIdx="3" presStyleCnt="5"/>
      <dgm:spPr/>
    </dgm:pt>
    <dgm:pt modelId="{DC138C85-141D-4D11-8392-15C8D7433FA6}" type="pres">
      <dgm:prSet presAssocID="{54FC8472-E4F3-497F-BD6D-922D01B83F91}" presName="node" presStyleLbl="node1" presStyleIdx="4" presStyleCnt="5">
        <dgm:presLayoutVars>
          <dgm:bulletEnabled val="1"/>
        </dgm:presLayoutVars>
      </dgm:prSet>
      <dgm:spPr/>
    </dgm:pt>
    <dgm:pt modelId="{46416CC6-B995-4426-9E56-3F298C16FC5F}" type="pres">
      <dgm:prSet presAssocID="{52D838CE-C6A9-4954-8B40-7132B8AA83AC}" presName="sibTrans" presStyleLbl="sibTrans2D1" presStyleIdx="4" presStyleCnt="5"/>
      <dgm:spPr/>
    </dgm:pt>
    <dgm:pt modelId="{5ABC2C39-A729-4063-94ED-83660DAE332A}" type="pres">
      <dgm:prSet presAssocID="{52D838CE-C6A9-4954-8B40-7132B8AA83AC}" presName="connectorText" presStyleLbl="sibTrans2D1" presStyleIdx="4" presStyleCnt="5"/>
      <dgm:spPr/>
    </dgm:pt>
  </dgm:ptLst>
  <dgm:cxnLst>
    <dgm:cxn modelId="{6411E619-4F7D-48E2-BCD8-9CFE2DCA526B}" type="presOf" srcId="{F25EA170-BA00-4A77-9B15-F8D8050F453D}" destId="{F61B02F4-1C0D-4066-9208-06EDEABE9D9F}" srcOrd="1" destOrd="0" presId="urn:microsoft.com/office/officeart/2005/8/layout/cycle2"/>
    <dgm:cxn modelId="{55485B1D-8E03-4FF2-A8DC-F9D1BBE4D7F2}" type="presOf" srcId="{61D67BBD-6B09-4E7B-AE99-D333AD86C18F}" destId="{0554DC87-781B-4CD2-8F47-406F606E3EB8}" srcOrd="0" destOrd="0" presId="urn:microsoft.com/office/officeart/2005/8/layout/cycle2"/>
    <dgm:cxn modelId="{A50DF621-44FD-472A-B04F-FD95D4E50DB2}" type="presOf" srcId="{23BEC37B-172C-45CE-B1A9-E94C3903B1CF}" destId="{16052A54-1342-4504-A2F6-65457F5AD037}" srcOrd="1" destOrd="0" presId="urn:microsoft.com/office/officeart/2005/8/layout/cycle2"/>
    <dgm:cxn modelId="{B9F63923-9051-4EE5-B4F9-7E4201C0C50F}" type="presOf" srcId="{3280C769-04A2-4C9F-87EB-B87FD9DB76B0}" destId="{2168BCEB-ED12-4EFA-B4F9-9D0CDB3DA1E4}" srcOrd="0" destOrd="0" presId="urn:microsoft.com/office/officeart/2005/8/layout/cycle2"/>
    <dgm:cxn modelId="{7FDB1824-2A44-443E-AFFD-BEDBE2D20F7C}" type="presOf" srcId="{F25EA170-BA00-4A77-9B15-F8D8050F453D}" destId="{02CCA719-5A29-45E4-AFC2-41AD443691BE}" srcOrd="0" destOrd="0" presId="urn:microsoft.com/office/officeart/2005/8/layout/cycle2"/>
    <dgm:cxn modelId="{16F53A2E-1716-4F50-830E-B1BE82A988B1}" type="presOf" srcId="{61D67BBD-6B09-4E7B-AE99-D333AD86C18F}" destId="{60C718A9-3D38-40C9-A9B1-030EDA7AB0E2}" srcOrd="1" destOrd="0" presId="urn:microsoft.com/office/officeart/2005/8/layout/cycle2"/>
    <dgm:cxn modelId="{E2B1D43A-22C6-43E6-BD39-54D86083BE1B}" type="presOf" srcId="{0F764B3F-343B-4260-BBED-91DFB4586095}" destId="{02055F76-E2F0-4622-B440-752DAAFC2271}" srcOrd="0" destOrd="0" presId="urn:microsoft.com/office/officeart/2005/8/layout/cycle2"/>
    <dgm:cxn modelId="{500EDF3B-E5FD-4282-9A6E-0F0CC0CE85D0}" type="presOf" srcId="{3280C769-04A2-4C9F-87EB-B87FD9DB76B0}" destId="{FA8D5FBC-4EF8-4C2E-A05A-F0B69EBDD264}" srcOrd="1" destOrd="0" presId="urn:microsoft.com/office/officeart/2005/8/layout/cycle2"/>
    <dgm:cxn modelId="{D3149076-7E0A-42BD-935B-E2BEF8583473}" type="presOf" srcId="{52D838CE-C6A9-4954-8B40-7132B8AA83AC}" destId="{5ABC2C39-A729-4063-94ED-83660DAE332A}" srcOrd="1" destOrd="0" presId="urn:microsoft.com/office/officeart/2005/8/layout/cycle2"/>
    <dgm:cxn modelId="{FEA17F57-080C-485E-8441-3DFC9E670D98}" type="presOf" srcId="{D19562E2-FC10-4A4A-B740-1C4C8C8AF222}" destId="{AAFE575D-3741-4E64-B757-3483699F36FE}" srcOrd="0" destOrd="0" presId="urn:microsoft.com/office/officeart/2005/8/layout/cycle2"/>
    <dgm:cxn modelId="{7AAEC879-5BB3-49A0-BD9E-45B9DD1BB9FC}" srcId="{8BDBFA7D-B391-4084-9AF1-50C182CD68DA}" destId="{A9A11305-211C-4D1C-B53A-2167E93A55AC}" srcOrd="3" destOrd="0" parTransId="{2AAE8F1F-9FAB-4E42-B57C-460E01BCD869}" sibTransId="{23BEC37B-172C-45CE-B1A9-E94C3903B1CF}"/>
    <dgm:cxn modelId="{D391B77E-A5BA-4AE9-BCF2-1AB976AF3F61}" srcId="{8BDBFA7D-B391-4084-9AF1-50C182CD68DA}" destId="{55F216EB-395D-4685-8A61-8CCA91A591B3}" srcOrd="1" destOrd="0" parTransId="{627874CE-53E3-4B69-9662-3D911CCCDED9}" sibTransId="{F25EA170-BA00-4A77-9B15-F8D8050F453D}"/>
    <dgm:cxn modelId="{FF6E0A83-991F-4EC6-A490-9C785718C79D}" srcId="{8BDBFA7D-B391-4084-9AF1-50C182CD68DA}" destId="{54FC8472-E4F3-497F-BD6D-922D01B83F91}" srcOrd="4" destOrd="0" parTransId="{11FA1C1E-27AA-4AC7-BEC0-4F55FDC5B80E}" sibTransId="{52D838CE-C6A9-4954-8B40-7132B8AA83AC}"/>
    <dgm:cxn modelId="{A5C67FA0-46CE-4C46-9FAD-6BA9EDA753A3}" type="presOf" srcId="{54FC8472-E4F3-497F-BD6D-922D01B83F91}" destId="{DC138C85-141D-4D11-8392-15C8D7433FA6}" srcOrd="0" destOrd="0" presId="urn:microsoft.com/office/officeart/2005/8/layout/cycle2"/>
    <dgm:cxn modelId="{C4FA41A3-3EC1-48AF-B0D3-475AD094B472}" type="presOf" srcId="{52D838CE-C6A9-4954-8B40-7132B8AA83AC}" destId="{46416CC6-B995-4426-9E56-3F298C16FC5F}" srcOrd="0" destOrd="0" presId="urn:microsoft.com/office/officeart/2005/8/layout/cycle2"/>
    <dgm:cxn modelId="{76F440B0-438C-4697-8893-8E10DA268444}" type="presOf" srcId="{55F216EB-395D-4685-8A61-8CCA91A591B3}" destId="{DBF5D777-AA4F-46CA-A6C8-6E0B3B8390D1}" srcOrd="0" destOrd="0" presId="urn:microsoft.com/office/officeart/2005/8/layout/cycle2"/>
    <dgm:cxn modelId="{67FEAEB1-4C20-4C14-B44A-EE453D13578A}" type="presOf" srcId="{8BDBFA7D-B391-4084-9AF1-50C182CD68DA}" destId="{C53B86FB-5AB2-433C-8644-BBA6146CE85D}" srcOrd="0" destOrd="0" presId="urn:microsoft.com/office/officeart/2005/8/layout/cycle2"/>
    <dgm:cxn modelId="{0D7FD8DA-E422-49BC-BAF8-D8D09D90CFE4}" srcId="{8BDBFA7D-B391-4084-9AF1-50C182CD68DA}" destId="{0F764B3F-343B-4260-BBED-91DFB4586095}" srcOrd="0" destOrd="0" parTransId="{C902EB14-9437-4CD7-8730-FAF43AFA5768}" sibTransId="{3280C769-04A2-4C9F-87EB-B87FD9DB76B0}"/>
    <dgm:cxn modelId="{A30167E3-79DB-4E0B-8966-36303C2D5B24}" type="presOf" srcId="{A9A11305-211C-4D1C-B53A-2167E93A55AC}" destId="{53912FB0-B781-439A-85DD-460317853569}" srcOrd="0" destOrd="0" presId="urn:microsoft.com/office/officeart/2005/8/layout/cycle2"/>
    <dgm:cxn modelId="{1ECAEAEA-26CA-4E67-883D-15181374ADC6}" srcId="{8BDBFA7D-B391-4084-9AF1-50C182CD68DA}" destId="{D19562E2-FC10-4A4A-B740-1C4C8C8AF222}" srcOrd="2" destOrd="0" parTransId="{857E4583-B57B-409D-BFA7-E48659C7D8FD}" sibTransId="{61D67BBD-6B09-4E7B-AE99-D333AD86C18F}"/>
    <dgm:cxn modelId="{D28F26FA-04BE-470D-BD60-162E34788439}" type="presOf" srcId="{23BEC37B-172C-45CE-B1A9-E94C3903B1CF}" destId="{5EB6AEFC-6CAD-4675-B23A-F4AE9C4C473C}" srcOrd="0" destOrd="0" presId="urn:microsoft.com/office/officeart/2005/8/layout/cycle2"/>
    <dgm:cxn modelId="{17B22BCF-E64F-4A30-8865-85865FEDC727}" type="presParOf" srcId="{C53B86FB-5AB2-433C-8644-BBA6146CE85D}" destId="{02055F76-E2F0-4622-B440-752DAAFC2271}" srcOrd="0" destOrd="0" presId="urn:microsoft.com/office/officeart/2005/8/layout/cycle2"/>
    <dgm:cxn modelId="{75C0424B-73D6-46AE-9ECD-9BE7FB138FEA}" type="presParOf" srcId="{C53B86FB-5AB2-433C-8644-BBA6146CE85D}" destId="{2168BCEB-ED12-4EFA-B4F9-9D0CDB3DA1E4}" srcOrd="1" destOrd="0" presId="urn:microsoft.com/office/officeart/2005/8/layout/cycle2"/>
    <dgm:cxn modelId="{5F74147E-6DA9-4014-A229-51C6D23D8BC4}" type="presParOf" srcId="{2168BCEB-ED12-4EFA-B4F9-9D0CDB3DA1E4}" destId="{FA8D5FBC-4EF8-4C2E-A05A-F0B69EBDD264}" srcOrd="0" destOrd="0" presId="urn:microsoft.com/office/officeart/2005/8/layout/cycle2"/>
    <dgm:cxn modelId="{4DC1D4CB-514F-4AD0-9A26-C68F93C47BDA}" type="presParOf" srcId="{C53B86FB-5AB2-433C-8644-BBA6146CE85D}" destId="{DBF5D777-AA4F-46CA-A6C8-6E0B3B8390D1}" srcOrd="2" destOrd="0" presId="urn:microsoft.com/office/officeart/2005/8/layout/cycle2"/>
    <dgm:cxn modelId="{A83A45C7-A586-4FDF-BAED-88BE1D80B53B}" type="presParOf" srcId="{C53B86FB-5AB2-433C-8644-BBA6146CE85D}" destId="{02CCA719-5A29-45E4-AFC2-41AD443691BE}" srcOrd="3" destOrd="0" presId="urn:microsoft.com/office/officeart/2005/8/layout/cycle2"/>
    <dgm:cxn modelId="{997D715F-AAB2-4394-8EE4-1D50C7AAA48F}" type="presParOf" srcId="{02CCA719-5A29-45E4-AFC2-41AD443691BE}" destId="{F61B02F4-1C0D-4066-9208-06EDEABE9D9F}" srcOrd="0" destOrd="0" presId="urn:microsoft.com/office/officeart/2005/8/layout/cycle2"/>
    <dgm:cxn modelId="{F9A77D4C-72D1-460B-92FD-A9F04DB4DC24}" type="presParOf" srcId="{C53B86FB-5AB2-433C-8644-BBA6146CE85D}" destId="{AAFE575D-3741-4E64-B757-3483699F36FE}" srcOrd="4" destOrd="0" presId="urn:microsoft.com/office/officeart/2005/8/layout/cycle2"/>
    <dgm:cxn modelId="{DB999B12-53B9-4539-AA4C-DD0E674332C3}" type="presParOf" srcId="{C53B86FB-5AB2-433C-8644-BBA6146CE85D}" destId="{0554DC87-781B-4CD2-8F47-406F606E3EB8}" srcOrd="5" destOrd="0" presId="urn:microsoft.com/office/officeart/2005/8/layout/cycle2"/>
    <dgm:cxn modelId="{0F4D9118-2CFA-4DB7-80B4-758A2610B31F}" type="presParOf" srcId="{0554DC87-781B-4CD2-8F47-406F606E3EB8}" destId="{60C718A9-3D38-40C9-A9B1-030EDA7AB0E2}" srcOrd="0" destOrd="0" presId="urn:microsoft.com/office/officeart/2005/8/layout/cycle2"/>
    <dgm:cxn modelId="{FDEDD7C1-E697-4DB7-9CB8-968DBA158B32}" type="presParOf" srcId="{C53B86FB-5AB2-433C-8644-BBA6146CE85D}" destId="{53912FB0-B781-439A-85DD-460317853569}" srcOrd="6" destOrd="0" presId="urn:microsoft.com/office/officeart/2005/8/layout/cycle2"/>
    <dgm:cxn modelId="{42EFDD35-94B0-42DE-99B7-878AC2FBDE2A}" type="presParOf" srcId="{C53B86FB-5AB2-433C-8644-BBA6146CE85D}" destId="{5EB6AEFC-6CAD-4675-B23A-F4AE9C4C473C}" srcOrd="7" destOrd="0" presId="urn:microsoft.com/office/officeart/2005/8/layout/cycle2"/>
    <dgm:cxn modelId="{5EE046F0-296E-43CC-BADE-7D372220D4D5}" type="presParOf" srcId="{5EB6AEFC-6CAD-4675-B23A-F4AE9C4C473C}" destId="{16052A54-1342-4504-A2F6-65457F5AD037}" srcOrd="0" destOrd="0" presId="urn:microsoft.com/office/officeart/2005/8/layout/cycle2"/>
    <dgm:cxn modelId="{B85D697F-27AB-4445-8D74-827B970A24F7}" type="presParOf" srcId="{C53B86FB-5AB2-433C-8644-BBA6146CE85D}" destId="{DC138C85-141D-4D11-8392-15C8D7433FA6}" srcOrd="8" destOrd="0" presId="urn:microsoft.com/office/officeart/2005/8/layout/cycle2"/>
    <dgm:cxn modelId="{48F91A68-1D04-4D69-9015-8B1D7C577E11}" type="presParOf" srcId="{C53B86FB-5AB2-433C-8644-BBA6146CE85D}" destId="{46416CC6-B995-4426-9E56-3F298C16FC5F}" srcOrd="9" destOrd="0" presId="urn:microsoft.com/office/officeart/2005/8/layout/cycle2"/>
    <dgm:cxn modelId="{56239C12-BE04-41ED-8DD1-18A065D833F8}" type="presParOf" srcId="{46416CC6-B995-4426-9E56-3F298C16FC5F}" destId="{5ABC2C39-A729-4063-94ED-83660DAE332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F78513-B8D7-4101-9C5D-54510D1A390C}" type="doc">
      <dgm:prSet loTypeId="urn:microsoft.com/office/officeart/2005/8/layout/hProcess4" loCatId="process" qsTypeId="urn:microsoft.com/office/officeart/2005/8/quickstyle/3d9" qsCatId="3D" csTypeId="urn:microsoft.com/office/officeart/2005/8/colors/accent1_2" csCatId="accent1" phldr="1"/>
      <dgm:spPr/>
      <dgm:t>
        <a:bodyPr/>
        <a:lstStyle/>
        <a:p>
          <a:endParaRPr lang="en-US"/>
        </a:p>
      </dgm:t>
    </dgm:pt>
    <dgm:pt modelId="{D7D63826-5272-4532-966D-388ED168A329}">
      <dgm:prSet phldrT="[Text]"/>
      <dgm:spPr/>
      <dgm:t>
        <a:bodyPr/>
        <a:lstStyle/>
        <a:p>
          <a:r>
            <a:rPr lang="en-US" dirty="0"/>
            <a:t>TRANSITION</a:t>
          </a:r>
        </a:p>
      </dgm:t>
    </dgm:pt>
    <dgm:pt modelId="{712A2D8F-B3A0-48AE-BE08-8EE0C117AD0F}" type="parTrans" cxnId="{4F4FBD70-FF8C-4810-B280-1E05EF469A09}">
      <dgm:prSet/>
      <dgm:spPr/>
      <dgm:t>
        <a:bodyPr/>
        <a:lstStyle/>
        <a:p>
          <a:endParaRPr lang="en-US"/>
        </a:p>
      </dgm:t>
    </dgm:pt>
    <dgm:pt modelId="{03320E57-D0F1-4DCF-9CF2-FBAB08B980FA}" type="sibTrans" cxnId="{4F4FBD70-FF8C-4810-B280-1E05EF469A09}">
      <dgm:prSet/>
      <dgm:spPr/>
      <dgm:t>
        <a:bodyPr/>
        <a:lstStyle/>
        <a:p>
          <a:endParaRPr lang="en-US"/>
        </a:p>
      </dgm:t>
    </dgm:pt>
    <dgm:pt modelId="{E885F57A-A738-464E-AF8C-078289D1E02E}">
      <dgm:prSet phldrT="[Text]"/>
      <dgm:spPr/>
      <dgm:t>
        <a:bodyPr/>
        <a:lstStyle/>
        <a:p>
          <a:r>
            <a:rPr lang="en-US" dirty="0"/>
            <a:t>NAVIGATION</a:t>
          </a:r>
        </a:p>
      </dgm:t>
    </dgm:pt>
    <dgm:pt modelId="{6D61BF05-2DFF-4D6A-BD32-2FEB72D37A12}" type="parTrans" cxnId="{CBF8523D-B8A1-410B-BF78-B3480E0860BB}">
      <dgm:prSet/>
      <dgm:spPr/>
      <dgm:t>
        <a:bodyPr/>
        <a:lstStyle/>
        <a:p>
          <a:endParaRPr lang="en-US"/>
        </a:p>
      </dgm:t>
    </dgm:pt>
    <dgm:pt modelId="{6514E4DA-1DA0-4372-97D3-F6052BE90EF8}" type="sibTrans" cxnId="{CBF8523D-B8A1-410B-BF78-B3480E0860BB}">
      <dgm:prSet/>
      <dgm:spPr/>
      <dgm:t>
        <a:bodyPr/>
        <a:lstStyle/>
        <a:p>
          <a:endParaRPr lang="en-US"/>
        </a:p>
      </dgm:t>
    </dgm:pt>
    <dgm:pt modelId="{A53D4AF3-BE13-4995-B3CB-5826FAB4EED6}">
      <dgm:prSet phldrT="[Text]"/>
      <dgm:spPr/>
      <dgm:t>
        <a:bodyPr/>
        <a:lstStyle/>
        <a:p>
          <a:r>
            <a:rPr lang="en-US" dirty="0"/>
            <a:t>SLIDES</a:t>
          </a:r>
        </a:p>
      </dgm:t>
    </dgm:pt>
    <dgm:pt modelId="{348ED87A-DDB2-4ABF-AD5A-D173C45DC0F7}" type="parTrans" cxnId="{D271D528-9F4D-43A0-810E-FC2F245DD201}">
      <dgm:prSet/>
      <dgm:spPr/>
      <dgm:t>
        <a:bodyPr/>
        <a:lstStyle/>
        <a:p>
          <a:endParaRPr lang="en-US"/>
        </a:p>
      </dgm:t>
    </dgm:pt>
    <dgm:pt modelId="{17752250-8604-4C08-B8F8-433599B343EE}" type="sibTrans" cxnId="{D271D528-9F4D-43A0-810E-FC2F245DD201}">
      <dgm:prSet/>
      <dgm:spPr/>
      <dgm:t>
        <a:bodyPr/>
        <a:lstStyle/>
        <a:p>
          <a:endParaRPr lang="en-US"/>
        </a:p>
      </dgm:t>
    </dgm:pt>
    <dgm:pt modelId="{BC0B3CC5-036F-46E0-8628-E2CA8A73A71C}">
      <dgm:prSet phldrT="[Text]"/>
      <dgm:spPr/>
      <dgm:t>
        <a:bodyPr/>
        <a:lstStyle/>
        <a:p>
          <a:r>
            <a:rPr lang="en-US" dirty="0"/>
            <a:t>ANIMATION</a:t>
          </a:r>
        </a:p>
      </dgm:t>
    </dgm:pt>
    <dgm:pt modelId="{1E23AB93-8AED-43CB-94D1-D2AC41605813}" type="parTrans" cxnId="{1463CE7C-3E4A-489F-B4D9-7D4D9B9CEF90}">
      <dgm:prSet/>
      <dgm:spPr/>
      <dgm:t>
        <a:bodyPr/>
        <a:lstStyle/>
        <a:p>
          <a:endParaRPr lang="en-US"/>
        </a:p>
      </dgm:t>
    </dgm:pt>
    <dgm:pt modelId="{9108D07A-78EB-4DEF-A4CD-8A64EE259DA5}" type="sibTrans" cxnId="{1463CE7C-3E4A-489F-B4D9-7D4D9B9CEF90}">
      <dgm:prSet/>
      <dgm:spPr/>
      <dgm:t>
        <a:bodyPr/>
        <a:lstStyle/>
        <a:p>
          <a:endParaRPr lang="en-US"/>
        </a:p>
      </dgm:t>
    </dgm:pt>
    <dgm:pt modelId="{092F3940-92C9-4081-9163-34175CB9A5B2}">
      <dgm:prSet phldrT="[Text]"/>
      <dgm:spPr/>
      <dgm:t>
        <a:bodyPr/>
        <a:lstStyle/>
        <a:p>
          <a:r>
            <a:rPr lang="en-US" dirty="0"/>
            <a:t>OBJECTS</a:t>
          </a:r>
        </a:p>
      </dgm:t>
    </dgm:pt>
    <dgm:pt modelId="{28F6C3C0-4AE3-424D-BFD7-B907E0B5C008}" type="parTrans" cxnId="{2A5F79A6-6D48-49E7-AC17-54CE96E94BE2}">
      <dgm:prSet/>
      <dgm:spPr/>
      <dgm:t>
        <a:bodyPr/>
        <a:lstStyle/>
        <a:p>
          <a:endParaRPr lang="en-US"/>
        </a:p>
      </dgm:t>
    </dgm:pt>
    <dgm:pt modelId="{707393D7-6833-4706-826C-C17BCF2B56E6}" type="sibTrans" cxnId="{2A5F79A6-6D48-49E7-AC17-54CE96E94BE2}">
      <dgm:prSet/>
      <dgm:spPr/>
      <dgm:t>
        <a:bodyPr/>
        <a:lstStyle/>
        <a:p>
          <a:endParaRPr lang="en-US"/>
        </a:p>
      </dgm:t>
    </dgm:pt>
    <dgm:pt modelId="{D9970A5D-C5BF-43EB-85D2-A34D14773E2C}">
      <dgm:prSet phldrT="[Text]"/>
      <dgm:spPr/>
      <dgm:t>
        <a:bodyPr/>
        <a:lstStyle/>
        <a:p>
          <a:r>
            <a:rPr lang="en-US" dirty="0"/>
            <a:t>GROUPS</a:t>
          </a:r>
        </a:p>
      </dgm:t>
    </dgm:pt>
    <dgm:pt modelId="{7BF50B56-08E5-47F4-B3B5-7CC1924EF52D}" type="parTrans" cxnId="{7567FFFA-6597-4824-AC85-1A7ECF922859}">
      <dgm:prSet/>
      <dgm:spPr/>
      <dgm:t>
        <a:bodyPr/>
        <a:lstStyle/>
        <a:p>
          <a:endParaRPr lang="en-US"/>
        </a:p>
      </dgm:t>
    </dgm:pt>
    <dgm:pt modelId="{0DAE7F70-F46F-4F5E-B22A-32AF89882F3E}" type="sibTrans" cxnId="{7567FFFA-6597-4824-AC85-1A7ECF922859}">
      <dgm:prSet/>
      <dgm:spPr/>
      <dgm:t>
        <a:bodyPr/>
        <a:lstStyle/>
        <a:p>
          <a:endParaRPr lang="en-US"/>
        </a:p>
      </dgm:t>
    </dgm:pt>
    <dgm:pt modelId="{B0EF9FAD-E6C1-4F9A-AAC7-12B4D5E30AD5}">
      <dgm:prSet phldrT="[Text]"/>
      <dgm:spPr/>
      <dgm:t>
        <a:bodyPr/>
        <a:lstStyle/>
        <a:p>
          <a:r>
            <a:rPr lang="en-US" dirty="0"/>
            <a:t>PACKAGING</a:t>
          </a:r>
        </a:p>
      </dgm:t>
    </dgm:pt>
    <dgm:pt modelId="{82CC4195-FBE9-4441-A300-B044F38136B7}" type="parTrans" cxnId="{B651B105-2375-4142-989C-003CF8C83369}">
      <dgm:prSet/>
      <dgm:spPr/>
      <dgm:t>
        <a:bodyPr/>
        <a:lstStyle/>
        <a:p>
          <a:endParaRPr lang="en-US"/>
        </a:p>
      </dgm:t>
    </dgm:pt>
    <dgm:pt modelId="{62B5B939-4D32-46E6-8B2C-3F6504557FC8}" type="sibTrans" cxnId="{B651B105-2375-4142-989C-003CF8C83369}">
      <dgm:prSet/>
      <dgm:spPr/>
      <dgm:t>
        <a:bodyPr/>
        <a:lstStyle/>
        <a:p>
          <a:endParaRPr lang="en-US"/>
        </a:p>
      </dgm:t>
    </dgm:pt>
    <dgm:pt modelId="{2AFC13A9-00A6-4CE3-AFE7-1AD4066F05BD}">
      <dgm:prSet phldrT="[Text]"/>
      <dgm:spPr/>
      <dgm:t>
        <a:bodyPr/>
        <a:lstStyle/>
        <a:p>
          <a:r>
            <a:rPr lang="en-US" dirty="0"/>
            <a:t>ALL TOGETHER</a:t>
          </a:r>
        </a:p>
      </dgm:t>
    </dgm:pt>
    <dgm:pt modelId="{0B4B2F21-A530-4937-A2C1-F5C6A0F0DB7C}" type="parTrans" cxnId="{BB87914C-80EF-4998-A4F6-F39849413FAE}">
      <dgm:prSet/>
      <dgm:spPr/>
      <dgm:t>
        <a:bodyPr/>
        <a:lstStyle/>
        <a:p>
          <a:endParaRPr lang="en-US"/>
        </a:p>
      </dgm:t>
    </dgm:pt>
    <dgm:pt modelId="{472358F3-5A51-441B-879E-EF9E281296FA}" type="sibTrans" cxnId="{BB87914C-80EF-4998-A4F6-F39849413FAE}">
      <dgm:prSet/>
      <dgm:spPr/>
      <dgm:t>
        <a:bodyPr/>
        <a:lstStyle/>
        <a:p>
          <a:endParaRPr lang="en-US"/>
        </a:p>
      </dgm:t>
    </dgm:pt>
    <dgm:pt modelId="{0DDAA74A-C0EE-492F-A213-9D7E22BBE9BC}">
      <dgm:prSet/>
      <dgm:spPr/>
      <dgm:t>
        <a:bodyPr/>
        <a:lstStyle/>
        <a:p>
          <a:r>
            <a:rPr lang="en-US" dirty="0"/>
            <a:t>HIDING</a:t>
          </a:r>
        </a:p>
      </dgm:t>
    </dgm:pt>
    <dgm:pt modelId="{8466D6C1-157F-43F5-9FA2-657956FADC2E}" type="parTrans" cxnId="{085337F9-7BF2-4AE9-A0A7-E2B256EC28AA}">
      <dgm:prSet/>
      <dgm:spPr/>
      <dgm:t>
        <a:bodyPr/>
        <a:lstStyle/>
        <a:p>
          <a:endParaRPr lang="en-US"/>
        </a:p>
      </dgm:t>
    </dgm:pt>
    <dgm:pt modelId="{AD268549-6107-485A-A5BF-2FED271F96FC}" type="sibTrans" cxnId="{085337F9-7BF2-4AE9-A0A7-E2B256EC28AA}">
      <dgm:prSet/>
      <dgm:spPr/>
      <dgm:t>
        <a:bodyPr/>
        <a:lstStyle/>
        <a:p>
          <a:endParaRPr lang="en-US"/>
        </a:p>
      </dgm:t>
    </dgm:pt>
    <dgm:pt modelId="{AEDC3F8B-1045-4BE6-865F-AAF5652AA819}">
      <dgm:prSet/>
      <dgm:spPr/>
      <dgm:t>
        <a:bodyPr/>
        <a:lstStyle/>
        <a:p>
          <a:r>
            <a:rPr lang="en-US" dirty="0"/>
            <a:t>LINKING</a:t>
          </a:r>
        </a:p>
      </dgm:t>
    </dgm:pt>
    <dgm:pt modelId="{75667DFB-7482-4C88-985F-F13B72EF3A72}" type="parTrans" cxnId="{B0125E4D-CB18-4374-9F9E-F85BAECA37EA}">
      <dgm:prSet/>
      <dgm:spPr/>
      <dgm:t>
        <a:bodyPr/>
        <a:lstStyle/>
        <a:p>
          <a:endParaRPr lang="en-US"/>
        </a:p>
      </dgm:t>
    </dgm:pt>
    <dgm:pt modelId="{059D9812-DB4F-4963-B7C3-943CD0578451}" type="sibTrans" cxnId="{B0125E4D-CB18-4374-9F9E-F85BAECA37EA}">
      <dgm:prSet/>
      <dgm:spPr/>
      <dgm:t>
        <a:bodyPr/>
        <a:lstStyle/>
        <a:p>
          <a:endParaRPr lang="en-US"/>
        </a:p>
      </dgm:t>
    </dgm:pt>
    <dgm:pt modelId="{99FE1CC1-95A3-4745-90E5-D90E72CC9AD3}">
      <dgm:prSet/>
      <dgm:spPr/>
      <dgm:t>
        <a:bodyPr/>
        <a:lstStyle/>
        <a:p>
          <a:r>
            <a:rPr lang="en-US" dirty="0"/>
            <a:t>NARRATION</a:t>
          </a:r>
        </a:p>
      </dgm:t>
    </dgm:pt>
    <dgm:pt modelId="{FE883660-2450-44F6-98CB-0BA59D2E873A}" type="parTrans" cxnId="{2E1AE3A3-36A4-43BC-9C90-F1185069755E}">
      <dgm:prSet/>
      <dgm:spPr/>
      <dgm:t>
        <a:bodyPr/>
        <a:lstStyle/>
        <a:p>
          <a:endParaRPr lang="en-US"/>
        </a:p>
      </dgm:t>
    </dgm:pt>
    <dgm:pt modelId="{23CFD995-2DEA-4672-BCB4-29447DF83D76}" type="sibTrans" cxnId="{2E1AE3A3-36A4-43BC-9C90-F1185069755E}">
      <dgm:prSet/>
      <dgm:spPr/>
      <dgm:t>
        <a:bodyPr/>
        <a:lstStyle/>
        <a:p>
          <a:endParaRPr lang="en-US"/>
        </a:p>
      </dgm:t>
    </dgm:pt>
    <dgm:pt modelId="{7AC37B8E-C69B-48B8-915B-EEB0A14E7D93}" type="pres">
      <dgm:prSet presAssocID="{64F78513-B8D7-4101-9C5D-54510D1A390C}" presName="Name0" presStyleCnt="0">
        <dgm:presLayoutVars>
          <dgm:dir/>
          <dgm:animLvl val="lvl"/>
          <dgm:resizeHandles val="exact"/>
        </dgm:presLayoutVars>
      </dgm:prSet>
      <dgm:spPr/>
    </dgm:pt>
    <dgm:pt modelId="{584CE9AD-E2F8-4FE5-B62F-8E123BF44B5C}" type="pres">
      <dgm:prSet presAssocID="{64F78513-B8D7-4101-9C5D-54510D1A390C}" presName="tSp" presStyleCnt="0"/>
      <dgm:spPr/>
    </dgm:pt>
    <dgm:pt modelId="{A6A8C4EC-D2EA-4F5E-941D-0AACDCB0E6CC}" type="pres">
      <dgm:prSet presAssocID="{64F78513-B8D7-4101-9C5D-54510D1A390C}" presName="bSp" presStyleCnt="0"/>
      <dgm:spPr/>
    </dgm:pt>
    <dgm:pt modelId="{FB8154DD-DFDD-4A84-9C46-E91062BF3B55}" type="pres">
      <dgm:prSet presAssocID="{64F78513-B8D7-4101-9C5D-54510D1A390C}" presName="process" presStyleCnt="0"/>
      <dgm:spPr/>
    </dgm:pt>
    <dgm:pt modelId="{B07DA71D-D5C2-416D-872D-60866F859BC5}" type="pres">
      <dgm:prSet presAssocID="{D7D63826-5272-4532-966D-388ED168A329}" presName="composite1" presStyleCnt="0"/>
      <dgm:spPr/>
    </dgm:pt>
    <dgm:pt modelId="{0D541069-7739-4384-BA80-3E2609DEC028}" type="pres">
      <dgm:prSet presAssocID="{D7D63826-5272-4532-966D-388ED168A329}" presName="dummyNode1" presStyleLbl="node1" presStyleIdx="0" presStyleCnt="6"/>
      <dgm:spPr/>
    </dgm:pt>
    <dgm:pt modelId="{D56171AA-7C65-4F7D-9CB9-B5087E88ECC4}" type="pres">
      <dgm:prSet presAssocID="{D7D63826-5272-4532-966D-388ED168A329}" presName="childNode1" presStyleLbl="bgAcc1" presStyleIdx="0" presStyleCnt="6">
        <dgm:presLayoutVars>
          <dgm:bulletEnabled val="1"/>
        </dgm:presLayoutVars>
      </dgm:prSet>
      <dgm:spPr/>
    </dgm:pt>
    <dgm:pt modelId="{45CACC93-AAB4-4BFD-907A-CB9AA97E1FC1}" type="pres">
      <dgm:prSet presAssocID="{D7D63826-5272-4532-966D-388ED168A329}" presName="childNode1tx" presStyleLbl="bgAcc1" presStyleIdx="0" presStyleCnt="6">
        <dgm:presLayoutVars>
          <dgm:bulletEnabled val="1"/>
        </dgm:presLayoutVars>
      </dgm:prSet>
      <dgm:spPr/>
    </dgm:pt>
    <dgm:pt modelId="{D0E084C1-3A58-460C-87F9-6312CF1B0656}" type="pres">
      <dgm:prSet presAssocID="{D7D63826-5272-4532-966D-388ED168A329}" presName="parentNode1" presStyleLbl="node1" presStyleIdx="0" presStyleCnt="6">
        <dgm:presLayoutVars>
          <dgm:chMax val="1"/>
          <dgm:bulletEnabled val="1"/>
        </dgm:presLayoutVars>
      </dgm:prSet>
      <dgm:spPr/>
    </dgm:pt>
    <dgm:pt modelId="{9CAB8784-D3DD-48C7-8EC9-C7ED44334EF1}" type="pres">
      <dgm:prSet presAssocID="{D7D63826-5272-4532-966D-388ED168A329}" presName="connSite1" presStyleCnt="0"/>
      <dgm:spPr/>
    </dgm:pt>
    <dgm:pt modelId="{EF1A68A0-1B74-4E10-8D79-303EC8769CC5}" type="pres">
      <dgm:prSet presAssocID="{03320E57-D0F1-4DCF-9CF2-FBAB08B980FA}" presName="Name9" presStyleLbl="sibTrans2D1" presStyleIdx="0" presStyleCnt="5"/>
      <dgm:spPr/>
    </dgm:pt>
    <dgm:pt modelId="{02E7A985-353A-48CF-906D-B801F9CC8B6B}" type="pres">
      <dgm:prSet presAssocID="{BC0B3CC5-036F-46E0-8628-E2CA8A73A71C}" presName="composite2" presStyleCnt="0"/>
      <dgm:spPr/>
    </dgm:pt>
    <dgm:pt modelId="{E2FA9C05-D973-4C68-96DC-463375C1BAD4}" type="pres">
      <dgm:prSet presAssocID="{BC0B3CC5-036F-46E0-8628-E2CA8A73A71C}" presName="dummyNode2" presStyleLbl="node1" presStyleIdx="0" presStyleCnt="6"/>
      <dgm:spPr/>
    </dgm:pt>
    <dgm:pt modelId="{67DBD49B-AE7C-47EE-8ED4-CD6202CD2921}" type="pres">
      <dgm:prSet presAssocID="{BC0B3CC5-036F-46E0-8628-E2CA8A73A71C}" presName="childNode2" presStyleLbl="bgAcc1" presStyleIdx="1" presStyleCnt="6">
        <dgm:presLayoutVars>
          <dgm:bulletEnabled val="1"/>
        </dgm:presLayoutVars>
      </dgm:prSet>
      <dgm:spPr/>
    </dgm:pt>
    <dgm:pt modelId="{15C3ED0D-00A8-421C-9172-72D389A358DC}" type="pres">
      <dgm:prSet presAssocID="{BC0B3CC5-036F-46E0-8628-E2CA8A73A71C}" presName="childNode2tx" presStyleLbl="bgAcc1" presStyleIdx="1" presStyleCnt="6">
        <dgm:presLayoutVars>
          <dgm:bulletEnabled val="1"/>
        </dgm:presLayoutVars>
      </dgm:prSet>
      <dgm:spPr/>
    </dgm:pt>
    <dgm:pt modelId="{5EC94211-84A7-4D7A-9CF5-F0C7411C8C42}" type="pres">
      <dgm:prSet presAssocID="{BC0B3CC5-036F-46E0-8628-E2CA8A73A71C}" presName="parentNode2" presStyleLbl="node1" presStyleIdx="1" presStyleCnt="6">
        <dgm:presLayoutVars>
          <dgm:chMax val="0"/>
          <dgm:bulletEnabled val="1"/>
        </dgm:presLayoutVars>
      </dgm:prSet>
      <dgm:spPr/>
    </dgm:pt>
    <dgm:pt modelId="{745D9244-9587-4829-8DA7-7D61E8C4332B}" type="pres">
      <dgm:prSet presAssocID="{BC0B3CC5-036F-46E0-8628-E2CA8A73A71C}" presName="connSite2" presStyleCnt="0"/>
      <dgm:spPr/>
    </dgm:pt>
    <dgm:pt modelId="{15529C8F-2C5C-4699-8DE9-AF8152E22CE8}" type="pres">
      <dgm:prSet presAssocID="{9108D07A-78EB-4DEF-A4CD-8A64EE259DA5}" presName="Name18" presStyleLbl="sibTrans2D1" presStyleIdx="1" presStyleCnt="5"/>
      <dgm:spPr/>
    </dgm:pt>
    <dgm:pt modelId="{BB5B5BF5-5C44-4BD4-B408-9C14DD8E5F0B}" type="pres">
      <dgm:prSet presAssocID="{0DDAA74A-C0EE-492F-A213-9D7E22BBE9BC}" presName="composite1" presStyleCnt="0"/>
      <dgm:spPr/>
    </dgm:pt>
    <dgm:pt modelId="{21D5AF28-E4C9-400E-A38C-B36511E959B3}" type="pres">
      <dgm:prSet presAssocID="{0DDAA74A-C0EE-492F-A213-9D7E22BBE9BC}" presName="dummyNode1" presStyleLbl="node1" presStyleIdx="1" presStyleCnt="6"/>
      <dgm:spPr/>
    </dgm:pt>
    <dgm:pt modelId="{0212F7AA-969F-4904-BBAD-1FF5DFDE7953}" type="pres">
      <dgm:prSet presAssocID="{0DDAA74A-C0EE-492F-A213-9D7E22BBE9BC}" presName="childNode1" presStyleLbl="bgAcc1" presStyleIdx="2" presStyleCnt="6">
        <dgm:presLayoutVars>
          <dgm:bulletEnabled val="1"/>
        </dgm:presLayoutVars>
      </dgm:prSet>
      <dgm:spPr/>
    </dgm:pt>
    <dgm:pt modelId="{D3357C7B-32B5-4BE1-A8F3-38C99F41920B}" type="pres">
      <dgm:prSet presAssocID="{0DDAA74A-C0EE-492F-A213-9D7E22BBE9BC}" presName="childNode1tx" presStyleLbl="bgAcc1" presStyleIdx="2" presStyleCnt="6">
        <dgm:presLayoutVars>
          <dgm:bulletEnabled val="1"/>
        </dgm:presLayoutVars>
      </dgm:prSet>
      <dgm:spPr/>
    </dgm:pt>
    <dgm:pt modelId="{514E4A31-6901-4C45-A5CB-15D22D7407DF}" type="pres">
      <dgm:prSet presAssocID="{0DDAA74A-C0EE-492F-A213-9D7E22BBE9BC}" presName="parentNode1" presStyleLbl="node1" presStyleIdx="2" presStyleCnt="6">
        <dgm:presLayoutVars>
          <dgm:chMax val="1"/>
          <dgm:bulletEnabled val="1"/>
        </dgm:presLayoutVars>
      </dgm:prSet>
      <dgm:spPr/>
    </dgm:pt>
    <dgm:pt modelId="{72B2752F-FDC7-4513-9537-5A71B34D6559}" type="pres">
      <dgm:prSet presAssocID="{0DDAA74A-C0EE-492F-A213-9D7E22BBE9BC}" presName="connSite1" presStyleCnt="0"/>
      <dgm:spPr/>
    </dgm:pt>
    <dgm:pt modelId="{FE2D6292-EA2E-4BC3-BAA0-A5007B6EA34B}" type="pres">
      <dgm:prSet presAssocID="{AD268549-6107-485A-A5BF-2FED271F96FC}" presName="Name9" presStyleLbl="sibTrans2D1" presStyleIdx="2" presStyleCnt="5"/>
      <dgm:spPr/>
    </dgm:pt>
    <dgm:pt modelId="{EB850E98-7B8D-409E-8A04-D46D7D5C1D80}" type="pres">
      <dgm:prSet presAssocID="{AEDC3F8B-1045-4BE6-865F-AAF5652AA819}" presName="composite2" presStyleCnt="0"/>
      <dgm:spPr/>
    </dgm:pt>
    <dgm:pt modelId="{5A787F0C-F97F-41F2-9A22-F8ACC265D0DA}" type="pres">
      <dgm:prSet presAssocID="{AEDC3F8B-1045-4BE6-865F-AAF5652AA819}" presName="dummyNode2" presStyleLbl="node1" presStyleIdx="2" presStyleCnt="6"/>
      <dgm:spPr/>
    </dgm:pt>
    <dgm:pt modelId="{486C77F2-7768-442B-A938-DDE932BA3235}" type="pres">
      <dgm:prSet presAssocID="{AEDC3F8B-1045-4BE6-865F-AAF5652AA819}" presName="childNode2" presStyleLbl="bgAcc1" presStyleIdx="3" presStyleCnt="6" custLinFactNeighborX="-3913" custLinFactNeighborY="-4744">
        <dgm:presLayoutVars>
          <dgm:bulletEnabled val="1"/>
        </dgm:presLayoutVars>
      </dgm:prSet>
      <dgm:spPr/>
    </dgm:pt>
    <dgm:pt modelId="{57F999DC-EB59-434E-8E0B-2BD389AFB1E5}" type="pres">
      <dgm:prSet presAssocID="{AEDC3F8B-1045-4BE6-865F-AAF5652AA819}" presName="childNode2tx" presStyleLbl="bgAcc1" presStyleIdx="3" presStyleCnt="6">
        <dgm:presLayoutVars>
          <dgm:bulletEnabled val="1"/>
        </dgm:presLayoutVars>
      </dgm:prSet>
      <dgm:spPr/>
    </dgm:pt>
    <dgm:pt modelId="{D877C2EB-148A-4C14-B324-B4F20500287D}" type="pres">
      <dgm:prSet presAssocID="{AEDC3F8B-1045-4BE6-865F-AAF5652AA819}" presName="parentNode2" presStyleLbl="node1" presStyleIdx="3" presStyleCnt="6">
        <dgm:presLayoutVars>
          <dgm:chMax val="0"/>
          <dgm:bulletEnabled val="1"/>
        </dgm:presLayoutVars>
      </dgm:prSet>
      <dgm:spPr/>
    </dgm:pt>
    <dgm:pt modelId="{17159EDA-978B-4EE2-BBEB-585EEE587D1E}" type="pres">
      <dgm:prSet presAssocID="{AEDC3F8B-1045-4BE6-865F-AAF5652AA819}" presName="connSite2" presStyleCnt="0"/>
      <dgm:spPr/>
    </dgm:pt>
    <dgm:pt modelId="{A639FB1F-AE1B-4B46-8205-070AF4D12A31}" type="pres">
      <dgm:prSet presAssocID="{059D9812-DB4F-4963-B7C3-943CD0578451}" presName="Name18" presStyleLbl="sibTrans2D1" presStyleIdx="3" presStyleCnt="5"/>
      <dgm:spPr/>
    </dgm:pt>
    <dgm:pt modelId="{DEE09A5C-77DC-488D-A571-8BC8CD45A64E}" type="pres">
      <dgm:prSet presAssocID="{99FE1CC1-95A3-4745-90E5-D90E72CC9AD3}" presName="composite1" presStyleCnt="0"/>
      <dgm:spPr/>
    </dgm:pt>
    <dgm:pt modelId="{AC8BEB2A-E664-4B4A-BB95-4068F9F06549}" type="pres">
      <dgm:prSet presAssocID="{99FE1CC1-95A3-4745-90E5-D90E72CC9AD3}" presName="dummyNode1" presStyleLbl="node1" presStyleIdx="3" presStyleCnt="6"/>
      <dgm:spPr/>
    </dgm:pt>
    <dgm:pt modelId="{462FF4B0-BAF9-4049-8057-E709D87C31AC}" type="pres">
      <dgm:prSet presAssocID="{99FE1CC1-95A3-4745-90E5-D90E72CC9AD3}" presName="childNode1" presStyleLbl="bgAcc1" presStyleIdx="4" presStyleCnt="6">
        <dgm:presLayoutVars>
          <dgm:bulletEnabled val="1"/>
        </dgm:presLayoutVars>
      </dgm:prSet>
      <dgm:spPr/>
    </dgm:pt>
    <dgm:pt modelId="{5D5306D4-FA98-4564-92C5-6DB2213FEBC4}" type="pres">
      <dgm:prSet presAssocID="{99FE1CC1-95A3-4745-90E5-D90E72CC9AD3}" presName="childNode1tx" presStyleLbl="bgAcc1" presStyleIdx="4" presStyleCnt="6">
        <dgm:presLayoutVars>
          <dgm:bulletEnabled val="1"/>
        </dgm:presLayoutVars>
      </dgm:prSet>
      <dgm:spPr/>
    </dgm:pt>
    <dgm:pt modelId="{A39620CC-2B18-4E26-BE82-EC4A9629B2EC}" type="pres">
      <dgm:prSet presAssocID="{99FE1CC1-95A3-4745-90E5-D90E72CC9AD3}" presName="parentNode1" presStyleLbl="node1" presStyleIdx="4" presStyleCnt="6">
        <dgm:presLayoutVars>
          <dgm:chMax val="1"/>
          <dgm:bulletEnabled val="1"/>
        </dgm:presLayoutVars>
      </dgm:prSet>
      <dgm:spPr/>
    </dgm:pt>
    <dgm:pt modelId="{EE7A43AA-75B1-4437-9CB0-D5367FFDE262}" type="pres">
      <dgm:prSet presAssocID="{99FE1CC1-95A3-4745-90E5-D90E72CC9AD3}" presName="connSite1" presStyleCnt="0"/>
      <dgm:spPr/>
    </dgm:pt>
    <dgm:pt modelId="{B3A56A97-323F-4BF0-9541-AEE7223294A5}" type="pres">
      <dgm:prSet presAssocID="{23CFD995-2DEA-4672-BCB4-29447DF83D76}" presName="Name9" presStyleLbl="sibTrans2D1" presStyleIdx="4" presStyleCnt="5"/>
      <dgm:spPr/>
    </dgm:pt>
    <dgm:pt modelId="{F0EE733B-BE98-4CAF-8FCE-735E7C02110B}" type="pres">
      <dgm:prSet presAssocID="{B0EF9FAD-E6C1-4F9A-AAC7-12B4D5E30AD5}" presName="composite2" presStyleCnt="0"/>
      <dgm:spPr/>
    </dgm:pt>
    <dgm:pt modelId="{06D08F32-4C6C-46DF-80DD-EA1D46E7BB6B}" type="pres">
      <dgm:prSet presAssocID="{B0EF9FAD-E6C1-4F9A-AAC7-12B4D5E30AD5}" presName="dummyNode2" presStyleLbl="node1" presStyleIdx="4" presStyleCnt="6"/>
      <dgm:spPr/>
    </dgm:pt>
    <dgm:pt modelId="{3B773AA2-7C0C-4DF5-B8B3-2D370559A801}" type="pres">
      <dgm:prSet presAssocID="{B0EF9FAD-E6C1-4F9A-AAC7-12B4D5E30AD5}" presName="childNode2" presStyleLbl="bgAcc1" presStyleIdx="5" presStyleCnt="6">
        <dgm:presLayoutVars>
          <dgm:bulletEnabled val="1"/>
        </dgm:presLayoutVars>
      </dgm:prSet>
      <dgm:spPr/>
    </dgm:pt>
    <dgm:pt modelId="{7D42A8DA-5F6E-473C-B5E2-E5243752892D}" type="pres">
      <dgm:prSet presAssocID="{B0EF9FAD-E6C1-4F9A-AAC7-12B4D5E30AD5}" presName="childNode2tx" presStyleLbl="bgAcc1" presStyleIdx="5" presStyleCnt="6">
        <dgm:presLayoutVars>
          <dgm:bulletEnabled val="1"/>
        </dgm:presLayoutVars>
      </dgm:prSet>
      <dgm:spPr/>
    </dgm:pt>
    <dgm:pt modelId="{4F8A1F6E-C2DD-43D5-BD5E-EB965FBA50CC}" type="pres">
      <dgm:prSet presAssocID="{B0EF9FAD-E6C1-4F9A-AAC7-12B4D5E30AD5}" presName="parentNode2" presStyleLbl="node1" presStyleIdx="5" presStyleCnt="6">
        <dgm:presLayoutVars>
          <dgm:chMax val="0"/>
          <dgm:bulletEnabled val="1"/>
        </dgm:presLayoutVars>
      </dgm:prSet>
      <dgm:spPr/>
    </dgm:pt>
    <dgm:pt modelId="{084CDA0B-7B67-4E8F-97E0-BD58DF9984D6}" type="pres">
      <dgm:prSet presAssocID="{B0EF9FAD-E6C1-4F9A-AAC7-12B4D5E30AD5}" presName="connSite2" presStyleCnt="0"/>
      <dgm:spPr/>
    </dgm:pt>
  </dgm:ptLst>
  <dgm:cxnLst>
    <dgm:cxn modelId="{B651B105-2375-4142-989C-003CF8C83369}" srcId="{64F78513-B8D7-4101-9C5D-54510D1A390C}" destId="{B0EF9FAD-E6C1-4F9A-AAC7-12B4D5E30AD5}" srcOrd="5" destOrd="0" parTransId="{82CC4195-FBE9-4441-A300-B044F38136B7}" sibTransId="{62B5B939-4D32-46E6-8B2C-3F6504557FC8}"/>
    <dgm:cxn modelId="{F4398D0E-3DB6-416A-8D0B-1B78A748043D}" type="presOf" srcId="{059D9812-DB4F-4963-B7C3-943CD0578451}" destId="{A639FB1F-AE1B-4B46-8205-070AF4D12A31}" srcOrd="0" destOrd="0" presId="urn:microsoft.com/office/officeart/2005/8/layout/hProcess4"/>
    <dgm:cxn modelId="{1A9BB114-7010-49F6-B052-9BF73880C5A2}" type="presOf" srcId="{AEDC3F8B-1045-4BE6-865F-AAF5652AA819}" destId="{D877C2EB-148A-4C14-B324-B4F20500287D}" srcOrd="0" destOrd="0" presId="urn:microsoft.com/office/officeart/2005/8/layout/hProcess4"/>
    <dgm:cxn modelId="{D271D528-9F4D-43A0-810E-FC2F245DD201}" srcId="{D7D63826-5272-4532-966D-388ED168A329}" destId="{A53D4AF3-BE13-4995-B3CB-5826FAB4EED6}" srcOrd="1" destOrd="0" parTransId="{348ED87A-DDB2-4ABF-AD5A-D173C45DC0F7}" sibTransId="{17752250-8604-4C08-B8F8-433599B343EE}"/>
    <dgm:cxn modelId="{F916132D-3D27-4217-99C6-61A7A49E3D26}" type="presOf" srcId="{A53D4AF3-BE13-4995-B3CB-5826FAB4EED6}" destId="{D56171AA-7C65-4F7D-9CB9-B5087E88ECC4}" srcOrd="0" destOrd="1" presId="urn:microsoft.com/office/officeart/2005/8/layout/hProcess4"/>
    <dgm:cxn modelId="{CBF8523D-B8A1-410B-BF78-B3480E0860BB}" srcId="{D7D63826-5272-4532-966D-388ED168A329}" destId="{E885F57A-A738-464E-AF8C-078289D1E02E}" srcOrd="0" destOrd="0" parTransId="{6D61BF05-2DFF-4D6A-BD32-2FEB72D37A12}" sibTransId="{6514E4DA-1DA0-4372-97D3-F6052BE90EF8}"/>
    <dgm:cxn modelId="{0F551C40-7FCA-4530-B831-88192276AF12}" type="presOf" srcId="{9108D07A-78EB-4DEF-A4CD-8A64EE259DA5}" destId="{15529C8F-2C5C-4699-8DE9-AF8152E22CE8}" srcOrd="0" destOrd="0" presId="urn:microsoft.com/office/officeart/2005/8/layout/hProcess4"/>
    <dgm:cxn modelId="{4446535D-4ACB-4F5D-8E4B-5BA437FC92DA}" type="presOf" srcId="{BC0B3CC5-036F-46E0-8628-E2CA8A73A71C}" destId="{5EC94211-84A7-4D7A-9CF5-F0C7411C8C42}" srcOrd="0" destOrd="0" presId="urn:microsoft.com/office/officeart/2005/8/layout/hProcess4"/>
    <dgm:cxn modelId="{B02A1E6B-968C-44AA-BC17-116F0F4DC0F1}" type="presOf" srcId="{A53D4AF3-BE13-4995-B3CB-5826FAB4EED6}" destId="{45CACC93-AAB4-4BFD-907A-CB9AA97E1FC1}" srcOrd="1" destOrd="1" presId="urn:microsoft.com/office/officeart/2005/8/layout/hProcess4"/>
    <dgm:cxn modelId="{09FB8C4B-00A2-4B31-AA2C-C78B438FC7D4}" type="presOf" srcId="{0DDAA74A-C0EE-492F-A213-9D7E22BBE9BC}" destId="{514E4A31-6901-4C45-A5CB-15D22D7407DF}" srcOrd="0" destOrd="0" presId="urn:microsoft.com/office/officeart/2005/8/layout/hProcess4"/>
    <dgm:cxn modelId="{BB87914C-80EF-4998-A4F6-F39849413FAE}" srcId="{B0EF9FAD-E6C1-4F9A-AAC7-12B4D5E30AD5}" destId="{2AFC13A9-00A6-4CE3-AFE7-1AD4066F05BD}" srcOrd="0" destOrd="0" parTransId="{0B4B2F21-A530-4937-A2C1-F5C6A0F0DB7C}" sibTransId="{472358F3-5A51-441B-879E-EF9E281296FA}"/>
    <dgm:cxn modelId="{B0125E4D-CB18-4374-9F9E-F85BAECA37EA}" srcId="{64F78513-B8D7-4101-9C5D-54510D1A390C}" destId="{AEDC3F8B-1045-4BE6-865F-AAF5652AA819}" srcOrd="3" destOrd="0" parTransId="{75667DFB-7482-4C88-985F-F13B72EF3A72}" sibTransId="{059D9812-DB4F-4963-B7C3-943CD0578451}"/>
    <dgm:cxn modelId="{1B15F16F-CD5C-4532-9121-64219FA0196F}" type="presOf" srcId="{B0EF9FAD-E6C1-4F9A-AAC7-12B4D5E30AD5}" destId="{4F8A1F6E-C2DD-43D5-BD5E-EB965FBA50CC}" srcOrd="0" destOrd="0" presId="urn:microsoft.com/office/officeart/2005/8/layout/hProcess4"/>
    <dgm:cxn modelId="{4F4FBD70-FF8C-4810-B280-1E05EF469A09}" srcId="{64F78513-B8D7-4101-9C5D-54510D1A390C}" destId="{D7D63826-5272-4532-966D-388ED168A329}" srcOrd="0" destOrd="0" parTransId="{712A2D8F-B3A0-48AE-BE08-8EE0C117AD0F}" sibTransId="{03320E57-D0F1-4DCF-9CF2-FBAB08B980FA}"/>
    <dgm:cxn modelId="{33ABB576-D88E-4654-9F30-0E5467301206}" type="presOf" srcId="{2AFC13A9-00A6-4CE3-AFE7-1AD4066F05BD}" destId="{7D42A8DA-5F6E-473C-B5E2-E5243752892D}" srcOrd="1" destOrd="0" presId="urn:microsoft.com/office/officeart/2005/8/layout/hProcess4"/>
    <dgm:cxn modelId="{1463CE7C-3E4A-489F-B4D9-7D4D9B9CEF90}" srcId="{64F78513-B8D7-4101-9C5D-54510D1A390C}" destId="{BC0B3CC5-036F-46E0-8628-E2CA8A73A71C}" srcOrd="1" destOrd="0" parTransId="{1E23AB93-8AED-43CB-94D1-D2AC41605813}" sibTransId="{9108D07A-78EB-4DEF-A4CD-8A64EE259DA5}"/>
    <dgm:cxn modelId="{65556E9B-D043-410D-98C8-1C22F0C43FE6}" type="presOf" srcId="{D7D63826-5272-4532-966D-388ED168A329}" destId="{D0E084C1-3A58-460C-87F9-6312CF1B0656}" srcOrd="0" destOrd="0" presId="urn:microsoft.com/office/officeart/2005/8/layout/hProcess4"/>
    <dgm:cxn modelId="{EAFE1DA3-B071-4877-A0AA-4D0D77036B29}" type="presOf" srcId="{64F78513-B8D7-4101-9C5D-54510D1A390C}" destId="{7AC37B8E-C69B-48B8-915B-EEB0A14E7D93}" srcOrd="0" destOrd="0" presId="urn:microsoft.com/office/officeart/2005/8/layout/hProcess4"/>
    <dgm:cxn modelId="{2E1AE3A3-36A4-43BC-9C90-F1185069755E}" srcId="{64F78513-B8D7-4101-9C5D-54510D1A390C}" destId="{99FE1CC1-95A3-4745-90E5-D90E72CC9AD3}" srcOrd="4" destOrd="0" parTransId="{FE883660-2450-44F6-98CB-0BA59D2E873A}" sibTransId="{23CFD995-2DEA-4672-BCB4-29447DF83D76}"/>
    <dgm:cxn modelId="{2A5F79A6-6D48-49E7-AC17-54CE96E94BE2}" srcId="{BC0B3CC5-036F-46E0-8628-E2CA8A73A71C}" destId="{092F3940-92C9-4081-9163-34175CB9A5B2}" srcOrd="0" destOrd="0" parTransId="{28F6C3C0-4AE3-424D-BFD7-B907E0B5C008}" sibTransId="{707393D7-6833-4706-826C-C17BCF2B56E6}"/>
    <dgm:cxn modelId="{F0FDFEAB-1913-4F57-AE9A-65F26AFC77EF}" type="presOf" srcId="{092F3940-92C9-4081-9163-34175CB9A5B2}" destId="{67DBD49B-AE7C-47EE-8ED4-CD6202CD2921}" srcOrd="0" destOrd="0" presId="urn:microsoft.com/office/officeart/2005/8/layout/hProcess4"/>
    <dgm:cxn modelId="{09B3B3AC-7EDD-482C-AAD4-03B46A321307}" type="presOf" srcId="{AD268549-6107-485A-A5BF-2FED271F96FC}" destId="{FE2D6292-EA2E-4BC3-BAA0-A5007B6EA34B}" srcOrd="0" destOrd="0" presId="urn:microsoft.com/office/officeart/2005/8/layout/hProcess4"/>
    <dgm:cxn modelId="{0221AAAF-A346-4D6A-865A-BD2A7F8D6702}" type="presOf" srcId="{E885F57A-A738-464E-AF8C-078289D1E02E}" destId="{D56171AA-7C65-4F7D-9CB9-B5087E88ECC4}" srcOrd="0" destOrd="0" presId="urn:microsoft.com/office/officeart/2005/8/layout/hProcess4"/>
    <dgm:cxn modelId="{81D762B5-303D-4BEF-AF26-EB4EA8818C45}" type="presOf" srcId="{99FE1CC1-95A3-4745-90E5-D90E72CC9AD3}" destId="{A39620CC-2B18-4E26-BE82-EC4A9629B2EC}" srcOrd="0" destOrd="0" presId="urn:microsoft.com/office/officeart/2005/8/layout/hProcess4"/>
    <dgm:cxn modelId="{DB0E6BB8-52F7-4735-AB4F-36261D47E738}" type="presOf" srcId="{D9970A5D-C5BF-43EB-85D2-A34D14773E2C}" destId="{67DBD49B-AE7C-47EE-8ED4-CD6202CD2921}" srcOrd="0" destOrd="1" presId="urn:microsoft.com/office/officeart/2005/8/layout/hProcess4"/>
    <dgm:cxn modelId="{F8E980C6-EA7C-4C71-9B6D-E0560687FA4E}" type="presOf" srcId="{092F3940-92C9-4081-9163-34175CB9A5B2}" destId="{15C3ED0D-00A8-421C-9172-72D389A358DC}" srcOrd="1" destOrd="0" presId="urn:microsoft.com/office/officeart/2005/8/layout/hProcess4"/>
    <dgm:cxn modelId="{89BA1BD6-E01F-4789-BCD0-C1D9310C7DD5}" type="presOf" srcId="{2AFC13A9-00A6-4CE3-AFE7-1AD4066F05BD}" destId="{3B773AA2-7C0C-4DF5-B8B3-2D370559A801}" srcOrd="0" destOrd="0" presId="urn:microsoft.com/office/officeart/2005/8/layout/hProcess4"/>
    <dgm:cxn modelId="{3DF35DD7-3777-4EAD-BC73-1FFA4E10A8DD}" type="presOf" srcId="{23CFD995-2DEA-4672-BCB4-29447DF83D76}" destId="{B3A56A97-323F-4BF0-9541-AEE7223294A5}" srcOrd="0" destOrd="0" presId="urn:microsoft.com/office/officeart/2005/8/layout/hProcess4"/>
    <dgm:cxn modelId="{969926E1-379C-4A0D-9A8A-FE21A794C638}" type="presOf" srcId="{03320E57-D0F1-4DCF-9CF2-FBAB08B980FA}" destId="{EF1A68A0-1B74-4E10-8D79-303EC8769CC5}" srcOrd="0" destOrd="0" presId="urn:microsoft.com/office/officeart/2005/8/layout/hProcess4"/>
    <dgm:cxn modelId="{68F455E5-4895-470B-9A46-1F0F01E8DF53}" type="presOf" srcId="{D9970A5D-C5BF-43EB-85D2-A34D14773E2C}" destId="{15C3ED0D-00A8-421C-9172-72D389A358DC}" srcOrd="1" destOrd="1" presId="urn:microsoft.com/office/officeart/2005/8/layout/hProcess4"/>
    <dgm:cxn modelId="{F647C7E7-5A9F-4294-981B-B2198CECA9A8}" type="presOf" srcId="{E885F57A-A738-464E-AF8C-078289D1E02E}" destId="{45CACC93-AAB4-4BFD-907A-CB9AA97E1FC1}" srcOrd="1" destOrd="0" presId="urn:microsoft.com/office/officeart/2005/8/layout/hProcess4"/>
    <dgm:cxn modelId="{085337F9-7BF2-4AE9-A0A7-E2B256EC28AA}" srcId="{64F78513-B8D7-4101-9C5D-54510D1A390C}" destId="{0DDAA74A-C0EE-492F-A213-9D7E22BBE9BC}" srcOrd="2" destOrd="0" parTransId="{8466D6C1-157F-43F5-9FA2-657956FADC2E}" sibTransId="{AD268549-6107-485A-A5BF-2FED271F96FC}"/>
    <dgm:cxn modelId="{7567FFFA-6597-4824-AC85-1A7ECF922859}" srcId="{BC0B3CC5-036F-46E0-8628-E2CA8A73A71C}" destId="{D9970A5D-C5BF-43EB-85D2-A34D14773E2C}" srcOrd="1" destOrd="0" parTransId="{7BF50B56-08E5-47F4-B3B5-7CC1924EF52D}" sibTransId="{0DAE7F70-F46F-4F5E-B22A-32AF89882F3E}"/>
    <dgm:cxn modelId="{1C84252A-FFE6-4E73-86F3-84F0065FFE11}" type="presParOf" srcId="{7AC37B8E-C69B-48B8-915B-EEB0A14E7D93}" destId="{584CE9AD-E2F8-4FE5-B62F-8E123BF44B5C}" srcOrd="0" destOrd="0" presId="urn:microsoft.com/office/officeart/2005/8/layout/hProcess4"/>
    <dgm:cxn modelId="{09677AF1-4571-4E65-B00E-52ED41162A0D}" type="presParOf" srcId="{7AC37B8E-C69B-48B8-915B-EEB0A14E7D93}" destId="{A6A8C4EC-D2EA-4F5E-941D-0AACDCB0E6CC}" srcOrd="1" destOrd="0" presId="urn:microsoft.com/office/officeart/2005/8/layout/hProcess4"/>
    <dgm:cxn modelId="{D4A16A89-CB0F-4A50-9991-7F473F608C3A}" type="presParOf" srcId="{7AC37B8E-C69B-48B8-915B-EEB0A14E7D93}" destId="{FB8154DD-DFDD-4A84-9C46-E91062BF3B55}" srcOrd="2" destOrd="0" presId="urn:microsoft.com/office/officeart/2005/8/layout/hProcess4"/>
    <dgm:cxn modelId="{22F6FC7C-90B6-4C4F-840C-71E38159A99B}" type="presParOf" srcId="{FB8154DD-DFDD-4A84-9C46-E91062BF3B55}" destId="{B07DA71D-D5C2-416D-872D-60866F859BC5}" srcOrd="0" destOrd="0" presId="urn:microsoft.com/office/officeart/2005/8/layout/hProcess4"/>
    <dgm:cxn modelId="{DDEE4100-116A-4189-A891-CA557D73DCC7}" type="presParOf" srcId="{B07DA71D-D5C2-416D-872D-60866F859BC5}" destId="{0D541069-7739-4384-BA80-3E2609DEC028}" srcOrd="0" destOrd="0" presId="urn:microsoft.com/office/officeart/2005/8/layout/hProcess4"/>
    <dgm:cxn modelId="{191BC5FF-CD33-4028-9D83-7B62782AB7F1}" type="presParOf" srcId="{B07DA71D-D5C2-416D-872D-60866F859BC5}" destId="{D56171AA-7C65-4F7D-9CB9-B5087E88ECC4}" srcOrd="1" destOrd="0" presId="urn:microsoft.com/office/officeart/2005/8/layout/hProcess4"/>
    <dgm:cxn modelId="{01E7FFD9-6788-48FB-A493-5A762627F09F}" type="presParOf" srcId="{B07DA71D-D5C2-416D-872D-60866F859BC5}" destId="{45CACC93-AAB4-4BFD-907A-CB9AA97E1FC1}" srcOrd="2" destOrd="0" presId="urn:microsoft.com/office/officeart/2005/8/layout/hProcess4"/>
    <dgm:cxn modelId="{4D152736-77AB-4E1A-B2B5-955552D40944}" type="presParOf" srcId="{B07DA71D-D5C2-416D-872D-60866F859BC5}" destId="{D0E084C1-3A58-460C-87F9-6312CF1B0656}" srcOrd="3" destOrd="0" presId="urn:microsoft.com/office/officeart/2005/8/layout/hProcess4"/>
    <dgm:cxn modelId="{4710702F-1E94-4A67-A841-4479BF4DD93F}" type="presParOf" srcId="{B07DA71D-D5C2-416D-872D-60866F859BC5}" destId="{9CAB8784-D3DD-48C7-8EC9-C7ED44334EF1}" srcOrd="4" destOrd="0" presId="urn:microsoft.com/office/officeart/2005/8/layout/hProcess4"/>
    <dgm:cxn modelId="{1BD2DC37-0813-4A5E-BCFD-DA887C835A96}" type="presParOf" srcId="{FB8154DD-DFDD-4A84-9C46-E91062BF3B55}" destId="{EF1A68A0-1B74-4E10-8D79-303EC8769CC5}" srcOrd="1" destOrd="0" presId="urn:microsoft.com/office/officeart/2005/8/layout/hProcess4"/>
    <dgm:cxn modelId="{C6A35593-C15F-4645-8B88-6C94E6675C4B}" type="presParOf" srcId="{FB8154DD-DFDD-4A84-9C46-E91062BF3B55}" destId="{02E7A985-353A-48CF-906D-B801F9CC8B6B}" srcOrd="2" destOrd="0" presId="urn:microsoft.com/office/officeart/2005/8/layout/hProcess4"/>
    <dgm:cxn modelId="{340D1BA0-6C75-404B-814A-743CE35BB5EF}" type="presParOf" srcId="{02E7A985-353A-48CF-906D-B801F9CC8B6B}" destId="{E2FA9C05-D973-4C68-96DC-463375C1BAD4}" srcOrd="0" destOrd="0" presId="urn:microsoft.com/office/officeart/2005/8/layout/hProcess4"/>
    <dgm:cxn modelId="{9CBAEB4A-5D79-441B-B4BE-EBC13840B565}" type="presParOf" srcId="{02E7A985-353A-48CF-906D-B801F9CC8B6B}" destId="{67DBD49B-AE7C-47EE-8ED4-CD6202CD2921}" srcOrd="1" destOrd="0" presId="urn:microsoft.com/office/officeart/2005/8/layout/hProcess4"/>
    <dgm:cxn modelId="{B5CA4319-DE97-41FA-9BCE-6CD2EA181D1F}" type="presParOf" srcId="{02E7A985-353A-48CF-906D-B801F9CC8B6B}" destId="{15C3ED0D-00A8-421C-9172-72D389A358DC}" srcOrd="2" destOrd="0" presId="urn:microsoft.com/office/officeart/2005/8/layout/hProcess4"/>
    <dgm:cxn modelId="{02658916-D37A-40D0-8685-CFB63A5302E3}" type="presParOf" srcId="{02E7A985-353A-48CF-906D-B801F9CC8B6B}" destId="{5EC94211-84A7-4D7A-9CF5-F0C7411C8C42}" srcOrd="3" destOrd="0" presId="urn:microsoft.com/office/officeart/2005/8/layout/hProcess4"/>
    <dgm:cxn modelId="{876FC92D-796A-453F-AA6A-FB3ADC8D5CE8}" type="presParOf" srcId="{02E7A985-353A-48CF-906D-B801F9CC8B6B}" destId="{745D9244-9587-4829-8DA7-7D61E8C4332B}" srcOrd="4" destOrd="0" presId="urn:microsoft.com/office/officeart/2005/8/layout/hProcess4"/>
    <dgm:cxn modelId="{BC13897E-70BB-4522-AD9F-B5EBABBF836F}" type="presParOf" srcId="{FB8154DD-DFDD-4A84-9C46-E91062BF3B55}" destId="{15529C8F-2C5C-4699-8DE9-AF8152E22CE8}" srcOrd="3" destOrd="0" presId="urn:microsoft.com/office/officeart/2005/8/layout/hProcess4"/>
    <dgm:cxn modelId="{EC24E5F4-F175-42F9-BA5B-5586B657DAF0}" type="presParOf" srcId="{FB8154DD-DFDD-4A84-9C46-E91062BF3B55}" destId="{BB5B5BF5-5C44-4BD4-B408-9C14DD8E5F0B}" srcOrd="4" destOrd="0" presId="urn:microsoft.com/office/officeart/2005/8/layout/hProcess4"/>
    <dgm:cxn modelId="{8C012EBD-220D-4BA5-A892-F2FAB0EA1B2D}" type="presParOf" srcId="{BB5B5BF5-5C44-4BD4-B408-9C14DD8E5F0B}" destId="{21D5AF28-E4C9-400E-A38C-B36511E959B3}" srcOrd="0" destOrd="0" presId="urn:microsoft.com/office/officeart/2005/8/layout/hProcess4"/>
    <dgm:cxn modelId="{2EE862A8-E057-4265-ADBC-130F6FC65C76}" type="presParOf" srcId="{BB5B5BF5-5C44-4BD4-B408-9C14DD8E5F0B}" destId="{0212F7AA-969F-4904-BBAD-1FF5DFDE7953}" srcOrd="1" destOrd="0" presId="urn:microsoft.com/office/officeart/2005/8/layout/hProcess4"/>
    <dgm:cxn modelId="{4FD1F03C-029C-4713-B627-DEF8EDF4FBBA}" type="presParOf" srcId="{BB5B5BF5-5C44-4BD4-B408-9C14DD8E5F0B}" destId="{D3357C7B-32B5-4BE1-A8F3-38C99F41920B}" srcOrd="2" destOrd="0" presId="urn:microsoft.com/office/officeart/2005/8/layout/hProcess4"/>
    <dgm:cxn modelId="{EC9CA065-0E62-43C2-9C98-0B2D7200F887}" type="presParOf" srcId="{BB5B5BF5-5C44-4BD4-B408-9C14DD8E5F0B}" destId="{514E4A31-6901-4C45-A5CB-15D22D7407DF}" srcOrd="3" destOrd="0" presId="urn:microsoft.com/office/officeart/2005/8/layout/hProcess4"/>
    <dgm:cxn modelId="{F9772F8A-30E2-412B-96E4-8896CA7F19AA}" type="presParOf" srcId="{BB5B5BF5-5C44-4BD4-B408-9C14DD8E5F0B}" destId="{72B2752F-FDC7-4513-9537-5A71B34D6559}" srcOrd="4" destOrd="0" presId="urn:microsoft.com/office/officeart/2005/8/layout/hProcess4"/>
    <dgm:cxn modelId="{D66FDFF4-14AF-4E6E-8AD9-484BC42E41C4}" type="presParOf" srcId="{FB8154DD-DFDD-4A84-9C46-E91062BF3B55}" destId="{FE2D6292-EA2E-4BC3-BAA0-A5007B6EA34B}" srcOrd="5" destOrd="0" presId="urn:microsoft.com/office/officeart/2005/8/layout/hProcess4"/>
    <dgm:cxn modelId="{08D3608D-22A8-4184-90E0-A670546AD974}" type="presParOf" srcId="{FB8154DD-DFDD-4A84-9C46-E91062BF3B55}" destId="{EB850E98-7B8D-409E-8A04-D46D7D5C1D80}" srcOrd="6" destOrd="0" presId="urn:microsoft.com/office/officeart/2005/8/layout/hProcess4"/>
    <dgm:cxn modelId="{2CD63DA5-A6C3-4CDB-85DF-B50A75486045}" type="presParOf" srcId="{EB850E98-7B8D-409E-8A04-D46D7D5C1D80}" destId="{5A787F0C-F97F-41F2-9A22-F8ACC265D0DA}" srcOrd="0" destOrd="0" presId="urn:microsoft.com/office/officeart/2005/8/layout/hProcess4"/>
    <dgm:cxn modelId="{9042D958-64F2-485F-AFFC-6ABFADF4A637}" type="presParOf" srcId="{EB850E98-7B8D-409E-8A04-D46D7D5C1D80}" destId="{486C77F2-7768-442B-A938-DDE932BA3235}" srcOrd="1" destOrd="0" presId="urn:microsoft.com/office/officeart/2005/8/layout/hProcess4"/>
    <dgm:cxn modelId="{354ED5C8-D1D0-40F9-9293-6895544360AE}" type="presParOf" srcId="{EB850E98-7B8D-409E-8A04-D46D7D5C1D80}" destId="{57F999DC-EB59-434E-8E0B-2BD389AFB1E5}" srcOrd="2" destOrd="0" presId="urn:microsoft.com/office/officeart/2005/8/layout/hProcess4"/>
    <dgm:cxn modelId="{B235F8BE-FC8F-445F-A1FD-79472D0CF39E}" type="presParOf" srcId="{EB850E98-7B8D-409E-8A04-D46D7D5C1D80}" destId="{D877C2EB-148A-4C14-B324-B4F20500287D}" srcOrd="3" destOrd="0" presId="urn:microsoft.com/office/officeart/2005/8/layout/hProcess4"/>
    <dgm:cxn modelId="{57E0144D-A392-411B-878B-6834EE291688}" type="presParOf" srcId="{EB850E98-7B8D-409E-8A04-D46D7D5C1D80}" destId="{17159EDA-978B-4EE2-BBEB-585EEE587D1E}" srcOrd="4" destOrd="0" presId="urn:microsoft.com/office/officeart/2005/8/layout/hProcess4"/>
    <dgm:cxn modelId="{48EBEAD3-AEE7-499C-92D7-5C0A41B435E6}" type="presParOf" srcId="{FB8154DD-DFDD-4A84-9C46-E91062BF3B55}" destId="{A639FB1F-AE1B-4B46-8205-070AF4D12A31}" srcOrd="7" destOrd="0" presId="urn:microsoft.com/office/officeart/2005/8/layout/hProcess4"/>
    <dgm:cxn modelId="{D1620259-9CE0-42E6-A5D8-AFBF71BCAB63}" type="presParOf" srcId="{FB8154DD-DFDD-4A84-9C46-E91062BF3B55}" destId="{DEE09A5C-77DC-488D-A571-8BC8CD45A64E}" srcOrd="8" destOrd="0" presId="urn:microsoft.com/office/officeart/2005/8/layout/hProcess4"/>
    <dgm:cxn modelId="{8302A757-BEAB-4A0B-B155-7343FEB85D42}" type="presParOf" srcId="{DEE09A5C-77DC-488D-A571-8BC8CD45A64E}" destId="{AC8BEB2A-E664-4B4A-BB95-4068F9F06549}" srcOrd="0" destOrd="0" presId="urn:microsoft.com/office/officeart/2005/8/layout/hProcess4"/>
    <dgm:cxn modelId="{FA76F27E-7A49-4150-B2F5-97260C6DF016}" type="presParOf" srcId="{DEE09A5C-77DC-488D-A571-8BC8CD45A64E}" destId="{462FF4B0-BAF9-4049-8057-E709D87C31AC}" srcOrd="1" destOrd="0" presId="urn:microsoft.com/office/officeart/2005/8/layout/hProcess4"/>
    <dgm:cxn modelId="{F53A3D40-2A5A-4357-BAC4-2979F206B65A}" type="presParOf" srcId="{DEE09A5C-77DC-488D-A571-8BC8CD45A64E}" destId="{5D5306D4-FA98-4564-92C5-6DB2213FEBC4}" srcOrd="2" destOrd="0" presId="urn:microsoft.com/office/officeart/2005/8/layout/hProcess4"/>
    <dgm:cxn modelId="{94CE4EE2-C152-4B8F-9B99-F6A495244AED}" type="presParOf" srcId="{DEE09A5C-77DC-488D-A571-8BC8CD45A64E}" destId="{A39620CC-2B18-4E26-BE82-EC4A9629B2EC}" srcOrd="3" destOrd="0" presId="urn:microsoft.com/office/officeart/2005/8/layout/hProcess4"/>
    <dgm:cxn modelId="{B6139D7D-FA80-4859-9B3A-7582F5F152F0}" type="presParOf" srcId="{DEE09A5C-77DC-488D-A571-8BC8CD45A64E}" destId="{EE7A43AA-75B1-4437-9CB0-D5367FFDE262}" srcOrd="4" destOrd="0" presId="urn:microsoft.com/office/officeart/2005/8/layout/hProcess4"/>
    <dgm:cxn modelId="{E9DD58DD-938A-40D8-99E7-9F06A2627413}" type="presParOf" srcId="{FB8154DD-DFDD-4A84-9C46-E91062BF3B55}" destId="{B3A56A97-323F-4BF0-9541-AEE7223294A5}" srcOrd="9" destOrd="0" presId="urn:microsoft.com/office/officeart/2005/8/layout/hProcess4"/>
    <dgm:cxn modelId="{A89096AB-D1F0-4033-816F-F6369F69592D}" type="presParOf" srcId="{FB8154DD-DFDD-4A84-9C46-E91062BF3B55}" destId="{F0EE733B-BE98-4CAF-8FCE-735E7C02110B}" srcOrd="10" destOrd="0" presId="urn:microsoft.com/office/officeart/2005/8/layout/hProcess4"/>
    <dgm:cxn modelId="{3C59B1E1-5E01-4293-B6F3-AC75058CC30B}" type="presParOf" srcId="{F0EE733B-BE98-4CAF-8FCE-735E7C02110B}" destId="{06D08F32-4C6C-46DF-80DD-EA1D46E7BB6B}" srcOrd="0" destOrd="0" presId="urn:microsoft.com/office/officeart/2005/8/layout/hProcess4"/>
    <dgm:cxn modelId="{F5DBED49-95A3-4EA5-BA88-6612DE0DE03F}" type="presParOf" srcId="{F0EE733B-BE98-4CAF-8FCE-735E7C02110B}" destId="{3B773AA2-7C0C-4DF5-B8B3-2D370559A801}" srcOrd="1" destOrd="0" presId="urn:microsoft.com/office/officeart/2005/8/layout/hProcess4"/>
    <dgm:cxn modelId="{B2FD2A09-AF34-428A-9D2A-1B27EBCDF789}" type="presParOf" srcId="{F0EE733B-BE98-4CAF-8FCE-735E7C02110B}" destId="{7D42A8DA-5F6E-473C-B5E2-E5243752892D}" srcOrd="2" destOrd="0" presId="urn:microsoft.com/office/officeart/2005/8/layout/hProcess4"/>
    <dgm:cxn modelId="{9CD6D8FB-7BCD-4BC9-B071-19A0A4177FCE}" type="presParOf" srcId="{F0EE733B-BE98-4CAF-8FCE-735E7C02110B}" destId="{4F8A1F6E-C2DD-43D5-BD5E-EB965FBA50CC}" srcOrd="3" destOrd="0" presId="urn:microsoft.com/office/officeart/2005/8/layout/hProcess4"/>
    <dgm:cxn modelId="{DAD1286F-8A65-475A-AAE5-B79F5E4E7179}" type="presParOf" srcId="{F0EE733B-BE98-4CAF-8FCE-735E7C02110B}" destId="{084CDA0B-7B67-4E8F-97E0-BD58DF9984D6}"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0982AB-C80C-A741-A67B-14850EDA0FE0}" type="doc">
      <dgm:prSet loTypeId="urn:microsoft.com/office/officeart/2009/3/layout/CircleRelationship" loCatId="" qsTypeId="urn:microsoft.com/office/officeart/2005/8/quickstyle/simple2" qsCatId="simple" csTypeId="urn:microsoft.com/office/officeart/2005/8/colors/accent1_2" csCatId="accent1" phldr="1"/>
      <dgm:spPr/>
      <dgm:t>
        <a:bodyPr/>
        <a:lstStyle/>
        <a:p>
          <a:endParaRPr lang="en-US"/>
        </a:p>
      </dgm:t>
    </dgm:pt>
    <dgm:pt modelId="{E99D2D7C-ACE1-D144-B30C-322EB2E9DAFC}">
      <dgm:prSet phldrT="[Text]" custT="1"/>
      <dgm:spPr/>
      <dgm:t>
        <a:bodyPr/>
        <a:lstStyle/>
        <a:p>
          <a:r>
            <a:rPr lang="en-US" sz="1600" dirty="0"/>
            <a:t>Page set-up: orientation, margins, layout, views</a:t>
          </a:r>
        </a:p>
      </dgm:t>
    </dgm:pt>
    <dgm:pt modelId="{C37F5492-41D9-9E4F-9BBE-92745B677E06}" type="parTrans" cxnId="{1527D8E3-2FC8-3940-AC7A-494589DD4033}">
      <dgm:prSet/>
      <dgm:spPr/>
      <dgm:t>
        <a:bodyPr/>
        <a:lstStyle/>
        <a:p>
          <a:endParaRPr lang="en-US"/>
        </a:p>
      </dgm:t>
    </dgm:pt>
    <dgm:pt modelId="{FADDD93C-49ED-DE4C-9165-4BB95A0E2015}" type="sibTrans" cxnId="{1527D8E3-2FC8-3940-AC7A-494589DD4033}">
      <dgm:prSet/>
      <dgm:spPr/>
      <dgm:t>
        <a:bodyPr/>
        <a:lstStyle/>
        <a:p>
          <a:endParaRPr lang="en-US"/>
        </a:p>
      </dgm:t>
    </dgm:pt>
    <dgm:pt modelId="{7C067C88-8140-8A46-B9FD-386A6D9EC616}">
      <dgm:prSet custT="1"/>
      <dgm:spPr/>
      <dgm:t>
        <a:bodyPr/>
        <a:lstStyle/>
        <a:p>
          <a:r>
            <a:rPr lang="en-US" sz="1600" dirty="0"/>
            <a:t>Breaks</a:t>
          </a:r>
        </a:p>
      </dgm:t>
    </dgm:pt>
    <dgm:pt modelId="{46821491-6007-E14E-A79F-85688FF7E05A}" type="parTrans" cxnId="{7AE6F8B2-88D9-7846-9530-6D7A231D26CB}">
      <dgm:prSet/>
      <dgm:spPr/>
      <dgm:t>
        <a:bodyPr/>
        <a:lstStyle/>
        <a:p>
          <a:endParaRPr lang="en-US"/>
        </a:p>
      </dgm:t>
    </dgm:pt>
    <dgm:pt modelId="{55D9B197-A039-9147-BEE2-C1FDA1C5E643}" type="sibTrans" cxnId="{7AE6F8B2-88D9-7846-9530-6D7A231D26CB}">
      <dgm:prSet/>
      <dgm:spPr/>
      <dgm:t>
        <a:bodyPr/>
        <a:lstStyle/>
        <a:p>
          <a:endParaRPr lang="en-US"/>
        </a:p>
      </dgm:t>
    </dgm:pt>
    <dgm:pt modelId="{ECBFE87A-F59C-E141-A4EF-32DEE33A09B9}">
      <dgm:prSet custT="1"/>
      <dgm:spPr/>
      <dgm:t>
        <a:bodyPr/>
        <a:lstStyle/>
        <a:p>
          <a:r>
            <a:rPr lang="en-US" sz="1600" dirty="0"/>
            <a:t>Appearance: styles, themes, headers &amp; footers</a:t>
          </a:r>
        </a:p>
      </dgm:t>
    </dgm:pt>
    <dgm:pt modelId="{52BBE9B4-1466-E24A-A8DC-1EA7F2F3C359}" type="parTrans" cxnId="{42F747B2-CF52-3B4F-9D8C-3D74E92CD9E5}">
      <dgm:prSet/>
      <dgm:spPr/>
      <dgm:t>
        <a:bodyPr/>
        <a:lstStyle/>
        <a:p>
          <a:endParaRPr lang="en-US"/>
        </a:p>
      </dgm:t>
    </dgm:pt>
    <dgm:pt modelId="{047C8055-7609-F44B-8995-C7CF80CC164E}" type="sibTrans" cxnId="{42F747B2-CF52-3B4F-9D8C-3D74E92CD9E5}">
      <dgm:prSet/>
      <dgm:spPr/>
      <dgm:t>
        <a:bodyPr/>
        <a:lstStyle/>
        <a:p>
          <a:endParaRPr lang="en-US"/>
        </a:p>
      </dgm:t>
    </dgm:pt>
    <dgm:pt modelId="{B907893A-6EDA-1C4A-AF03-B37B00F8081F}">
      <dgm:prSet custT="1"/>
      <dgm:spPr/>
      <dgm:t>
        <a:bodyPr/>
        <a:lstStyle/>
        <a:p>
          <a:r>
            <a:rPr lang="en-US" sz="1600" dirty="0"/>
            <a:t>Formatting: font, paragraph</a:t>
          </a:r>
        </a:p>
      </dgm:t>
    </dgm:pt>
    <dgm:pt modelId="{26FBE6E5-C674-B542-976F-D47BD4EAE84A}" type="parTrans" cxnId="{62C4BDE2-AA0C-6341-BB81-79DEE9A86FE0}">
      <dgm:prSet/>
      <dgm:spPr/>
      <dgm:t>
        <a:bodyPr/>
        <a:lstStyle/>
        <a:p>
          <a:endParaRPr lang="en-US"/>
        </a:p>
      </dgm:t>
    </dgm:pt>
    <dgm:pt modelId="{C14C827F-AD96-9942-BC70-28CB3D0F21A1}" type="sibTrans" cxnId="{62C4BDE2-AA0C-6341-BB81-79DEE9A86FE0}">
      <dgm:prSet/>
      <dgm:spPr/>
      <dgm:t>
        <a:bodyPr/>
        <a:lstStyle/>
        <a:p>
          <a:endParaRPr lang="en-US"/>
        </a:p>
      </dgm:t>
    </dgm:pt>
    <dgm:pt modelId="{454D135D-CF26-0842-A306-260BB4588B15}">
      <dgm:prSet custT="1"/>
      <dgm:spPr/>
      <dgm:t>
        <a:bodyPr/>
        <a:lstStyle/>
        <a:p>
          <a:r>
            <a:rPr lang="en-US" sz="1600" dirty="0"/>
            <a:t>Navigation: table of contents, footnotes</a:t>
          </a:r>
        </a:p>
      </dgm:t>
    </dgm:pt>
    <dgm:pt modelId="{4B280914-2435-694C-8922-F182A024A584}" type="parTrans" cxnId="{BE4ACF8C-87E7-8A4F-B92C-7322D8F9C40C}">
      <dgm:prSet/>
      <dgm:spPr/>
      <dgm:t>
        <a:bodyPr/>
        <a:lstStyle/>
        <a:p>
          <a:endParaRPr lang="en-US"/>
        </a:p>
      </dgm:t>
    </dgm:pt>
    <dgm:pt modelId="{9C87595F-57D1-224F-A635-5C01CBED847A}" type="sibTrans" cxnId="{BE4ACF8C-87E7-8A4F-B92C-7322D8F9C40C}">
      <dgm:prSet/>
      <dgm:spPr/>
      <dgm:t>
        <a:bodyPr/>
        <a:lstStyle/>
        <a:p>
          <a:endParaRPr lang="en-US"/>
        </a:p>
      </dgm:t>
    </dgm:pt>
    <dgm:pt modelId="{A4127086-5161-4F4F-98B0-A68C48223CE0}">
      <dgm:prSet phldrT="[Text]" custT="1"/>
      <dgm:spPr/>
      <dgm:t>
        <a:bodyPr/>
        <a:lstStyle/>
        <a:p>
          <a:r>
            <a:rPr lang="en-US" sz="1600" dirty="0"/>
            <a:t>Markup</a:t>
          </a:r>
        </a:p>
      </dgm:t>
    </dgm:pt>
    <dgm:pt modelId="{6436D7F3-4E6F-B94F-AC96-789CC0F565C6}" type="parTrans" cxnId="{899AE328-F24D-894E-BA64-B2A7EC4BA62D}">
      <dgm:prSet/>
      <dgm:spPr/>
      <dgm:t>
        <a:bodyPr/>
        <a:lstStyle/>
        <a:p>
          <a:endParaRPr lang="en-US"/>
        </a:p>
      </dgm:t>
    </dgm:pt>
    <dgm:pt modelId="{7E5A1C56-57B9-F840-9FDB-0121455DE0D0}" type="sibTrans" cxnId="{899AE328-F24D-894E-BA64-B2A7EC4BA62D}">
      <dgm:prSet/>
      <dgm:spPr/>
      <dgm:t>
        <a:bodyPr/>
        <a:lstStyle/>
        <a:p>
          <a:endParaRPr lang="en-US"/>
        </a:p>
      </dgm:t>
    </dgm:pt>
    <dgm:pt modelId="{66B094D7-43EE-5F4D-A32A-D86F061A2D4F}" type="pres">
      <dgm:prSet presAssocID="{3B0982AB-C80C-A741-A67B-14850EDA0FE0}" presName="Name0" presStyleCnt="0">
        <dgm:presLayoutVars>
          <dgm:chMax val="1"/>
          <dgm:chPref val="1"/>
        </dgm:presLayoutVars>
      </dgm:prSet>
      <dgm:spPr/>
    </dgm:pt>
    <dgm:pt modelId="{CBC49D3D-4D74-D248-9649-B721A701E964}" type="pres">
      <dgm:prSet presAssocID="{A4127086-5161-4F4F-98B0-A68C48223CE0}" presName="Parent" presStyleLbl="node0" presStyleIdx="0" presStyleCnt="1" custLinFactNeighborX="26646" custLinFactNeighborY="9094">
        <dgm:presLayoutVars>
          <dgm:chMax val="5"/>
          <dgm:chPref val="5"/>
        </dgm:presLayoutVars>
      </dgm:prSet>
      <dgm:spPr/>
    </dgm:pt>
    <dgm:pt modelId="{A3DF23FD-8EA5-AB4C-B214-84BCD9F40CF0}" type="pres">
      <dgm:prSet presAssocID="{A4127086-5161-4F4F-98B0-A68C48223CE0}" presName="Accent2" presStyleLbl="node1" presStyleIdx="0" presStyleCnt="19"/>
      <dgm:spPr/>
    </dgm:pt>
    <dgm:pt modelId="{1A803809-C2BD-2149-A4E5-A5F19D2F0AF0}" type="pres">
      <dgm:prSet presAssocID="{A4127086-5161-4F4F-98B0-A68C48223CE0}" presName="Accent3" presStyleLbl="node1" presStyleIdx="1" presStyleCnt="19"/>
      <dgm:spPr/>
    </dgm:pt>
    <dgm:pt modelId="{41229DD7-5602-AF41-8C77-54C2D076A1E3}" type="pres">
      <dgm:prSet presAssocID="{A4127086-5161-4F4F-98B0-A68C48223CE0}" presName="Accent4" presStyleLbl="node1" presStyleIdx="2" presStyleCnt="19"/>
      <dgm:spPr/>
    </dgm:pt>
    <dgm:pt modelId="{7ACE8029-89BC-A145-BF97-26CD1CC2BD97}" type="pres">
      <dgm:prSet presAssocID="{A4127086-5161-4F4F-98B0-A68C48223CE0}" presName="Accent5" presStyleLbl="node1" presStyleIdx="3" presStyleCnt="19"/>
      <dgm:spPr/>
    </dgm:pt>
    <dgm:pt modelId="{A316386B-9E55-134D-A259-7BE9A552F07E}" type="pres">
      <dgm:prSet presAssocID="{A4127086-5161-4F4F-98B0-A68C48223CE0}" presName="Accent6" presStyleLbl="node1" presStyleIdx="4" presStyleCnt="19"/>
      <dgm:spPr/>
    </dgm:pt>
    <dgm:pt modelId="{8D63AEAC-4409-D542-96EC-9B271EB8E8A5}" type="pres">
      <dgm:prSet presAssocID="{E99D2D7C-ACE1-D144-B30C-322EB2E9DAFC}" presName="Child1" presStyleLbl="node1" presStyleIdx="5" presStyleCnt="19" custScaleX="180877" custScaleY="179238" custLinFactNeighborX="-23676" custLinFactNeighborY="1720">
        <dgm:presLayoutVars>
          <dgm:chMax val="0"/>
          <dgm:chPref val="0"/>
        </dgm:presLayoutVars>
      </dgm:prSet>
      <dgm:spPr/>
    </dgm:pt>
    <dgm:pt modelId="{19234AE6-6F04-7F4D-BF84-16F532617578}" type="pres">
      <dgm:prSet presAssocID="{E99D2D7C-ACE1-D144-B30C-322EB2E9DAFC}" presName="Accent7" presStyleCnt="0"/>
      <dgm:spPr/>
    </dgm:pt>
    <dgm:pt modelId="{9A66B8DE-2DC3-1641-8C3C-DDDD0A7938EF}" type="pres">
      <dgm:prSet presAssocID="{E99D2D7C-ACE1-D144-B30C-322EB2E9DAFC}" presName="AccentHold1" presStyleLbl="node1" presStyleIdx="6" presStyleCnt="19"/>
      <dgm:spPr/>
    </dgm:pt>
    <dgm:pt modelId="{7F502E8A-21CD-5947-97E7-CD1C010619A0}" type="pres">
      <dgm:prSet presAssocID="{E99D2D7C-ACE1-D144-B30C-322EB2E9DAFC}" presName="Accent8" presStyleCnt="0"/>
      <dgm:spPr/>
    </dgm:pt>
    <dgm:pt modelId="{90C37832-453B-2547-B9D6-01A4A679DAFD}" type="pres">
      <dgm:prSet presAssocID="{E99D2D7C-ACE1-D144-B30C-322EB2E9DAFC}" presName="AccentHold2" presStyleLbl="node1" presStyleIdx="7" presStyleCnt="19"/>
      <dgm:spPr/>
    </dgm:pt>
    <dgm:pt modelId="{8D3BF7B9-919F-6D4E-BCC8-E4848B84D7C8}" type="pres">
      <dgm:prSet presAssocID="{7C067C88-8140-8A46-B9FD-386A6D9EC616}" presName="Child2" presStyleLbl="node1" presStyleIdx="8" presStyleCnt="19" custLinFactNeighborX="38573" custLinFactNeighborY="-5161">
        <dgm:presLayoutVars>
          <dgm:chMax val="0"/>
          <dgm:chPref val="0"/>
        </dgm:presLayoutVars>
      </dgm:prSet>
      <dgm:spPr/>
    </dgm:pt>
    <dgm:pt modelId="{AD9B1B45-0DA4-834F-915F-819A3F03F9FB}" type="pres">
      <dgm:prSet presAssocID="{7C067C88-8140-8A46-B9FD-386A6D9EC616}" presName="Accent9" presStyleCnt="0"/>
      <dgm:spPr/>
    </dgm:pt>
    <dgm:pt modelId="{6443FADB-62C6-7141-B666-8D8C88C9FAE1}" type="pres">
      <dgm:prSet presAssocID="{7C067C88-8140-8A46-B9FD-386A6D9EC616}" presName="AccentHold1" presStyleLbl="node1" presStyleIdx="9" presStyleCnt="19"/>
      <dgm:spPr/>
    </dgm:pt>
    <dgm:pt modelId="{99B55AA0-FF06-7845-B641-F37E800C6DF3}" type="pres">
      <dgm:prSet presAssocID="{7C067C88-8140-8A46-B9FD-386A6D9EC616}" presName="Accent10" presStyleCnt="0"/>
      <dgm:spPr/>
    </dgm:pt>
    <dgm:pt modelId="{94911A56-3F5B-2B43-A5BC-54B6325680EE}" type="pres">
      <dgm:prSet presAssocID="{7C067C88-8140-8A46-B9FD-386A6D9EC616}" presName="AccentHold2" presStyleLbl="node1" presStyleIdx="10" presStyleCnt="19"/>
      <dgm:spPr/>
    </dgm:pt>
    <dgm:pt modelId="{8FCC61D6-C7A8-8841-B354-59E4B8DC19CE}" type="pres">
      <dgm:prSet presAssocID="{7C067C88-8140-8A46-B9FD-386A6D9EC616}" presName="Accent11" presStyleCnt="0"/>
      <dgm:spPr/>
    </dgm:pt>
    <dgm:pt modelId="{C63834A5-DAC9-1749-AA17-FFCF7736B2CD}" type="pres">
      <dgm:prSet presAssocID="{7C067C88-8140-8A46-B9FD-386A6D9EC616}" presName="AccentHold3" presStyleLbl="node1" presStyleIdx="11" presStyleCnt="19"/>
      <dgm:spPr/>
    </dgm:pt>
    <dgm:pt modelId="{1A1DBC39-F973-DE40-8599-CBB0CD459C97}" type="pres">
      <dgm:prSet presAssocID="{ECBFE87A-F59C-E141-A4EF-32DEE33A09B9}" presName="Child3" presStyleLbl="node1" presStyleIdx="12" presStyleCnt="19" custScaleX="194918" custScaleY="184502" custLinFactNeighborX="37002" custLinFactNeighborY="-12251">
        <dgm:presLayoutVars>
          <dgm:chMax val="0"/>
          <dgm:chPref val="0"/>
        </dgm:presLayoutVars>
      </dgm:prSet>
      <dgm:spPr/>
    </dgm:pt>
    <dgm:pt modelId="{B2C2AD0A-07CE-D642-A4DA-F82FD0CFA2EB}" type="pres">
      <dgm:prSet presAssocID="{ECBFE87A-F59C-E141-A4EF-32DEE33A09B9}" presName="Accent12" presStyleCnt="0"/>
      <dgm:spPr/>
    </dgm:pt>
    <dgm:pt modelId="{04A0C800-1339-1F47-B571-319ED2C07388}" type="pres">
      <dgm:prSet presAssocID="{ECBFE87A-F59C-E141-A4EF-32DEE33A09B9}" presName="AccentHold1" presStyleLbl="node1" presStyleIdx="13" presStyleCnt="19"/>
      <dgm:spPr/>
    </dgm:pt>
    <dgm:pt modelId="{7888B278-5BAA-294C-8666-D7B653E96967}" type="pres">
      <dgm:prSet presAssocID="{B907893A-6EDA-1C4A-AF03-B37B00F8081F}" presName="Child4" presStyleLbl="node1" presStyleIdx="14" presStyleCnt="19" custScaleX="175402" custScaleY="172533" custLinFactNeighborX="-17597" custLinFactNeighborY="-62626">
        <dgm:presLayoutVars>
          <dgm:chMax val="0"/>
          <dgm:chPref val="0"/>
        </dgm:presLayoutVars>
      </dgm:prSet>
      <dgm:spPr/>
    </dgm:pt>
    <dgm:pt modelId="{595A8144-FC17-EF46-8183-14314CF622F2}" type="pres">
      <dgm:prSet presAssocID="{B907893A-6EDA-1C4A-AF03-B37B00F8081F}" presName="Accent13" presStyleCnt="0"/>
      <dgm:spPr/>
    </dgm:pt>
    <dgm:pt modelId="{9584C509-2FD2-694F-AE80-BE9337277E3F}" type="pres">
      <dgm:prSet presAssocID="{B907893A-6EDA-1C4A-AF03-B37B00F8081F}" presName="AccentHold1" presStyleLbl="node1" presStyleIdx="15" presStyleCnt="19"/>
      <dgm:spPr/>
    </dgm:pt>
    <dgm:pt modelId="{C67FA836-B0B5-3F4D-97A2-C1176B6FEE96}" type="pres">
      <dgm:prSet presAssocID="{454D135D-CF26-0842-A306-260BB4588B15}" presName="Child5" presStyleLbl="node1" presStyleIdx="16" presStyleCnt="19" custScaleX="190097" custScaleY="183866" custLinFactNeighborX="5163" custLinFactNeighborY="30960">
        <dgm:presLayoutVars>
          <dgm:chMax val="0"/>
          <dgm:chPref val="0"/>
        </dgm:presLayoutVars>
      </dgm:prSet>
      <dgm:spPr/>
    </dgm:pt>
    <dgm:pt modelId="{3D3643A6-5E96-B24B-BBAD-C13264E7E689}" type="pres">
      <dgm:prSet presAssocID="{454D135D-CF26-0842-A306-260BB4588B15}" presName="Accent15" presStyleCnt="0"/>
      <dgm:spPr/>
    </dgm:pt>
    <dgm:pt modelId="{8B0662E2-EDAD-104E-9C37-C27BBB3A0E20}" type="pres">
      <dgm:prSet presAssocID="{454D135D-CF26-0842-A306-260BB4588B15}" presName="AccentHold2" presStyleLbl="node1" presStyleIdx="17" presStyleCnt="19"/>
      <dgm:spPr/>
    </dgm:pt>
    <dgm:pt modelId="{4DE9342F-137B-104E-93B5-9BCBEB874E71}" type="pres">
      <dgm:prSet presAssocID="{454D135D-CF26-0842-A306-260BB4588B15}" presName="Accent16" presStyleCnt="0"/>
      <dgm:spPr/>
    </dgm:pt>
    <dgm:pt modelId="{AF06C0ED-E256-4443-8014-A02272DFFA0C}" type="pres">
      <dgm:prSet presAssocID="{454D135D-CF26-0842-A306-260BB4588B15}" presName="AccentHold3" presStyleLbl="node1" presStyleIdx="18" presStyleCnt="19"/>
      <dgm:spPr/>
    </dgm:pt>
  </dgm:ptLst>
  <dgm:cxnLst>
    <dgm:cxn modelId="{75B20D0E-7971-40DE-817D-F16EC9778FDD}" type="presOf" srcId="{A4127086-5161-4F4F-98B0-A68C48223CE0}" destId="{CBC49D3D-4D74-D248-9649-B721A701E964}" srcOrd="0" destOrd="0" presId="urn:microsoft.com/office/officeart/2009/3/layout/CircleRelationship"/>
    <dgm:cxn modelId="{899AE328-F24D-894E-BA64-B2A7EC4BA62D}" srcId="{3B0982AB-C80C-A741-A67B-14850EDA0FE0}" destId="{A4127086-5161-4F4F-98B0-A68C48223CE0}" srcOrd="0" destOrd="0" parTransId="{6436D7F3-4E6F-B94F-AC96-789CC0F565C6}" sibTransId="{7E5A1C56-57B9-F840-9FDB-0121455DE0D0}"/>
    <dgm:cxn modelId="{79EF4232-2B7C-4B0D-88A3-8E7BEFAAA2CA}" type="presOf" srcId="{B907893A-6EDA-1C4A-AF03-B37B00F8081F}" destId="{7888B278-5BAA-294C-8666-D7B653E96967}" srcOrd="0" destOrd="0" presId="urn:microsoft.com/office/officeart/2009/3/layout/CircleRelationship"/>
    <dgm:cxn modelId="{49481755-7298-46D9-AF82-5D56EF044E06}" type="presOf" srcId="{3B0982AB-C80C-A741-A67B-14850EDA0FE0}" destId="{66B094D7-43EE-5F4D-A32A-D86F061A2D4F}" srcOrd="0" destOrd="0" presId="urn:microsoft.com/office/officeart/2009/3/layout/CircleRelationship"/>
    <dgm:cxn modelId="{BE4ACF8C-87E7-8A4F-B92C-7322D8F9C40C}" srcId="{A4127086-5161-4F4F-98B0-A68C48223CE0}" destId="{454D135D-CF26-0842-A306-260BB4588B15}" srcOrd="4" destOrd="0" parTransId="{4B280914-2435-694C-8922-F182A024A584}" sibTransId="{9C87595F-57D1-224F-A635-5C01CBED847A}"/>
    <dgm:cxn modelId="{E5902493-971E-4357-B1B5-A39D59E35866}" type="presOf" srcId="{ECBFE87A-F59C-E141-A4EF-32DEE33A09B9}" destId="{1A1DBC39-F973-DE40-8599-CBB0CD459C97}" srcOrd="0" destOrd="0" presId="urn:microsoft.com/office/officeart/2009/3/layout/CircleRelationship"/>
    <dgm:cxn modelId="{920106A6-B3C8-4340-8CB3-F57666D02169}" type="presOf" srcId="{E99D2D7C-ACE1-D144-B30C-322EB2E9DAFC}" destId="{8D63AEAC-4409-D542-96EC-9B271EB8E8A5}" srcOrd="0" destOrd="0" presId="urn:microsoft.com/office/officeart/2009/3/layout/CircleRelationship"/>
    <dgm:cxn modelId="{A023B1A8-61C4-4034-8F13-1D08920685B7}" type="presOf" srcId="{7C067C88-8140-8A46-B9FD-386A6D9EC616}" destId="{8D3BF7B9-919F-6D4E-BCC8-E4848B84D7C8}" srcOrd="0" destOrd="0" presId="urn:microsoft.com/office/officeart/2009/3/layout/CircleRelationship"/>
    <dgm:cxn modelId="{42F747B2-CF52-3B4F-9D8C-3D74E92CD9E5}" srcId="{A4127086-5161-4F4F-98B0-A68C48223CE0}" destId="{ECBFE87A-F59C-E141-A4EF-32DEE33A09B9}" srcOrd="2" destOrd="0" parTransId="{52BBE9B4-1466-E24A-A8DC-1EA7F2F3C359}" sibTransId="{047C8055-7609-F44B-8995-C7CF80CC164E}"/>
    <dgm:cxn modelId="{7AE6F8B2-88D9-7846-9530-6D7A231D26CB}" srcId="{A4127086-5161-4F4F-98B0-A68C48223CE0}" destId="{7C067C88-8140-8A46-B9FD-386A6D9EC616}" srcOrd="1" destOrd="0" parTransId="{46821491-6007-E14E-A79F-85688FF7E05A}" sibTransId="{55D9B197-A039-9147-BEE2-C1FDA1C5E643}"/>
    <dgm:cxn modelId="{D3FD23C0-FB98-48BD-9FCF-29EF43DDCBB3}" type="presOf" srcId="{454D135D-CF26-0842-A306-260BB4588B15}" destId="{C67FA836-B0B5-3F4D-97A2-C1176B6FEE96}" srcOrd="0" destOrd="0" presId="urn:microsoft.com/office/officeart/2009/3/layout/CircleRelationship"/>
    <dgm:cxn modelId="{62C4BDE2-AA0C-6341-BB81-79DEE9A86FE0}" srcId="{A4127086-5161-4F4F-98B0-A68C48223CE0}" destId="{B907893A-6EDA-1C4A-AF03-B37B00F8081F}" srcOrd="3" destOrd="0" parTransId="{26FBE6E5-C674-B542-976F-D47BD4EAE84A}" sibTransId="{C14C827F-AD96-9942-BC70-28CB3D0F21A1}"/>
    <dgm:cxn modelId="{1527D8E3-2FC8-3940-AC7A-494589DD4033}" srcId="{A4127086-5161-4F4F-98B0-A68C48223CE0}" destId="{E99D2D7C-ACE1-D144-B30C-322EB2E9DAFC}" srcOrd="0" destOrd="0" parTransId="{C37F5492-41D9-9E4F-9BBE-92745B677E06}" sibTransId="{FADDD93C-49ED-DE4C-9165-4BB95A0E2015}"/>
    <dgm:cxn modelId="{85C04EDC-36D6-434E-BC86-D8BA4DF9EADE}" type="presParOf" srcId="{66B094D7-43EE-5F4D-A32A-D86F061A2D4F}" destId="{CBC49D3D-4D74-D248-9649-B721A701E964}" srcOrd="0" destOrd="0" presId="urn:microsoft.com/office/officeart/2009/3/layout/CircleRelationship"/>
    <dgm:cxn modelId="{6C6B85DF-6B1D-4FEB-8AA2-296A12EF908A}" type="presParOf" srcId="{66B094D7-43EE-5F4D-A32A-D86F061A2D4F}" destId="{A3DF23FD-8EA5-AB4C-B214-84BCD9F40CF0}" srcOrd="1" destOrd="0" presId="urn:microsoft.com/office/officeart/2009/3/layout/CircleRelationship"/>
    <dgm:cxn modelId="{59060BB4-9980-442E-A707-F530FDD16F52}" type="presParOf" srcId="{66B094D7-43EE-5F4D-A32A-D86F061A2D4F}" destId="{1A803809-C2BD-2149-A4E5-A5F19D2F0AF0}" srcOrd="2" destOrd="0" presId="urn:microsoft.com/office/officeart/2009/3/layout/CircleRelationship"/>
    <dgm:cxn modelId="{D0E27DDA-464B-4C3C-89A9-B4ED0556B9D1}" type="presParOf" srcId="{66B094D7-43EE-5F4D-A32A-D86F061A2D4F}" destId="{41229DD7-5602-AF41-8C77-54C2D076A1E3}" srcOrd="3" destOrd="0" presId="urn:microsoft.com/office/officeart/2009/3/layout/CircleRelationship"/>
    <dgm:cxn modelId="{5D4A1B23-AB68-41AB-830F-4BEEB1E9E302}" type="presParOf" srcId="{66B094D7-43EE-5F4D-A32A-D86F061A2D4F}" destId="{7ACE8029-89BC-A145-BF97-26CD1CC2BD97}" srcOrd="4" destOrd="0" presId="urn:microsoft.com/office/officeart/2009/3/layout/CircleRelationship"/>
    <dgm:cxn modelId="{DABEB88E-2A16-4F29-BDF3-F0FEF6040545}" type="presParOf" srcId="{66B094D7-43EE-5F4D-A32A-D86F061A2D4F}" destId="{A316386B-9E55-134D-A259-7BE9A552F07E}" srcOrd="5" destOrd="0" presId="urn:microsoft.com/office/officeart/2009/3/layout/CircleRelationship"/>
    <dgm:cxn modelId="{A0BE2C9D-7B16-449F-9619-60F099AB2A1D}" type="presParOf" srcId="{66B094D7-43EE-5F4D-A32A-D86F061A2D4F}" destId="{8D63AEAC-4409-D542-96EC-9B271EB8E8A5}" srcOrd="6" destOrd="0" presId="urn:microsoft.com/office/officeart/2009/3/layout/CircleRelationship"/>
    <dgm:cxn modelId="{5DE1A5A6-2972-41E7-B816-1049FA12C56D}" type="presParOf" srcId="{66B094D7-43EE-5F4D-A32A-D86F061A2D4F}" destId="{19234AE6-6F04-7F4D-BF84-16F532617578}" srcOrd="7" destOrd="0" presId="urn:microsoft.com/office/officeart/2009/3/layout/CircleRelationship"/>
    <dgm:cxn modelId="{DCABEFF2-C85A-4BF1-A90E-9A5C6BE4769B}" type="presParOf" srcId="{19234AE6-6F04-7F4D-BF84-16F532617578}" destId="{9A66B8DE-2DC3-1641-8C3C-DDDD0A7938EF}" srcOrd="0" destOrd="0" presId="urn:microsoft.com/office/officeart/2009/3/layout/CircleRelationship"/>
    <dgm:cxn modelId="{6C76BEB9-9A30-4F2C-92C1-F3A18D427E8F}" type="presParOf" srcId="{66B094D7-43EE-5F4D-A32A-D86F061A2D4F}" destId="{7F502E8A-21CD-5947-97E7-CD1C010619A0}" srcOrd="8" destOrd="0" presId="urn:microsoft.com/office/officeart/2009/3/layout/CircleRelationship"/>
    <dgm:cxn modelId="{EEFB2AD0-A3DB-4385-92B5-F40309307B5B}" type="presParOf" srcId="{7F502E8A-21CD-5947-97E7-CD1C010619A0}" destId="{90C37832-453B-2547-B9D6-01A4A679DAFD}" srcOrd="0" destOrd="0" presId="urn:microsoft.com/office/officeart/2009/3/layout/CircleRelationship"/>
    <dgm:cxn modelId="{0C0DF20E-5A3C-4375-ABF7-F743FFB1AA44}" type="presParOf" srcId="{66B094D7-43EE-5F4D-A32A-D86F061A2D4F}" destId="{8D3BF7B9-919F-6D4E-BCC8-E4848B84D7C8}" srcOrd="9" destOrd="0" presId="urn:microsoft.com/office/officeart/2009/3/layout/CircleRelationship"/>
    <dgm:cxn modelId="{7DE4B358-6AC3-4F9D-9695-DB1D09A25D86}" type="presParOf" srcId="{66B094D7-43EE-5F4D-A32A-D86F061A2D4F}" destId="{AD9B1B45-0DA4-834F-915F-819A3F03F9FB}" srcOrd="10" destOrd="0" presId="urn:microsoft.com/office/officeart/2009/3/layout/CircleRelationship"/>
    <dgm:cxn modelId="{4F4D0F09-9977-49BA-A256-AD15B5770BA8}" type="presParOf" srcId="{AD9B1B45-0DA4-834F-915F-819A3F03F9FB}" destId="{6443FADB-62C6-7141-B666-8D8C88C9FAE1}" srcOrd="0" destOrd="0" presId="urn:microsoft.com/office/officeart/2009/3/layout/CircleRelationship"/>
    <dgm:cxn modelId="{5CBF2ABE-9EB2-44A8-962B-34964473B2C7}" type="presParOf" srcId="{66B094D7-43EE-5F4D-A32A-D86F061A2D4F}" destId="{99B55AA0-FF06-7845-B641-F37E800C6DF3}" srcOrd="11" destOrd="0" presId="urn:microsoft.com/office/officeart/2009/3/layout/CircleRelationship"/>
    <dgm:cxn modelId="{07B04861-E03E-4EFC-ABEA-24BD59D42A48}" type="presParOf" srcId="{99B55AA0-FF06-7845-B641-F37E800C6DF3}" destId="{94911A56-3F5B-2B43-A5BC-54B6325680EE}" srcOrd="0" destOrd="0" presId="urn:microsoft.com/office/officeart/2009/3/layout/CircleRelationship"/>
    <dgm:cxn modelId="{941EB385-650D-4CA0-B1D5-05447BC05BA6}" type="presParOf" srcId="{66B094D7-43EE-5F4D-A32A-D86F061A2D4F}" destId="{8FCC61D6-C7A8-8841-B354-59E4B8DC19CE}" srcOrd="12" destOrd="0" presId="urn:microsoft.com/office/officeart/2009/3/layout/CircleRelationship"/>
    <dgm:cxn modelId="{4453E4BB-DF55-4EC3-997A-A8B6D8FC55FB}" type="presParOf" srcId="{8FCC61D6-C7A8-8841-B354-59E4B8DC19CE}" destId="{C63834A5-DAC9-1749-AA17-FFCF7736B2CD}" srcOrd="0" destOrd="0" presId="urn:microsoft.com/office/officeart/2009/3/layout/CircleRelationship"/>
    <dgm:cxn modelId="{7E6CD3C2-05F4-431D-89FA-05DA2B983180}" type="presParOf" srcId="{66B094D7-43EE-5F4D-A32A-D86F061A2D4F}" destId="{1A1DBC39-F973-DE40-8599-CBB0CD459C97}" srcOrd="13" destOrd="0" presId="urn:microsoft.com/office/officeart/2009/3/layout/CircleRelationship"/>
    <dgm:cxn modelId="{E9006ECF-5D79-4CC6-843E-7DE7A10FDAC8}" type="presParOf" srcId="{66B094D7-43EE-5F4D-A32A-D86F061A2D4F}" destId="{B2C2AD0A-07CE-D642-A4DA-F82FD0CFA2EB}" srcOrd="14" destOrd="0" presId="urn:microsoft.com/office/officeart/2009/3/layout/CircleRelationship"/>
    <dgm:cxn modelId="{9AE7CC2C-CEA5-4757-B6A4-DB23ACB53F67}" type="presParOf" srcId="{B2C2AD0A-07CE-D642-A4DA-F82FD0CFA2EB}" destId="{04A0C800-1339-1F47-B571-319ED2C07388}" srcOrd="0" destOrd="0" presId="urn:microsoft.com/office/officeart/2009/3/layout/CircleRelationship"/>
    <dgm:cxn modelId="{2713591A-81D4-4784-A89B-DFB66BB57490}" type="presParOf" srcId="{66B094D7-43EE-5F4D-A32A-D86F061A2D4F}" destId="{7888B278-5BAA-294C-8666-D7B653E96967}" srcOrd="15" destOrd="0" presId="urn:microsoft.com/office/officeart/2009/3/layout/CircleRelationship"/>
    <dgm:cxn modelId="{91251E79-3DD7-4508-AD88-775A6FB9802D}" type="presParOf" srcId="{66B094D7-43EE-5F4D-A32A-D86F061A2D4F}" destId="{595A8144-FC17-EF46-8183-14314CF622F2}" srcOrd="16" destOrd="0" presId="urn:microsoft.com/office/officeart/2009/3/layout/CircleRelationship"/>
    <dgm:cxn modelId="{75483275-1E47-49A5-ADD0-61D540AF57F9}" type="presParOf" srcId="{595A8144-FC17-EF46-8183-14314CF622F2}" destId="{9584C509-2FD2-694F-AE80-BE9337277E3F}" srcOrd="0" destOrd="0" presId="urn:microsoft.com/office/officeart/2009/3/layout/CircleRelationship"/>
    <dgm:cxn modelId="{4F71C132-1EAA-4F95-931C-77D63B08C833}" type="presParOf" srcId="{66B094D7-43EE-5F4D-A32A-D86F061A2D4F}" destId="{C67FA836-B0B5-3F4D-97A2-C1176B6FEE96}" srcOrd="17" destOrd="0" presId="urn:microsoft.com/office/officeart/2009/3/layout/CircleRelationship"/>
    <dgm:cxn modelId="{21767FB1-5764-4154-8577-CCDC275F8026}" type="presParOf" srcId="{66B094D7-43EE-5F4D-A32A-D86F061A2D4F}" destId="{3D3643A6-5E96-B24B-BBAD-C13264E7E689}" srcOrd="18" destOrd="0" presId="urn:microsoft.com/office/officeart/2009/3/layout/CircleRelationship"/>
    <dgm:cxn modelId="{BD8B6283-3A74-4C39-9F65-8F6FF5C71210}" type="presParOf" srcId="{3D3643A6-5E96-B24B-BBAD-C13264E7E689}" destId="{8B0662E2-EDAD-104E-9C37-C27BBB3A0E20}" srcOrd="0" destOrd="0" presId="urn:microsoft.com/office/officeart/2009/3/layout/CircleRelationship"/>
    <dgm:cxn modelId="{64E2E10E-D0A1-4BBC-9F2C-55133496BA56}" type="presParOf" srcId="{66B094D7-43EE-5F4D-A32A-D86F061A2D4F}" destId="{4DE9342F-137B-104E-93B5-9BCBEB874E71}" srcOrd="19" destOrd="0" presId="urn:microsoft.com/office/officeart/2009/3/layout/CircleRelationship"/>
    <dgm:cxn modelId="{D1CA6B31-E9F3-4ED7-B17E-F995CA031198}" type="presParOf" srcId="{4DE9342F-137B-104E-93B5-9BCBEB874E71}" destId="{AF06C0ED-E256-4443-8014-A02272DFFA0C}" srcOrd="0" destOrd="0" presId="urn:microsoft.com/office/officeart/2009/3/layout/CircleRelationship"/>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A2867B6-0498-4919-9E80-814481BE039E}"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FE8D9EF7-1A42-48AE-B38A-DBC7DE543EC7}">
      <dgm:prSet phldrT="[Text]"/>
      <dgm:spPr/>
      <dgm:t>
        <a:bodyPr/>
        <a:lstStyle/>
        <a:p>
          <a:pPr algn="r"/>
          <a:r>
            <a:rPr lang="en-US" dirty="0"/>
            <a:t>Thinking about PowerPoint</a:t>
          </a:r>
        </a:p>
      </dgm:t>
    </dgm:pt>
    <dgm:pt modelId="{20DD5DA1-3FB4-4C1D-8BB3-7B8AEA01F977}" type="parTrans" cxnId="{3C42129F-A983-4C80-A153-18A044202C5A}">
      <dgm:prSet/>
      <dgm:spPr/>
      <dgm:t>
        <a:bodyPr/>
        <a:lstStyle/>
        <a:p>
          <a:pPr algn="r"/>
          <a:endParaRPr lang="en-US"/>
        </a:p>
      </dgm:t>
    </dgm:pt>
    <dgm:pt modelId="{884F563C-26C9-4353-8454-D31793740B4C}" type="sibTrans" cxnId="{3C42129F-A983-4C80-A153-18A044202C5A}">
      <dgm:prSet/>
      <dgm:spPr/>
      <dgm:t>
        <a:bodyPr/>
        <a:lstStyle/>
        <a:p>
          <a:pPr algn="r"/>
          <a:endParaRPr lang="en-US"/>
        </a:p>
      </dgm:t>
    </dgm:pt>
    <dgm:pt modelId="{072CB564-B96A-43FA-B6B4-9E5B774D3F3F}">
      <dgm:prSet phldrT="[Text]"/>
      <dgm:spPr/>
      <dgm:t>
        <a:bodyPr/>
        <a:lstStyle/>
        <a:p>
          <a:pPr algn="r"/>
          <a:r>
            <a:rPr lang="en-US" dirty="0"/>
            <a:t>Working views</a:t>
          </a:r>
        </a:p>
      </dgm:t>
    </dgm:pt>
    <dgm:pt modelId="{D75E6732-A2C7-44CD-BD61-03C03235A4A2}" type="parTrans" cxnId="{9FA3189A-5CD8-4569-A5F6-D139F1253214}">
      <dgm:prSet/>
      <dgm:spPr/>
      <dgm:t>
        <a:bodyPr/>
        <a:lstStyle/>
        <a:p>
          <a:pPr algn="r"/>
          <a:endParaRPr lang="en-US"/>
        </a:p>
      </dgm:t>
    </dgm:pt>
    <dgm:pt modelId="{4A2B8675-DB75-4A6E-8712-06434E64518F}" type="sibTrans" cxnId="{9FA3189A-5CD8-4569-A5F6-D139F1253214}">
      <dgm:prSet/>
      <dgm:spPr/>
      <dgm:t>
        <a:bodyPr/>
        <a:lstStyle/>
        <a:p>
          <a:pPr algn="r"/>
          <a:endParaRPr lang="en-US"/>
        </a:p>
      </dgm:t>
    </dgm:pt>
    <dgm:pt modelId="{864B3FFA-00F2-4613-8CA4-5A2E1796D31E}">
      <dgm:prSet phldrT="[Text]"/>
      <dgm:spPr/>
      <dgm:t>
        <a:bodyPr/>
        <a:lstStyle/>
        <a:p>
          <a:pPr algn="r"/>
          <a:r>
            <a:rPr lang="en-US" dirty="0"/>
            <a:t>Designing a presentation</a:t>
          </a:r>
        </a:p>
      </dgm:t>
    </dgm:pt>
    <dgm:pt modelId="{16C59E40-EB6A-4C07-BFAC-FCEFE243AAA7}" type="parTrans" cxnId="{0CDD2022-1622-42C5-A2AF-3FBE4A0FFF0C}">
      <dgm:prSet/>
      <dgm:spPr/>
      <dgm:t>
        <a:bodyPr/>
        <a:lstStyle/>
        <a:p>
          <a:pPr algn="r"/>
          <a:endParaRPr lang="en-US"/>
        </a:p>
      </dgm:t>
    </dgm:pt>
    <dgm:pt modelId="{A3E03926-C49B-4D68-974F-5AA90D6771A2}" type="sibTrans" cxnId="{0CDD2022-1622-42C5-A2AF-3FBE4A0FFF0C}">
      <dgm:prSet/>
      <dgm:spPr>
        <a:solidFill>
          <a:srgbClr val="B13F1B">
            <a:alpha val="90000"/>
          </a:srgbClr>
        </a:solidFill>
        <a:ln>
          <a:solidFill>
            <a:srgbClr val="B13F1B">
              <a:alpha val="90000"/>
            </a:srgbClr>
          </a:solidFill>
        </a:ln>
      </dgm:spPr>
      <dgm:t>
        <a:bodyPr/>
        <a:lstStyle/>
        <a:p>
          <a:pPr algn="r"/>
          <a:endParaRPr lang="en-US"/>
        </a:p>
      </dgm:t>
    </dgm:pt>
    <dgm:pt modelId="{BC67F0D8-A451-42E0-A364-6B22EEF44FB1}">
      <dgm:prSet phldrT="[Text]"/>
      <dgm:spPr/>
      <dgm:t>
        <a:bodyPr/>
        <a:lstStyle/>
        <a:p>
          <a:pPr algn="r"/>
          <a:r>
            <a:rPr lang="en-US" dirty="0"/>
            <a:t>Tour the workspace</a:t>
          </a:r>
        </a:p>
      </dgm:t>
    </dgm:pt>
    <dgm:pt modelId="{CDC1D676-057B-476A-9167-9DEFBFCBC1F0}" type="parTrans" cxnId="{9C4994BA-6CDF-409A-A1B2-2B4318803A00}">
      <dgm:prSet/>
      <dgm:spPr/>
      <dgm:t>
        <a:bodyPr/>
        <a:lstStyle/>
        <a:p>
          <a:pPr algn="r"/>
          <a:endParaRPr lang="en-US"/>
        </a:p>
      </dgm:t>
    </dgm:pt>
    <dgm:pt modelId="{CEC42888-6F60-4F60-86F2-E630E3AAABC3}" type="sibTrans" cxnId="{9C4994BA-6CDF-409A-A1B2-2B4318803A00}">
      <dgm:prSet/>
      <dgm:spPr/>
      <dgm:t>
        <a:bodyPr/>
        <a:lstStyle/>
        <a:p>
          <a:pPr algn="r"/>
          <a:endParaRPr lang="en-US"/>
        </a:p>
      </dgm:t>
    </dgm:pt>
    <dgm:pt modelId="{C891B313-25FB-43D4-9DE1-DB2D39619B5E}">
      <dgm:prSet phldrT="[Text]"/>
      <dgm:spPr/>
      <dgm:t>
        <a:bodyPr/>
        <a:lstStyle/>
        <a:p>
          <a:pPr algn="r"/>
          <a:r>
            <a:rPr lang="en-US" dirty="0"/>
            <a:t>Delivering a presentation</a:t>
          </a:r>
        </a:p>
      </dgm:t>
    </dgm:pt>
    <dgm:pt modelId="{044F2C05-1399-41F9-9C80-636E1EC731EC}" type="parTrans" cxnId="{2E8CFAAE-D089-404C-BFDE-DEDA5946D0A5}">
      <dgm:prSet/>
      <dgm:spPr/>
      <dgm:t>
        <a:bodyPr/>
        <a:lstStyle/>
        <a:p>
          <a:pPr algn="r"/>
          <a:endParaRPr lang="en-US"/>
        </a:p>
      </dgm:t>
    </dgm:pt>
    <dgm:pt modelId="{E7F9112C-339E-4B09-9532-1EE91E3B5893}" type="sibTrans" cxnId="{2E8CFAAE-D089-404C-BFDE-DEDA5946D0A5}">
      <dgm:prSet/>
      <dgm:spPr/>
      <dgm:t>
        <a:bodyPr/>
        <a:lstStyle/>
        <a:p>
          <a:pPr algn="r"/>
          <a:endParaRPr lang="en-US"/>
        </a:p>
      </dgm:t>
    </dgm:pt>
    <dgm:pt modelId="{B721A7E0-765F-4383-984A-6D0BFDE59B49}" type="pres">
      <dgm:prSet presAssocID="{CA2867B6-0498-4919-9E80-814481BE039E}" presName="outerComposite" presStyleCnt="0">
        <dgm:presLayoutVars>
          <dgm:chMax val="5"/>
          <dgm:dir/>
          <dgm:resizeHandles val="exact"/>
        </dgm:presLayoutVars>
      </dgm:prSet>
      <dgm:spPr/>
    </dgm:pt>
    <dgm:pt modelId="{75A9A2FE-A151-441B-BEF8-A2D170521328}" type="pres">
      <dgm:prSet presAssocID="{CA2867B6-0498-4919-9E80-814481BE039E}" presName="dummyMaxCanvas" presStyleCnt="0">
        <dgm:presLayoutVars/>
      </dgm:prSet>
      <dgm:spPr/>
    </dgm:pt>
    <dgm:pt modelId="{2E4F8DCB-1DDD-40DE-B071-3B835776C4F5}" type="pres">
      <dgm:prSet presAssocID="{CA2867B6-0498-4919-9E80-814481BE039E}" presName="FiveNodes_1" presStyleLbl="node1" presStyleIdx="0" presStyleCnt="5">
        <dgm:presLayoutVars>
          <dgm:bulletEnabled val="1"/>
        </dgm:presLayoutVars>
      </dgm:prSet>
      <dgm:spPr/>
    </dgm:pt>
    <dgm:pt modelId="{3245D16D-29F9-4D38-AB35-62E336B2B5CC}" type="pres">
      <dgm:prSet presAssocID="{CA2867B6-0498-4919-9E80-814481BE039E}" presName="FiveNodes_2" presStyleLbl="node1" presStyleIdx="1" presStyleCnt="5">
        <dgm:presLayoutVars>
          <dgm:bulletEnabled val="1"/>
        </dgm:presLayoutVars>
      </dgm:prSet>
      <dgm:spPr/>
    </dgm:pt>
    <dgm:pt modelId="{1916CED8-5BE3-4DAE-9CEE-A41E0F21D96F}" type="pres">
      <dgm:prSet presAssocID="{CA2867B6-0498-4919-9E80-814481BE039E}" presName="FiveNodes_3" presStyleLbl="node1" presStyleIdx="2" presStyleCnt="5">
        <dgm:presLayoutVars>
          <dgm:bulletEnabled val="1"/>
        </dgm:presLayoutVars>
      </dgm:prSet>
      <dgm:spPr/>
    </dgm:pt>
    <dgm:pt modelId="{1CE1696C-77E5-4148-A269-917D3ECB06E8}" type="pres">
      <dgm:prSet presAssocID="{CA2867B6-0498-4919-9E80-814481BE039E}" presName="FiveNodes_4" presStyleLbl="node1" presStyleIdx="3" presStyleCnt="5">
        <dgm:presLayoutVars>
          <dgm:bulletEnabled val="1"/>
        </dgm:presLayoutVars>
      </dgm:prSet>
      <dgm:spPr/>
    </dgm:pt>
    <dgm:pt modelId="{F7A26A66-2B0E-477C-AF0F-34A84BAF6E46}" type="pres">
      <dgm:prSet presAssocID="{CA2867B6-0498-4919-9E80-814481BE039E}" presName="FiveNodes_5" presStyleLbl="node1" presStyleIdx="4" presStyleCnt="5">
        <dgm:presLayoutVars>
          <dgm:bulletEnabled val="1"/>
        </dgm:presLayoutVars>
      </dgm:prSet>
      <dgm:spPr/>
    </dgm:pt>
    <dgm:pt modelId="{4F358F69-70E9-4F50-87B0-4FF0BFC20D2C}" type="pres">
      <dgm:prSet presAssocID="{CA2867B6-0498-4919-9E80-814481BE039E}" presName="FiveConn_1-2" presStyleLbl="fgAccFollowNode1" presStyleIdx="0" presStyleCnt="4">
        <dgm:presLayoutVars>
          <dgm:bulletEnabled val="1"/>
        </dgm:presLayoutVars>
      </dgm:prSet>
      <dgm:spPr/>
    </dgm:pt>
    <dgm:pt modelId="{57CC533D-BC63-4C04-8276-96C365A5679F}" type="pres">
      <dgm:prSet presAssocID="{CA2867B6-0498-4919-9E80-814481BE039E}" presName="FiveConn_2-3" presStyleLbl="fgAccFollowNode1" presStyleIdx="1" presStyleCnt="4">
        <dgm:presLayoutVars>
          <dgm:bulletEnabled val="1"/>
        </dgm:presLayoutVars>
      </dgm:prSet>
      <dgm:spPr/>
    </dgm:pt>
    <dgm:pt modelId="{43C4B174-8E37-445B-8FB6-CF7E568262AB}" type="pres">
      <dgm:prSet presAssocID="{CA2867B6-0498-4919-9E80-814481BE039E}" presName="FiveConn_3-4" presStyleLbl="fgAccFollowNode1" presStyleIdx="2" presStyleCnt="4">
        <dgm:presLayoutVars>
          <dgm:bulletEnabled val="1"/>
        </dgm:presLayoutVars>
      </dgm:prSet>
      <dgm:spPr/>
    </dgm:pt>
    <dgm:pt modelId="{648D33DF-377B-4BE9-AF1E-6FADEC55A02B}" type="pres">
      <dgm:prSet presAssocID="{CA2867B6-0498-4919-9E80-814481BE039E}" presName="FiveConn_4-5" presStyleLbl="fgAccFollowNode1" presStyleIdx="3" presStyleCnt="4">
        <dgm:presLayoutVars>
          <dgm:bulletEnabled val="1"/>
        </dgm:presLayoutVars>
      </dgm:prSet>
      <dgm:spPr/>
    </dgm:pt>
    <dgm:pt modelId="{B925958B-6441-4505-A0E7-8C2585F5FF5A}" type="pres">
      <dgm:prSet presAssocID="{CA2867B6-0498-4919-9E80-814481BE039E}" presName="FiveNodes_1_text" presStyleLbl="node1" presStyleIdx="4" presStyleCnt="5">
        <dgm:presLayoutVars>
          <dgm:bulletEnabled val="1"/>
        </dgm:presLayoutVars>
      </dgm:prSet>
      <dgm:spPr/>
    </dgm:pt>
    <dgm:pt modelId="{7A1B0672-F2EA-413F-B15B-2435A363B4E9}" type="pres">
      <dgm:prSet presAssocID="{CA2867B6-0498-4919-9E80-814481BE039E}" presName="FiveNodes_2_text" presStyleLbl="node1" presStyleIdx="4" presStyleCnt="5">
        <dgm:presLayoutVars>
          <dgm:bulletEnabled val="1"/>
        </dgm:presLayoutVars>
      </dgm:prSet>
      <dgm:spPr/>
    </dgm:pt>
    <dgm:pt modelId="{CE4B2860-68B0-4E97-AB8A-089B068DEEF4}" type="pres">
      <dgm:prSet presAssocID="{CA2867B6-0498-4919-9E80-814481BE039E}" presName="FiveNodes_3_text" presStyleLbl="node1" presStyleIdx="4" presStyleCnt="5">
        <dgm:presLayoutVars>
          <dgm:bulletEnabled val="1"/>
        </dgm:presLayoutVars>
      </dgm:prSet>
      <dgm:spPr/>
    </dgm:pt>
    <dgm:pt modelId="{AF046F79-BD27-4278-95F1-321CCD86A8EA}" type="pres">
      <dgm:prSet presAssocID="{CA2867B6-0498-4919-9E80-814481BE039E}" presName="FiveNodes_4_text" presStyleLbl="node1" presStyleIdx="4" presStyleCnt="5">
        <dgm:presLayoutVars>
          <dgm:bulletEnabled val="1"/>
        </dgm:presLayoutVars>
      </dgm:prSet>
      <dgm:spPr/>
    </dgm:pt>
    <dgm:pt modelId="{C1C3313B-E446-4EA8-962C-F7A958ACE1B7}" type="pres">
      <dgm:prSet presAssocID="{CA2867B6-0498-4919-9E80-814481BE039E}" presName="FiveNodes_5_text" presStyleLbl="node1" presStyleIdx="4" presStyleCnt="5">
        <dgm:presLayoutVars>
          <dgm:bulletEnabled val="1"/>
        </dgm:presLayoutVars>
      </dgm:prSet>
      <dgm:spPr/>
    </dgm:pt>
  </dgm:ptLst>
  <dgm:cxnLst>
    <dgm:cxn modelId="{EBB6FE08-A276-4BB1-8B8A-E874D2DA9487}" type="presOf" srcId="{A3E03926-C49B-4D68-974F-5AA90D6771A2}" destId="{648D33DF-377B-4BE9-AF1E-6FADEC55A02B}" srcOrd="0" destOrd="0" presId="urn:microsoft.com/office/officeart/2005/8/layout/vProcess5"/>
    <dgm:cxn modelId="{014B9F0F-F07A-4B32-B218-6FCCCC50F846}" type="presOf" srcId="{FE8D9EF7-1A42-48AE-B38A-DBC7DE543EC7}" destId="{B925958B-6441-4505-A0E7-8C2585F5FF5A}" srcOrd="1" destOrd="0" presId="urn:microsoft.com/office/officeart/2005/8/layout/vProcess5"/>
    <dgm:cxn modelId="{0CDD2022-1622-42C5-A2AF-3FBE4A0FFF0C}" srcId="{CA2867B6-0498-4919-9E80-814481BE039E}" destId="{864B3FFA-00F2-4613-8CA4-5A2E1796D31E}" srcOrd="3" destOrd="0" parTransId="{16C59E40-EB6A-4C07-BFAC-FCEFE243AAA7}" sibTransId="{A3E03926-C49B-4D68-974F-5AA90D6771A2}"/>
    <dgm:cxn modelId="{91CA1F23-D771-44EB-82B3-74F3CF9FB944}" type="presOf" srcId="{864B3FFA-00F2-4613-8CA4-5A2E1796D31E}" destId="{1CE1696C-77E5-4148-A269-917D3ECB06E8}" srcOrd="0" destOrd="0" presId="urn:microsoft.com/office/officeart/2005/8/layout/vProcess5"/>
    <dgm:cxn modelId="{60F2FC35-0F61-4E2B-9370-0DAE9F6A18C2}" type="presOf" srcId="{864B3FFA-00F2-4613-8CA4-5A2E1796D31E}" destId="{AF046F79-BD27-4278-95F1-321CCD86A8EA}" srcOrd="1" destOrd="0" presId="urn:microsoft.com/office/officeart/2005/8/layout/vProcess5"/>
    <dgm:cxn modelId="{B59A1E41-157D-4F5B-8220-33A6C9BCB784}" type="presOf" srcId="{CEC42888-6F60-4F60-86F2-E630E3AAABC3}" destId="{57CC533D-BC63-4C04-8276-96C365A5679F}" srcOrd="0" destOrd="0" presId="urn:microsoft.com/office/officeart/2005/8/layout/vProcess5"/>
    <dgm:cxn modelId="{E0C7AB43-1AD9-466B-A7F1-FD5AB9782F82}" type="presOf" srcId="{4A2B8675-DB75-4A6E-8712-06434E64518F}" destId="{43C4B174-8E37-445B-8FB6-CF7E568262AB}" srcOrd="0" destOrd="0" presId="urn:microsoft.com/office/officeart/2005/8/layout/vProcess5"/>
    <dgm:cxn modelId="{1A840055-1D4F-40A4-B8AD-1AEC6D64F6DD}" type="presOf" srcId="{884F563C-26C9-4353-8454-D31793740B4C}" destId="{4F358F69-70E9-4F50-87B0-4FF0BFC20D2C}" srcOrd="0" destOrd="0" presId="urn:microsoft.com/office/officeart/2005/8/layout/vProcess5"/>
    <dgm:cxn modelId="{553B4755-0718-4C52-A37A-A850605B4CA9}" type="presOf" srcId="{C891B313-25FB-43D4-9DE1-DB2D39619B5E}" destId="{C1C3313B-E446-4EA8-962C-F7A958ACE1B7}" srcOrd="1" destOrd="0" presId="urn:microsoft.com/office/officeart/2005/8/layout/vProcess5"/>
    <dgm:cxn modelId="{1CDE197E-C401-4CB4-99E3-4EEB9671531A}" type="presOf" srcId="{072CB564-B96A-43FA-B6B4-9E5B774D3F3F}" destId="{CE4B2860-68B0-4E97-AB8A-089B068DEEF4}" srcOrd="1" destOrd="0" presId="urn:microsoft.com/office/officeart/2005/8/layout/vProcess5"/>
    <dgm:cxn modelId="{6CC1DB83-14E2-43D4-8EA6-C348D6943530}" type="presOf" srcId="{BC67F0D8-A451-42E0-A364-6B22EEF44FB1}" destId="{3245D16D-29F9-4D38-AB35-62E336B2B5CC}" srcOrd="0" destOrd="0" presId="urn:microsoft.com/office/officeart/2005/8/layout/vProcess5"/>
    <dgm:cxn modelId="{538FEE84-C221-4FBC-B7C1-A807C845E83E}" type="presOf" srcId="{FE8D9EF7-1A42-48AE-B38A-DBC7DE543EC7}" destId="{2E4F8DCB-1DDD-40DE-B071-3B835776C4F5}" srcOrd="0" destOrd="0" presId="urn:microsoft.com/office/officeart/2005/8/layout/vProcess5"/>
    <dgm:cxn modelId="{52AF8C8B-C89B-4E01-9168-BEF723B68B4B}" type="presOf" srcId="{072CB564-B96A-43FA-B6B4-9E5B774D3F3F}" destId="{1916CED8-5BE3-4DAE-9CEE-A41E0F21D96F}" srcOrd="0" destOrd="0" presId="urn:microsoft.com/office/officeart/2005/8/layout/vProcess5"/>
    <dgm:cxn modelId="{9FA3189A-5CD8-4569-A5F6-D139F1253214}" srcId="{CA2867B6-0498-4919-9E80-814481BE039E}" destId="{072CB564-B96A-43FA-B6B4-9E5B774D3F3F}" srcOrd="2" destOrd="0" parTransId="{D75E6732-A2C7-44CD-BD61-03C03235A4A2}" sibTransId="{4A2B8675-DB75-4A6E-8712-06434E64518F}"/>
    <dgm:cxn modelId="{3C42129F-A983-4C80-A153-18A044202C5A}" srcId="{CA2867B6-0498-4919-9E80-814481BE039E}" destId="{FE8D9EF7-1A42-48AE-B38A-DBC7DE543EC7}" srcOrd="0" destOrd="0" parTransId="{20DD5DA1-3FB4-4C1D-8BB3-7B8AEA01F977}" sibTransId="{884F563C-26C9-4353-8454-D31793740B4C}"/>
    <dgm:cxn modelId="{2E8CFAAE-D089-404C-BFDE-DEDA5946D0A5}" srcId="{CA2867B6-0498-4919-9E80-814481BE039E}" destId="{C891B313-25FB-43D4-9DE1-DB2D39619B5E}" srcOrd="4" destOrd="0" parTransId="{044F2C05-1399-41F9-9C80-636E1EC731EC}" sibTransId="{E7F9112C-339E-4B09-9532-1EE91E3B5893}"/>
    <dgm:cxn modelId="{58EC34B2-E306-4950-BEE9-A2C98881D575}" type="presOf" srcId="{BC67F0D8-A451-42E0-A364-6B22EEF44FB1}" destId="{7A1B0672-F2EA-413F-B15B-2435A363B4E9}" srcOrd="1" destOrd="0" presId="urn:microsoft.com/office/officeart/2005/8/layout/vProcess5"/>
    <dgm:cxn modelId="{9C4994BA-6CDF-409A-A1B2-2B4318803A00}" srcId="{CA2867B6-0498-4919-9E80-814481BE039E}" destId="{BC67F0D8-A451-42E0-A364-6B22EEF44FB1}" srcOrd="1" destOrd="0" parTransId="{CDC1D676-057B-476A-9167-9DEFBFCBC1F0}" sibTransId="{CEC42888-6F60-4F60-86F2-E630E3AAABC3}"/>
    <dgm:cxn modelId="{48897CEA-1536-46EC-A2A2-7A0A19829C5E}" type="presOf" srcId="{CA2867B6-0498-4919-9E80-814481BE039E}" destId="{B721A7E0-765F-4383-984A-6D0BFDE59B49}" srcOrd="0" destOrd="0" presId="urn:microsoft.com/office/officeart/2005/8/layout/vProcess5"/>
    <dgm:cxn modelId="{45ABE6EC-118C-4629-9BE9-9CED226B5290}" type="presOf" srcId="{C891B313-25FB-43D4-9DE1-DB2D39619B5E}" destId="{F7A26A66-2B0E-477C-AF0F-34A84BAF6E46}" srcOrd="0" destOrd="0" presId="urn:microsoft.com/office/officeart/2005/8/layout/vProcess5"/>
    <dgm:cxn modelId="{E7C0E53E-C578-4813-8D13-E2365912D157}" type="presParOf" srcId="{B721A7E0-765F-4383-984A-6D0BFDE59B49}" destId="{75A9A2FE-A151-441B-BEF8-A2D170521328}" srcOrd="0" destOrd="0" presId="urn:microsoft.com/office/officeart/2005/8/layout/vProcess5"/>
    <dgm:cxn modelId="{EEAACA97-92CA-40BB-9590-40972FB7E10B}" type="presParOf" srcId="{B721A7E0-765F-4383-984A-6D0BFDE59B49}" destId="{2E4F8DCB-1DDD-40DE-B071-3B835776C4F5}" srcOrd="1" destOrd="0" presId="urn:microsoft.com/office/officeart/2005/8/layout/vProcess5"/>
    <dgm:cxn modelId="{70AC63B5-47F6-4880-9235-81C20E85AF4F}" type="presParOf" srcId="{B721A7E0-765F-4383-984A-6D0BFDE59B49}" destId="{3245D16D-29F9-4D38-AB35-62E336B2B5CC}" srcOrd="2" destOrd="0" presId="urn:microsoft.com/office/officeart/2005/8/layout/vProcess5"/>
    <dgm:cxn modelId="{50CE70BD-003C-4044-BEEF-59378BB2D496}" type="presParOf" srcId="{B721A7E0-765F-4383-984A-6D0BFDE59B49}" destId="{1916CED8-5BE3-4DAE-9CEE-A41E0F21D96F}" srcOrd="3" destOrd="0" presId="urn:microsoft.com/office/officeart/2005/8/layout/vProcess5"/>
    <dgm:cxn modelId="{FC735EFA-07E8-4340-A76C-8F134FE2FD55}" type="presParOf" srcId="{B721A7E0-765F-4383-984A-6D0BFDE59B49}" destId="{1CE1696C-77E5-4148-A269-917D3ECB06E8}" srcOrd="4" destOrd="0" presId="urn:microsoft.com/office/officeart/2005/8/layout/vProcess5"/>
    <dgm:cxn modelId="{5989D2FC-A401-403B-B635-71BAFAFF05CE}" type="presParOf" srcId="{B721A7E0-765F-4383-984A-6D0BFDE59B49}" destId="{F7A26A66-2B0E-477C-AF0F-34A84BAF6E46}" srcOrd="5" destOrd="0" presId="urn:microsoft.com/office/officeart/2005/8/layout/vProcess5"/>
    <dgm:cxn modelId="{1845DFCA-0595-498D-9A12-AE542928E491}" type="presParOf" srcId="{B721A7E0-765F-4383-984A-6D0BFDE59B49}" destId="{4F358F69-70E9-4F50-87B0-4FF0BFC20D2C}" srcOrd="6" destOrd="0" presId="urn:microsoft.com/office/officeart/2005/8/layout/vProcess5"/>
    <dgm:cxn modelId="{47C6542C-D98E-4432-84D6-22DAD7013F4D}" type="presParOf" srcId="{B721A7E0-765F-4383-984A-6D0BFDE59B49}" destId="{57CC533D-BC63-4C04-8276-96C365A5679F}" srcOrd="7" destOrd="0" presId="urn:microsoft.com/office/officeart/2005/8/layout/vProcess5"/>
    <dgm:cxn modelId="{E6D53E1D-AE1E-43E4-A762-2870CA58D74B}" type="presParOf" srcId="{B721A7E0-765F-4383-984A-6D0BFDE59B49}" destId="{43C4B174-8E37-445B-8FB6-CF7E568262AB}" srcOrd="8" destOrd="0" presId="urn:microsoft.com/office/officeart/2005/8/layout/vProcess5"/>
    <dgm:cxn modelId="{BC3E0A65-C7F6-4DFF-AEFB-987831CC2F72}" type="presParOf" srcId="{B721A7E0-765F-4383-984A-6D0BFDE59B49}" destId="{648D33DF-377B-4BE9-AF1E-6FADEC55A02B}" srcOrd="9" destOrd="0" presId="urn:microsoft.com/office/officeart/2005/8/layout/vProcess5"/>
    <dgm:cxn modelId="{19CD67CB-6C13-41DB-88FF-D43A7568E721}" type="presParOf" srcId="{B721A7E0-765F-4383-984A-6D0BFDE59B49}" destId="{B925958B-6441-4505-A0E7-8C2585F5FF5A}" srcOrd="10" destOrd="0" presId="urn:microsoft.com/office/officeart/2005/8/layout/vProcess5"/>
    <dgm:cxn modelId="{F9D1606A-22B7-4DB2-881A-C71C16440258}" type="presParOf" srcId="{B721A7E0-765F-4383-984A-6D0BFDE59B49}" destId="{7A1B0672-F2EA-413F-B15B-2435A363B4E9}" srcOrd="11" destOrd="0" presId="urn:microsoft.com/office/officeart/2005/8/layout/vProcess5"/>
    <dgm:cxn modelId="{50899688-8888-49F8-B3E3-2BA6AEE7514A}" type="presParOf" srcId="{B721A7E0-765F-4383-984A-6D0BFDE59B49}" destId="{CE4B2860-68B0-4E97-AB8A-089B068DEEF4}" srcOrd="12" destOrd="0" presId="urn:microsoft.com/office/officeart/2005/8/layout/vProcess5"/>
    <dgm:cxn modelId="{0F8FD1C1-D015-48E1-B852-711394052B28}" type="presParOf" srcId="{B721A7E0-765F-4383-984A-6D0BFDE59B49}" destId="{AF046F79-BD27-4278-95F1-321CCD86A8EA}" srcOrd="13" destOrd="0" presId="urn:microsoft.com/office/officeart/2005/8/layout/vProcess5"/>
    <dgm:cxn modelId="{80492824-D029-4504-91B0-9C680019DA8D}" type="presParOf" srcId="{B721A7E0-765F-4383-984A-6D0BFDE59B49}" destId="{C1C3313B-E446-4EA8-962C-F7A958ACE1B7}"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8DCB-1DDD-40DE-B071-3B835776C4F5}">
      <dsp:nvSpPr>
        <dsp:cNvPr id="0" name=""/>
        <dsp:cNvSpPr/>
      </dsp:nvSpPr>
      <dsp:spPr>
        <a:xfrm>
          <a:off x="0" y="0"/>
          <a:ext cx="3520440" cy="54864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Thinking about PowerPoint</a:t>
          </a:r>
        </a:p>
      </dsp:txBody>
      <dsp:txXfrm>
        <a:off x="16069" y="16069"/>
        <a:ext cx="2864224" cy="516502"/>
      </dsp:txXfrm>
    </dsp:sp>
    <dsp:sp modelId="{3245D16D-29F9-4D38-AB35-62E336B2B5CC}">
      <dsp:nvSpPr>
        <dsp:cNvPr id="0" name=""/>
        <dsp:cNvSpPr/>
      </dsp:nvSpPr>
      <dsp:spPr>
        <a:xfrm>
          <a:off x="262890" y="624840"/>
          <a:ext cx="3520440" cy="54864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Tour the workspace</a:t>
          </a:r>
        </a:p>
      </dsp:txBody>
      <dsp:txXfrm>
        <a:off x="278959" y="640909"/>
        <a:ext cx="2868796" cy="516502"/>
      </dsp:txXfrm>
    </dsp:sp>
    <dsp:sp modelId="{1916CED8-5BE3-4DAE-9CEE-A41E0F21D96F}">
      <dsp:nvSpPr>
        <dsp:cNvPr id="0" name=""/>
        <dsp:cNvSpPr/>
      </dsp:nvSpPr>
      <dsp:spPr>
        <a:xfrm>
          <a:off x="525779" y="1249680"/>
          <a:ext cx="3520440" cy="54864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Working views</a:t>
          </a:r>
        </a:p>
      </dsp:txBody>
      <dsp:txXfrm>
        <a:off x="541848" y="1265749"/>
        <a:ext cx="2868796" cy="516501"/>
      </dsp:txXfrm>
    </dsp:sp>
    <dsp:sp modelId="{1CE1696C-77E5-4148-A269-917D3ECB06E8}">
      <dsp:nvSpPr>
        <dsp:cNvPr id="0" name=""/>
        <dsp:cNvSpPr/>
      </dsp:nvSpPr>
      <dsp:spPr>
        <a:xfrm>
          <a:off x="788669" y="1874520"/>
          <a:ext cx="3520440" cy="548640"/>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Designing a presentation</a:t>
          </a:r>
        </a:p>
      </dsp:txBody>
      <dsp:txXfrm>
        <a:off x="804738" y="1890589"/>
        <a:ext cx="2868796" cy="516502"/>
      </dsp:txXfrm>
    </dsp:sp>
    <dsp:sp modelId="{F7A26A66-2B0E-477C-AF0F-34A84BAF6E46}">
      <dsp:nvSpPr>
        <dsp:cNvPr id="0" name=""/>
        <dsp:cNvSpPr/>
      </dsp:nvSpPr>
      <dsp:spPr>
        <a:xfrm>
          <a:off x="1051559" y="2499360"/>
          <a:ext cx="3520440" cy="548640"/>
        </a:xfrm>
        <a:prstGeom prst="roundRect">
          <a:avLst>
            <a:gd name="adj" fmla="val 10000"/>
          </a:avLst>
        </a:prstGeom>
        <a:solidFill>
          <a:srgbClr val="B13F1B"/>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r" defTabSz="711200">
            <a:lnSpc>
              <a:spcPct val="90000"/>
            </a:lnSpc>
            <a:spcBef>
              <a:spcPct val="0"/>
            </a:spcBef>
            <a:spcAft>
              <a:spcPct val="35000"/>
            </a:spcAft>
            <a:buNone/>
          </a:pPr>
          <a:r>
            <a:rPr lang="en-US" sz="1600" kern="1200" dirty="0"/>
            <a:t>Delivering a presentation</a:t>
          </a:r>
        </a:p>
      </dsp:txBody>
      <dsp:txXfrm>
        <a:off x="1067628" y="2515429"/>
        <a:ext cx="2868795" cy="516501"/>
      </dsp:txXfrm>
    </dsp:sp>
    <dsp:sp modelId="{4F358F69-70E9-4F50-87B0-4FF0BFC20D2C}">
      <dsp:nvSpPr>
        <dsp:cNvPr id="0" name=""/>
        <dsp:cNvSpPr/>
      </dsp:nvSpPr>
      <dsp:spPr>
        <a:xfrm>
          <a:off x="3163824" y="400812"/>
          <a:ext cx="356616" cy="356616"/>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endParaRPr lang="en-US" sz="1600" kern="1200"/>
        </a:p>
      </dsp:txBody>
      <dsp:txXfrm>
        <a:off x="3244063" y="400812"/>
        <a:ext cx="196138" cy="268354"/>
      </dsp:txXfrm>
    </dsp:sp>
    <dsp:sp modelId="{57CC533D-BC63-4C04-8276-96C365A5679F}">
      <dsp:nvSpPr>
        <dsp:cNvPr id="0" name=""/>
        <dsp:cNvSpPr/>
      </dsp:nvSpPr>
      <dsp:spPr>
        <a:xfrm>
          <a:off x="3426714" y="1025652"/>
          <a:ext cx="356616" cy="356616"/>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endParaRPr lang="en-US" sz="1600" kern="1200"/>
        </a:p>
      </dsp:txBody>
      <dsp:txXfrm>
        <a:off x="3506953" y="1025652"/>
        <a:ext cx="196138" cy="268354"/>
      </dsp:txXfrm>
    </dsp:sp>
    <dsp:sp modelId="{43C4B174-8E37-445B-8FB6-CF7E568262AB}">
      <dsp:nvSpPr>
        <dsp:cNvPr id="0" name=""/>
        <dsp:cNvSpPr/>
      </dsp:nvSpPr>
      <dsp:spPr>
        <a:xfrm>
          <a:off x="3689604" y="1641348"/>
          <a:ext cx="356616" cy="356616"/>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endParaRPr lang="en-US" sz="1600" kern="1200"/>
        </a:p>
      </dsp:txBody>
      <dsp:txXfrm>
        <a:off x="3769843" y="1641348"/>
        <a:ext cx="196138" cy="268354"/>
      </dsp:txXfrm>
    </dsp:sp>
    <dsp:sp modelId="{648D33DF-377B-4BE9-AF1E-6FADEC55A02B}">
      <dsp:nvSpPr>
        <dsp:cNvPr id="0" name=""/>
        <dsp:cNvSpPr/>
      </dsp:nvSpPr>
      <dsp:spPr>
        <a:xfrm>
          <a:off x="3952493" y="2272284"/>
          <a:ext cx="356616" cy="356616"/>
        </a:xfrm>
        <a:prstGeom prst="downArrow">
          <a:avLst>
            <a:gd name="adj1" fmla="val 55000"/>
            <a:gd name="adj2" fmla="val 45000"/>
          </a:avLst>
        </a:prstGeom>
        <a:solidFill>
          <a:schemeClr val="accent2">
            <a:alpha val="90000"/>
            <a:tint val="40000"/>
            <a:hueOff val="0"/>
            <a:satOff val="0"/>
            <a:lumOff val="0"/>
            <a:alphaOff val="0"/>
          </a:schemeClr>
        </a:solidFill>
        <a:ln w="19050" cap="rnd"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endParaRPr lang="en-US" sz="1600" kern="1200"/>
        </a:p>
      </dsp:txBody>
      <dsp:txXfrm>
        <a:off x="4032732" y="2272284"/>
        <a:ext cx="196138" cy="268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55F76-E2F0-4622-B440-752DAAFC2271}">
      <dsp:nvSpPr>
        <dsp:cNvPr id="0" name=""/>
        <dsp:cNvSpPr/>
      </dsp:nvSpPr>
      <dsp:spPr>
        <a:xfrm>
          <a:off x="3365075" y="656"/>
          <a:ext cx="931521" cy="9315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Verdana" pitchFamily="34" charset="0"/>
            </a:rPr>
            <a:t>ANIMATION</a:t>
          </a:r>
          <a:endParaRPr lang="en-US" sz="800" kern="1200" dirty="0"/>
        </a:p>
      </dsp:txBody>
      <dsp:txXfrm>
        <a:off x="3501493" y="137074"/>
        <a:ext cx="658685" cy="658685"/>
      </dsp:txXfrm>
    </dsp:sp>
    <dsp:sp modelId="{2168BCEB-ED12-4EFA-B4F9-9D0CDB3DA1E4}">
      <dsp:nvSpPr>
        <dsp:cNvPr id="0" name=""/>
        <dsp:cNvSpPr/>
      </dsp:nvSpPr>
      <dsp:spPr>
        <a:xfrm rot="2160000">
          <a:off x="4267223" y="716336"/>
          <a:ext cx="247909" cy="3143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274325" y="757356"/>
        <a:ext cx="173536" cy="188632"/>
      </dsp:txXfrm>
    </dsp:sp>
    <dsp:sp modelId="{DBF5D777-AA4F-46CA-A6C8-6E0B3B8390D1}">
      <dsp:nvSpPr>
        <dsp:cNvPr id="0" name=""/>
        <dsp:cNvSpPr/>
      </dsp:nvSpPr>
      <dsp:spPr>
        <a:xfrm>
          <a:off x="4497113" y="823130"/>
          <a:ext cx="931521" cy="9315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Verdana" pitchFamily="34" charset="0"/>
            </a:rPr>
            <a:t>HIDING</a:t>
          </a:r>
          <a:endParaRPr lang="en-US" sz="800" kern="1200" dirty="0"/>
        </a:p>
      </dsp:txBody>
      <dsp:txXfrm>
        <a:off x="4633531" y="959548"/>
        <a:ext cx="658685" cy="658685"/>
      </dsp:txXfrm>
    </dsp:sp>
    <dsp:sp modelId="{02CCA719-5A29-45E4-AFC2-41AD443691BE}">
      <dsp:nvSpPr>
        <dsp:cNvPr id="0" name=""/>
        <dsp:cNvSpPr/>
      </dsp:nvSpPr>
      <dsp:spPr>
        <a:xfrm rot="6480000">
          <a:off x="4624887" y="1790419"/>
          <a:ext cx="247909" cy="3143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4673565" y="1817931"/>
        <a:ext cx="173536" cy="188632"/>
      </dsp:txXfrm>
    </dsp:sp>
    <dsp:sp modelId="{AAFE575D-3741-4E64-B757-3483699F36FE}">
      <dsp:nvSpPr>
        <dsp:cNvPr id="0" name=""/>
        <dsp:cNvSpPr/>
      </dsp:nvSpPr>
      <dsp:spPr>
        <a:xfrm>
          <a:off x="4064713" y="2153921"/>
          <a:ext cx="931521" cy="9315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Verdana" pitchFamily="34" charset="0"/>
            </a:rPr>
            <a:t>LINKING</a:t>
          </a:r>
          <a:endParaRPr lang="en-US" sz="800" kern="1200" dirty="0"/>
        </a:p>
      </dsp:txBody>
      <dsp:txXfrm>
        <a:off x="4201131" y="2290339"/>
        <a:ext cx="658685" cy="658685"/>
      </dsp:txXfrm>
    </dsp:sp>
    <dsp:sp modelId="{0554DC87-781B-4CD2-8F47-406F606E3EB8}">
      <dsp:nvSpPr>
        <dsp:cNvPr id="0" name=""/>
        <dsp:cNvSpPr/>
      </dsp:nvSpPr>
      <dsp:spPr>
        <a:xfrm rot="10800000">
          <a:off x="3713897" y="2462488"/>
          <a:ext cx="247909" cy="3143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3788270" y="2525366"/>
        <a:ext cx="173536" cy="188632"/>
      </dsp:txXfrm>
    </dsp:sp>
    <dsp:sp modelId="{53912FB0-B781-439A-85DD-460317853569}">
      <dsp:nvSpPr>
        <dsp:cNvPr id="0" name=""/>
        <dsp:cNvSpPr/>
      </dsp:nvSpPr>
      <dsp:spPr>
        <a:xfrm>
          <a:off x="2665437" y="2153921"/>
          <a:ext cx="931521" cy="9315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Verdana" pitchFamily="34" charset="0"/>
            </a:rPr>
            <a:t>NARRATION</a:t>
          </a:r>
          <a:endParaRPr lang="en-US" sz="800" kern="1200" dirty="0"/>
        </a:p>
      </dsp:txBody>
      <dsp:txXfrm>
        <a:off x="2801855" y="2290339"/>
        <a:ext cx="658685" cy="658685"/>
      </dsp:txXfrm>
    </dsp:sp>
    <dsp:sp modelId="{5EB6AEFC-6CAD-4675-B23A-F4AE9C4C473C}">
      <dsp:nvSpPr>
        <dsp:cNvPr id="0" name=""/>
        <dsp:cNvSpPr/>
      </dsp:nvSpPr>
      <dsp:spPr>
        <a:xfrm rot="15120000">
          <a:off x="2793210" y="1803765"/>
          <a:ext cx="247909" cy="3143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10800000">
        <a:off x="2841888" y="1902009"/>
        <a:ext cx="173536" cy="188632"/>
      </dsp:txXfrm>
    </dsp:sp>
    <dsp:sp modelId="{DC138C85-141D-4D11-8392-15C8D7433FA6}">
      <dsp:nvSpPr>
        <dsp:cNvPr id="0" name=""/>
        <dsp:cNvSpPr/>
      </dsp:nvSpPr>
      <dsp:spPr>
        <a:xfrm>
          <a:off x="2233036" y="823130"/>
          <a:ext cx="931521" cy="93152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a:lnSpc>
              <a:spcPct val="90000"/>
            </a:lnSpc>
            <a:spcBef>
              <a:spcPct val="0"/>
            </a:spcBef>
            <a:spcAft>
              <a:spcPct val="35000"/>
            </a:spcAft>
            <a:buNone/>
          </a:pPr>
          <a:r>
            <a:rPr lang="en-US" sz="800" kern="1200" dirty="0">
              <a:latin typeface="Verdana" pitchFamily="34" charset="0"/>
            </a:rPr>
            <a:t>PACKAGING</a:t>
          </a:r>
          <a:endParaRPr lang="en-US" sz="800" kern="1200" dirty="0"/>
        </a:p>
      </dsp:txBody>
      <dsp:txXfrm>
        <a:off x="2369454" y="959548"/>
        <a:ext cx="658685" cy="658685"/>
      </dsp:txXfrm>
    </dsp:sp>
    <dsp:sp modelId="{46416CC6-B995-4426-9E56-3F298C16FC5F}">
      <dsp:nvSpPr>
        <dsp:cNvPr id="0" name=""/>
        <dsp:cNvSpPr/>
      </dsp:nvSpPr>
      <dsp:spPr>
        <a:xfrm rot="19440000">
          <a:off x="3135185" y="724584"/>
          <a:ext cx="247909" cy="3143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3142287" y="809320"/>
        <a:ext cx="173536" cy="1886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171AA-7C65-4F7D-9CB9-B5087E88ECC4}">
      <dsp:nvSpPr>
        <dsp:cNvPr id="0" name=""/>
        <dsp:cNvSpPr/>
      </dsp:nvSpPr>
      <dsp:spPr>
        <a:xfrm>
          <a:off x="2419" y="1416480"/>
          <a:ext cx="752351" cy="6205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355600">
            <a:lnSpc>
              <a:spcPct val="90000"/>
            </a:lnSpc>
            <a:spcBef>
              <a:spcPct val="0"/>
            </a:spcBef>
            <a:spcAft>
              <a:spcPct val="15000"/>
            </a:spcAft>
            <a:buChar char="•"/>
          </a:pPr>
          <a:r>
            <a:rPr lang="en-US" sz="800" kern="1200" dirty="0"/>
            <a:t>NAVIGATION</a:t>
          </a:r>
        </a:p>
        <a:p>
          <a:pPr marL="57150" lvl="1" indent="-57150" algn="l" defTabSz="355600">
            <a:lnSpc>
              <a:spcPct val="90000"/>
            </a:lnSpc>
            <a:spcBef>
              <a:spcPct val="0"/>
            </a:spcBef>
            <a:spcAft>
              <a:spcPct val="15000"/>
            </a:spcAft>
            <a:buChar char="•"/>
          </a:pPr>
          <a:r>
            <a:rPr lang="en-US" sz="800" kern="1200" dirty="0"/>
            <a:t>SLIDES</a:t>
          </a:r>
        </a:p>
      </dsp:txBody>
      <dsp:txXfrm>
        <a:off x="16699" y="1430760"/>
        <a:ext cx="723791" cy="459001"/>
      </dsp:txXfrm>
    </dsp:sp>
    <dsp:sp modelId="{EF1A68A0-1B74-4E10-8D79-303EC8769CC5}">
      <dsp:nvSpPr>
        <dsp:cNvPr id="0" name=""/>
        <dsp:cNvSpPr/>
      </dsp:nvSpPr>
      <dsp:spPr>
        <a:xfrm>
          <a:off x="432265" y="1589571"/>
          <a:ext cx="792329" cy="792329"/>
        </a:xfrm>
        <a:prstGeom prst="leftCircularArrow">
          <a:avLst>
            <a:gd name="adj1" fmla="val 2686"/>
            <a:gd name="adj2" fmla="val 326931"/>
            <a:gd name="adj3" fmla="val 2102442"/>
            <a:gd name="adj4" fmla="val 9024489"/>
            <a:gd name="adj5" fmla="val 3134"/>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0E084C1-3A58-460C-87F9-6312CF1B0656}">
      <dsp:nvSpPr>
        <dsp:cNvPr id="0" name=""/>
        <dsp:cNvSpPr/>
      </dsp:nvSpPr>
      <dsp:spPr>
        <a:xfrm>
          <a:off x="169608" y="1904041"/>
          <a:ext cx="668756" cy="2659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0160" rIns="15240" bIns="10160" numCol="1" spcCol="1270" anchor="ctr" anchorCtr="0">
          <a:noAutofit/>
          <a:sp3d extrusionH="28000" prstMaterial="matte"/>
        </a:bodyPr>
        <a:lstStyle/>
        <a:p>
          <a:pPr marL="0" lvl="0" indent="0" algn="ctr" defTabSz="355600">
            <a:lnSpc>
              <a:spcPct val="90000"/>
            </a:lnSpc>
            <a:spcBef>
              <a:spcPct val="0"/>
            </a:spcBef>
            <a:spcAft>
              <a:spcPct val="35000"/>
            </a:spcAft>
            <a:buNone/>
          </a:pPr>
          <a:r>
            <a:rPr lang="en-US" sz="800" kern="1200" dirty="0"/>
            <a:t>TRANSITION</a:t>
          </a:r>
        </a:p>
      </dsp:txBody>
      <dsp:txXfrm>
        <a:off x="177397" y="1911830"/>
        <a:ext cx="653178" cy="250364"/>
      </dsp:txXfrm>
    </dsp:sp>
    <dsp:sp modelId="{67DBD49B-AE7C-47EE-8ED4-CD6202CD2921}">
      <dsp:nvSpPr>
        <dsp:cNvPr id="0" name=""/>
        <dsp:cNvSpPr/>
      </dsp:nvSpPr>
      <dsp:spPr>
        <a:xfrm>
          <a:off x="939707" y="1416480"/>
          <a:ext cx="752351" cy="6205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355600">
            <a:lnSpc>
              <a:spcPct val="90000"/>
            </a:lnSpc>
            <a:spcBef>
              <a:spcPct val="0"/>
            </a:spcBef>
            <a:spcAft>
              <a:spcPct val="15000"/>
            </a:spcAft>
            <a:buChar char="•"/>
          </a:pPr>
          <a:r>
            <a:rPr lang="en-US" sz="800" kern="1200" dirty="0"/>
            <a:t>OBJECTS</a:t>
          </a:r>
        </a:p>
        <a:p>
          <a:pPr marL="57150" lvl="1" indent="-57150" algn="l" defTabSz="355600">
            <a:lnSpc>
              <a:spcPct val="90000"/>
            </a:lnSpc>
            <a:spcBef>
              <a:spcPct val="0"/>
            </a:spcBef>
            <a:spcAft>
              <a:spcPct val="15000"/>
            </a:spcAft>
            <a:buChar char="•"/>
          </a:pPr>
          <a:r>
            <a:rPr lang="en-US" sz="800" kern="1200" dirty="0"/>
            <a:t>GROUPS</a:t>
          </a:r>
        </a:p>
      </dsp:txBody>
      <dsp:txXfrm>
        <a:off x="953987" y="1563731"/>
        <a:ext cx="723791" cy="459001"/>
      </dsp:txXfrm>
    </dsp:sp>
    <dsp:sp modelId="{15529C8F-2C5C-4699-8DE9-AF8152E22CE8}">
      <dsp:nvSpPr>
        <dsp:cNvPr id="0" name=""/>
        <dsp:cNvSpPr/>
      </dsp:nvSpPr>
      <dsp:spPr>
        <a:xfrm>
          <a:off x="1363283" y="1047261"/>
          <a:ext cx="888463" cy="888463"/>
        </a:xfrm>
        <a:prstGeom prst="circularArrow">
          <a:avLst>
            <a:gd name="adj1" fmla="val 2395"/>
            <a:gd name="adj2" fmla="val 289596"/>
            <a:gd name="adj3" fmla="val 19534893"/>
            <a:gd name="adj4" fmla="val 12575511"/>
            <a:gd name="adj5" fmla="val 2795"/>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5EC94211-84A7-4D7A-9CF5-F0C7411C8C42}">
      <dsp:nvSpPr>
        <dsp:cNvPr id="0" name=""/>
        <dsp:cNvSpPr/>
      </dsp:nvSpPr>
      <dsp:spPr>
        <a:xfrm>
          <a:off x="1106896" y="1283508"/>
          <a:ext cx="668756" cy="2659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0160" rIns="15240" bIns="10160" numCol="1" spcCol="1270" anchor="ctr" anchorCtr="0">
          <a:noAutofit/>
          <a:sp3d extrusionH="28000" prstMaterial="matte"/>
        </a:bodyPr>
        <a:lstStyle/>
        <a:p>
          <a:pPr marL="0" lvl="0" indent="0" algn="ctr" defTabSz="355600">
            <a:lnSpc>
              <a:spcPct val="90000"/>
            </a:lnSpc>
            <a:spcBef>
              <a:spcPct val="0"/>
            </a:spcBef>
            <a:spcAft>
              <a:spcPct val="35000"/>
            </a:spcAft>
            <a:buNone/>
          </a:pPr>
          <a:r>
            <a:rPr lang="en-US" sz="800" kern="1200" dirty="0"/>
            <a:t>ANIMATION</a:t>
          </a:r>
        </a:p>
      </dsp:txBody>
      <dsp:txXfrm>
        <a:off x="1114685" y="1291297"/>
        <a:ext cx="653178" cy="250364"/>
      </dsp:txXfrm>
    </dsp:sp>
    <dsp:sp modelId="{0212F7AA-969F-4904-BBAD-1FF5DFDE7953}">
      <dsp:nvSpPr>
        <dsp:cNvPr id="0" name=""/>
        <dsp:cNvSpPr/>
      </dsp:nvSpPr>
      <dsp:spPr>
        <a:xfrm>
          <a:off x="1876994" y="1416480"/>
          <a:ext cx="752351" cy="6205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FE2D6292-EA2E-4BC3-BAA0-A5007B6EA34B}">
      <dsp:nvSpPr>
        <dsp:cNvPr id="0" name=""/>
        <dsp:cNvSpPr/>
      </dsp:nvSpPr>
      <dsp:spPr>
        <a:xfrm>
          <a:off x="2300287" y="1599737"/>
          <a:ext cx="759277" cy="759277"/>
        </a:xfrm>
        <a:prstGeom prst="leftCircularArrow">
          <a:avLst>
            <a:gd name="adj1" fmla="val 2803"/>
            <a:gd name="adj2" fmla="val 342095"/>
            <a:gd name="adj3" fmla="val 1954356"/>
            <a:gd name="adj4" fmla="val 8861239"/>
            <a:gd name="adj5" fmla="val 3270"/>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514E4A31-6901-4C45-A5CB-15D22D7407DF}">
      <dsp:nvSpPr>
        <dsp:cNvPr id="0" name=""/>
        <dsp:cNvSpPr/>
      </dsp:nvSpPr>
      <dsp:spPr>
        <a:xfrm>
          <a:off x="2044183" y="1904041"/>
          <a:ext cx="668756" cy="2659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0160" rIns="15240" bIns="10160" numCol="1" spcCol="1270" anchor="ctr" anchorCtr="0">
          <a:noAutofit/>
          <a:sp3d extrusionH="28000" prstMaterial="matte"/>
        </a:bodyPr>
        <a:lstStyle/>
        <a:p>
          <a:pPr marL="0" lvl="0" indent="0" algn="ctr" defTabSz="355600">
            <a:lnSpc>
              <a:spcPct val="90000"/>
            </a:lnSpc>
            <a:spcBef>
              <a:spcPct val="0"/>
            </a:spcBef>
            <a:spcAft>
              <a:spcPct val="35000"/>
            </a:spcAft>
            <a:buNone/>
          </a:pPr>
          <a:r>
            <a:rPr lang="en-US" sz="800" kern="1200" dirty="0"/>
            <a:t>HIDING</a:t>
          </a:r>
        </a:p>
      </dsp:txBody>
      <dsp:txXfrm>
        <a:off x="2051972" y="1911830"/>
        <a:ext cx="653178" cy="250364"/>
      </dsp:txXfrm>
    </dsp:sp>
    <dsp:sp modelId="{486C77F2-7768-442B-A938-DDE932BA3235}">
      <dsp:nvSpPr>
        <dsp:cNvPr id="0" name=""/>
        <dsp:cNvSpPr/>
      </dsp:nvSpPr>
      <dsp:spPr>
        <a:xfrm>
          <a:off x="2784842" y="1387042"/>
          <a:ext cx="752351" cy="6205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A639FB1F-AE1B-4B46-8205-070AF4D12A31}">
      <dsp:nvSpPr>
        <dsp:cNvPr id="0" name=""/>
        <dsp:cNvSpPr/>
      </dsp:nvSpPr>
      <dsp:spPr>
        <a:xfrm>
          <a:off x="3237858" y="1047261"/>
          <a:ext cx="888463" cy="888463"/>
        </a:xfrm>
        <a:prstGeom prst="circularArrow">
          <a:avLst>
            <a:gd name="adj1" fmla="val 2395"/>
            <a:gd name="adj2" fmla="val 289596"/>
            <a:gd name="adj3" fmla="val 19534893"/>
            <a:gd name="adj4" fmla="val 12575511"/>
            <a:gd name="adj5" fmla="val 2795"/>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877C2EB-148A-4C14-B324-B4F20500287D}">
      <dsp:nvSpPr>
        <dsp:cNvPr id="0" name=""/>
        <dsp:cNvSpPr/>
      </dsp:nvSpPr>
      <dsp:spPr>
        <a:xfrm>
          <a:off x="2981471" y="1283508"/>
          <a:ext cx="668756" cy="2659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0160" rIns="15240" bIns="10160" numCol="1" spcCol="1270" anchor="ctr" anchorCtr="0">
          <a:noAutofit/>
          <a:sp3d extrusionH="28000" prstMaterial="matte"/>
        </a:bodyPr>
        <a:lstStyle/>
        <a:p>
          <a:pPr marL="0" lvl="0" indent="0" algn="ctr" defTabSz="355600">
            <a:lnSpc>
              <a:spcPct val="90000"/>
            </a:lnSpc>
            <a:spcBef>
              <a:spcPct val="0"/>
            </a:spcBef>
            <a:spcAft>
              <a:spcPct val="35000"/>
            </a:spcAft>
            <a:buNone/>
          </a:pPr>
          <a:r>
            <a:rPr lang="en-US" sz="800" kern="1200" dirty="0"/>
            <a:t>LINKING</a:t>
          </a:r>
        </a:p>
      </dsp:txBody>
      <dsp:txXfrm>
        <a:off x="2989260" y="1291297"/>
        <a:ext cx="653178" cy="250364"/>
      </dsp:txXfrm>
    </dsp:sp>
    <dsp:sp modelId="{462FF4B0-BAF9-4049-8057-E709D87C31AC}">
      <dsp:nvSpPr>
        <dsp:cNvPr id="0" name=""/>
        <dsp:cNvSpPr/>
      </dsp:nvSpPr>
      <dsp:spPr>
        <a:xfrm>
          <a:off x="3751569" y="1416480"/>
          <a:ext cx="752351" cy="6205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sp>
    <dsp:sp modelId="{B3A56A97-323F-4BF0-9541-AEE7223294A5}">
      <dsp:nvSpPr>
        <dsp:cNvPr id="0" name=""/>
        <dsp:cNvSpPr/>
      </dsp:nvSpPr>
      <dsp:spPr>
        <a:xfrm>
          <a:off x="4181415" y="1589571"/>
          <a:ext cx="792329" cy="792329"/>
        </a:xfrm>
        <a:prstGeom prst="leftCircularArrow">
          <a:avLst>
            <a:gd name="adj1" fmla="val 2686"/>
            <a:gd name="adj2" fmla="val 326931"/>
            <a:gd name="adj3" fmla="val 2102442"/>
            <a:gd name="adj4" fmla="val 9024489"/>
            <a:gd name="adj5" fmla="val 3134"/>
          </a:avLst>
        </a:prstGeom>
        <a:solidFill>
          <a:schemeClr val="accent1">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A39620CC-2B18-4E26-BE82-EC4A9629B2EC}">
      <dsp:nvSpPr>
        <dsp:cNvPr id="0" name=""/>
        <dsp:cNvSpPr/>
      </dsp:nvSpPr>
      <dsp:spPr>
        <a:xfrm>
          <a:off x="3918758" y="1904041"/>
          <a:ext cx="668756" cy="2659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0160" rIns="15240" bIns="10160" numCol="1" spcCol="1270" anchor="ctr" anchorCtr="0">
          <a:noAutofit/>
          <a:sp3d extrusionH="28000" prstMaterial="matte"/>
        </a:bodyPr>
        <a:lstStyle/>
        <a:p>
          <a:pPr marL="0" lvl="0" indent="0" algn="ctr" defTabSz="355600">
            <a:lnSpc>
              <a:spcPct val="90000"/>
            </a:lnSpc>
            <a:spcBef>
              <a:spcPct val="0"/>
            </a:spcBef>
            <a:spcAft>
              <a:spcPct val="35000"/>
            </a:spcAft>
            <a:buNone/>
          </a:pPr>
          <a:r>
            <a:rPr lang="en-US" sz="800" kern="1200" dirty="0"/>
            <a:t>NARRATION</a:t>
          </a:r>
        </a:p>
      </dsp:txBody>
      <dsp:txXfrm>
        <a:off x="3926547" y="1911830"/>
        <a:ext cx="653178" cy="250364"/>
      </dsp:txXfrm>
    </dsp:sp>
    <dsp:sp modelId="{3B773AA2-7C0C-4DF5-B8B3-2D370559A801}">
      <dsp:nvSpPr>
        <dsp:cNvPr id="0" name=""/>
        <dsp:cNvSpPr/>
      </dsp:nvSpPr>
      <dsp:spPr>
        <a:xfrm>
          <a:off x="4688857" y="1416480"/>
          <a:ext cx="752351" cy="620532"/>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227350" prstMaterial="matte"/>
      </dsp:spPr>
      <dsp:style>
        <a:lnRef idx="1">
          <a:scrgbClr r="0" g="0" b="0"/>
        </a:lnRef>
        <a:fillRef idx="1">
          <a:scrgbClr r="0" g="0" b="0"/>
        </a:fillRef>
        <a:effectRef idx="0">
          <a:scrgbClr r="0" g="0" b="0"/>
        </a:effectRef>
        <a:fontRef idx="minor"/>
      </dsp:style>
      <dsp:txBody>
        <a:bodyPr spcFirstLastPara="0" vert="horz" wrap="square" lIns="15240" tIns="15240" rIns="15240" bIns="15240" numCol="1" spcCol="1270" anchor="t" anchorCtr="0">
          <a:noAutofit/>
        </a:bodyPr>
        <a:lstStyle/>
        <a:p>
          <a:pPr marL="57150" lvl="1" indent="-57150" algn="l" defTabSz="355600">
            <a:lnSpc>
              <a:spcPct val="90000"/>
            </a:lnSpc>
            <a:spcBef>
              <a:spcPct val="0"/>
            </a:spcBef>
            <a:spcAft>
              <a:spcPct val="15000"/>
            </a:spcAft>
            <a:buChar char="•"/>
          </a:pPr>
          <a:r>
            <a:rPr lang="en-US" sz="800" kern="1200" dirty="0"/>
            <a:t>ALL TOGETHER</a:t>
          </a:r>
        </a:p>
      </dsp:txBody>
      <dsp:txXfrm>
        <a:off x="4703137" y="1563731"/>
        <a:ext cx="723791" cy="459001"/>
      </dsp:txXfrm>
    </dsp:sp>
    <dsp:sp modelId="{4F8A1F6E-C2DD-43D5-BD5E-EB965FBA50CC}">
      <dsp:nvSpPr>
        <dsp:cNvPr id="0" name=""/>
        <dsp:cNvSpPr/>
      </dsp:nvSpPr>
      <dsp:spPr>
        <a:xfrm>
          <a:off x="4856046" y="1283508"/>
          <a:ext cx="668756" cy="265942"/>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5240" tIns="10160" rIns="15240" bIns="10160" numCol="1" spcCol="1270" anchor="ctr" anchorCtr="0">
          <a:noAutofit/>
          <a:sp3d extrusionH="28000" prstMaterial="matte"/>
        </a:bodyPr>
        <a:lstStyle/>
        <a:p>
          <a:pPr marL="0" lvl="0" indent="0" algn="ctr" defTabSz="355600">
            <a:lnSpc>
              <a:spcPct val="90000"/>
            </a:lnSpc>
            <a:spcBef>
              <a:spcPct val="0"/>
            </a:spcBef>
            <a:spcAft>
              <a:spcPct val="35000"/>
            </a:spcAft>
            <a:buNone/>
          </a:pPr>
          <a:r>
            <a:rPr lang="en-US" sz="800" kern="1200" dirty="0"/>
            <a:t>PACKAGING</a:t>
          </a:r>
        </a:p>
      </dsp:txBody>
      <dsp:txXfrm>
        <a:off x="4863835" y="1291297"/>
        <a:ext cx="653178" cy="2503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C49D3D-4D74-D248-9649-B721A701E964}">
      <dsp:nvSpPr>
        <dsp:cNvPr id="0" name=""/>
        <dsp:cNvSpPr/>
      </dsp:nvSpPr>
      <dsp:spPr>
        <a:xfrm>
          <a:off x="1622922" y="804839"/>
          <a:ext cx="1815508" cy="1815820"/>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Markup</a:t>
          </a:r>
        </a:p>
      </dsp:txBody>
      <dsp:txXfrm>
        <a:off x="1888797" y="1070760"/>
        <a:ext cx="1283758" cy="1283978"/>
      </dsp:txXfrm>
    </dsp:sp>
    <dsp:sp modelId="{A3DF23FD-8EA5-AB4C-B214-84BCD9F40CF0}">
      <dsp:nvSpPr>
        <dsp:cNvPr id="0" name=""/>
        <dsp:cNvSpPr/>
      </dsp:nvSpPr>
      <dsp:spPr>
        <a:xfrm>
          <a:off x="1697407" y="2320543"/>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1A803809-C2BD-2149-A4E5-A5F19D2F0AF0}">
      <dsp:nvSpPr>
        <dsp:cNvPr id="0" name=""/>
        <dsp:cNvSpPr/>
      </dsp:nvSpPr>
      <dsp:spPr>
        <a:xfrm>
          <a:off x="3071607" y="1376615"/>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41229DD7-5602-AF41-8C77-54C2D076A1E3}">
      <dsp:nvSpPr>
        <dsp:cNvPr id="0" name=""/>
        <dsp:cNvSpPr/>
      </dsp:nvSpPr>
      <dsp:spPr>
        <a:xfrm>
          <a:off x="2372217" y="2476296"/>
          <a:ext cx="201847" cy="202154"/>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7ACE8029-89BC-A145-BF97-26CD1CC2BD97}">
      <dsp:nvSpPr>
        <dsp:cNvPr id="0" name=""/>
        <dsp:cNvSpPr/>
      </dsp:nvSpPr>
      <dsp:spPr>
        <a:xfrm>
          <a:off x="1738372" y="843810"/>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A316386B-9E55-134D-A259-7BE9A552F07E}">
      <dsp:nvSpPr>
        <dsp:cNvPr id="0" name=""/>
        <dsp:cNvSpPr/>
      </dsp:nvSpPr>
      <dsp:spPr>
        <a:xfrm>
          <a:off x="1277699" y="1681307"/>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8D63AEAC-4409-D542-96EC-9B271EB8E8A5}">
      <dsp:nvSpPr>
        <dsp:cNvPr id="0" name=""/>
        <dsp:cNvSpPr/>
      </dsp:nvSpPr>
      <dsp:spPr>
        <a:xfrm>
          <a:off x="98363" y="687667"/>
          <a:ext cx="1335090" cy="1323143"/>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Page set-up: orientation, margins, layout, views</a:t>
          </a:r>
        </a:p>
      </dsp:txBody>
      <dsp:txXfrm>
        <a:off x="293882" y="881437"/>
        <a:ext cx="944052" cy="935603"/>
      </dsp:txXfrm>
    </dsp:sp>
    <dsp:sp modelId="{9A66B8DE-2DC3-1641-8C3C-DDDD0A7938EF}">
      <dsp:nvSpPr>
        <dsp:cNvPr id="0" name=""/>
        <dsp:cNvSpPr/>
      </dsp:nvSpPr>
      <dsp:spPr>
        <a:xfrm>
          <a:off x="1971130" y="850300"/>
          <a:ext cx="201847" cy="202154"/>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90C37832-453B-2547-B9D6-01A4A679DAFD}">
      <dsp:nvSpPr>
        <dsp:cNvPr id="0" name=""/>
        <dsp:cNvSpPr/>
      </dsp:nvSpPr>
      <dsp:spPr>
        <a:xfrm>
          <a:off x="641246" y="1921751"/>
          <a:ext cx="364963" cy="365046"/>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8D3BF7B9-919F-6D4E-BCC8-E4848B84D7C8}">
      <dsp:nvSpPr>
        <dsp:cNvPr id="0" name=""/>
        <dsp:cNvSpPr/>
      </dsp:nvSpPr>
      <dsp:spPr>
        <a:xfrm>
          <a:off x="3425964" y="582141"/>
          <a:ext cx="738120" cy="738204"/>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Breaks</a:t>
          </a:r>
        </a:p>
      </dsp:txBody>
      <dsp:txXfrm>
        <a:off x="3534059" y="690248"/>
        <a:ext cx="521930" cy="521990"/>
      </dsp:txXfrm>
    </dsp:sp>
    <dsp:sp modelId="{6443FADB-62C6-7141-B666-8D8C88C9FAE1}">
      <dsp:nvSpPr>
        <dsp:cNvPr id="0" name=""/>
        <dsp:cNvSpPr/>
      </dsp:nvSpPr>
      <dsp:spPr>
        <a:xfrm>
          <a:off x="2811664" y="1129682"/>
          <a:ext cx="201847" cy="202154"/>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94911A56-3F5B-2B43-A5BC-54B6325680EE}">
      <dsp:nvSpPr>
        <dsp:cNvPr id="0" name=""/>
        <dsp:cNvSpPr/>
      </dsp:nvSpPr>
      <dsp:spPr>
        <a:xfrm>
          <a:off x="502337" y="2356237"/>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C63834A5-DAC9-1749-AA17-FFCF7736B2CD}">
      <dsp:nvSpPr>
        <dsp:cNvPr id="0" name=""/>
        <dsp:cNvSpPr/>
      </dsp:nvSpPr>
      <dsp:spPr>
        <a:xfrm>
          <a:off x="1960702" y="2147917"/>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1A1DBC39-F973-DE40-8599-CBB0CD459C97}">
      <dsp:nvSpPr>
        <dsp:cNvPr id="0" name=""/>
        <dsp:cNvSpPr/>
      </dsp:nvSpPr>
      <dsp:spPr>
        <a:xfrm>
          <a:off x="3411151" y="1493456"/>
          <a:ext cx="1438729" cy="136200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Appearance: styles, themes, headers &amp; footers</a:t>
          </a:r>
        </a:p>
      </dsp:txBody>
      <dsp:txXfrm>
        <a:off x="3621848" y="1692917"/>
        <a:ext cx="1017335" cy="963080"/>
      </dsp:txXfrm>
    </dsp:sp>
    <dsp:sp modelId="{04A0C800-1339-1F47-B571-319ED2C07388}">
      <dsp:nvSpPr>
        <dsp:cNvPr id="0" name=""/>
        <dsp:cNvSpPr/>
      </dsp:nvSpPr>
      <dsp:spPr>
        <a:xfrm>
          <a:off x="3280158" y="1870158"/>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7888B278-5BAA-294C-8666-D7B653E96967}">
      <dsp:nvSpPr>
        <dsp:cNvPr id="0" name=""/>
        <dsp:cNvSpPr/>
      </dsp:nvSpPr>
      <dsp:spPr>
        <a:xfrm>
          <a:off x="961518" y="1797536"/>
          <a:ext cx="1294678" cy="1273646"/>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Formatting: font, paragraph</a:t>
          </a:r>
        </a:p>
      </dsp:txBody>
      <dsp:txXfrm>
        <a:off x="1151119" y="1984057"/>
        <a:ext cx="915476" cy="900604"/>
      </dsp:txXfrm>
    </dsp:sp>
    <dsp:sp modelId="{9584C509-2FD2-694F-AE80-BE9337277E3F}">
      <dsp:nvSpPr>
        <dsp:cNvPr id="0" name=""/>
        <dsp:cNvSpPr/>
      </dsp:nvSpPr>
      <dsp:spPr>
        <a:xfrm>
          <a:off x="2028854" y="2502580"/>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C67FA836-B0B5-3F4D-97A2-C1176B6FEE96}">
      <dsp:nvSpPr>
        <dsp:cNvPr id="0" name=""/>
        <dsp:cNvSpPr/>
      </dsp:nvSpPr>
      <dsp:spPr>
        <a:xfrm>
          <a:off x="1779140" y="-60088"/>
          <a:ext cx="1403145" cy="1357307"/>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Navigation: table of contents, footnotes</a:t>
          </a:r>
        </a:p>
      </dsp:txBody>
      <dsp:txXfrm>
        <a:off x="1984626" y="138685"/>
        <a:ext cx="992173" cy="959761"/>
      </dsp:txXfrm>
    </dsp:sp>
    <dsp:sp modelId="{8B0662E2-EDAD-104E-9C37-C27BBB3A0E20}">
      <dsp:nvSpPr>
        <dsp:cNvPr id="0" name=""/>
        <dsp:cNvSpPr/>
      </dsp:nvSpPr>
      <dsp:spPr>
        <a:xfrm>
          <a:off x="1163368" y="821096"/>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 modelId="{AF06C0ED-E256-4443-8014-A02272DFFA0C}">
      <dsp:nvSpPr>
        <dsp:cNvPr id="0" name=""/>
        <dsp:cNvSpPr/>
      </dsp:nvSpPr>
      <dsp:spPr>
        <a:xfrm>
          <a:off x="2867525" y="202627"/>
          <a:ext cx="146357" cy="146342"/>
        </a:xfrm>
        <a:prstGeom prst="ellipse">
          <a:avLst/>
        </a:prstGeom>
        <a:solidFill>
          <a:schemeClr val="accent1">
            <a:hueOff val="0"/>
            <a:satOff val="0"/>
            <a:lumOff val="0"/>
            <a:alphaOff val="0"/>
          </a:schemeClr>
        </a:solidFill>
        <a:ln w="47625" cap="flat" cmpd="dbl" algn="ctr">
          <a:solidFill>
            <a:schemeClr val="lt1">
              <a:hueOff val="0"/>
              <a:satOff val="0"/>
              <a:lumOff val="0"/>
              <a:alphaOff val="0"/>
            </a:schemeClr>
          </a:solidFill>
          <a:prstDash val="solid"/>
        </a:ln>
        <a:effectLst>
          <a:outerShdw blurRad="38100" dist="30000" dir="5400000" rotWithShape="0">
            <a:srgbClr val="000000">
              <a:alpha val="45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F8DCB-1DDD-40DE-B071-3B835776C4F5}">
      <dsp:nvSpPr>
        <dsp:cNvPr id="0" name=""/>
        <dsp:cNvSpPr/>
      </dsp:nvSpPr>
      <dsp:spPr>
        <a:xfrm>
          <a:off x="0" y="0"/>
          <a:ext cx="3520440" cy="548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US" sz="1700" kern="1200" dirty="0"/>
            <a:t>Thinking about PowerPoint</a:t>
          </a:r>
        </a:p>
      </dsp:txBody>
      <dsp:txXfrm>
        <a:off x="16069" y="16069"/>
        <a:ext cx="2864224" cy="516502"/>
      </dsp:txXfrm>
    </dsp:sp>
    <dsp:sp modelId="{3245D16D-29F9-4D38-AB35-62E336B2B5CC}">
      <dsp:nvSpPr>
        <dsp:cNvPr id="0" name=""/>
        <dsp:cNvSpPr/>
      </dsp:nvSpPr>
      <dsp:spPr>
        <a:xfrm>
          <a:off x="262890" y="624840"/>
          <a:ext cx="3520440" cy="548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US" sz="1700" kern="1200" dirty="0"/>
            <a:t>Tour the workspace</a:t>
          </a:r>
        </a:p>
      </dsp:txBody>
      <dsp:txXfrm>
        <a:off x="278959" y="640909"/>
        <a:ext cx="2868796" cy="516502"/>
      </dsp:txXfrm>
    </dsp:sp>
    <dsp:sp modelId="{1916CED8-5BE3-4DAE-9CEE-A41E0F21D96F}">
      <dsp:nvSpPr>
        <dsp:cNvPr id="0" name=""/>
        <dsp:cNvSpPr/>
      </dsp:nvSpPr>
      <dsp:spPr>
        <a:xfrm>
          <a:off x="525779" y="1249680"/>
          <a:ext cx="3520440" cy="548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US" sz="1700" kern="1200" dirty="0"/>
            <a:t>Working views</a:t>
          </a:r>
        </a:p>
      </dsp:txBody>
      <dsp:txXfrm>
        <a:off x="541848" y="1265749"/>
        <a:ext cx="2868796" cy="516501"/>
      </dsp:txXfrm>
    </dsp:sp>
    <dsp:sp modelId="{1CE1696C-77E5-4148-A269-917D3ECB06E8}">
      <dsp:nvSpPr>
        <dsp:cNvPr id="0" name=""/>
        <dsp:cNvSpPr/>
      </dsp:nvSpPr>
      <dsp:spPr>
        <a:xfrm>
          <a:off x="788669" y="1874520"/>
          <a:ext cx="3520440" cy="548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US" sz="1700" kern="1200" dirty="0"/>
            <a:t>Designing a presentation</a:t>
          </a:r>
        </a:p>
      </dsp:txBody>
      <dsp:txXfrm>
        <a:off x="804738" y="1890589"/>
        <a:ext cx="2868796" cy="516502"/>
      </dsp:txXfrm>
    </dsp:sp>
    <dsp:sp modelId="{F7A26A66-2B0E-477C-AF0F-34A84BAF6E46}">
      <dsp:nvSpPr>
        <dsp:cNvPr id="0" name=""/>
        <dsp:cNvSpPr/>
      </dsp:nvSpPr>
      <dsp:spPr>
        <a:xfrm>
          <a:off x="1051559" y="2499360"/>
          <a:ext cx="3520440" cy="54864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n-US" sz="1700" kern="1200" dirty="0"/>
            <a:t>Delivering a presentation</a:t>
          </a:r>
        </a:p>
      </dsp:txBody>
      <dsp:txXfrm>
        <a:off x="1067628" y="2515429"/>
        <a:ext cx="2868795" cy="516501"/>
      </dsp:txXfrm>
    </dsp:sp>
    <dsp:sp modelId="{4F358F69-70E9-4F50-87B0-4FF0BFC20D2C}">
      <dsp:nvSpPr>
        <dsp:cNvPr id="0" name=""/>
        <dsp:cNvSpPr/>
      </dsp:nvSpPr>
      <dsp:spPr>
        <a:xfrm>
          <a:off x="3163824" y="400812"/>
          <a:ext cx="356616" cy="356616"/>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r" defTabSz="755650">
            <a:lnSpc>
              <a:spcPct val="90000"/>
            </a:lnSpc>
            <a:spcBef>
              <a:spcPct val="0"/>
            </a:spcBef>
            <a:spcAft>
              <a:spcPct val="35000"/>
            </a:spcAft>
            <a:buNone/>
          </a:pPr>
          <a:endParaRPr lang="en-US" sz="1700" kern="1200"/>
        </a:p>
      </dsp:txBody>
      <dsp:txXfrm>
        <a:off x="3244063" y="400812"/>
        <a:ext cx="196138" cy="268354"/>
      </dsp:txXfrm>
    </dsp:sp>
    <dsp:sp modelId="{57CC533D-BC63-4C04-8276-96C365A5679F}">
      <dsp:nvSpPr>
        <dsp:cNvPr id="0" name=""/>
        <dsp:cNvSpPr/>
      </dsp:nvSpPr>
      <dsp:spPr>
        <a:xfrm>
          <a:off x="3426714" y="1025652"/>
          <a:ext cx="356616" cy="356616"/>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r" defTabSz="755650">
            <a:lnSpc>
              <a:spcPct val="90000"/>
            </a:lnSpc>
            <a:spcBef>
              <a:spcPct val="0"/>
            </a:spcBef>
            <a:spcAft>
              <a:spcPct val="35000"/>
            </a:spcAft>
            <a:buNone/>
          </a:pPr>
          <a:endParaRPr lang="en-US" sz="1700" kern="1200"/>
        </a:p>
      </dsp:txBody>
      <dsp:txXfrm>
        <a:off x="3506953" y="1025652"/>
        <a:ext cx="196138" cy="268354"/>
      </dsp:txXfrm>
    </dsp:sp>
    <dsp:sp modelId="{43C4B174-8E37-445B-8FB6-CF7E568262AB}">
      <dsp:nvSpPr>
        <dsp:cNvPr id="0" name=""/>
        <dsp:cNvSpPr/>
      </dsp:nvSpPr>
      <dsp:spPr>
        <a:xfrm>
          <a:off x="3689604" y="1641348"/>
          <a:ext cx="356616" cy="356616"/>
        </a:xfrm>
        <a:prstGeom prst="downArrow">
          <a:avLst>
            <a:gd name="adj1" fmla="val 55000"/>
            <a:gd name="adj2" fmla="val 45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r" defTabSz="755650">
            <a:lnSpc>
              <a:spcPct val="90000"/>
            </a:lnSpc>
            <a:spcBef>
              <a:spcPct val="0"/>
            </a:spcBef>
            <a:spcAft>
              <a:spcPct val="35000"/>
            </a:spcAft>
            <a:buNone/>
          </a:pPr>
          <a:endParaRPr lang="en-US" sz="1700" kern="1200"/>
        </a:p>
      </dsp:txBody>
      <dsp:txXfrm>
        <a:off x="3769843" y="1641348"/>
        <a:ext cx="196138" cy="268354"/>
      </dsp:txXfrm>
    </dsp:sp>
    <dsp:sp modelId="{648D33DF-377B-4BE9-AF1E-6FADEC55A02B}">
      <dsp:nvSpPr>
        <dsp:cNvPr id="0" name=""/>
        <dsp:cNvSpPr/>
      </dsp:nvSpPr>
      <dsp:spPr>
        <a:xfrm>
          <a:off x="3952493" y="2272284"/>
          <a:ext cx="356616" cy="356616"/>
        </a:xfrm>
        <a:prstGeom prst="downArrow">
          <a:avLst>
            <a:gd name="adj1" fmla="val 55000"/>
            <a:gd name="adj2" fmla="val 45000"/>
          </a:avLst>
        </a:prstGeom>
        <a:solidFill>
          <a:srgbClr val="B13F1B">
            <a:alpha val="90000"/>
          </a:srgbClr>
        </a:solidFill>
        <a:ln w="25400" cap="flat" cmpd="sng" algn="ctr">
          <a:solidFill>
            <a:srgbClr val="B13F1B">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r" defTabSz="755650">
            <a:lnSpc>
              <a:spcPct val="90000"/>
            </a:lnSpc>
            <a:spcBef>
              <a:spcPct val="0"/>
            </a:spcBef>
            <a:spcAft>
              <a:spcPct val="35000"/>
            </a:spcAft>
            <a:buNone/>
          </a:pPr>
          <a:endParaRPr lang="en-US" sz="1700" kern="1200"/>
        </a:p>
      </dsp:txBody>
      <dsp:txXfrm>
        <a:off x="4032732" y="2272284"/>
        <a:ext cx="196138" cy="26835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F56268-FD85-4488-A26A-A238FDC00BBD}" type="datetimeFigureOut">
              <a:rPr lang="en-US" smtClean="0"/>
              <a:pPr/>
              <a:t>2017-11-29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2F5D685-BB7F-4044-BBCE-909A3F034AB8}" type="slidenum">
              <a:rPr lang="en-US" smtClean="0"/>
              <a:pPr/>
              <a:t>‹#›</a:t>
            </a:fld>
            <a:endParaRPr lang="en-US"/>
          </a:p>
        </p:txBody>
      </p:sp>
    </p:spTree>
    <p:extLst>
      <p:ext uri="{BB962C8B-B14F-4D97-AF65-F5344CB8AC3E}">
        <p14:creationId xmlns:p14="http://schemas.microsoft.com/office/powerpoint/2010/main" val="1763370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endParaRPr lang="en-US"/>
          </a:p>
        </p:txBody>
      </p:sp>
      <p:sp>
        <p:nvSpPr>
          <p:cNvPr id="1433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endParaRPr lang="en-US"/>
          </a:p>
        </p:txBody>
      </p:sp>
      <p:sp>
        <p:nvSpPr>
          <p:cNvPr id="14340" name="Rectangle 4"/>
          <p:cNvSpPr>
            <a:spLocks noGrp="1" noRot="1" noChangeAspect="1" noChangeArrowheads="1" noTextEdit="1"/>
          </p:cNvSpPr>
          <p:nvPr>
            <p:ph type="sldImg" idx="2"/>
          </p:nvPr>
        </p:nvSpPr>
        <p:spPr bwMode="auto">
          <a:xfrm>
            <a:off x="1631950" y="592138"/>
            <a:ext cx="3592513" cy="2022475"/>
          </a:xfrm>
          <a:prstGeom prst="rect">
            <a:avLst/>
          </a:prstGeom>
          <a:noFill/>
          <a:ln w="9525">
            <a:solidFill>
              <a:srgbClr val="000000"/>
            </a:solidFill>
            <a:miter lim="800000"/>
            <a:headEnd/>
            <a:tailEnd/>
          </a:ln>
          <a:effectLst/>
        </p:spPr>
      </p:sp>
      <p:sp>
        <p:nvSpPr>
          <p:cNvPr id="14341" name="Rectangle 5"/>
          <p:cNvSpPr>
            <a:spLocks noGrp="1" noChangeArrowheads="1"/>
          </p:cNvSpPr>
          <p:nvPr>
            <p:ph type="body" sz="quarter" idx="3"/>
          </p:nvPr>
        </p:nvSpPr>
        <p:spPr bwMode="auto">
          <a:xfrm>
            <a:off x="914400" y="2667000"/>
            <a:ext cx="5029200" cy="5791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34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endParaRPr lang="en-US"/>
          </a:p>
        </p:txBody>
      </p:sp>
      <p:sp>
        <p:nvSpPr>
          <p:cNvPr id="1434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E0AE1856-2340-4EEF-87E2-7901C2EEE297}" type="slidenum">
              <a:rPr lang="en-US"/>
              <a:pPr/>
              <a:t>‹#›</a:t>
            </a:fld>
            <a:endParaRPr lang="en-US"/>
          </a:p>
        </p:txBody>
      </p:sp>
    </p:spTree>
    <p:extLst>
      <p:ext uri="{BB962C8B-B14F-4D97-AF65-F5344CB8AC3E}">
        <p14:creationId xmlns:p14="http://schemas.microsoft.com/office/powerpoint/2010/main" val="33107146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mn-ea"/>
        <a:cs typeface="+mn-cs"/>
      </a:defRPr>
    </a:lvl2pPr>
    <a:lvl3pPr marL="914400" algn="l" rtl="0" fontAlgn="base">
      <a:spcBef>
        <a:spcPct val="30000"/>
      </a:spcBef>
      <a:spcAft>
        <a:spcPct val="0"/>
      </a:spcAft>
      <a:defRPr sz="1200" kern="1200">
        <a:solidFill>
          <a:schemeClr val="tx1"/>
        </a:solidFill>
        <a:latin typeface="Times New Roman" charset="0"/>
        <a:ea typeface="+mn-ea"/>
        <a:cs typeface="+mn-cs"/>
      </a:defRPr>
    </a:lvl3pPr>
    <a:lvl4pPr marL="1371600" algn="l" rtl="0" fontAlgn="base">
      <a:spcBef>
        <a:spcPct val="30000"/>
      </a:spcBef>
      <a:spcAft>
        <a:spcPct val="0"/>
      </a:spcAft>
      <a:defRPr sz="1200" kern="1200">
        <a:solidFill>
          <a:schemeClr val="tx1"/>
        </a:solidFill>
        <a:latin typeface="Times New Roman" charset="0"/>
        <a:ea typeface="+mn-ea"/>
        <a:cs typeface="+mn-cs"/>
      </a:defRPr>
    </a:lvl4pPr>
    <a:lvl5pPr marL="1828800" algn="l" rtl="0" fontAlgn="base">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dhs.gov/prevent-terrorism-and-enhance-security" TargetMode="External"/><Relationship Id="rId7" Type="http://schemas.openxmlformats.org/officeDocument/2006/relationships/hyperlink" Target="http://www.dhs.gov/building-resilient-nation"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www.dhs.gov/safeguard-and-secure-cyberspace" TargetMode="External"/><Relationship Id="rId5" Type="http://schemas.openxmlformats.org/officeDocument/2006/relationships/hyperlink" Target="http://www.dhs.gov/administer-immigration-laws" TargetMode="External"/><Relationship Id="rId4" Type="http://schemas.openxmlformats.org/officeDocument/2006/relationships/hyperlink" Target="http://www.dhs.gov/secure-and-manage-border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Tell</a:t>
            </a:r>
            <a:r>
              <a:rPr lang="en-US" baseline="0" dirty="0"/>
              <a:t> ‘</a:t>
            </a:r>
            <a:r>
              <a:rPr lang="en-US" baseline="0" dirty="0" err="1"/>
              <a:t>em</a:t>
            </a:r>
            <a:r>
              <a:rPr lang="en-US" baseline="0" dirty="0"/>
              <a:t> what you’re going to tell ‘</a:t>
            </a:r>
            <a:r>
              <a:rPr lang="en-US" baseline="0" dirty="0" err="1"/>
              <a:t>em</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1</a:t>
            </a:fld>
            <a:endParaRPr lang="en-US"/>
          </a:p>
        </p:txBody>
      </p:sp>
    </p:spTree>
    <p:extLst>
      <p:ext uri="{BB962C8B-B14F-4D97-AF65-F5344CB8AC3E}">
        <p14:creationId xmlns:p14="http://schemas.microsoft.com/office/powerpoint/2010/main" val="3345225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ACFFE9-009A-4E7C-8F0A-ECCCB678E57D}" type="slidenum">
              <a:rPr lang="en-US"/>
              <a:pPr/>
              <a:t>19</a:t>
            </a:fld>
            <a:endParaRPr lang="en-US"/>
          </a:p>
        </p:txBody>
      </p:sp>
      <p:sp>
        <p:nvSpPr>
          <p:cNvPr id="451586" name="Rectangle 2"/>
          <p:cNvSpPr>
            <a:spLocks noGrp="1" noRot="1" noChangeAspect="1" noChangeArrowheads="1" noTextEdit="1"/>
          </p:cNvSpPr>
          <p:nvPr>
            <p:ph type="sldImg"/>
          </p:nvPr>
        </p:nvSpPr>
        <p:spPr>
          <a:xfrm>
            <a:off x="1631950" y="592138"/>
            <a:ext cx="3592513" cy="2022475"/>
          </a:xfrm>
          <a:ln/>
        </p:spPr>
      </p:sp>
      <p:sp>
        <p:nvSpPr>
          <p:cNvPr id="451587" name="Rectangle 3"/>
          <p:cNvSpPr>
            <a:spLocks noGrp="1" noChangeArrowheads="1"/>
          </p:cNvSpPr>
          <p:nvPr>
            <p:ph type="body" idx="1"/>
          </p:nvPr>
        </p:nvSpPr>
        <p:spPr/>
        <p:txBody>
          <a:bodyPr/>
          <a:lstStyle/>
          <a:p>
            <a:r>
              <a:rPr lang="en-US"/>
              <a:t>While the books were in storage, many of them were damaged by a fire and the Women’s Club could no longer afford to keep up its library effort. The WPA came back into the scene, however, by building a new Community House in Carthage and it included a room that could be used as a library. WPA funding paid the salaries.</a:t>
            </a:r>
          </a:p>
        </p:txBody>
      </p:sp>
    </p:spTree>
    <p:extLst>
      <p:ext uri="{BB962C8B-B14F-4D97-AF65-F5344CB8AC3E}">
        <p14:creationId xmlns:p14="http://schemas.microsoft.com/office/powerpoint/2010/main" val="2349156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8AF417-AFF2-48FD-B75D-E8821F3C7AB9}" type="slidenum">
              <a:rPr lang="en-US"/>
              <a:pPr/>
              <a:t>20</a:t>
            </a:fld>
            <a:endParaRPr lang="en-US"/>
          </a:p>
        </p:txBody>
      </p:sp>
      <p:sp>
        <p:nvSpPr>
          <p:cNvPr id="453634" name="Rectangle 2"/>
          <p:cNvSpPr>
            <a:spLocks noGrp="1" noRot="1" noChangeAspect="1" noChangeArrowheads="1" noTextEdit="1"/>
          </p:cNvSpPr>
          <p:nvPr>
            <p:ph type="sldImg"/>
          </p:nvPr>
        </p:nvSpPr>
        <p:spPr>
          <a:xfrm>
            <a:off x="1631950" y="592138"/>
            <a:ext cx="3592513" cy="2022475"/>
          </a:xfrm>
          <a:ln/>
        </p:spPr>
      </p:sp>
      <p:sp>
        <p:nvSpPr>
          <p:cNvPr id="453635" name="Rectangle 3"/>
          <p:cNvSpPr>
            <a:spLocks noGrp="1" noChangeArrowheads="1"/>
          </p:cNvSpPr>
          <p:nvPr>
            <p:ph type="body" idx="1"/>
          </p:nvPr>
        </p:nvSpPr>
        <p:spPr/>
        <p:txBody>
          <a:bodyPr/>
          <a:lstStyle/>
          <a:p>
            <a:r>
              <a:rPr lang="en-US"/>
              <a:t>But when the salary funds ended, the library did too.</a:t>
            </a:r>
          </a:p>
        </p:txBody>
      </p:sp>
    </p:spTree>
    <p:extLst>
      <p:ext uri="{BB962C8B-B14F-4D97-AF65-F5344CB8AC3E}">
        <p14:creationId xmlns:p14="http://schemas.microsoft.com/office/powerpoint/2010/main" val="166367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A4BE0C-9929-46CD-92DF-3C490C77687E}" type="slidenum">
              <a:rPr lang="en-US"/>
              <a:pPr/>
              <a:t>21</a:t>
            </a:fld>
            <a:endParaRPr lang="en-US"/>
          </a:p>
        </p:txBody>
      </p:sp>
      <p:sp>
        <p:nvSpPr>
          <p:cNvPr id="455682" name="Rectangle 2"/>
          <p:cNvSpPr>
            <a:spLocks noGrp="1" noRot="1" noChangeAspect="1" noChangeArrowheads="1" noTextEdit="1"/>
          </p:cNvSpPr>
          <p:nvPr>
            <p:ph type="sldImg"/>
          </p:nvPr>
        </p:nvSpPr>
        <p:spPr>
          <a:xfrm>
            <a:off x="1631950" y="592138"/>
            <a:ext cx="3592513" cy="2022475"/>
          </a:xfrm>
          <a:ln/>
        </p:spPr>
      </p:sp>
      <p:sp>
        <p:nvSpPr>
          <p:cNvPr id="455683" name="Rectangle 3"/>
          <p:cNvSpPr>
            <a:spLocks noGrp="1" noChangeArrowheads="1"/>
          </p:cNvSpPr>
          <p:nvPr>
            <p:ph type="body" idx="1"/>
          </p:nvPr>
        </p:nvSpPr>
        <p:spPr/>
        <p:txBody>
          <a:bodyPr/>
          <a:lstStyle/>
          <a:p>
            <a:r>
              <a:rPr lang="en-US"/>
              <a:t>In 1944, the county library was established and the community house library became the defacto county library. The Women’s Club Library had always thought of itself as the county library, but now it was.</a:t>
            </a:r>
          </a:p>
        </p:txBody>
      </p:sp>
    </p:spTree>
    <p:extLst>
      <p:ext uri="{BB962C8B-B14F-4D97-AF65-F5344CB8AC3E}">
        <p14:creationId xmlns:p14="http://schemas.microsoft.com/office/powerpoint/2010/main" val="1119948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BF42AE-9FA1-45ED-879F-79D63072A10D}" type="slidenum">
              <a:rPr lang="en-US"/>
              <a:pPr/>
              <a:t>22</a:t>
            </a:fld>
            <a:endParaRPr lang="en-US"/>
          </a:p>
        </p:txBody>
      </p:sp>
      <p:sp>
        <p:nvSpPr>
          <p:cNvPr id="457730" name="Rectangle 2"/>
          <p:cNvSpPr>
            <a:spLocks noGrp="1" noRot="1" noChangeAspect="1" noChangeArrowheads="1" noTextEdit="1"/>
          </p:cNvSpPr>
          <p:nvPr>
            <p:ph type="sldImg"/>
          </p:nvPr>
        </p:nvSpPr>
        <p:spPr>
          <a:xfrm>
            <a:off x="1631950" y="592138"/>
            <a:ext cx="3592513" cy="2022475"/>
          </a:xfrm>
          <a:ln/>
        </p:spPr>
      </p:sp>
      <p:sp>
        <p:nvSpPr>
          <p:cNvPr id="457731" name="Rectangle 3"/>
          <p:cNvSpPr>
            <a:spLocks noGrp="1" noChangeArrowheads="1"/>
          </p:cNvSpPr>
          <p:nvPr>
            <p:ph type="body" idx="1"/>
          </p:nvPr>
        </p:nvSpPr>
        <p:spPr/>
        <p:txBody>
          <a:bodyPr/>
          <a:lstStyle/>
          <a:p>
            <a:r>
              <a:rPr lang="en-US"/>
              <a:t>The actual county library was a bookmobile, and Southern Pines had offered book storage and admin spaces to act as the “County Library”, but the Carthage Library was open one day a week and thought of itself as the county library. It certainly wasn’t the Carthage library since the town bore little of the cost other than allowing it to use the space in the Community House.</a:t>
            </a:r>
          </a:p>
        </p:txBody>
      </p:sp>
    </p:spTree>
    <p:extLst>
      <p:ext uri="{BB962C8B-B14F-4D97-AF65-F5344CB8AC3E}">
        <p14:creationId xmlns:p14="http://schemas.microsoft.com/office/powerpoint/2010/main" val="4267140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8A22D7-4491-479C-A5EA-45F5BCFA9078}" type="slidenum">
              <a:rPr lang="en-US"/>
              <a:pPr/>
              <a:t>23</a:t>
            </a:fld>
            <a:endParaRPr lang="en-US"/>
          </a:p>
        </p:txBody>
      </p:sp>
      <p:sp>
        <p:nvSpPr>
          <p:cNvPr id="459778" name="Rectangle 2"/>
          <p:cNvSpPr>
            <a:spLocks noGrp="1" noRot="1" noChangeAspect="1" noChangeArrowheads="1" noTextEdit="1"/>
          </p:cNvSpPr>
          <p:nvPr>
            <p:ph type="sldImg"/>
          </p:nvPr>
        </p:nvSpPr>
        <p:spPr>
          <a:xfrm>
            <a:off x="1631950" y="592138"/>
            <a:ext cx="3592513" cy="2022475"/>
          </a:xfrm>
          <a:ln/>
        </p:spPr>
      </p:sp>
      <p:sp>
        <p:nvSpPr>
          <p:cNvPr id="459779" name="Rectangle 3"/>
          <p:cNvSpPr>
            <a:spLocks noGrp="1" noChangeArrowheads="1"/>
          </p:cNvSpPr>
          <p:nvPr>
            <p:ph type="body" idx="1"/>
          </p:nvPr>
        </p:nvSpPr>
        <p:spPr/>
        <p:txBody>
          <a:bodyPr/>
          <a:lstStyle/>
          <a:p>
            <a:r>
              <a:rPr lang="en-US"/>
              <a:t>The librarian certainly thought of herself as Carthage’s librarian even though her salary was paid by the county. However, upon her death, that connection to the town seems to have been severed.</a:t>
            </a:r>
          </a:p>
        </p:txBody>
      </p:sp>
    </p:spTree>
    <p:extLst>
      <p:ext uri="{BB962C8B-B14F-4D97-AF65-F5344CB8AC3E}">
        <p14:creationId xmlns:p14="http://schemas.microsoft.com/office/powerpoint/2010/main" val="926702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443CC8-03ED-45A6-89A0-DA4DD319B749}" type="slidenum">
              <a:rPr lang="en-US"/>
              <a:pPr/>
              <a:t>24</a:t>
            </a:fld>
            <a:endParaRPr lang="en-US"/>
          </a:p>
        </p:txBody>
      </p:sp>
      <p:sp>
        <p:nvSpPr>
          <p:cNvPr id="461826" name="Rectangle 2"/>
          <p:cNvSpPr>
            <a:spLocks noGrp="1" noRot="1" noChangeAspect="1" noChangeArrowheads="1" noTextEdit="1"/>
          </p:cNvSpPr>
          <p:nvPr>
            <p:ph type="sldImg"/>
          </p:nvPr>
        </p:nvSpPr>
        <p:spPr>
          <a:xfrm>
            <a:off x="1631950" y="592138"/>
            <a:ext cx="3592513" cy="2022475"/>
          </a:xfrm>
          <a:ln/>
        </p:spPr>
      </p:sp>
      <p:sp>
        <p:nvSpPr>
          <p:cNvPr id="461827" name="Rectangle 3"/>
          <p:cNvSpPr>
            <a:spLocks noGrp="1" noChangeArrowheads="1"/>
          </p:cNvSpPr>
          <p:nvPr>
            <p:ph type="body" idx="1"/>
          </p:nvPr>
        </p:nvSpPr>
        <p:spPr/>
        <p:txBody>
          <a:bodyPr/>
          <a:lstStyle/>
          <a:p>
            <a:r>
              <a:rPr lang="en-US"/>
              <a:t>In 1959, the county leased space in a new building in Carthage …</a:t>
            </a:r>
          </a:p>
        </p:txBody>
      </p:sp>
    </p:spTree>
    <p:extLst>
      <p:ext uri="{BB962C8B-B14F-4D97-AF65-F5344CB8AC3E}">
        <p14:creationId xmlns:p14="http://schemas.microsoft.com/office/powerpoint/2010/main" val="1852451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3C7435-F508-47F2-9F24-33B326139517}" type="slidenum">
              <a:rPr lang="en-US"/>
              <a:pPr/>
              <a:t>25</a:t>
            </a:fld>
            <a:endParaRPr lang="en-US"/>
          </a:p>
        </p:txBody>
      </p:sp>
      <p:sp>
        <p:nvSpPr>
          <p:cNvPr id="463874" name="Rectangle 2"/>
          <p:cNvSpPr>
            <a:spLocks noGrp="1" noRot="1" noChangeAspect="1" noChangeArrowheads="1" noTextEdit="1"/>
          </p:cNvSpPr>
          <p:nvPr>
            <p:ph type="sldImg"/>
          </p:nvPr>
        </p:nvSpPr>
        <p:spPr>
          <a:xfrm>
            <a:off x="1631950" y="592138"/>
            <a:ext cx="3592513" cy="2022475"/>
          </a:xfrm>
          <a:ln/>
        </p:spPr>
      </p:sp>
      <p:sp>
        <p:nvSpPr>
          <p:cNvPr id="463875" name="Rectangle 3"/>
          <p:cNvSpPr>
            <a:spLocks noGrp="1" noChangeArrowheads="1"/>
          </p:cNvSpPr>
          <p:nvPr>
            <p:ph type="body" idx="1"/>
          </p:nvPr>
        </p:nvSpPr>
        <p:spPr/>
        <p:txBody>
          <a:bodyPr/>
          <a:lstStyle/>
          <a:p>
            <a:r>
              <a:rPr lang="en-US"/>
              <a:t>… because Southern Pines felt it needed to reclaim the space it had offered to the county. The county’s book stocks were moved from Southern Pines to Carthage and the county library became a fixture in Carthage.</a:t>
            </a:r>
          </a:p>
        </p:txBody>
      </p:sp>
    </p:spTree>
    <p:extLst>
      <p:ext uri="{BB962C8B-B14F-4D97-AF65-F5344CB8AC3E}">
        <p14:creationId xmlns:p14="http://schemas.microsoft.com/office/powerpoint/2010/main" val="4045873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F5FBA6-3ACB-4F28-838C-8690B76A93D0}" type="slidenum">
              <a:rPr lang="en-US"/>
              <a:pPr/>
              <a:t>26</a:t>
            </a:fld>
            <a:endParaRPr lang="en-US"/>
          </a:p>
        </p:txBody>
      </p:sp>
      <p:sp>
        <p:nvSpPr>
          <p:cNvPr id="465922" name="Rectangle 2"/>
          <p:cNvSpPr>
            <a:spLocks noGrp="1" noRot="1" noChangeAspect="1" noChangeArrowheads="1" noTextEdit="1"/>
          </p:cNvSpPr>
          <p:nvPr>
            <p:ph type="sldImg"/>
          </p:nvPr>
        </p:nvSpPr>
        <p:spPr>
          <a:xfrm>
            <a:off x="1631950" y="592138"/>
            <a:ext cx="3592513" cy="2022475"/>
          </a:xfrm>
          <a:ln/>
        </p:spPr>
      </p:sp>
      <p:sp>
        <p:nvSpPr>
          <p:cNvPr id="465923" name="Rectangle 3"/>
          <p:cNvSpPr>
            <a:spLocks noGrp="1" noChangeArrowheads="1"/>
          </p:cNvSpPr>
          <p:nvPr>
            <p:ph type="body" idx="1"/>
          </p:nvPr>
        </p:nvSpPr>
        <p:spPr/>
        <p:txBody>
          <a:bodyPr/>
          <a:lstStyle/>
          <a:p>
            <a:r>
              <a:rPr lang="en-US"/>
              <a:t>That building was never really adequate, so the county funded the building of a new facility which, on its opening, was also the headquarters of the regional library system. At that time, the regional directors seemed to want to live in Southern Pines, but that too was to change.</a:t>
            </a:r>
          </a:p>
        </p:txBody>
      </p:sp>
    </p:spTree>
    <p:extLst>
      <p:ext uri="{BB962C8B-B14F-4D97-AF65-F5344CB8AC3E}">
        <p14:creationId xmlns:p14="http://schemas.microsoft.com/office/powerpoint/2010/main" val="611722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D9E018-E0E5-4455-BD1B-804381F77283}" type="slidenum">
              <a:rPr lang="en-US"/>
              <a:pPr/>
              <a:t>27</a:t>
            </a:fld>
            <a:endParaRPr lang="en-US"/>
          </a:p>
        </p:txBody>
      </p:sp>
      <p:sp>
        <p:nvSpPr>
          <p:cNvPr id="467970" name="Rectangle 2"/>
          <p:cNvSpPr>
            <a:spLocks noGrp="1" noRot="1" noChangeAspect="1" noChangeArrowheads="1" noTextEdit="1"/>
          </p:cNvSpPr>
          <p:nvPr>
            <p:ph type="sldImg"/>
          </p:nvPr>
        </p:nvSpPr>
        <p:spPr>
          <a:xfrm>
            <a:off x="1631950" y="592138"/>
            <a:ext cx="3592513" cy="2022475"/>
          </a:xfrm>
          <a:ln/>
        </p:spPr>
      </p:sp>
      <p:sp>
        <p:nvSpPr>
          <p:cNvPr id="467971" name="Rectangle 3"/>
          <p:cNvSpPr>
            <a:spLocks noGrp="1" noChangeArrowheads="1"/>
          </p:cNvSpPr>
          <p:nvPr>
            <p:ph type="body" idx="1"/>
          </p:nvPr>
        </p:nvSpPr>
        <p:spPr/>
        <p:txBody>
          <a:bodyPr/>
          <a:lstStyle/>
          <a:p>
            <a:r>
              <a:rPr lang="en-US"/>
              <a:t>Over the next three decades, the county library expanded as it added town branches.</a:t>
            </a:r>
          </a:p>
        </p:txBody>
      </p:sp>
    </p:spTree>
    <p:extLst>
      <p:ext uri="{BB962C8B-B14F-4D97-AF65-F5344CB8AC3E}">
        <p14:creationId xmlns:p14="http://schemas.microsoft.com/office/powerpoint/2010/main" val="3701999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2695FE-0F74-413D-831D-31082C2C2267}" type="slidenum">
              <a:rPr lang="en-US"/>
              <a:pPr/>
              <a:t>28</a:t>
            </a:fld>
            <a:endParaRPr lang="en-US"/>
          </a:p>
        </p:txBody>
      </p:sp>
      <p:sp>
        <p:nvSpPr>
          <p:cNvPr id="470018" name="Rectangle 2"/>
          <p:cNvSpPr>
            <a:spLocks noGrp="1" noRot="1" noChangeAspect="1" noChangeArrowheads="1" noTextEdit="1"/>
          </p:cNvSpPr>
          <p:nvPr>
            <p:ph type="sldImg"/>
          </p:nvPr>
        </p:nvSpPr>
        <p:spPr>
          <a:xfrm>
            <a:off x="1631950" y="592138"/>
            <a:ext cx="3592513" cy="2022475"/>
          </a:xfrm>
          <a:ln/>
        </p:spPr>
      </p:sp>
      <p:sp>
        <p:nvSpPr>
          <p:cNvPr id="470019" name="Rectangle 3"/>
          <p:cNvSpPr>
            <a:spLocks noGrp="1" noChangeArrowheads="1"/>
          </p:cNvSpPr>
          <p:nvPr>
            <p:ph type="body" idx="1"/>
          </p:nvPr>
        </p:nvSpPr>
        <p:spPr/>
        <p:txBody>
          <a:bodyPr/>
          <a:lstStyle/>
          <a:p>
            <a:r>
              <a:rPr lang="en-US"/>
              <a:t>… but it never regained the feeling that it was Carthage’s town library. It is the library in Carthage, but it isn’t the Carthage Library any more.</a:t>
            </a:r>
          </a:p>
        </p:txBody>
      </p:sp>
    </p:spTree>
    <p:extLst>
      <p:ext uri="{BB962C8B-B14F-4D97-AF65-F5344CB8AC3E}">
        <p14:creationId xmlns:p14="http://schemas.microsoft.com/office/powerpoint/2010/main" val="335027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Discuss normal view, slide sorter view, slide show view</a:t>
            </a:r>
          </a:p>
        </p:txBody>
      </p:sp>
      <p:sp>
        <p:nvSpPr>
          <p:cNvPr id="4" name="Slide Number Placeholder 3"/>
          <p:cNvSpPr>
            <a:spLocks noGrp="1"/>
          </p:cNvSpPr>
          <p:nvPr>
            <p:ph type="sldNum" sz="quarter" idx="10"/>
          </p:nvPr>
        </p:nvSpPr>
        <p:spPr/>
        <p:txBody>
          <a:bodyPr/>
          <a:lstStyle/>
          <a:p>
            <a:fld id="{A780C46C-35C2-43D5-A3F2-0C4F676C10CC}" type="slidenum">
              <a:rPr lang="en-US" smtClean="0"/>
              <a:pPr/>
              <a:t>9</a:t>
            </a:fld>
            <a:endParaRPr lang="en-US"/>
          </a:p>
        </p:txBody>
      </p:sp>
    </p:spTree>
    <p:extLst>
      <p:ext uri="{BB962C8B-B14F-4D97-AF65-F5344CB8AC3E}">
        <p14:creationId xmlns:p14="http://schemas.microsoft.com/office/powerpoint/2010/main" val="271678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Change the logo in master view. Turn off snap</a:t>
            </a:r>
            <a:r>
              <a:rPr lang="en-US" baseline="0" dirty="0"/>
              <a:t> to grid.</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30</a:t>
            </a:fld>
            <a:endParaRPr lang="en-US"/>
          </a:p>
        </p:txBody>
      </p:sp>
    </p:spTree>
    <p:extLst>
      <p:ext uri="{BB962C8B-B14F-4D97-AF65-F5344CB8AC3E}">
        <p14:creationId xmlns:p14="http://schemas.microsoft.com/office/powerpoint/2010/main" val="1560121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We’ll start with the CIA. The CIA is the main organization involved in Human Intelligence. Their collection capabilities are both overt, such as interacting with foreign diplomats, and clandestine, like recruiting spies.</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http://knightassociates.ie/wp-content/uploads/2013/01/Covert-Human-Intelligence-Sources.jpg</a:t>
            </a:r>
          </a:p>
          <a:p>
            <a:endParaRPr lang="en-US" baseline="0"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dirty="0"/>
              <a:t>U.S.</a:t>
            </a:r>
            <a:r>
              <a:rPr lang="en-US" baseline="0" dirty="0"/>
              <a:t> Government Logos are Grouped so that they can spin in a synchronized fashion. The arrows in the bottom progress bar are grouped for easy repositioning as needed.</a:t>
            </a:r>
          </a:p>
          <a:p>
            <a:br>
              <a:rPr lang="en-US" baseline="0" dirty="0"/>
            </a:br>
            <a:r>
              <a:rPr lang="en-US" baseline="0" dirty="0"/>
              <a:t>Reference Material:</a:t>
            </a:r>
            <a:br>
              <a:rPr lang="en-US" baseline="0" dirty="0"/>
            </a:br>
            <a:endParaRPr lang="en-US" baseline="0" dirty="0"/>
          </a:p>
          <a:p>
            <a:r>
              <a:rPr lang="en-US" dirty="0"/>
              <a:t>“The Central Intelligence Agency (CIA) is responsible for providing national security intelligence to senior U.S. policymakers. The CIA director is nominated by the president and confirmed by the Senate. The director manages the operations, personnel and budget of the CIA and acts as the National Human Source Intelligence manager. The CIA is separated into four basic components: the National Clandestine Service, the Directorate of Intelligence, the Directorate of Science &amp; Technology, and the Directorate of Support. They carry out “the intelligence cycle,” the process of collecting, analyzing, and disseminating intelligence information to top U.S. government officials.”-http://www.dni.gov/index.php/intelligence-community/members-of-the-ic</a:t>
            </a:r>
          </a:p>
          <a:p>
            <a:endParaRPr lang="en-US" dirty="0"/>
          </a:p>
          <a:p>
            <a:r>
              <a:rPr lang="en-US" dirty="0"/>
              <a:t>“</a:t>
            </a:r>
            <a:r>
              <a:rPr lang="en-US" sz="1100" b="1" i="0" kern="1200" dirty="0">
                <a:solidFill>
                  <a:schemeClr val="tx1"/>
                </a:solidFill>
                <a:effectLst/>
                <a:latin typeface="Times New Roman" pitchFamily="18" charset="0"/>
                <a:ea typeface="+mn-ea"/>
                <a:cs typeface="+mn-cs"/>
              </a:rPr>
              <a:t>Human-Source Intelligence (HUMINT)</a:t>
            </a:r>
          </a:p>
          <a:p>
            <a:r>
              <a:rPr lang="en-US" sz="1100" b="0" i="0" kern="1200" dirty="0">
                <a:solidFill>
                  <a:schemeClr val="tx1"/>
                </a:solidFill>
                <a:effectLst/>
                <a:latin typeface="Times New Roman" pitchFamily="18" charset="0"/>
                <a:ea typeface="+mn-ea"/>
                <a:cs typeface="+mn-cs"/>
              </a:rPr>
              <a:t>The oldest method for collecting information, this is intelligence derived from human sources. Collection includes clandestine acquisition of photography, documents, and other material; overt collection by personnel in diplomatic and consular posts; debriefing of foreign nationals and US citizens who travel abroad; and official contacts with foreign governments. To the public, HUMINT is synonymous with espionage and clandestine activities. However, most of it is accumulated by overt collectors such as diplomats and military attaches.</a:t>
            </a:r>
          </a:p>
          <a:p>
            <a:pPr marL="0" marR="0" indent="0" algn="l" defTabSz="792163"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Times New Roman" pitchFamily="18" charset="0"/>
                <a:ea typeface="+mn-ea"/>
                <a:cs typeface="+mn-cs"/>
              </a:rPr>
              <a:t>HUMINT is used mainly by the Central Intelligence Agency (CIA), the Department of State (</a:t>
            </a:r>
            <a:r>
              <a:rPr lang="en-US" sz="1100" b="0" i="0" kern="1200" dirty="0" err="1">
                <a:solidFill>
                  <a:schemeClr val="tx1"/>
                </a:solidFill>
                <a:effectLst/>
                <a:latin typeface="Times New Roman" pitchFamily="18" charset="0"/>
                <a:ea typeface="+mn-ea"/>
                <a:cs typeface="+mn-cs"/>
              </a:rPr>
              <a:t>DoS</a:t>
            </a:r>
            <a:r>
              <a:rPr lang="en-US" sz="1100" b="0" i="0" kern="1200" dirty="0">
                <a:solidFill>
                  <a:schemeClr val="tx1"/>
                </a:solidFill>
                <a:effectLst/>
                <a:latin typeface="Times New Roman" pitchFamily="18" charset="0"/>
                <a:ea typeface="+mn-ea"/>
                <a:cs typeface="+mn-cs"/>
              </a:rPr>
              <a:t>), the </a:t>
            </a:r>
            <a:r>
              <a:rPr lang="en-US" sz="1100" b="0" i="0" kern="1200" dirty="0" err="1">
                <a:solidFill>
                  <a:schemeClr val="tx1"/>
                </a:solidFill>
                <a:effectLst/>
                <a:latin typeface="Times New Roman" pitchFamily="18" charset="0"/>
                <a:ea typeface="+mn-ea"/>
                <a:cs typeface="+mn-cs"/>
              </a:rPr>
              <a:t>DoD</a:t>
            </a:r>
            <a:r>
              <a:rPr lang="en-US" sz="1100" b="0" i="0" kern="1200" dirty="0">
                <a:solidFill>
                  <a:schemeClr val="tx1"/>
                </a:solidFill>
                <a:effectLst/>
                <a:latin typeface="Times New Roman" pitchFamily="18" charset="0"/>
                <a:ea typeface="+mn-ea"/>
                <a:cs typeface="+mn-cs"/>
              </a:rPr>
              <a:t>, and the FBI. The CIA, working closely with the Office of the Director of National Intelligence (ODNI) established the National Clandestine Service (NCS) to improve HUMINT throughout the IC. The NCS serves as the national authority for coordination, de-confliction, and evaluation of clandestine HUMINT operations, both abroad and inside the United States. While the ODNI establishes policy related to clandestine HUMINT, the NCS executes and implements that policy across the Intelligence Community.</a:t>
            </a:r>
            <a:r>
              <a:rPr lang="en-US" dirty="0"/>
              <a:t>“ - </a:t>
            </a:r>
            <a:r>
              <a:rPr lang="en-US" sz="1100" b="0" i="0" kern="1200" dirty="0">
                <a:solidFill>
                  <a:schemeClr val="tx1"/>
                </a:solidFill>
                <a:effectLst/>
                <a:latin typeface="Times New Roman" pitchFamily="18" charset="0"/>
                <a:ea typeface="+mn-ea"/>
                <a:cs typeface="+mn-cs"/>
              </a:rPr>
              <a:t>http://www.intelligence.gov/mission/data-gathering.html</a:t>
            </a:r>
          </a:p>
          <a:p>
            <a:endParaRPr lang="en-US" dirty="0"/>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31</a:t>
            </a:fld>
            <a:endParaRPr lang="en-US" altLang="en-US">
              <a:solidFill>
                <a:srgbClr val="000000"/>
              </a:solidFill>
            </a:endParaRPr>
          </a:p>
        </p:txBody>
      </p:sp>
    </p:spTree>
    <p:extLst>
      <p:ext uri="{BB962C8B-B14F-4D97-AF65-F5344CB8AC3E}">
        <p14:creationId xmlns:p14="http://schemas.microsoft.com/office/powerpoint/2010/main" val="2120337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The National Reconnaissance Office is responsible for designing &amp; building satellites. These satellites collect intelligence globally. The existence of the NRO, itself, was classified until 1992. Their engineering capabilities have led to technologies like Cell Phones and GPS making their way to the public realm.</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http://news.satimagingcorp.com/wp-content/uploads/2010/03/GeoEye-2_r-1024x787.jpg</a:t>
            </a:r>
            <a:endParaRPr lang="en-US" dirty="0"/>
          </a:p>
          <a:p>
            <a:endParaRPr lang="en-US" dirty="0"/>
          </a:p>
          <a:p>
            <a:r>
              <a:rPr lang="en-US" baseline="0" dirty="0"/>
              <a:t>Reference Material:</a:t>
            </a:r>
            <a:br>
              <a:rPr lang="en-US" baseline="0" dirty="0"/>
            </a:br>
            <a:endParaRPr lang="en-US" dirty="0"/>
          </a:p>
          <a:p>
            <a:r>
              <a:rPr lang="en-US" dirty="0"/>
              <a:t>“The National Reconnaissance Office designs, builds and operates the nation's reconnaissance satellites. NRO products, provided to an expanding list of customers like the Central Intelligence Agency and the Department of Defense, can warn of potential trouble spots around the world, help plan military operations, and monitor the environment. As part of the Intelligence Community, the NRO plays a primary role in achieving information superiority for the U.S. Government and Armed Forces. A DOD agency, the NRO is staffed by DOD and CIA personnel. It is funded through the National Reconnaissance Program, part of the National Foreign Intelligence Program.”-http://www.dni.gov/index.php/intelligence-community/members-of-the-ic</a:t>
            </a:r>
          </a:p>
          <a:p>
            <a:endParaRPr lang="en-US" dirty="0"/>
          </a:p>
          <a:p>
            <a:r>
              <a:rPr lang="en-US" sz="1100" b="0" i="0" kern="1200" dirty="0">
                <a:solidFill>
                  <a:schemeClr val="tx1"/>
                </a:solidFill>
                <a:effectLst/>
                <a:latin typeface="Times New Roman" pitchFamily="18" charset="0"/>
                <a:ea typeface="+mn-ea"/>
                <a:cs typeface="+mn-cs"/>
              </a:rPr>
              <a:t>“Headquartered in Chantilly, Virginia, the National Reconnaissance Office (NRO) develops and operates unique and innovative overhead reconnaissance systems and conducts intelligence-related activities for U.S. national Security.” - http://nro.gov/about/nro/who.html</a:t>
            </a:r>
          </a:p>
          <a:p>
            <a:endParaRPr lang="en-US" sz="1100" b="0" i="0" kern="1200" dirty="0">
              <a:solidFill>
                <a:schemeClr val="tx1"/>
              </a:solidFill>
              <a:effectLst/>
              <a:latin typeface="Times New Roman" pitchFamily="18" charset="0"/>
              <a:ea typeface="+mn-ea"/>
              <a:cs typeface="+mn-cs"/>
            </a:endParaRPr>
          </a:p>
          <a:p>
            <a:r>
              <a:rPr lang="en-US" sz="1100" b="0" i="0" kern="1200" dirty="0">
                <a:solidFill>
                  <a:schemeClr val="tx1"/>
                </a:solidFill>
                <a:effectLst/>
                <a:latin typeface="Times New Roman" pitchFamily="18" charset="0"/>
                <a:ea typeface="+mn-ea"/>
                <a:cs typeface="+mn-cs"/>
              </a:rPr>
              <a:t>“Together with other Defense Department satellites, the NRO systems play a crucial role in providing global communications, precision navigation, early warning of missile launches and potential military aggression, signals intelligence, and near real-time imagery to U.S. forces to support the war on terrorism and other continuing operations.</a:t>
            </a:r>
          </a:p>
          <a:p>
            <a:r>
              <a:rPr lang="en-US" sz="1100" b="0" i="0" kern="1200" dirty="0">
                <a:solidFill>
                  <a:schemeClr val="tx1"/>
                </a:solidFill>
                <a:effectLst/>
                <a:latin typeface="Times New Roman" pitchFamily="18" charset="0"/>
                <a:ea typeface="+mn-ea"/>
                <a:cs typeface="+mn-cs"/>
              </a:rPr>
              <a:t>NRO satellites also support civil customers in response to disaster relief and environmental research. Scientists created a global environment database using NRO imagery to help predict climate change, assess crop production, map habitats of endangered species, track oil spills, and study wetlands. NRO data also forms the basis for products that help depict and assess the devastation in areas affected by natural disasters.</a:t>
            </a:r>
          </a:p>
          <a:p>
            <a:r>
              <a:rPr lang="en-US" sz="1100" b="0" i="0" kern="1200" dirty="0">
                <a:solidFill>
                  <a:schemeClr val="tx1"/>
                </a:solidFill>
                <a:effectLst/>
                <a:latin typeface="Times New Roman" pitchFamily="18" charset="0"/>
                <a:ea typeface="+mn-ea"/>
                <a:cs typeface="+mn-cs"/>
              </a:rPr>
              <a:t>The NRO's innovation also inspired technology in everyday life with contributions to medical imaging, global communications, high-definition television, cellular phones, the global positioning system (GPS), and much more.”-http://nro.gov/about/</a:t>
            </a:r>
            <a:r>
              <a:rPr lang="en-US" sz="1100" b="0" i="0" kern="1200" dirty="0" err="1">
                <a:solidFill>
                  <a:schemeClr val="tx1"/>
                </a:solidFill>
                <a:effectLst/>
                <a:latin typeface="Times New Roman" pitchFamily="18" charset="0"/>
                <a:ea typeface="+mn-ea"/>
                <a:cs typeface="+mn-cs"/>
              </a:rPr>
              <a:t>nro</a:t>
            </a:r>
            <a:r>
              <a:rPr lang="en-US" sz="1100" b="0" i="0" kern="1200" dirty="0">
                <a:solidFill>
                  <a:schemeClr val="tx1"/>
                </a:solidFill>
                <a:effectLst/>
                <a:latin typeface="Times New Roman" pitchFamily="18" charset="0"/>
                <a:ea typeface="+mn-ea"/>
                <a:cs typeface="+mn-cs"/>
              </a:rPr>
              <a:t>/what.html</a:t>
            </a:r>
          </a:p>
          <a:p>
            <a:endParaRPr lang="en-US" dirty="0"/>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32</a:t>
            </a:fld>
            <a:endParaRPr lang="en-US" altLang="en-US">
              <a:solidFill>
                <a:srgbClr val="000000"/>
              </a:solidFill>
            </a:endParaRPr>
          </a:p>
        </p:txBody>
      </p:sp>
    </p:spTree>
    <p:extLst>
      <p:ext uri="{BB962C8B-B14F-4D97-AF65-F5344CB8AC3E}">
        <p14:creationId xmlns:p14="http://schemas.microsoft.com/office/powerpoint/2010/main" val="1099126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The NGA is best known for its expertise in imagery and geospatial intelligence. The intelligence is </a:t>
            </a:r>
            <a:r>
              <a:rPr lang="en-US" sz="1100" b="0" i="0" kern="1200" dirty="0">
                <a:solidFill>
                  <a:schemeClr val="tx1"/>
                </a:solidFill>
                <a:effectLst/>
                <a:latin typeface="Times New Roman" pitchFamily="18" charset="0"/>
                <a:ea typeface="+mn-ea"/>
                <a:cs typeface="+mn-cs"/>
              </a:rPr>
              <a:t>derived from analyzing</a:t>
            </a:r>
            <a:r>
              <a:rPr lang="en-US" sz="1100" b="0" i="0" kern="1200" baseline="0" dirty="0">
                <a:solidFill>
                  <a:schemeClr val="tx1"/>
                </a:solidFill>
                <a:effectLst/>
                <a:latin typeface="Times New Roman" pitchFamily="18" charset="0"/>
                <a:ea typeface="+mn-ea"/>
                <a:cs typeface="+mn-cs"/>
              </a:rPr>
              <a:t> </a:t>
            </a:r>
            <a:r>
              <a:rPr lang="en-US" sz="1100" b="0" i="0" kern="1200" dirty="0">
                <a:solidFill>
                  <a:schemeClr val="tx1"/>
                </a:solidFill>
                <a:effectLst/>
                <a:latin typeface="Times New Roman" pitchFamily="18" charset="0"/>
                <a:ea typeface="+mn-ea"/>
                <a:cs typeface="+mn-cs"/>
              </a:rPr>
              <a:t>collection from</a:t>
            </a:r>
            <a:r>
              <a:rPr lang="en-US" sz="1100" b="0" i="0" kern="1200" baseline="0" dirty="0">
                <a:solidFill>
                  <a:schemeClr val="tx1"/>
                </a:solidFill>
                <a:effectLst/>
                <a:latin typeface="Times New Roman" pitchFamily="18" charset="0"/>
                <a:ea typeface="+mn-ea"/>
                <a:cs typeface="+mn-cs"/>
              </a:rPr>
              <a:t> things such as</a:t>
            </a:r>
            <a:r>
              <a:rPr lang="en-US" sz="1100" b="0" i="0" kern="1200" dirty="0">
                <a:solidFill>
                  <a:schemeClr val="tx1"/>
                </a:solidFill>
                <a:effectLst/>
                <a:latin typeface="Times New Roman" pitchFamily="18" charset="0"/>
                <a:ea typeface="+mn-ea"/>
                <a:cs typeface="+mn-cs"/>
              </a:rPr>
              <a:t> visual photography, radar sensors</a:t>
            </a:r>
            <a:r>
              <a:rPr lang="en-US" sz="1100" b="0" i="0" kern="1200" baseline="0" dirty="0">
                <a:solidFill>
                  <a:schemeClr val="tx1"/>
                </a:solidFill>
                <a:effectLst/>
                <a:latin typeface="Times New Roman" pitchFamily="18" charset="0"/>
                <a:ea typeface="+mn-ea"/>
                <a:cs typeface="+mn-cs"/>
              </a:rPr>
              <a:t> and</a:t>
            </a:r>
            <a:r>
              <a:rPr lang="en-US" sz="1100" b="0" i="0" kern="1200" dirty="0">
                <a:solidFill>
                  <a:schemeClr val="tx1"/>
                </a:solidFill>
                <a:effectLst/>
                <a:latin typeface="Times New Roman" pitchFamily="18" charset="0"/>
                <a:ea typeface="+mn-ea"/>
                <a:cs typeface="+mn-cs"/>
              </a:rPr>
              <a:t> infrared sensors. This</a:t>
            </a:r>
            <a:r>
              <a:rPr lang="en-US" sz="1100" b="0" i="0" kern="1200" baseline="0" dirty="0">
                <a:solidFill>
                  <a:schemeClr val="tx1"/>
                </a:solidFill>
                <a:effectLst/>
                <a:latin typeface="Times New Roman" pitchFamily="18" charset="0"/>
                <a:ea typeface="+mn-ea"/>
                <a:cs typeface="+mn-cs"/>
              </a:rPr>
              <a:t> capability has a dual-purpose, it can be used to support the intelligence apparatus but it can also be used to aid in humanitarian relief efforts after natural disasters.</a:t>
            </a:r>
            <a:endParaRPr lang="en-US" baseline="0" dirty="0"/>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https://www1.nga.mil/PublishingImages/HaiyanDamageAssessment2.jpg</a:t>
            </a:r>
          </a:p>
          <a:p>
            <a:endParaRPr lang="en-US" dirty="0"/>
          </a:p>
          <a:p>
            <a:r>
              <a:rPr lang="en-US" baseline="0" dirty="0"/>
              <a:t>Reference Material:</a:t>
            </a:r>
            <a:br>
              <a:rPr lang="en-US" baseline="0" dirty="0"/>
            </a:br>
            <a:endParaRPr lang="en-US" dirty="0"/>
          </a:p>
          <a:p>
            <a:r>
              <a:rPr lang="en-US" dirty="0"/>
              <a:t>“The National Geospatial-Intelligence Agency provides timely, relevant, and accurate geospatial intelligence in support of national security objectives. Information collected and processed by NGA is tailored for customer-specific solutions. By giving customers ready access to geospatial intelligence, NGA provides support to civilian and military leaders and contributes to the state of readiness of U.S. military forces. NGA also contributes to humanitarian efforts such as tracking floods and fires, and in peacekeeping. NGA is a Department of Defense Combat Support Agency. Headquartered in Springfield, Va., NGA operates major facilities in the St. Louis, Mo. and Washington, D.C. areas. The agency also fields support teams worldwide.”-http://www.dni.gov/index.php/intelligence-community/members-of-the-ic</a:t>
            </a:r>
          </a:p>
          <a:p>
            <a:endParaRPr lang="en-US" dirty="0"/>
          </a:p>
          <a:p>
            <a:r>
              <a:rPr lang="en-US" dirty="0"/>
              <a:t>“</a:t>
            </a:r>
            <a:r>
              <a:rPr lang="en-US" sz="1100" b="1" i="0" kern="1200" dirty="0">
                <a:solidFill>
                  <a:schemeClr val="tx1"/>
                </a:solidFill>
                <a:effectLst/>
                <a:latin typeface="Times New Roman" pitchFamily="18" charset="0"/>
                <a:ea typeface="+mn-ea"/>
                <a:cs typeface="+mn-cs"/>
              </a:rPr>
              <a:t>Imagery Intelligence (IMINT)</a:t>
            </a:r>
          </a:p>
          <a:p>
            <a:r>
              <a:rPr lang="en-US" sz="1100" b="0" i="0" kern="1200" dirty="0">
                <a:solidFill>
                  <a:schemeClr val="tx1"/>
                </a:solidFill>
                <a:effectLst/>
                <a:latin typeface="Times New Roman" pitchFamily="18" charset="0"/>
                <a:ea typeface="+mn-ea"/>
                <a:cs typeface="+mn-cs"/>
              </a:rPr>
              <a:t>Representations of objects reproduced electronically or by optical means on film, electronic display devices, or other media. It can be derived from visual photography, radar sensors, infrared sensors, lasers, and electro-optics.</a:t>
            </a:r>
          </a:p>
          <a:p>
            <a:r>
              <a:rPr lang="en-US" sz="1100" b="0" i="0" kern="1200" dirty="0">
                <a:solidFill>
                  <a:schemeClr val="tx1"/>
                </a:solidFill>
                <a:effectLst/>
                <a:latin typeface="Times New Roman" pitchFamily="18" charset="0"/>
                <a:ea typeface="+mn-ea"/>
                <a:cs typeface="+mn-cs"/>
              </a:rPr>
              <a:t>The National Geospatial-Intelligence Agency manages all IMINT activities, both classified and unclassified, within the government. This includes requirements, collection, processing, exploitation, dissemination, archiving, and retrieval.</a:t>
            </a:r>
          </a:p>
          <a:p>
            <a:r>
              <a:rPr lang="en-US" sz="1100" b="1" i="0" kern="1200" dirty="0">
                <a:solidFill>
                  <a:schemeClr val="tx1"/>
                </a:solidFill>
                <a:effectLst/>
                <a:latin typeface="Times New Roman" pitchFamily="18" charset="0"/>
                <a:ea typeface="+mn-ea"/>
                <a:cs typeface="+mn-cs"/>
              </a:rPr>
              <a:t>Geospatial Intelligence (GEOINT)</a:t>
            </a:r>
          </a:p>
          <a:p>
            <a:r>
              <a:rPr lang="en-US" sz="1100" b="0" i="0" kern="1200" dirty="0">
                <a:solidFill>
                  <a:schemeClr val="tx1"/>
                </a:solidFill>
                <a:effectLst/>
                <a:latin typeface="Times New Roman" pitchFamily="18" charset="0"/>
                <a:ea typeface="+mn-ea"/>
                <a:cs typeface="+mn-cs"/>
              </a:rPr>
              <a:t>Imagery and geospatial data produced through an integration of imagery, imagery intelligence, and geographic information. GEOINT is typically gathered from commercial satellites, government satellites, reconnaissance aircraft, or by other means such as maps, commercial databases, census information, GPS waypoints, utility schematics, or any discrete data that have locations on earth. This data is utilized to support troops on the battlefield as well as to assist in humanitarian and disaster relief efforts.</a:t>
            </a:r>
          </a:p>
          <a:p>
            <a:r>
              <a:rPr lang="en-US" sz="1100" b="0" i="0" kern="1200" dirty="0">
                <a:solidFill>
                  <a:schemeClr val="tx1"/>
                </a:solidFill>
                <a:effectLst/>
                <a:latin typeface="Times New Roman" pitchFamily="18" charset="0"/>
                <a:ea typeface="+mn-ea"/>
                <a:cs typeface="+mn-cs"/>
              </a:rPr>
              <a:t>The Director of the National Geospatial-Intelligence Agency (NGA) is the functional manager for GEOINT.” - http://www.intelligence.gov/mission/data-gathering.html</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33</a:t>
            </a:fld>
            <a:endParaRPr lang="en-US" altLang="en-US">
              <a:solidFill>
                <a:srgbClr val="000000"/>
              </a:solidFill>
            </a:endParaRPr>
          </a:p>
        </p:txBody>
      </p:sp>
    </p:spTree>
    <p:extLst>
      <p:ext uri="{BB962C8B-B14F-4D97-AF65-F5344CB8AC3E}">
        <p14:creationId xmlns:p14="http://schemas.microsoft.com/office/powerpoint/2010/main" val="42624784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Next up is the National Security agency which we’re all too familiar with because of a guy by the name Edward Snowden. Regardless, the NSA’s primary job is dealing with Signals Intelligence. Basically, anything that can communicate electronically falls into this area. Because of rapidly changing technologies they are very interested in bringing in mathematicians and computer scientists. Additionally, US Citizens who are fluent in certain languages are highly desirable.</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http://www.dubchamber.ie/images/about-us-council/hacker.jpg</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National Security Agency/Central Security Service is the nation's cryptologic organization that coordinates, directs, and performs highly specialized activities to protect U.S. information systems and to produce foreign signals intelligence information. A high-technology organization, NSA is at the forefront of communications and information technology. NSA is also one of the most important centers of foreign language analysis and research within the U.S. government and is said to be the largest employer of mathematicians in the United States and perhaps the world. Founded in 1952, NSA is part of the Department of Defense and a member of the U.S. Intelligence Community. The Agency supports military customers, national policymakers, and the counterterrorism and counterintelligence communities, as well as key international allies. Its workforce represents an unusual combination of specialties: analysts, engineers, physicists, mathematicians, linguists, computer scientists, researchers, as well as customer relations specialists, security officers, data flow experts, managers, administrative officers and clerical assistants.”-http://www.dni.gov/index.php/intelligence-community/members-of-the-ic</a:t>
            </a:r>
          </a:p>
          <a:p>
            <a:endParaRPr lang="en-US" dirty="0"/>
          </a:p>
          <a:p>
            <a:r>
              <a:rPr lang="en-US" dirty="0"/>
              <a:t>“</a:t>
            </a:r>
            <a:r>
              <a:rPr lang="en-US" sz="1100" b="1" i="0" kern="1200" dirty="0">
                <a:solidFill>
                  <a:schemeClr val="tx1"/>
                </a:solidFill>
                <a:effectLst/>
                <a:latin typeface="Times New Roman" pitchFamily="18" charset="0"/>
                <a:ea typeface="+mn-ea"/>
                <a:cs typeface="+mn-cs"/>
              </a:rPr>
              <a:t>Signals Intelligence (SIGINT)</a:t>
            </a:r>
          </a:p>
          <a:p>
            <a:r>
              <a:rPr lang="en-US" sz="1100" b="0" i="0" kern="1200" dirty="0">
                <a:solidFill>
                  <a:schemeClr val="tx1"/>
                </a:solidFill>
                <a:effectLst/>
                <a:latin typeface="Times New Roman" pitchFamily="18" charset="0"/>
                <a:ea typeface="+mn-ea"/>
                <a:cs typeface="+mn-cs"/>
              </a:rPr>
              <a:t>The interception of signals, whether between people, between machines, or a combination of both.</a:t>
            </a:r>
          </a:p>
          <a:p>
            <a:pPr marL="0" marR="0" indent="0" algn="l" defTabSz="792163"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Times New Roman" pitchFamily="18" charset="0"/>
                <a:ea typeface="+mn-ea"/>
                <a:cs typeface="+mn-cs"/>
              </a:rPr>
              <a:t>The National Security Agency (NSA) is responsible for collecting, processing, and reporting SIGINT. Within the NSA, the National SIGINT Committee advises the NSA Director and the Director of National Intelligence (DNI) on policy issues and manages the SIGINT requirements system.</a:t>
            </a:r>
            <a:r>
              <a:rPr lang="en-US" dirty="0"/>
              <a:t>“ - </a:t>
            </a:r>
            <a:r>
              <a:rPr lang="en-US" sz="1100" b="0" i="0" kern="1200" dirty="0">
                <a:solidFill>
                  <a:schemeClr val="tx1"/>
                </a:solidFill>
                <a:effectLst/>
                <a:latin typeface="Times New Roman" pitchFamily="18" charset="0"/>
                <a:ea typeface="+mn-ea"/>
                <a:cs typeface="+mn-cs"/>
              </a:rPr>
              <a:t>http://www.intelligence.gov/mission/data-gathering.html</a:t>
            </a:r>
          </a:p>
          <a:p>
            <a:endParaRPr lang="en-US" dirty="0"/>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34</a:t>
            </a:fld>
            <a:endParaRPr lang="en-US" altLang="en-US">
              <a:solidFill>
                <a:srgbClr val="000000"/>
              </a:solidFill>
            </a:endParaRPr>
          </a:p>
        </p:txBody>
      </p:sp>
    </p:spTree>
    <p:extLst>
      <p:ext uri="{BB962C8B-B14F-4D97-AF65-F5344CB8AC3E}">
        <p14:creationId xmlns:p14="http://schemas.microsoft.com/office/powerpoint/2010/main" val="676971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The Defense Intelligence agency is the lead agency for Measurement &amp; Signature Intelligence. In layman's terms, this is all of the other scientific areas such as nuclear detection or analyzing seismic activity. In addition, like the Central Intelligence Agency, they have human intelligence capabilities. But unlike the CIA, the primary focus of the defense intelligence agency is to support the Department of Defense.</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http://www.amsaa.army.mil/Images/CSAD/MPE_5.png</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Defense Intelligence Agency is a Department of Defense combat support agency. With more than 16,500 military and civilian employees worldwide, DIA is a major producer and manager of foreign military intelligence and provides military intelligence to warfighters, defense policymakers and force planners, in the DOD and the Intelligence Community, in support of U.S. military planning and operations and weapon systems acquisition. The DIA director serves as principal adviser to the secretary of defense and to the chairman of the Joint Chiefs of Staff on matters of military intelligence. The director also chairs the Military Intelligence Board, which coordinates activities of the defense intelligence community.”-http://www.dni.gov/index.php/intelligence-community/members-of-the-ic</a:t>
            </a:r>
          </a:p>
          <a:p>
            <a:endParaRPr lang="en-US" dirty="0"/>
          </a:p>
          <a:p>
            <a:r>
              <a:rPr lang="en-US" dirty="0"/>
              <a:t>“</a:t>
            </a:r>
            <a:r>
              <a:rPr lang="en-US" sz="1100" b="1" i="0" kern="1200" dirty="0">
                <a:solidFill>
                  <a:schemeClr val="tx1"/>
                </a:solidFill>
                <a:effectLst/>
                <a:latin typeface="Times New Roman" pitchFamily="18" charset="0"/>
                <a:ea typeface="+mn-ea"/>
                <a:cs typeface="+mn-cs"/>
              </a:rPr>
              <a:t>Measurement and Signature Intelligence (MASINT)</a:t>
            </a:r>
          </a:p>
          <a:p>
            <a:r>
              <a:rPr lang="en-US" sz="1100" b="0" i="0" kern="1200" dirty="0">
                <a:solidFill>
                  <a:schemeClr val="tx1"/>
                </a:solidFill>
                <a:effectLst/>
                <a:latin typeface="Times New Roman" pitchFamily="18" charset="0"/>
                <a:ea typeface="+mn-ea"/>
                <a:cs typeface="+mn-cs"/>
              </a:rPr>
              <a:t>Scientific and technical intelligence information used to locate, identify, or describe distinctive characteristics of specific targets. It employs a broad group of disciplines including nuclear, optical, radio frequency, acoustics, seismic, and materials sciences. For example, MASINT can identify distinctive radar signatures created by specific aircraft systems or the chemical composition of air and water samples.</a:t>
            </a:r>
          </a:p>
          <a:p>
            <a:pPr marL="0" marR="0" indent="0" algn="l" defTabSz="792163" rtl="0" eaLnBrk="0" fontAlgn="base" latinLnBrk="0" hangingPunct="0">
              <a:lnSpc>
                <a:spcPct val="100000"/>
              </a:lnSpc>
              <a:spcBef>
                <a:spcPct val="30000"/>
              </a:spcBef>
              <a:spcAft>
                <a:spcPct val="0"/>
              </a:spcAft>
              <a:buClrTx/>
              <a:buSzTx/>
              <a:buFontTx/>
              <a:buNone/>
              <a:tabLst/>
              <a:defRPr/>
            </a:pPr>
            <a:r>
              <a:rPr lang="en-US" sz="1100" b="0" i="0" kern="1200" dirty="0">
                <a:solidFill>
                  <a:schemeClr val="tx1"/>
                </a:solidFill>
                <a:effectLst/>
                <a:latin typeface="Times New Roman" pitchFamily="18" charset="0"/>
                <a:ea typeface="+mn-ea"/>
                <a:cs typeface="+mn-cs"/>
              </a:rPr>
              <a:t>The Central MASINT Organization, a component of the Defense Intelligence Agency, is the focus for all national and Department of Defense (</a:t>
            </a:r>
            <a:r>
              <a:rPr lang="en-US" sz="1100" b="0" i="0" kern="1200" dirty="0" err="1">
                <a:solidFill>
                  <a:schemeClr val="tx1"/>
                </a:solidFill>
                <a:effectLst/>
                <a:latin typeface="Times New Roman" pitchFamily="18" charset="0"/>
                <a:ea typeface="+mn-ea"/>
                <a:cs typeface="+mn-cs"/>
              </a:rPr>
              <a:t>DoD</a:t>
            </a:r>
            <a:r>
              <a:rPr lang="en-US" sz="1100" b="0" i="0" kern="1200" dirty="0">
                <a:solidFill>
                  <a:schemeClr val="tx1"/>
                </a:solidFill>
                <a:effectLst/>
                <a:latin typeface="Times New Roman" pitchFamily="18" charset="0"/>
                <a:ea typeface="+mn-ea"/>
                <a:cs typeface="+mn-cs"/>
              </a:rPr>
              <a:t>) MASINT matters.” - http://www.intelligence.gov/mission/data-gathering.html</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35</a:t>
            </a:fld>
            <a:endParaRPr lang="en-US" altLang="en-US">
              <a:solidFill>
                <a:srgbClr val="000000"/>
              </a:solidFill>
            </a:endParaRPr>
          </a:p>
        </p:txBody>
      </p:sp>
    </p:spTree>
    <p:extLst>
      <p:ext uri="{BB962C8B-B14F-4D97-AF65-F5344CB8AC3E}">
        <p14:creationId xmlns:p14="http://schemas.microsoft.com/office/powerpoint/2010/main" val="29947786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This slide will cover the rest of the department of defense, from the perspective of the 4 major military services. I’ve intentionally left the Coast Guard out of the mix, it’ll be covered later. Each military service has its own intelligence capabilities and they vary from drones to ships to human intelligence collectors. Often times their intelligence feeds back into the service to support military operations. For the sake of trivia, drones are never referred to as such by people who work with them. Professionally they are called Unmanned Aerial Vehicles, Remotely Piloted Aircraft or Unmanned Aerial Systems.</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Source1, http://www.nv.ngb.army.mil/nvng/cache/file/D60C56D5-7381-4C3B-967CFEC375BFB757.jpg</a:t>
            </a:r>
          </a:p>
          <a:p>
            <a:r>
              <a:rPr lang="en-US" baseline="0" dirty="0"/>
              <a:t>Main Image Source2, http://www.214rg.ang.af.mil/shared/media/photodb/photos/061112-F-8831C-001.jpg</a:t>
            </a:r>
            <a:endParaRPr lang="en-US" dirty="0"/>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U.S. Air Force Intelligence, Surveillance, and Reconnaissance (USAF ISR) Enterprise is America's leading provider of finished intelligence derived from airborne, space, and cyberspace sensors.  The USAF ISR Enterprise delivers decision advantage in order to enable commanders to achieve kinetic and non-kinetic effects on targets anywhere on the globe in support of national, strategic, operational, and tactical requirements.  The AF/A2 is the USAF's Senior Intelligence Officer and is responsible for functional management of all Air Force global integrated ISR capabilities, including oversight of planning, programming, and budgeting; developing and implementing the Air Force policies and guidance for managing Air Force global integrated ISR activities; and professional development, training, education, readiness, and deployment of 50,000 military and civilian United States Air Force intelligence personnel. </a:t>
            </a:r>
          </a:p>
          <a:p>
            <a:endParaRPr lang="en-US" dirty="0"/>
          </a:p>
          <a:p>
            <a:r>
              <a:rPr lang="en-US" dirty="0"/>
              <a:t>U.S. Army Intelligence (G-2) is responsible for policy formulation, planning, programming, budgeting, management, staff supervision, evaluation, and oversight for intelligence activities for the Department of the Army. The G-2 is responsible for the overall coordination of the five major military intelligence (MI) disciplines within the Army: Imagery Intelligence, Signals Intelligence, Human Intelligence, Measurement and Signature Intelligence, and Counterintelligence and Security Countermeasures.</a:t>
            </a:r>
          </a:p>
          <a:p>
            <a:endParaRPr lang="en-US" dirty="0"/>
          </a:p>
          <a:p>
            <a:r>
              <a:rPr lang="en-US" dirty="0"/>
              <a:t>The U.S. Marine Corps produces tactical and operational intelligence for battlefield support. Its IC component is comprised of all intelligence professionals in the Marine Corps responsible for policy, plans, programming, budgets, and staff supervision of intelligence and supporting activities within the USMC. The department supports the commandant of the Marine Corps in his role as a member of the Joint Chiefs of Staff, represents the service in Joint and Intelligence Community matters, and exercises supervision over the Marine Corps Intelligence Activity. The department has service staff responsibility for geospatial intelligence, advanced geospatial intelligence, signals intelligence, human intelligence, counterintelligence, and ensures there is a single synchronized strategy for the development of the Marine Corps Intelligence, Surveillance, and Reconnaissance Enterprise. The Marine Corps' director of intelligence is the commandant's principal intelligence staff officer and the functional manager for intelligence, counterintelligence, and cryptologic matters.</a:t>
            </a:r>
          </a:p>
          <a:p>
            <a:endParaRPr lang="en-US" dirty="0"/>
          </a:p>
          <a:p>
            <a:r>
              <a:rPr lang="en-US" dirty="0"/>
              <a:t>The Office of Naval Intelligence is the leading provider of maritime intelligence to the U.S. Navy and joint warfighting forces, as well national decision makers and other consumers in the Intelligence Community. Established in 1882, ONI specializes in the analysis, production and dissemination of vital, timely and accurate scientific, technical, geopolitical and military intelligence information to key consumers worldwide. ONI employs more than 3,000 military, civilian, mobilized reservists and contractor personnel worldwide, including analysts, scientists, engineers, specialists and technicians. While ONI is the largest Naval Intelligence organization with the largest concentration of Naval Intelligence civilians, most of Naval Intelligence is comprises active duty military personnel, serving throughout the world.”-http://www.dni.gov/index.php/intelligence-community/members-of-the-ic</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36</a:t>
            </a:fld>
            <a:endParaRPr lang="en-US" altLang="en-US">
              <a:solidFill>
                <a:srgbClr val="000000"/>
              </a:solidFill>
            </a:endParaRPr>
          </a:p>
        </p:txBody>
      </p:sp>
    </p:spTree>
    <p:extLst>
      <p:ext uri="{BB962C8B-B14F-4D97-AF65-F5344CB8AC3E}">
        <p14:creationId xmlns:p14="http://schemas.microsoft.com/office/powerpoint/2010/main" val="2052530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DHS, you may know them most intimately by your interactions with the TSA agents who want to pat you down at the airport. But aside from the TSA agents who get complained to by irate travelers all day long, the DHS handles areas such as enforcing immigration laws and securing our borders. The US Coast Guard also typically falls under the DHS.”</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http://www.dhs.gov/sites/default/files/styles/large/public/images/2012-tsa-tso-checks-passenger-id.JPG?itok=0lhEroQM</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Office of Intelligence and Analysis is responsible for using information and intelligence from multiple sources to identify and assess current and future threats to the U.S. DHS Intelligence focuses on four strategic areas: Promote understanding of threats through intelligence analysis; Collect information and intelligence pertinent to homeland security; Share information necessary for action; and Manage intelligence for the homeland security enterprise. The Under Secretary for I&amp;A also serves as DHS’ chief intelligence officer and is responsible to both the secretary of Homeland Security and the director of National Intelligence.”-http://www.dni.gov/index.php/intelligence-community/members-of-the-ic</a:t>
            </a:r>
          </a:p>
          <a:p>
            <a:endParaRPr lang="en-US" dirty="0"/>
          </a:p>
          <a:p>
            <a:pPr fontAlgn="base"/>
            <a:r>
              <a:rPr lang="en-US" dirty="0"/>
              <a:t>“</a:t>
            </a:r>
            <a:r>
              <a:rPr lang="en-US" sz="1100" b="0" i="0" kern="1200" dirty="0">
                <a:solidFill>
                  <a:schemeClr val="tx1"/>
                </a:solidFill>
                <a:effectLst/>
                <a:latin typeface="Times New Roman" pitchFamily="18" charset="0"/>
                <a:ea typeface="+mn-ea"/>
                <a:cs typeface="+mn-cs"/>
              </a:rPr>
              <a:t>The Core Missions</a:t>
            </a:r>
          </a:p>
          <a:p>
            <a:pPr fontAlgn="base"/>
            <a:r>
              <a:rPr lang="en-US" sz="1100" b="0" i="0" kern="1200" dirty="0">
                <a:solidFill>
                  <a:schemeClr val="tx1"/>
                </a:solidFill>
                <a:effectLst/>
                <a:latin typeface="Times New Roman" pitchFamily="18" charset="0"/>
                <a:ea typeface="+mn-ea"/>
                <a:cs typeface="+mn-cs"/>
              </a:rPr>
              <a:t>There are five homeland security missions:</a:t>
            </a:r>
          </a:p>
          <a:p>
            <a:pPr fontAlgn="base"/>
            <a:r>
              <a:rPr lang="en-US" sz="1100" b="0" i="0" u="sng" kern="1200" dirty="0">
                <a:solidFill>
                  <a:schemeClr val="tx1"/>
                </a:solidFill>
                <a:effectLst/>
                <a:latin typeface="Times New Roman" pitchFamily="18" charset="0"/>
                <a:ea typeface="+mn-ea"/>
                <a:cs typeface="+mn-cs"/>
                <a:hlinkClick r:id="rId3"/>
              </a:rPr>
              <a:t>Prevent terrorism and enhancing security</a:t>
            </a:r>
            <a:r>
              <a:rPr lang="en-US" sz="1100" b="0" i="0" kern="1200" dirty="0">
                <a:solidFill>
                  <a:schemeClr val="tx1"/>
                </a:solidFill>
                <a:effectLst/>
                <a:latin typeface="Times New Roman" pitchFamily="18" charset="0"/>
                <a:ea typeface="+mn-ea"/>
                <a:cs typeface="+mn-cs"/>
              </a:rPr>
              <a:t>;</a:t>
            </a:r>
          </a:p>
          <a:p>
            <a:pPr fontAlgn="base"/>
            <a:r>
              <a:rPr lang="en-US" sz="1100" b="0" i="0" u="sng" kern="1200" dirty="0">
                <a:solidFill>
                  <a:schemeClr val="tx1"/>
                </a:solidFill>
                <a:effectLst/>
                <a:latin typeface="Times New Roman" pitchFamily="18" charset="0"/>
                <a:ea typeface="+mn-ea"/>
                <a:cs typeface="+mn-cs"/>
                <a:hlinkClick r:id="rId4"/>
              </a:rPr>
              <a:t>Secure and manage our borders</a:t>
            </a:r>
            <a:r>
              <a:rPr lang="en-US" sz="1100" b="0" i="0" kern="1200" dirty="0">
                <a:solidFill>
                  <a:schemeClr val="tx1"/>
                </a:solidFill>
                <a:effectLst/>
                <a:latin typeface="Times New Roman" pitchFamily="18" charset="0"/>
                <a:ea typeface="+mn-ea"/>
                <a:cs typeface="+mn-cs"/>
              </a:rPr>
              <a:t>;</a:t>
            </a:r>
          </a:p>
          <a:p>
            <a:pPr fontAlgn="base"/>
            <a:r>
              <a:rPr lang="en-US" sz="1100" b="0" i="0" u="sng" kern="1200" dirty="0">
                <a:solidFill>
                  <a:schemeClr val="tx1"/>
                </a:solidFill>
                <a:effectLst/>
                <a:latin typeface="Times New Roman" pitchFamily="18" charset="0"/>
                <a:ea typeface="+mn-ea"/>
                <a:cs typeface="+mn-cs"/>
                <a:hlinkClick r:id="rId5"/>
              </a:rPr>
              <a:t>Enforce and administer our immigration laws</a:t>
            </a:r>
            <a:r>
              <a:rPr lang="en-US" sz="1100" b="0" i="0" kern="1200" dirty="0">
                <a:solidFill>
                  <a:schemeClr val="tx1"/>
                </a:solidFill>
                <a:effectLst/>
                <a:latin typeface="Times New Roman" pitchFamily="18" charset="0"/>
                <a:ea typeface="+mn-ea"/>
                <a:cs typeface="+mn-cs"/>
              </a:rPr>
              <a:t>;</a:t>
            </a:r>
          </a:p>
          <a:p>
            <a:pPr fontAlgn="base"/>
            <a:r>
              <a:rPr lang="en-US" sz="1100" b="0" i="0" u="sng" kern="1200" dirty="0">
                <a:solidFill>
                  <a:schemeClr val="tx1"/>
                </a:solidFill>
                <a:effectLst/>
                <a:latin typeface="Times New Roman" pitchFamily="18" charset="0"/>
                <a:ea typeface="+mn-ea"/>
                <a:cs typeface="+mn-cs"/>
                <a:hlinkClick r:id="rId6"/>
              </a:rPr>
              <a:t>Safeguard and secure cyberspace</a:t>
            </a:r>
            <a:r>
              <a:rPr lang="en-US" sz="1100" b="0" i="0" kern="1200" dirty="0">
                <a:solidFill>
                  <a:schemeClr val="tx1"/>
                </a:solidFill>
                <a:effectLst/>
                <a:latin typeface="Times New Roman" pitchFamily="18" charset="0"/>
                <a:ea typeface="+mn-ea"/>
                <a:cs typeface="+mn-cs"/>
              </a:rPr>
              <a:t>;</a:t>
            </a:r>
          </a:p>
          <a:p>
            <a:pPr fontAlgn="base"/>
            <a:r>
              <a:rPr lang="en-US" sz="1100" b="0" i="0" u="sng" kern="1200" dirty="0">
                <a:solidFill>
                  <a:schemeClr val="tx1"/>
                </a:solidFill>
                <a:effectLst/>
                <a:latin typeface="Times New Roman" pitchFamily="18" charset="0"/>
                <a:ea typeface="+mn-ea"/>
                <a:cs typeface="+mn-cs"/>
                <a:hlinkClick r:id="rId7"/>
              </a:rPr>
              <a:t>Ensure resilience to disasters</a:t>
            </a:r>
            <a:r>
              <a:rPr lang="en-US" sz="1100" b="0" i="0" kern="1200" dirty="0">
                <a:solidFill>
                  <a:schemeClr val="tx1"/>
                </a:solidFill>
                <a:effectLst/>
                <a:latin typeface="Times New Roman" pitchFamily="18" charset="0"/>
                <a:ea typeface="+mn-ea"/>
                <a:cs typeface="+mn-cs"/>
              </a:rPr>
              <a:t>;”- http://www.dhs.gov/our-mission</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37</a:t>
            </a:fld>
            <a:endParaRPr lang="en-US" altLang="en-US">
              <a:solidFill>
                <a:srgbClr val="000000"/>
              </a:solidFill>
            </a:endParaRPr>
          </a:p>
        </p:txBody>
      </p:sp>
    </p:spTree>
    <p:extLst>
      <p:ext uri="{BB962C8B-B14F-4D97-AF65-F5344CB8AC3E}">
        <p14:creationId xmlns:p14="http://schemas.microsoft.com/office/powerpoint/2010/main" val="983460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a:t>
            </a:r>
            <a:r>
              <a:rPr lang="en-US" baseline="0" dirty="0" err="1"/>
              <a:t>Narco</a:t>
            </a:r>
            <a:r>
              <a:rPr lang="en-US" baseline="0" dirty="0"/>
              <a:t>-trafficking by Cartels and Gangs…to me, these things are scarier than your average fundamental terrorist. The Drug Enforcement Administration manages the drug intelligence program and is the lead agency for dealing with drug enforcement. They also work with other federal and local law enforcement to stem the flow of drugs into the country.</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1, http://www.dea.gov/divisions/car/2010/carib092910_02.jpg</a:t>
            </a:r>
          </a:p>
          <a:p>
            <a:r>
              <a:rPr lang="en-US" baseline="0" dirty="0"/>
              <a:t>Main Image Source 2, http://www.dea.gov/divisions/hq/2009/9.jpg</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Drug Enforcement Administration is responsible for enforcing the controlled substance laws and regulations of the United States. DEA’s Office of National Security Intelligence (ONSI) became a member of the IC in 2006. ONSI facilitates full and appropriate intelligence coordination and information sharing with other members of the U.S. Intelligence Community and homeland security elements. Its goal is to enhance the U.S.’s efforts to reduce the supply of drugs, protect national security, and combat global terrorism. DEA has 21 field divisions in the U.S. and more than 80 offices in more than 60 countries worldwide.”-http://www.dni.gov/index.php/intelligence-community/members-of-the-ic</a:t>
            </a:r>
          </a:p>
          <a:p>
            <a:endParaRPr lang="en-US" dirty="0"/>
          </a:p>
          <a:p>
            <a:r>
              <a:rPr lang="en-US" dirty="0"/>
              <a:t>“</a:t>
            </a:r>
            <a:r>
              <a:rPr lang="en-US" sz="1100" b="0" i="0" kern="1200" dirty="0">
                <a:solidFill>
                  <a:schemeClr val="tx1"/>
                </a:solidFill>
                <a:effectLst/>
                <a:latin typeface="Times New Roman" pitchFamily="18" charset="0"/>
                <a:ea typeface="+mn-ea"/>
                <a:cs typeface="+mn-cs"/>
              </a:rPr>
              <a:t>The mission of the Drug Enforcement Administration (DEA) is to enforce the controlled substances laws and regulations of the United States and bring to the criminal and civil justice system of the United States, or any other competent jurisdiction, those organizations and principal members of organizations, involved in the growing, manufacture, or distribution of controlled substances appearing in or destined for illicit traffic in the United States; and to recommend and support non-enforcement programs aimed at reducing the availability of illicit controlled substances on the domestic and international markets.</a:t>
            </a:r>
          </a:p>
          <a:p>
            <a:r>
              <a:rPr lang="en-US" sz="1100" b="0" i="0" kern="1200" dirty="0">
                <a:solidFill>
                  <a:schemeClr val="tx1"/>
                </a:solidFill>
                <a:effectLst/>
                <a:latin typeface="Times New Roman" pitchFamily="18" charset="0"/>
                <a:ea typeface="+mn-ea"/>
                <a:cs typeface="+mn-cs"/>
              </a:rPr>
              <a:t>In carrying out its mission as the agency responsible for enforcing the controlled substances laws and regulations of the United States, the DEA's primary responsibilities include:</a:t>
            </a:r>
          </a:p>
          <a:p>
            <a:r>
              <a:rPr lang="en-US" sz="1100" b="0" i="0" kern="1200" dirty="0">
                <a:solidFill>
                  <a:schemeClr val="tx1"/>
                </a:solidFill>
                <a:effectLst/>
                <a:latin typeface="Times New Roman" pitchFamily="18" charset="0"/>
                <a:ea typeface="+mn-ea"/>
                <a:cs typeface="+mn-cs"/>
              </a:rPr>
              <a:t>Investigation and preparation for the prosecution of major violators of controlled substance laws operating at interstate and international levels.</a:t>
            </a:r>
          </a:p>
          <a:p>
            <a:r>
              <a:rPr lang="en-US" sz="1100" b="0" i="0" kern="1200" dirty="0">
                <a:solidFill>
                  <a:schemeClr val="tx1"/>
                </a:solidFill>
                <a:effectLst/>
                <a:latin typeface="Times New Roman" pitchFamily="18" charset="0"/>
                <a:ea typeface="+mn-ea"/>
                <a:cs typeface="+mn-cs"/>
              </a:rPr>
              <a:t>Investigation and preparation for prosecution of criminals and drug gangs who perpetrate violence in our communities and terrorize citizens through fear and intimidation.</a:t>
            </a:r>
          </a:p>
          <a:p>
            <a:r>
              <a:rPr lang="en-US" sz="1100" b="0" i="0" kern="1200" dirty="0">
                <a:solidFill>
                  <a:schemeClr val="tx1"/>
                </a:solidFill>
                <a:effectLst/>
                <a:latin typeface="Times New Roman" pitchFamily="18" charset="0"/>
                <a:ea typeface="+mn-ea"/>
                <a:cs typeface="+mn-cs"/>
              </a:rPr>
              <a:t>Management of a national drug intelligence program in cooperation with federal, state, local, and foreign officials to collect, analyze, and disseminate strategic and operational drug intelligence information.</a:t>
            </a:r>
          </a:p>
          <a:p>
            <a:r>
              <a:rPr lang="en-US" sz="1100" b="0" i="0" kern="1200" dirty="0">
                <a:solidFill>
                  <a:schemeClr val="tx1"/>
                </a:solidFill>
                <a:effectLst/>
                <a:latin typeface="Times New Roman" pitchFamily="18" charset="0"/>
                <a:ea typeface="+mn-ea"/>
                <a:cs typeface="+mn-cs"/>
              </a:rPr>
              <a:t>Seizure and forfeiture of assets derived from, traceable to, or intended to be used for illicit drug trafficking.</a:t>
            </a:r>
          </a:p>
          <a:p>
            <a:r>
              <a:rPr lang="en-US" sz="1100" b="0" i="0" kern="1200" dirty="0">
                <a:solidFill>
                  <a:schemeClr val="tx1"/>
                </a:solidFill>
                <a:effectLst/>
                <a:latin typeface="Times New Roman" pitchFamily="18" charset="0"/>
                <a:ea typeface="+mn-ea"/>
                <a:cs typeface="+mn-cs"/>
              </a:rPr>
              <a:t>Enforcement of the provisions of the Controlled Substances Act as they pertain to the manufacture, distribution, and dispensing of legally produced controlled substances.</a:t>
            </a:r>
          </a:p>
          <a:p>
            <a:r>
              <a:rPr lang="en-US" sz="1100" b="0" i="0" kern="1200" dirty="0">
                <a:solidFill>
                  <a:schemeClr val="tx1"/>
                </a:solidFill>
                <a:effectLst/>
                <a:latin typeface="Times New Roman" pitchFamily="18" charset="0"/>
                <a:ea typeface="+mn-ea"/>
                <a:cs typeface="+mn-cs"/>
              </a:rPr>
              <a:t>Coordination and cooperation with federal, state and local law enforcement officials on mutual drug enforcement efforts and enhancement of such efforts through exploitation of potential interstate and international investigations beyond local or limited federal jurisdictions and resources.</a:t>
            </a:r>
          </a:p>
          <a:p>
            <a:r>
              <a:rPr lang="en-US" sz="1100" b="0" i="0" kern="1200" dirty="0">
                <a:solidFill>
                  <a:schemeClr val="tx1"/>
                </a:solidFill>
                <a:effectLst/>
                <a:latin typeface="Times New Roman" pitchFamily="18" charset="0"/>
                <a:ea typeface="+mn-ea"/>
                <a:cs typeface="+mn-cs"/>
              </a:rPr>
              <a:t>Coordination and cooperation with federal, state, and local agencies, and with foreign governments, in programs designed to reduce the availability of illicit abuse-type drugs on the United States market through </a:t>
            </a:r>
            <a:r>
              <a:rPr lang="en-US" sz="1100" b="0" i="0" kern="1200" dirty="0" err="1">
                <a:solidFill>
                  <a:schemeClr val="tx1"/>
                </a:solidFill>
                <a:effectLst/>
                <a:latin typeface="Times New Roman" pitchFamily="18" charset="0"/>
                <a:ea typeface="+mn-ea"/>
                <a:cs typeface="+mn-cs"/>
              </a:rPr>
              <a:t>nonenforcement</a:t>
            </a:r>
            <a:r>
              <a:rPr lang="en-US" sz="1100" b="0" i="0" kern="1200" dirty="0">
                <a:solidFill>
                  <a:schemeClr val="tx1"/>
                </a:solidFill>
                <a:effectLst/>
                <a:latin typeface="Times New Roman" pitchFamily="18" charset="0"/>
                <a:ea typeface="+mn-ea"/>
                <a:cs typeface="+mn-cs"/>
              </a:rPr>
              <a:t> methods such as crop eradication, crop substitution, and training of foreign officials.</a:t>
            </a:r>
          </a:p>
          <a:p>
            <a:r>
              <a:rPr lang="en-US" sz="1100" b="0" i="0" kern="1200" dirty="0">
                <a:solidFill>
                  <a:schemeClr val="tx1"/>
                </a:solidFill>
                <a:effectLst/>
                <a:latin typeface="Times New Roman" pitchFamily="18" charset="0"/>
                <a:ea typeface="+mn-ea"/>
                <a:cs typeface="+mn-cs"/>
              </a:rPr>
              <a:t>Responsibility, under the policy guidance of the Secretary of State and U.S. Ambassadors, for all programs associated with drug law enforcement counterparts in foreign countries.</a:t>
            </a:r>
          </a:p>
          <a:p>
            <a:r>
              <a:rPr lang="en-US" sz="1100" b="0" i="0" kern="1200" dirty="0">
                <a:solidFill>
                  <a:schemeClr val="tx1"/>
                </a:solidFill>
                <a:effectLst/>
                <a:latin typeface="Times New Roman" pitchFamily="18" charset="0"/>
                <a:ea typeface="+mn-ea"/>
                <a:cs typeface="+mn-cs"/>
              </a:rPr>
              <a:t>Liaison with the United Nations, Interpol, and other organizations on matters relating to international drug control programs.”-http://www.dea.gov/about/mission.shtml</a:t>
            </a:r>
          </a:p>
          <a:p>
            <a:endParaRPr lang="en-US" dirty="0"/>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251381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The FBI is the main domestic intelligence organization. They have to deal with everything from illegal downloads to nuclear weapons proliferation. Both the FBI and DEA fall under the Department of Justice, they have a dual-role of intelligence and law enforcement. Both roles have different authorities and rules.</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http://www.fbi.gov/news/stories/2009/april/image/amw041409c.jpg</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FBI, as an intelligence and law enforcement agency, is responsible for understanding threats to our national security and penetrating national and transnational networks that have a desire and capability to harm the U.S. The National Security Branch was established in response to a presidential directive and Weapons of Mass Destruction Commission recommendation to establish a National Security Service that combines the missions, capabilities, and resources of the FBI’s counterterrorism, counterintelligence, and intelligence elements under the leadership of a senior FBI official. In July 2006, the NSB created the WMD Directorate to integrate components previously distributed throughout the FBI. The NSB also includes the Terrorist Screening Center, which provides crucial, actionable intelligence to state and local law enforcement, and the High-Value Detainee Interrogation Group, an interagency body that collects intelligence from key terror suspects to prevent attacks against the U.S. and its allies.”-http://www.dni.gov/index.php/intelligence-community/members-of-the-ic</a:t>
            </a:r>
          </a:p>
          <a:p>
            <a:endParaRPr lang="en-US" dirty="0"/>
          </a:p>
          <a:p>
            <a:pPr fontAlgn="base"/>
            <a:r>
              <a:rPr lang="en-US" dirty="0"/>
              <a:t>“T</a:t>
            </a:r>
            <a:r>
              <a:rPr lang="en-US" sz="1100" b="0" i="0" kern="1200" dirty="0">
                <a:solidFill>
                  <a:schemeClr val="tx1"/>
                </a:solidFill>
                <a:effectLst/>
                <a:latin typeface="Times New Roman" pitchFamily="18" charset="0"/>
                <a:ea typeface="+mn-ea"/>
                <a:cs typeface="+mn-cs"/>
              </a:rPr>
              <a:t>he FBI’s national security mission is to lead and coordinate intelligence efforts that drive actions to protect the United States.</a:t>
            </a:r>
          </a:p>
          <a:p>
            <a:pPr fontAlgn="base"/>
            <a:r>
              <a:rPr lang="en-US" sz="1100" b="0" i="0" kern="1200" dirty="0">
                <a:solidFill>
                  <a:schemeClr val="tx1"/>
                </a:solidFill>
                <a:effectLst/>
                <a:latin typeface="Times New Roman" pitchFamily="18" charset="0"/>
                <a:ea typeface="+mn-ea"/>
                <a:cs typeface="+mn-cs"/>
              </a:rPr>
              <a:t>Our goal is to develop a comprehensive understanding of the threats and penetrate national and transnational networks that have a desire and capability to harm us. Such networks include: terrorist organizations, foreign intelligence services, those that seek to proliferate weapons of mass destruction, and criminal enterprises.</a:t>
            </a:r>
          </a:p>
          <a:p>
            <a:pPr fontAlgn="base"/>
            <a:r>
              <a:rPr lang="en-US" sz="1100" b="0" i="0" kern="1200" dirty="0">
                <a:solidFill>
                  <a:schemeClr val="tx1"/>
                </a:solidFill>
                <a:effectLst/>
                <a:latin typeface="Times New Roman" pitchFamily="18" charset="0"/>
                <a:ea typeface="+mn-ea"/>
                <a:cs typeface="+mn-cs"/>
              </a:rPr>
              <a:t>In order to be successful, we must understand the threat, continue to integrate our intelligence and law enforcement capabilities in every FBI operational program, and continue to expand our contribution to the Intelligence Community knowledge base.</a:t>
            </a:r>
          </a:p>
          <a:p>
            <a:pPr fontAlgn="base"/>
            <a:r>
              <a:rPr lang="en-US" sz="1100" b="0" i="0" kern="1200" dirty="0">
                <a:solidFill>
                  <a:schemeClr val="tx1"/>
                </a:solidFill>
                <a:effectLst/>
                <a:latin typeface="Times New Roman" pitchFamily="18" charset="0"/>
                <a:ea typeface="+mn-ea"/>
                <a:cs typeface="+mn-cs"/>
              </a:rPr>
              <a:t>Because national security and criminal threats are often intertwined, our ability to integrate intelligence and investigations makes us uniquely situated to address our nation’s threats and vulnerabilities.”-http://www.fbi.gov/about-us/intelligence/mission</a:t>
            </a:r>
          </a:p>
          <a:p>
            <a:pPr fontAlgn="base"/>
            <a:endParaRPr lang="en-US" sz="1100" b="0" i="0" kern="1200" dirty="0">
              <a:solidFill>
                <a:schemeClr val="tx1"/>
              </a:solidFill>
              <a:effectLst/>
              <a:latin typeface="Times New Roman" pitchFamily="18" charset="0"/>
              <a:ea typeface="+mn-ea"/>
              <a:cs typeface="+mn-cs"/>
            </a:endParaRPr>
          </a:p>
          <a:p>
            <a:pPr fontAlgn="base"/>
            <a:r>
              <a:rPr lang="en-US" sz="1100" b="0" i="0" kern="1200" dirty="0">
                <a:solidFill>
                  <a:schemeClr val="tx1"/>
                </a:solidFill>
                <a:effectLst/>
                <a:latin typeface="Times New Roman" pitchFamily="18" charset="0"/>
                <a:ea typeface="+mn-ea"/>
                <a:cs typeface="+mn-cs"/>
              </a:rPr>
              <a:t>“The mission of the FBI is to protect and defend the United States against terrorist and foreign intelligence threats, to uphold and enforce the criminal laws of the United States, and to provide leadership and criminal justice services to federal, state, municipal, and international agencies and partners.</a:t>
            </a:r>
          </a:p>
          <a:p>
            <a:pPr fontAlgn="base"/>
            <a:r>
              <a:rPr lang="en-US" sz="1100" b="0" i="0" kern="1200" dirty="0">
                <a:solidFill>
                  <a:schemeClr val="tx1"/>
                </a:solidFill>
                <a:effectLst/>
                <a:latin typeface="Times New Roman" pitchFamily="18" charset="0"/>
                <a:ea typeface="+mn-ea"/>
                <a:cs typeface="+mn-cs"/>
              </a:rPr>
              <a:t>To perform its mission, the FBI employs a number of core tools, including investigative techniques, forensics, information technologies, and strategic partnerships. Intelligence is also one of those core tools. As such, intelligence is an integral part of the FBI’s investigative mission. It is embedded in the day-to-day work of the FBI, from the initiation of preliminary investigations to the development of FBI-wide investigative strategies.”-http://www.fbi.gov/about-us/intelligence/philosophy</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39</a:t>
            </a:fld>
            <a:endParaRPr lang="en-US" altLang="en-US">
              <a:solidFill>
                <a:srgbClr val="000000"/>
              </a:solidFill>
            </a:endParaRPr>
          </a:p>
        </p:txBody>
      </p:sp>
    </p:spTree>
    <p:extLst>
      <p:ext uri="{BB962C8B-B14F-4D97-AF65-F5344CB8AC3E}">
        <p14:creationId xmlns:p14="http://schemas.microsoft.com/office/powerpoint/2010/main" val="3988896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Discuss normal view, slide sorter view, slide show view</a:t>
            </a:r>
          </a:p>
        </p:txBody>
      </p:sp>
      <p:sp>
        <p:nvSpPr>
          <p:cNvPr id="4" name="Slide Number Placeholder 3"/>
          <p:cNvSpPr>
            <a:spLocks noGrp="1"/>
          </p:cNvSpPr>
          <p:nvPr>
            <p:ph type="sldNum" sz="quarter" idx="10"/>
          </p:nvPr>
        </p:nvSpPr>
        <p:spPr/>
        <p:txBody>
          <a:bodyPr/>
          <a:lstStyle/>
          <a:p>
            <a:fld id="{A780C46C-35C2-43D5-A3F2-0C4F676C10CC}" type="slidenum">
              <a:rPr lang="en-US" smtClean="0"/>
              <a:pPr/>
              <a:t>10</a:t>
            </a:fld>
            <a:endParaRPr lang="en-US"/>
          </a:p>
        </p:txBody>
      </p:sp>
    </p:spTree>
    <p:extLst>
      <p:ext uri="{BB962C8B-B14F-4D97-AF65-F5344CB8AC3E}">
        <p14:creationId xmlns:p14="http://schemas.microsoft.com/office/powerpoint/2010/main" val="173372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The Department of Energy is responsible for Scientific Labs and Plants. Their intelligence capability is used to protect these locations as well as the sensitive scientific research that is conducted. For example, in the past the DoE ranges were used for Nuclear Bomb tests. Now, labs have the responsibility for analyzing our aging nuclear stockpiles.”</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http://farm9.staticflickr.com/8261/8653113739_2f66fecfa6_b.jpg</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U.S. Department of Energy's Office of Intelligence and Counterintelligence is responsible for the intelligence and counterintelligence activities throughout the DOE complex, including nearly 30 intelligence and counterintelligence offices nationwide. The mission is to protect, enable, and represent the vast scientific brain trust resident in DOE's laboratories and plants. The office protects vital national security information and technologies, representing intellectual property of incalculable value, and provides unmatched scientific and technical expertise to the U.S. government to respond to foreign intelligence, terrorist and cyber threats, to solve the hardest problems associated with U.S. energy security, and to address a wide range of other national security issues.”-http://www.dni.gov/index.php/intelligence-community/members-of-the-ic</a:t>
            </a:r>
          </a:p>
          <a:p>
            <a:endParaRPr lang="en-US" dirty="0"/>
          </a:p>
          <a:p>
            <a:endParaRPr lang="en-US" dirty="0"/>
          </a:p>
          <a:p>
            <a:endParaRPr lang="en-US" dirty="0"/>
          </a:p>
          <a:p>
            <a:r>
              <a:rPr lang="en-US" dirty="0"/>
              <a:t>“</a:t>
            </a:r>
            <a:r>
              <a:rPr lang="en-US" sz="1100" b="0" i="0" kern="1200" dirty="0">
                <a:solidFill>
                  <a:schemeClr val="tx1"/>
                </a:solidFill>
                <a:effectLst/>
                <a:latin typeface="Times New Roman" pitchFamily="18" charset="0"/>
                <a:ea typeface="+mn-ea"/>
                <a:cs typeface="+mn-cs"/>
              </a:rPr>
              <a:t>The United States and its allies depend upon the reliability, safety, and security of the U.S. stockpile of nuclear weapons as their primary deterrent against nations making nuclear threats. But the weapons in the stockpile are aged beyond their expected lifespans. The questions this poses are: Will these weapons still work? If so, how well will they work?”-</a:t>
            </a:r>
            <a:r>
              <a:rPr lang="en-US" dirty="0"/>
              <a:t>http://www.laao.doe.gov/newsroom/publications/national-security-science/2013-april/but-will-it-work.php</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40</a:t>
            </a:fld>
            <a:endParaRPr lang="en-US" altLang="en-US">
              <a:solidFill>
                <a:srgbClr val="000000"/>
              </a:solidFill>
            </a:endParaRPr>
          </a:p>
        </p:txBody>
      </p:sp>
    </p:spTree>
    <p:extLst>
      <p:ext uri="{BB962C8B-B14F-4D97-AF65-F5344CB8AC3E}">
        <p14:creationId xmlns:p14="http://schemas.microsoft.com/office/powerpoint/2010/main" val="22979649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The State Department is charged with handling diplomatic issues. They are responsible for interacting with scholars and diplomats as well as protecting US Embassies around the world. The intelligence function is responsible for diplomatic reporting and other foreign affairs. If you enjoy policy, this would be a place to go.</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http://www.state.gov/img/11/44763/2011_DASBrigetyDadaab10_600_1.jpg</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Bureau of Intelligence and Research provides the Secretary of State with timely, objective analysis of global developments as well as real-time insights from all-source intelligence. It serves as the focal point within the Department of State for all policy issues and activities involving the Intelligence Community. The INR Assistant Secretary reports directly to the Secretary of State and serves as the Secretary's principal adviser on all intelligence matters. INR's expert, independent foreign affairs analysts draw on all-source intelligence, diplomatic reporting, INR's public opinion polling, and interaction with U.S. and foreign scholars. Their strong regional and functional backgrounds allow them to respond rapidly to changing policy priorities and to provide early warning and in-depth analysis of events and trends that affect U.S. foreign policy and national security interests.”-http://www.dni.gov/index.php/intelligence-community/members-of-the-ic</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41</a:t>
            </a:fld>
            <a:endParaRPr lang="en-US" altLang="en-US">
              <a:solidFill>
                <a:srgbClr val="000000"/>
              </a:solidFill>
            </a:endParaRPr>
          </a:p>
        </p:txBody>
      </p:sp>
    </p:spTree>
    <p:extLst>
      <p:ext uri="{BB962C8B-B14F-4D97-AF65-F5344CB8AC3E}">
        <p14:creationId xmlns:p14="http://schemas.microsoft.com/office/powerpoint/2010/main" val="625430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baseline="0" dirty="0"/>
              <a:t>Audio: Finally, the Department of Treasury. Their Office of Terrorism and Financial Intelligence follows the path that money takes in an attempt to safeguard the financial system against illicit use. They use their capabilities to combat terrorist facilitators, drug kingpins and other targets.</a:t>
            </a:r>
          </a:p>
          <a:p>
            <a:endParaRPr lang="en-US" baseline="0" dirty="0"/>
          </a:p>
          <a:p>
            <a:r>
              <a:rPr lang="en-US" baseline="0" dirty="0"/>
              <a:t>US Government Logo Source, http://www.dni.gov/index.php/intelligence-community/members-of-the-ic</a:t>
            </a:r>
          </a:p>
          <a:p>
            <a:r>
              <a:rPr lang="en-US" baseline="0" dirty="0"/>
              <a:t>Hidden Slide Link Icon, https://commons.wikimedia.org/wiki/File:WikiProject_Council_project_list_icon.svg</a:t>
            </a:r>
          </a:p>
          <a:p>
            <a:r>
              <a:rPr lang="en-US" baseline="0" dirty="0"/>
              <a:t>Main Image Source, http://www.treasury.gov/initiatives/financial-stability/PublishingImages/TARP%20Prog%20-%20Money.gif</a:t>
            </a:r>
          </a:p>
          <a:p>
            <a:endParaRPr lang="en-US" dirty="0"/>
          </a:p>
          <a:p>
            <a:pPr marL="0" marR="0" indent="0" algn="l" defTabSz="792163" rtl="0" eaLnBrk="0" fontAlgn="base" latinLnBrk="0" hangingPunct="0">
              <a:lnSpc>
                <a:spcPct val="100000"/>
              </a:lnSpc>
              <a:spcBef>
                <a:spcPct val="30000"/>
              </a:spcBef>
              <a:spcAft>
                <a:spcPct val="0"/>
              </a:spcAft>
              <a:buClrTx/>
              <a:buSzTx/>
              <a:buFontTx/>
              <a:buNone/>
              <a:tabLst/>
              <a:defRPr/>
            </a:pPr>
            <a:r>
              <a:rPr lang="en-US" baseline="0" dirty="0"/>
              <a:t>Reference Material:</a:t>
            </a:r>
            <a:br>
              <a:rPr lang="en-US" baseline="0" dirty="0"/>
            </a:br>
            <a:endParaRPr lang="en-US" dirty="0"/>
          </a:p>
          <a:p>
            <a:r>
              <a:rPr lang="en-US" dirty="0"/>
              <a:t>“The Office of Intelligence and Analysis was established by the Intelligence Authorization Act for fiscal 2004. OIA is responsible for the receipt, analysis, collation, and dissemination of foreign intelligence and foreign counterintelligence information related to the operation and responsibilities of the Department of the Treasury. OIA is a component of the U.S. Department of the Treasury’s Office of Terrorism and Financial Intelligence (TFI). TFI marshals the Department’s intelligence and enforcement functions with the twin aims of safeguarding the financial system against illicit use and combating rogue nations, terrorist facilitators, weapons of mass destruction proliferators, money launderers, drug kingpins, and other national security threats.”-http://www.dni.gov/index.php/intelligence-community/members-of-the-ic</a:t>
            </a:r>
          </a:p>
        </p:txBody>
      </p:sp>
      <p:sp>
        <p:nvSpPr>
          <p:cNvPr id="4" name="Slide Number Placeholder 3"/>
          <p:cNvSpPr>
            <a:spLocks noGrp="1"/>
          </p:cNvSpPr>
          <p:nvPr>
            <p:ph type="sldNum" sz="quarter" idx="10"/>
          </p:nvPr>
        </p:nvSpPr>
        <p:spPr/>
        <p:txBody>
          <a:bodyPr/>
          <a:lstStyle/>
          <a:p>
            <a:fld id="{CBA70438-A229-407E-8BB5-22F9B416D524}" type="slidenum">
              <a:rPr lang="en-US" altLang="en-US" smtClean="0">
                <a:solidFill>
                  <a:srgbClr val="000000"/>
                </a:solidFill>
              </a:rPr>
              <a:pPr/>
              <a:t>42</a:t>
            </a:fld>
            <a:endParaRPr lang="en-US" altLang="en-US">
              <a:solidFill>
                <a:srgbClr val="000000"/>
              </a:solidFill>
            </a:endParaRPr>
          </a:p>
        </p:txBody>
      </p:sp>
    </p:spTree>
    <p:extLst>
      <p:ext uri="{BB962C8B-B14F-4D97-AF65-F5344CB8AC3E}">
        <p14:creationId xmlns:p14="http://schemas.microsoft.com/office/powerpoint/2010/main" val="36871696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B63FCA-9E47-4CD2-8E2A-0C46F2029ED8}" type="slidenum">
              <a:rPr lang="en-US"/>
              <a:pPr/>
              <a:t>43</a:t>
            </a:fld>
            <a:endParaRPr lang="en-US"/>
          </a:p>
        </p:txBody>
      </p:sp>
      <p:sp>
        <p:nvSpPr>
          <p:cNvPr id="23554" name="Rectangle 2"/>
          <p:cNvSpPr>
            <a:spLocks noGrp="1" noRot="1" noChangeAspect="1" noChangeArrowheads="1" noTextEdit="1"/>
          </p:cNvSpPr>
          <p:nvPr>
            <p:ph type="sldImg"/>
          </p:nvPr>
        </p:nvSpPr>
        <p:spPr>
          <a:xfrm>
            <a:off x="1631950" y="592138"/>
            <a:ext cx="3592513" cy="2022475"/>
          </a:xfrm>
          <a:ln/>
        </p:spPr>
      </p:sp>
      <p:sp>
        <p:nvSpPr>
          <p:cNvPr id="23555" name="Rectangle 3"/>
          <p:cNvSpPr>
            <a:spLocks noGrp="1" noChangeArrowheads="1"/>
          </p:cNvSpPr>
          <p:nvPr>
            <p:ph type="body" idx="1"/>
          </p:nvPr>
        </p:nvSpPr>
        <p:spPr/>
        <p:txBody>
          <a:bodyPr/>
          <a:lstStyle/>
          <a:p>
            <a:r>
              <a:rPr lang="en-US"/>
              <a:t>The period shortly before Ibn Fadlan’s time was the high-water mark of Arab/Muslim intellectual progress.  The century from </a:t>
            </a:r>
            <a:r>
              <a:rPr lang="en-US" i="1"/>
              <a:t>ca. </a:t>
            </a:r>
            <a:r>
              <a:rPr lang="en-US"/>
              <a:t>750 – 850 CE was an epoch of translation as the Abbasid capital of Baghdad was the center of a massive effort to translate into Arabic the knowledge of the ancient world. As seen in this map from 1884, Baghdad was situated at the crossroads between the west and east, where Arab translators drew in Greek works from Asia Minor through Syria and Palestine and from the repositories in Alexandria in North Africa. Persian works came from Iran, and Hindu works from India.  Among other things, the Arabs translated works on medicine from the Greeks, Hindus, and Persians and added their own discoveries in anatomy, ophthalmology, pharmacology, epidemiology, and the veterinary sciences to the body of work that was later to be translated from Arabic into Latin for introduction into Europe.</a:t>
            </a:r>
          </a:p>
        </p:txBody>
      </p:sp>
    </p:spTree>
    <p:extLst>
      <p:ext uri="{BB962C8B-B14F-4D97-AF65-F5344CB8AC3E}">
        <p14:creationId xmlns:p14="http://schemas.microsoft.com/office/powerpoint/2010/main" val="7570484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72E2B1-80E6-40CF-972F-13D2597AD693}" type="slidenum">
              <a:rPr lang="en-US"/>
              <a:pPr/>
              <a:t>44</a:t>
            </a:fld>
            <a:endParaRPr lang="en-US"/>
          </a:p>
        </p:txBody>
      </p:sp>
      <p:sp>
        <p:nvSpPr>
          <p:cNvPr id="54274"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a:t>This knowledge that was translated and, on occasion, originally discovered in Baghdad was disseminated throughout the Arab world. It came into contact with the west in the Iberian peninsula where Muslim centers of learning, most notably in Cordoba, Spain became a source for European knowledge. What began initially as a Christian religious effort to gather information from the Muslims to use against them in polemical ways, over time developed into a serious effort to learn from the Arabs and to translate the Arab works into Latin for wider dissemination into the European environment.</a:t>
            </a:r>
          </a:p>
        </p:txBody>
      </p:sp>
    </p:spTree>
    <p:extLst>
      <p:ext uri="{BB962C8B-B14F-4D97-AF65-F5344CB8AC3E}">
        <p14:creationId xmlns:p14="http://schemas.microsoft.com/office/powerpoint/2010/main" val="12744924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Change the logo in master view. Turn off snap</a:t>
            </a:r>
            <a:r>
              <a:rPr lang="en-US" baseline="0" dirty="0"/>
              <a:t> to grid.</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46</a:t>
            </a:fld>
            <a:endParaRPr lang="en-US"/>
          </a:p>
        </p:txBody>
      </p:sp>
    </p:spTree>
    <p:extLst>
      <p:ext uri="{BB962C8B-B14F-4D97-AF65-F5344CB8AC3E}">
        <p14:creationId xmlns:p14="http://schemas.microsoft.com/office/powerpoint/2010/main" val="19048362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96860AB-CE68-4999-9F9E-081097E903C0}" type="slidenum">
              <a:rPr lang="en-US" smtClean="0">
                <a:solidFill>
                  <a:prstClr val="black"/>
                </a:solidFill>
              </a:rPr>
              <a:pPr eaLnBrk="1" hangingPunct="1"/>
              <a:t>48</a:t>
            </a:fld>
            <a:endParaRPr lang="en-US">
              <a:solidFill>
                <a:prstClr val="black"/>
              </a:solidFill>
            </a:endParaRPr>
          </a:p>
        </p:txBody>
      </p:sp>
      <p:sp>
        <p:nvSpPr>
          <p:cNvPr id="12291" name="Rectangle 2"/>
          <p:cNvSpPr>
            <a:spLocks noGrp="1" noRot="1" noChangeAspect="1" noChangeArrowheads="1" noTextEdit="1"/>
          </p:cNvSpPr>
          <p:nvPr>
            <p:ph type="sldImg"/>
          </p:nvPr>
        </p:nvSpPr>
        <p:spPr>
          <a:xfrm>
            <a:off x="2470150" y="0"/>
            <a:ext cx="1647825" cy="927100"/>
          </a:xfrm>
          <a:ln/>
        </p:spPr>
      </p:sp>
      <p:sp>
        <p:nvSpPr>
          <p:cNvPr id="12292" name="Rectangle 3"/>
          <p:cNvSpPr>
            <a:spLocks noGrp="1" noChangeArrowheads="1"/>
          </p:cNvSpPr>
          <p:nvPr>
            <p:ph type="body" idx="1"/>
          </p:nvPr>
        </p:nvSpPr>
        <p:spPr>
          <a:xfrm>
            <a:off x="0" y="749508"/>
            <a:ext cx="6858000" cy="83944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000" b="1" u="sng"/>
              <a:t>GERMAN EXPANSION</a:t>
            </a:r>
          </a:p>
          <a:p>
            <a:pPr eaLnBrk="1" hangingPunct="1">
              <a:buFontTx/>
              <a:buChar char="•"/>
            </a:pPr>
            <a:r>
              <a:rPr lang="en-US" sz="1000" u="sng"/>
              <a:t>1933</a:t>
            </a:r>
            <a:r>
              <a:rPr lang="en-US" sz="1000"/>
              <a:t> – The Nazi Party came to power in Germany (the Third Reich forms). Hitler began to rebuild the military in direct violation of the Treaty of Versailles (secretly at first, and in public by 1935 – the Western democracies do nothing). </a:t>
            </a:r>
          </a:p>
          <a:p>
            <a:pPr eaLnBrk="1" hangingPunct="1">
              <a:buFontTx/>
              <a:buChar char="•"/>
            </a:pPr>
            <a:r>
              <a:rPr lang="en-US" sz="1000" u="sng"/>
              <a:t>March 1936</a:t>
            </a:r>
            <a:r>
              <a:rPr lang="en-US" sz="1000"/>
              <a:t> – Germans occupied the </a:t>
            </a:r>
            <a:r>
              <a:rPr lang="en-US" sz="1000" b="1"/>
              <a:t>Rhineland</a:t>
            </a:r>
            <a:r>
              <a:rPr lang="en-US" sz="1000"/>
              <a:t> with troops – again violating the Treaty of Versailles and again resulting in no reaction from the Western democracies.</a:t>
            </a:r>
          </a:p>
          <a:p>
            <a:pPr eaLnBrk="1" hangingPunct="1">
              <a:buFontTx/>
              <a:buChar char="•"/>
            </a:pPr>
            <a:r>
              <a:rPr lang="en-US" sz="1000" u="sng"/>
              <a:t>March 1938</a:t>
            </a:r>
            <a:r>
              <a:rPr lang="en-US" sz="1000"/>
              <a:t> – </a:t>
            </a:r>
            <a:r>
              <a:rPr lang="en-US" sz="1000" b="1"/>
              <a:t>Austria</a:t>
            </a:r>
            <a:r>
              <a:rPr lang="en-US" sz="1000"/>
              <a:t> was annexed by the Third Reich. </a:t>
            </a:r>
          </a:p>
          <a:p>
            <a:pPr eaLnBrk="1" hangingPunct="1">
              <a:buFontTx/>
              <a:buChar char="•"/>
            </a:pPr>
            <a:r>
              <a:rPr lang="en-US" sz="1000" u="sng"/>
              <a:t>Sept 1938</a:t>
            </a:r>
            <a:r>
              <a:rPr lang="en-US" sz="1000"/>
              <a:t> – </a:t>
            </a:r>
            <a:r>
              <a:rPr lang="en-US" sz="1000" b="1"/>
              <a:t>Munich Agreement</a:t>
            </a:r>
            <a:r>
              <a:rPr lang="en-US" sz="1000"/>
              <a:t>.  Britain and France agreed to Hitler’s demands to ‘free’ oppressed German people that lived within the Czech Republic. German troops occupied the </a:t>
            </a:r>
            <a:r>
              <a:rPr lang="en-US" sz="1000" b="1"/>
              <a:t>Sudetenland</a:t>
            </a:r>
            <a:r>
              <a:rPr lang="en-US" sz="1000"/>
              <a:t> in the first weeks of October.</a:t>
            </a:r>
          </a:p>
          <a:p>
            <a:pPr eaLnBrk="1" hangingPunct="1">
              <a:buFontTx/>
              <a:buChar char="•"/>
            </a:pPr>
            <a:r>
              <a:rPr lang="en-US" sz="1000" u="sng"/>
              <a:t>March 1939</a:t>
            </a:r>
            <a:r>
              <a:rPr lang="en-US" sz="1000"/>
              <a:t> – Germany seized the remainder of western </a:t>
            </a:r>
            <a:r>
              <a:rPr lang="en-US" sz="1000" b="1"/>
              <a:t>Czechoslovakia</a:t>
            </a:r>
            <a:r>
              <a:rPr lang="en-US" sz="1000"/>
              <a:t>. The western democracies finally realized Hitler’s true intention of conquest. The southeastern portion became the Slovak Republic, allied with Germany.</a:t>
            </a:r>
          </a:p>
          <a:p>
            <a:pPr eaLnBrk="1" hangingPunct="1">
              <a:buFontTx/>
              <a:buChar char="•"/>
            </a:pPr>
            <a:r>
              <a:rPr lang="en-US" sz="1000" u="sng"/>
              <a:t>April 1939</a:t>
            </a:r>
            <a:r>
              <a:rPr lang="en-US" sz="1000"/>
              <a:t>.  Similarly, Italy invaded Albania and then become officially allied with Germany with the “</a:t>
            </a:r>
            <a:r>
              <a:rPr lang="en-US" sz="1000" b="1"/>
              <a:t>Pact of Steel</a:t>
            </a:r>
            <a:r>
              <a:rPr lang="en-US" sz="1000"/>
              <a:t>” in May.</a:t>
            </a:r>
          </a:p>
          <a:p>
            <a:pPr eaLnBrk="1" hangingPunct="1">
              <a:buFontTx/>
              <a:buChar char="•"/>
            </a:pPr>
            <a:r>
              <a:rPr lang="en-US" sz="1000" u="sng"/>
              <a:t>1 September 1939</a:t>
            </a:r>
            <a:r>
              <a:rPr lang="en-US" sz="1000"/>
              <a:t> </a:t>
            </a:r>
            <a:r>
              <a:rPr lang="en-US" sz="1000" b="1"/>
              <a:t>Germany invaded Poland</a:t>
            </a:r>
            <a:r>
              <a:rPr lang="en-US" sz="1000"/>
              <a:t> with two Army Groups. On 17 Sept the Soviet Union, who had previously signed a non-aggression agreement with Germany (Molotov-Rippentrop Pact: 27 AUGust 1939) invaded and occupied eastern Poland. France and Britain declared war on Germany.</a:t>
            </a:r>
          </a:p>
          <a:p>
            <a:pPr eaLnBrk="1" hangingPunct="1">
              <a:buFontTx/>
              <a:buChar char="•"/>
            </a:pPr>
            <a:r>
              <a:rPr lang="en-US" sz="1000" u="sng"/>
              <a:t>03 Octtember 1940</a:t>
            </a:r>
            <a:r>
              <a:rPr lang="en-US" sz="1000"/>
              <a:t>.  </a:t>
            </a:r>
            <a:r>
              <a:rPr lang="en-US" sz="1000" b="1"/>
              <a:t>Tripartite Pact</a:t>
            </a:r>
            <a:r>
              <a:rPr lang="en-US" sz="1000"/>
              <a:t>: The Axis Powers formally came into being.  Germany, Japan and Italy signed this agreement to mutually support each other in their quest to conquer their spheres of influence. Hungary and Romania joined in November ’40 and Bulgaria joined in March 41.</a:t>
            </a:r>
          </a:p>
          <a:p>
            <a:pPr eaLnBrk="1" hangingPunct="1">
              <a:buFontTx/>
              <a:buChar char="•"/>
            </a:pPr>
            <a:r>
              <a:rPr lang="en-US" sz="1000" u="sng"/>
              <a:t>October 1939-April 1940</a:t>
            </a:r>
            <a:r>
              <a:rPr lang="en-US" sz="1000"/>
              <a:t>.  </a:t>
            </a:r>
            <a:r>
              <a:rPr lang="en-US" sz="1000" b="1"/>
              <a:t>The ‘Phony War’.</a:t>
            </a:r>
            <a:r>
              <a:rPr lang="en-US" sz="1000"/>
              <a:t> Germany built up forces to invade France while France established defenses behind her Maginot Line (a series of strong fortifications on the French-German Border).  Since the Maginot Line did not extend beyond that border, the French positioned their more mobile forces, including the British Expeditionary Force, on the Belgium Border, which would cross that border should the Germans attempt a repeat of the Schlieffen plan they had executed at the beginning of WW I. This, the Dyer Plan, would meet and defeat any German attack trying to swing around the Maginot Line, through Belgium/Netherlands. </a:t>
            </a:r>
          </a:p>
          <a:p>
            <a:pPr eaLnBrk="1" hangingPunct="1">
              <a:buFontTx/>
              <a:buChar char="•"/>
            </a:pPr>
            <a:r>
              <a:rPr lang="en-US" sz="1000" u="sng"/>
              <a:t>9 April</a:t>
            </a:r>
            <a:r>
              <a:rPr lang="en-US" sz="1000"/>
              <a:t> – German forces occupied </a:t>
            </a:r>
            <a:r>
              <a:rPr lang="en-US" sz="1000" b="1"/>
              <a:t>Denmark</a:t>
            </a:r>
          </a:p>
          <a:p>
            <a:pPr eaLnBrk="1" hangingPunct="1">
              <a:buFontTx/>
              <a:buChar char="•"/>
            </a:pPr>
            <a:r>
              <a:rPr lang="en-US" sz="1000" u="sng"/>
              <a:t>9 April – June</a:t>
            </a:r>
            <a:r>
              <a:rPr lang="en-US" sz="1000"/>
              <a:t>. Germans invaded </a:t>
            </a:r>
            <a:r>
              <a:rPr lang="en-US" sz="1000" b="1"/>
              <a:t>Norway</a:t>
            </a:r>
            <a:r>
              <a:rPr lang="en-US" sz="1000"/>
              <a:t>.  These two actions protect the German trade routes with Sweden (Iron Ore) and assisted Germany to execute her future submarine campaign in the Atlantic.</a:t>
            </a:r>
          </a:p>
          <a:p>
            <a:pPr eaLnBrk="1" hangingPunct="1">
              <a:buFontTx/>
              <a:buChar char="•"/>
            </a:pPr>
            <a:r>
              <a:rPr lang="en-US" sz="1000" u="sng"/>
              <a:t>10 May 1940</a:t>
            </a:r>
            <a:r>
              <a:rPr lang="en-US" sz="1000"/>
              <a:t> – </a:t>
            </a:r>
            <a:r>
              <a:rPr lang="en-US" sz="1000" b="1"/>
              <a:t>Battle of France</a:t>
            </a:r>
            <a:r>
              <a:rPr lang="en-US" sz="1000"/>
              <a:t>. The Germans invaded the Netherlands and Belgium (bypassing the Maginot Line).  Britain and France moved to counter this attack. </a:t>
            </a:r>
          </a:p>
          <a:p>
            <a:pPr eaLnBrk="1" hangingPunct="1">
              <a:buFontTx/>
              <a:buChar char="•"/>
            </a:pPr>
            <a:r>
              <a:rPr lang="en-US" sz="1000"/>
              <a:t>German Army Group A (containing the majority of the Panzer Units) attacks through the Ardennes Forrest and cuts off two French Armies and the BEF from the rest of the French Forces. These troops either surrendered or were evacuated at Dunkirk. </a:t>
            </a:r>
          </a:p>
          <a:p>
            <a:pPr eaLnBrk="1" hangingPunct="1">
              <a:buFontTx/>
              <a:buChar char="•"/>
            </a:pPr>
            <a:r>
              <a:rPr lang="en-US" sz="1000" u="sng"/>
              <a:t>22 June</a:t>
            </a:r>
            <a:r>
              <a:rPr lang="en-US" sz="1000"/>
              <a:t> – </a:t>
            </a:r>
            <a:r>
              <a:rPr lang="en-US" sz="1000" b="1"/>
              <a:t>The Battle of France ends</a:t>
            </a:r>
            <a:r>
              <a:rPr lang="en-US" sz="1000"/>
              <a:t>.  After the disaster in the Low Countries, the French Army becomes almost totally ineffective, and the Germans easily attack through northern and eastern France. France surrenders and Vichy France was established, which is Southern France, Corsica and the French Colonies that now became essentially allied with Germany.  </a:t>
            </a:r>
          </a:p>
          <a:p>
            <a:pPr eaLnBrk="1" hangingPunct="1">
              <a:buFontTx/>
              <a:buChar char="•"/>
            </a:pPr>
            <a:r>
              <a:rPr lang="en-US" sz="1000" u="sng"/>
              <a:t>July – October 1940</a:t>
            </a:r>
            <a:r>
              <a:rPr lang="en-US" sz="1000"/>
              <a:t>.  </a:t>
            </a:r>
            <a:r>
              <a:rPr lang="en-US" sz="1000" b="1"/>
              <a:t>Battle of Britain</a:t>
            </a:r>
            <a:r>
              <a:rPr lang="en-US" sz="1000"/>
              <a:t>.  An attempt by Germany to gain air superiority, in order to invade Britain (</a:t>
            </a:r>
            <a:r>
              <a:rPr lang="en-US" sz="1000" i="1"/>
              <a:t>Operation Sea Lion</a:t>
            </a:r>
            <a:r>
              <a:rPr lang="en-US" sz="1000"/>
              <a:t>).  The Germans failed and eventually called off the Operation.</a:t>
            </a:r>
          </a:p>
          <a:p>
            <a:pPr eaLnBrk="1" hangingPunct="1"/>
            <a:r>
              <a:rPr lang="en-US" sz="1000">
                <a:solidFill>
                  <a:schemeClr val="accent2"/>
                </a:solidFill>
              </a:rPr>
              <a:t>NOT SHOWN: </a:t>
            </a:r>
            <a:r>
              <a:rPr lang="en-US" sz="1000" u="sng">
                <a:solidFill>
                  <a:schemeClr val="accent2"/>
                </a:solidFill>
              </a:rPr>
              <a:t>Sept 1940-Nov 1942</a:t>
            </a:r>
            <a:r>
              <a:rPr lang="en-US" sz="1000">
                <a:solidFill>
                  <a:schemeClr val="accent2"/>
                </a:solidFill>
              </a:rPr>
              <a:t>: </a:t>
            </a:r>
            <a:r>
              <a:rPr lang="en-US" sz="1000" b="1">
                <a:solidFill>
                  <a:schemeClr val="accent2"/>
                </a:solidFill>
              </a:rPr>
              <a:t>North Africa Campaign</a:t>
            </a:r>
            <a:r>
              <a:rPr lang="en-US" sz="1000">
                <a:solidFill>
                  <a:schemeClr val="accent2"/>
                </a:solidFill>
              </a:rPr>
              <a:t>.  A series of see-saw battles between German/Italian Forces (Libya) and the British (Egypt).</a:t>
            </a:r>
          </a:p>
          <a:p>
            <a:pPr eaLnBrk="1" hangingPunct="1">
              <a:buFontTx/>
              <a:buChar char="•"/>
            </a:pPr>
            <a:r>
              <a:rPr lang="en-US" sz="1000"/>
              <a:t>October 1940.  Italy attempted to invade Greece, but failed miserably. They actually lose half of Albania, and the British sent forces to defend Greece. </a:t>
            </a:r>
          </a:p>
          <a:p>
            <a:pPr eaLnBrk="1" hangingPunct="1">
              <a:buFontTx/>
              <a:buChar char="•"/>
            </a:pPr>
            <a:r>
              <a:rPr lang="en-US" sz="1000" u="sng"/>
              <a:t>April 1941</a:t>
            </a:r>
            <a:r>
              <a:rPr lang="en-US" sz="1000"/>
              <a:t>.  Germany goes to the aid of Italy by invading </a:t>
            </a:r>
            <a:r>
              <a:rPr lang="en-US" sz="1000" b="1"/>
              <a:t>Greece</a:t>
            </a:r>
            <a:r>
              <a:rPr lang="en-US" sz="1000"/>
              <a:t>, and consequently </a:t>
            </a:r>
            <a:r>
              <a:rPr lang="en-US" sz="1000" b="1"/>
              <a:t>Yugoslavia</a:t>
            </a:r>
            <a:r>
              <a:rPr lang="en-US" sz="1000"/>
              <a:t> when the Yugoslav government was overthrown, cancelling her previous agreement to allow the Germans to pass through their county.</a:t>
            </a:r>
          </a:p>
          <a:p>
            <a:pPr eaLnBrk="1" hangingPunct="1">
              <a:buFontTx/>
              <a:buChar char="•"/>
            </a:pPr>
            <a:r>
              <a:rPr lang="en-US" sz="1000" u="sng"/>
              <a:t>20-31 May</a:t>
            </a:r>
            <a:r>
              <a:rPr lang="en-US" sz="1000"/>
              <a:t> 1941.  Germany seized</a:t>
            </a:r>
            <a:r>
              <a:rPr lang="en-US" sz="1000" b="1"/>
              <a:t> Crete</a:t>
            </a:r>
            <a:r>
              <a:rPr lang="en-US" sz="1000"/>
              <a:t> with an almost purely Airborne Assault. They suffered such great losses, they never again conducted a major airborne assault.</a:t>
            </a:r>
          </a:p>
          <a:p>
            <a:pPr eaLnBrk="1" hangingPunct="1">
              <a:buFontTx/>
              <a:buChar char="•"/>
            </a:pPr>
            <a:r>
              <a:rPr lang="en-US" sz="1000" u="sng"/>
              <a:t>22 June – December 1941</a:t>
            </a:r>
            <a:r>
              <a:rPr lang="en-US" sz="1000"/>
              <a:t>.  </a:t>
            </a:r>
            <a:r>
              <a:rPr lang="en-US" sz="1000" b="1" i="1"/>
              <a:t>Operation Barbarossa</a:t>
            </a:r>
            <a:r>
              <a:rPr lang="en-US" sz="1000"/>
              <a:t>.  Three German Army Groups attacked into the Soviet Union, but were finally stopped just short of Moscow by stiff Soviet resistance, strategic overreach and the winter.</a:t>
            </a:r>
          </a:p>
        </p:txBody>
      </p:sp>
    </p:spTree>
    <p:extLst>
      <p:ext uri="{BB962C8B-B14F-4D97-AF65-F5344CB8AC3E}">
        <p14:creationId xmlns:p14="http://schemas.microsoft.com/office/powerpoint/2010/main" val="868649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F5F627-8A0F-4F96-8804-84F6AF6352F0}" type="slidenum">
              <a:rPr lang="en-US" smtClean="0">
                <a:solidFill>
                  <a:prstClr val="black"/>
                </a:solidFill>
              </a:rPr>
              <a:pPr eaLnBrk="1" hangingPunct="1"/>
              <a:t>49</a:t>
            </a:fld>
            <a:endParaRPr lang="en-US">
              <a:solidFill>
                <a:prstClr val="black"/>
              </a:solidFill>
            </a:endParaRPr>
          </a:p>
        </p:txBody>
      </p:sp>
      <p:sp>
        <p:nvSpPr>
          <p:cNvPr id="13315" name="Rectangle 2"/>
          <p:cNvSpPr>
            <a:spLocks noGrp="1" noRot="1" noChangeAspect="1" noChangeArrowheads="1" noTextEdit="1"/>
          </p:cNvSpPr>
          <p:nvPr>
            <p:ph type="sldImg"/>
          </p:nvPr>
        </p:nvSpPr>
        <p:spPr>
          <a:xfrm>
            <a:off x="2255838" y="0"/>
            <a:ext cx="2017712" cy="1135063"/>
          </a:xfrm>
          <a:ln/>
        </p:spPr>
      </p:sp>
      <p:sp>
        <p:nvSpPr>
          <p:cNvPr id="13316" name="Rectangle 3"/>
          <p:cNvSpPr>
            <a:spLocks noGrp="1" noChangeArrowheads="1"/>
          </p:cNvSpPr>
          <p:nvPr>
            <p:ph type="body" idx="1"/>
          </p:nvPr>
        </p:nvSpPr>
        <p:spPr>
          <a:xfrm>
            <a:off x="0" y="915025"/>
            <a:ext cx="6858000" cy="8228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b="1" u="sng"/>
              <a:t>NORTH AFRICA AND ITALY</a:t>
            </a:r>
          </a:p>
          <a:p>
            <a:pPr eaLnBrk="1" hangingPunct="1">
              <a:lnSpc>
                <a:spcPct val="90000"/>
              </a:lnSpc>
              <a:buFontTx/>
              <a:buChar char="•"/>
            </a:pPr>
            <a:r>
              <a:rPr lang="en-US" u="sng"/>
              <a:t>8 November 1942</a:t>
            </a:r>
            <a:r>
              <a:rPr lang="en-US"/>
              <a:t>: </a:t>
            </a:r>
            <a:r>
              <a:rPr lang="en-US" b="1" i="1"/>
              <a:t>Operation Torch</a:t>
            </a:r>
            <a:r>
              <a:rPr lang="en-US"/>
              <a:t>.  Knowing that they are not yet strong enough for a direct assault into Europe, but realizing they must attack somewhere, the Allied Combined Chiefs of Staff decided to attack North Africa to assist the British 8</a:t>
            </a:r>
            <a:r>
              <a:rPr lang="en-US" baseline="30000"/>
              <a:t>th</a:t>
            </a:r>
            <a:r>
              <a:rPr lang="en-US"/>
              <a:t> Army destroy the German/Italian Forces that were fighting in the vicinity of Egypt.  At three landing sights, the Allies landed in Morocco and Algeria and quickly defeat the Vichy forces there. </a:t>
            </a:r>
          </a:p>
          <a:p>
            <a:pPr eaLnBrk="1" hangingPunct="1">
              <a:lnSpc>
                <a:spcPct val="90000"/>
              </a:lnSpc>
              <a:buFontTx/>
              <a:buChar char="•"/>
            </a:pPr>
            <a:r>
              <a:rPr lang="en-US" u="sng"/>
              <a:t>10 November 1942</a:t>
            </a:r>
            <a:r>
              <a:rPr lang="en-US"/>
              <a:t>: Germans occupied Southern France and Corsica as the Vichy government began to topple (due to defections in N. Africa). </a:t>
            </a:r>
          </a:p>
          <a:p>
            <a:pPr eaLnBrk="1" hangingPunct="1">
              <a:lnSpc>
                <a:spcPct val="90000"/>
              </a:lnSpc>
              <a:buFontTx/>
              <a:buChar char="•"/>
            </a:pPr>
            <a:r>
              <a:rPr lang="en-US" u="sng"/>
              <a:t>November 1942</a:t>
            </a:r>
            <a:r>
              <a:rPr lang="en-US"/>
              <a:t> – The allies advanced toward Tunisia to seize critical supply ports.  However, the Germans rushed troops into Tunisia from Italy/Sicily and form the 5</a:t>
            </a:r>
            <a:r>
              <a:rPr lang="en-US" baseline="30000"/>
              <a:t>th</a:t>
            </a:r>
            <a:r>
              <a:rPr lang="en-US"/>
              <a:t> Panzer Army.  The Germans successfully halted the Allied advance just short of their goal.  The British 1</a:t>
            </a:r>
            <a:r>
              <a:rPr lang="en-US" baseline="30000"/>
              <a:t>st</a:t>
            </a:r>
            <a:r>
              <a:rPr lang="en-US"/>
              <a:t> Army was now forced to go on the defense and wait for supplies and reinforcements to arrive from their very long supply lines, as well as wait for better weather.  A French and American Corps occupied positions to the south of the main British Corps.  In early February, Panzer Army Afrika (Rommel) arrived in Tunisia after being driven from Egypt by the 8</a:t>
            </a:r>
            <a:r>
              <a:rPr lang="en-US" baseline="30000"/>
              <a:t>th</a:t>
            </a:r>
            <a:r>
              <a:rPr lang="en-US"/>
              <a:t> Army.</a:t>
            </a:r>
          </a:p>
          <a:p>
            <a:pPr eaLnBrk="1" hangingPunct="1">
              <a:lnSpc>
                <a:spcPct val="90000"/>
              </a:lnSpc>
              <a:buFontTx/>
              <a:buChar char="•"/>
            </a:pPr>
            <a:r>
              <a:rPr lang="en-US"/>
              <a:t>Rommel proposed that the combined German Armies attack the weak allied right flank to attempt to cut the 1</a:t>
            </a:r>
            <a:r>
              <a:rPr lang="en-US" baseline="30000"/>
              <a:t>st</a:t>
            </a:r>
            <a:r>
              <a:rPr lang="en-US"/>
              <a:t> Br Army from its supply lines prior to the 8</a:t>
            </a:r>
            <a:r>
              <a:rPr lang="en-US" baseline="30000"/>
              <a:t>th</a:t>
            </a:r>
            <a:r>
              <a:rPr lang="en-US"/>
              <a:t> Army’s arrival in force.</a:t>
            </a:r>
          </a:p>
          <a:p>
            <a:pPr eaLnBrk="1" hangingPunct="1">
              <a:lnSpc>
                <a:spcPct val="90000"/>
              </a:lnSpc>
              <a:buFontTx/>
              <a:buChar char="•"/>
            </a:pPr>
            <a:r>
              <a:rPr lang="en-US" u="sng"/>
              <a:t>Feb 1943</a:t>
            </a:r>
            <a:r>
              <a:rPr lang="en-US"/>
              <a:t>. </a:t>
            </a:r>
            <a:r>
              <a:rPr lang="en-US" b="1"/>
              <a:t>Battle of Kasserine Pass</a:t>
            </a:r>
            <a:r>
              <a:rPr lang="en-US"/>
              <a:t>: This battle was a tactical defeat for the Americans, but an operational failure for the Germans who are unable to follow up on their initial success.  The 8</a:t>
            </a:r>
            <a:r>
              <a:rPr lang="en-US" baseline="30000"/>
              <a:t>th</a:t>
            </a:r>
            <a:r>
              <a:rPr lang="en-US"/>
              <a:t> Army finally arrived in force and the two German Armies surrendered in May 1943.  </a:t>
            </a:r>
          </a:p>
          <a:p>
            <a:pPr eaLnBrk="1" hangingPunct="1">
              <a:lnSpc>
                <a:spcPct val="90000"/>
              </a:lnSpc>
            </a:pPr>
            <a:r>
              <a:rPr lang="en-US">
                <a:solidFill>
                  <a:schemeClr val="accent2"/>
                </a:solidFill>
              </a:rPr>
              <a:t>With the Allies still unprepared to invade Europe, a decision was made at the Casablanca Conference to attack into Sicily (the decision to invade Italy was made with the success of the Sicilian operation)</a:t>
            </a:r>
          </a:p>
          <a:p>
            <a:pPr eaLnBrk="1" hangingPunct="1">
              <a:lnSpc>
                <a:spcPct val="90000"/>
              </a:lnSpc>
              <a:buFontTx/>
              <a:buChar char="•"/>
            </a:pPr>
            <a:r>
              <a:rPr lang="en-US"/>
              <a:t> </a:t>
            </a:r>
            <a:r>
              <a:rPr lang="en-US" u="sng"/>
              <a:t>10 July 43</a:t>
            </a:r>
            <a:r>
              <a:rPr lang="en-US"/>
              <a:t>: 15</a:t>
            </a:r>
            <a:r>
              <a:rPr lang="en-US" baseline="30000"/>
              <a:t>th</a:t>
            </a:r>
            <a:r>
              <a:rPr lang="en-US"/>
              <a:t> Army Group (AG) with the US 7</a:t>
            </a:r>
            <a:r>
              <a:rPr lang="en-US" baseline="30000"/>
              <a:t>th</a:t>
            </a:r>
            <a:r>
              <a:rPr lang="en-US"/>
              <a:t> Army (Patton) and the British 8</a:t>
            </a:r>
            <a:r>
              <a:rPr lang="en-US" baseline="30000"/>
              <a:t>th</a:t>
            </a:r>
            <a:r>
              <a:rPr lang="en-US"/>
              <a:t> Army (Montgomery) invade Sicily (</a:t>
            </a:r>
            <a:r>
              <a:rPr lang="en-US" b="1" i="1"/>
              <a:t>Operation Husky</a:t>
            </a:r>
            <a:r>
              <a:rPr lang="en-US"/>
              <a:t>). 505</a:t>
            </a:r>
            <a:r>
              <a:rPr lang="en-US" baseline="30000"/>
              <a:t>th</a:t>
            </a:r>
            <a:r>
              <a:rPr lang="en-US"/>
              <a:t> Parachute Regt (82</a:t>
            </a:r>
            <a:r>
              <a:rPr lang="en-US" baseline="30000"/>
              <a:t>nd</a:t>
            </a:r>
            <a:r>
              <a:rPr lang="en-US"/>
              <a:t> Airborne Division) and 1</a:t>
            </a:r>
            <a:r>
              <a:rPr lang="en-US" baseline="30000"/>
              <a:t>st</a:t>
            </a:r>
            <a:r>
              <a:rPr lang="en-US"/>
              <a:t> British Airborne Division assist.</a:t>
            </a:r>
          </a:p>
          <a:p>
            <a:pPr eaLnBrk="1" hangingPunct="1">
              <a:lnSpc>
                <a:spcPct val="90000"/>
              </a:lnSpc>
              <a:buFontTx/>
              <a:buChar char="•"/>
            </a:pPr>
            <a:r>
              <a:rPr lang="en-US" u="sng"/>
              <a:t>10 July – 17 August 43</a:t>
            </a:r>
            <a:r>
              <a:rPr lang="en-US"/>
              <a:t>: </a:t>
            </a:r>
            <a:r>
              <a:rPr lang="en-US" b="1"/>
              <a:t>Sicily</a:t>
            </a:r>
            <a:r>
              <a:rPr lang="en-US"/>
              <a:t> was conquered. The US 7</a:t>
            </a:r>
            <a:r>
              <a:rPr lang="en-US" baseline="30000"/>
              <a:t>th</a:t>
            </a:r>
            <a:r>
              <a:rPr lang="en-US"/>
              <a:t> Army attacked up the western side of the island, protecting the flank of the British 8</a:t>
            </a:r>
            <a:r>
              <a:rPr lang="en-US" baseline="30000"/>
              <a:t>th</a:t>
            </a:r>
            <a:r>
              <a:rPr lang="en-US"/>
              <a:t> Army that attacked up the eastern side.  The Germans were able to evacuate much of their men and equipment.</a:t>
            </a:r>
          </a:p>
          <a:p>
            <a:pPr eaLnBrk="1" hangingPunct="1">
              <a:lnSpc>
                <a:spcPct val="90000"/>
              </a:lnSpc>
              <a:buFontTx/>
              <a:buChar char="•"/>
            </a:pPr>
            <a:r>
              <a:rPr lang="en-US" u="sng"/>
              <a:t>3 Sept 43</a:t>
            </a:r>
            <a:r>
              <a:rPr lang="en-US"/>
              <a:t>:  British 8</a:t>
            </a:r>
            <a:r>
              <a:rPr lang="en-US" baseline="30000"/>
              <a:t>th</a:t>
            </a:r>
            <a:r>
              <a:rPr lang="en-US"/>
              <a:t> Army invaded the ‘toe’ of </a:t>
            </a:r>
            <a:r>
              <a:rPr lang="en-US" b="1"/>
              <a:t>Italy</a:t>
            </a:r>
            <a:r>
              <a:rPr lang="en-US"/>
              <a:t> as a diversion (</a:t>
            </a:r>
            <a:r>
              <a:rPr lang="en-US" b="1" i="1"/>
              <a:t>Operation Baytown</a:t>
            </a:r>
            <a:r>
              <a:rPr lang="en-US"/>
              <a:t>).  The US 5</a:t>
            </a:r>
            <a:r>
              <a:rPr lang="en-US" baseline="30000"/>
              <a:t>th</a:t>
            </a:r>
            <a:r>
              <a:rPr lang="en-US"/>
              <a:t> Army (Clark) then made the Allied main amphibious assault (</a:t>
            </a:r>
            <a:r>
              <a:rPr lang="en-US" b="1" i="1"/>
              <a:t>Operation Avalanche</a:t>
            </a:r>
            <a:r>
              <a:rPr lang="en-US"/>
              <a:t>) at </a:t>
            </a:r>
            <a:r>
              <a:rPr lang="en-US" b="1"/>
              <a:t>Salerno</a:t>
            </a:r>
            <a:r>
              <a:rPr lang="en-US"/>
              <a:t> on 9 September, while the 1</a:t>
            </a:r>
            <a:r>
              <a:rPr lang="en-US" baseline="30000"/>
              <a:t>st</a:t>
            </a:r>
            <a:r>
              <a:rPr lang="en-US"/>
              <a:t> British Airborne Division conducted a supporting amphibious assault (</a:t>
            </a:r>
            <a:r>
              <a:rPr lang="en-US" b="1" i="1"/>
              <a:t>Operation Slapstick</a:t>
            </a:r>
            <a:r>
              <a:rPr lang="en-US"/>
              <a:t>) at the ‘heel’ of Italy.  Salerno was a very difficult operation for the allies, but poor German coordination resulted in a successful invasion.</a:t>
            </a:r>
          </a:p>
          <a:p>
            <a:pPr eaLnBrk="1" hangingPunct="1">
              <a:lnSpc>
                <a:spcPct val="90000"/>
              </a:lnSpc>
              <a:buFontTx/>
              <a:buChar char="•"/>
            </a:pPr>
            <a:r>
              <a:rPr lang="en-US"/>
              <a:t>Just prior to the Salerno invasion, Italy surrendered to the Allies. This was announced during the invasion to create havoc for the Germans.  The Germans, however, had anticipated this capitulation and rapidly disarmed the Italian forces.</a:t>
            </a:r>
          </a:p>
          <a:p>
            <a:pPr eaLnBrk="1" hangingPunct="1">
              <a:lnSpc>
                <a:spcPct val="90000"/>
              </a:lnSpc>
              <a:buFontTx/>
              <a:buChar char="•"/>
            </a:pPr>
            <a:r>
              <a:rPr lang="en-US" u="sng"/>
              <a:t>16 Sept – 8 Oct 43:</a:t>
            </a:r>
            <a:r>
              <a:rPr lang="en-US"/>
              <a:t> </a:t>
            </a:r>
            <a:r>
              <a:rPr lang="en-US" b="1"/>
              <a:t>Movement to the Gustav Line</a:t>
            </a:r>
            <a:r>
              <a:rPr lang="en-US"/>
              <a:t>.  The British 8</a:t>
            </a:r>
            <a:r>
              <a:rPr lang="en-US" baseline="30000"/>
              <a:t>th</a:t>
            </a:r>
            <a:r>
              <a:rPr lang="en-US"/>
              <a:t> Army linked up with the US 5</a:t>
            </a:r>
            <a:r>
              <a:rPr lang="en-US" baseline="30000"/>
              <a:t>th</a:t>
            </a:r>
            <a:r>
              <a:rPr lang="en-US"/>
              <a:t> Army by 16 Sept and the Germans (under Luftwaffe Field Marshall Kesselring) withdrew to and held the Gustav line by 8 October.</a:t>
            </a:r>
          </a:p>
          <a:p>
            <a:pPr eaLnBrk="1" hangingPunct="1">
              <a:lnSpc>
                <a:spcPct val="90000"/>
              </a:lnSpc>
              <a:buFontTx/>
              <a:buChar char="•"/>
            </a:pPr>
            <a:r>
              <a:rPr lang="en-US">
                <a:solidFill>
                  <a:srgbClr val="A50021"/>
                </a:solidFill>
              </a:rPr>
              <a:t>July-Nov 43:  After two failed German offensives (Stalingrad in 1942 and Kursk in July 1943), the Soviet Union begin the 1</a:t>
            </a:r>
            <a:r>
              <a:rPr lang="en-US" baseline="30000">
                <a:solidFill>
                  <a:srgbClr val="A50021"/>
                </a:solidFill>
              </a:rPr>
              <a:t>st</a:t>
            </a:r>
            <a:r>
              <a:rPr lang="en-US">
                <a:solidFill>
                  <a:srgbClr val="A50021"/>
                </a:solidFill>
              </a:rPr>
              <a:t> of their major offensives to push the Germans back to Germany.  This offensive occurred along the majority of the eastern front and reached the Dnieper River.</a:t>
            </a:r>
          </a:p>
        </p:txBody>
      </p:sp>
    </p:spTree>
    <p:extLst>
      <p:ext uri="{BB962C8B-B14F-4D97-AF65-F5344CB8AC3E}">
        <p14:creationId xmlns:p14="http://schemas.microsoft.com/office/powerpoint/2010/main" val="150907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8DD8560-9186-4708-BCA3-068596572C28}" type="slidenum">
              <a:rPr lang="en-US" smtClean="0">
                <a:solidFill>
                  <a:prstClr val="black"/>
                </a:solidFill>
              </a:rPr>
              <a:pPr eaLnBrk="1" hangingPunct="1"/>
              <a:t>50</a:t>
            </a:fld>
            <a:endParaRPr lang="en-US">
              <a:solidFill>
                <a:prstClr val="black"/>
              </a:solidFill>
            </a:endParaRPr>
          </a:p>
        </p:txBody>
      </p:sp>
      <p:sp>
        <p:nvSpPr>
          <p:cNvPr id="14339" name="Rectangle 2"/>
          <p:cNvSpPr>
            <a:spLocks noGrp="1" noRot="1" noChangeAspect="1" noChangeArrowheads="1" noTextEdit="1"/>
          </p:cNvSpPr>
          <p:nvPr>
            <p:ph type="sldImg"/>
          </p:nvPr>
        </p:nvSpPr>
        <p:spPr>
          <a:xfrm>
            <a:off x="2273300" y="0"/>
            <a:ext cx="2019300" cy="1136650"/>
          </a:xfrm>
          <a:ln/>
        </p:spPr>
      </p:sp>
      <p:sp>
        <p:nvSpPr>
          <p:cNvPr id="14340" name="Rectangle 3"/>
          <p:cNvSpPr>
            <a:spLocks noGrp="1" noChangeArrowheads="1"/>
          </p:cNvSpPr>
          <p:nvPr>
            <p:ph type="body" idx="1"/>
          </p:nvPr>
        </p:nvSpPr>
        <p:spPr>
          <a:xfrm>
            <a:off x="0" y="924393"/>
            <a:ext cx="6858000" cy="82196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a:t>INVASION OF EUROPE</a:t>
            </a:r>
          </a:p>
          <a:p>
            <a:pPr eaLnBrk="1" hangingPunct="1">
              <a:buFontTx/>
              <a:buChar char="•"/>
            </a:pPr>
            <a:r>
              <a:rPr lang="en-US" u="sng"/>
              <a:t>24 December 1943</a:t>
            </a:r>
            <a:r>
              <a:rPr lang="en-US"/>
              <a:t>: Montgomery is named the 21</a:t>
            </a:r>
            <a:r>
              <a:rPr lang="en-US" baseline="30000"/>
              <a:t>st</a:t>
            </a:r>
            <a:r>
              <a:rPr lang="en-US"/>
              <a:t> AG commander (the US 1</a:t>
            </a:r>
            <a:r>
              <a:rPr lang="en-US" baseline="30000"/>
              <a:t>st</a:t>
            </a:r>
            <a:r>
              <a:rPr lang="en-US"/>
              <a:t> Army and the British 2</a:t>
            </a:r>
            <a:r>
              <a:rPr lang="en-US" baseline="30000"/>
              <a:t>nd</a:t>
            </a:r>
            <a:r>
              <a:rPr lang="en-US"/>
              <a:t> Army) and the final preparations for the invasion of Europe (</a:t>
            </a:r>
            <a:r>
              <a:rPr lang="en-US" i="1"/>
              <a:t>Operation Overlord</a:t>
            </a:r>
            <a:r>
              <a:rPr lang="en-US"/>
              <a:t>) began.</a:t>
            </a:r>
          </a:p>
          <a:p>
            <a:pPr eaLnBrk="1" hangingPunct="1">
              <a:buFontTx/>
              <a:buChar char="•"/>
            </a:pPr>
            <a:r>
              <a:rPr lang="en-US" u="sng"/>
              <a:t>Fall 1943</a:t>
            </a:r>
            <a:r>
              <a:rPr lang="en-US"/>
              <a:t>: With the capture of Foggia in Italy, the US Army Air Force now had two locations to conduct the </a:t>
            </a:r>
            <a:r>
              <a:rPr lang="en-US" b="1"/>
              <a:t>Strategic Bombing</a:t>
            </a:r>
            <a:r>
              <a:rPr lang="en-US"/>
              <a:t> of the German industry and resources.  The 8</a:t>
            </a:r>
            <a:r>
              <a:rPr lang="en-US" baseline="30000"/>
              <a:t>th</a:t>
            </a:r>
            <a:r>
              <a:rPr lang="en-US"/>
              <a:t> Air Force had begun limited operations from England in the summer of 1942, and now with the 15</a:t>
            </a:r>
            <a:r>
              <a:rPr lang="en-US" baseline="30000"/>
              <a:t>th</a:t>
            </a:r>
            <a:r>
              <a:rPr lang="en-US"/>
              <a:t> Air Force in Italy (and with the British Bomber command conducting night raids against German moral) the US Strategic bombers conducted large, 1000 bomber raids (with emphasis on transportation and oil production) deep into enemy territory.  These initial raids proved to be very costly, but continued through the rest of the war.</a:t>
            </a:r>
          </a:p>
          <a:p>
            <a:pPr eaLnBrk="1" hangingPunct="1">
              <a:buFontTx/>
              <a:buChar char="•"/>
            </a:pPr>
            <a:r>
              <a:rPr lang="en-US" u="sng"/>
              <a:t>22 Jan 1944</a:t>
            </a:r>
            <a:r>
              <a:rPr lang="en-US"/>
              <a:t>: After continuously unsuccessful attacks on the Monte Casino and the rest of the Gustav Line, the 15</a:t>
            </a:r>
            <a:r>
              <a:rPr lang="en-US" baseline="30000"/>
              <a:t>th</a:t>
            </a:r>
            <a:r>
              <a:rPr lang="en-US"/>
              <a:t> AG attempted to break the stalemate by conducting another major amphibious landing with the US VI Corps at </a:t>
            </a:r>
            <a:r>
              <a:rPr lang="en-US" b="1"/>
              <a:t>Anzio</a:t>
            </a:r>
            <a:r>
              <a:rPr lang="en-US"/>
              <a:t> (</a:t>
            </a:r>
            <a:r>
              <a:rPr lang="en-US" b="1" i="1"/>
              <a:t>Operation Shingle</a:t>
            </a:r>
            <a:r>
              <a:rPr lang="en-US"/>
              <a:t>).  While the landing was virtually unopposed, the US Corps Commander, General Lucas, failed to advance.  Simultaneously, the drive by the US 5</a:t>
            </a:r>
            <a:r>
              <a:rPr lang="en-US" baseline="30000"/>
              <a:t>th</a:t>
            </a:r>
            <a:r>
              <a:rPr lang="en-US"/>
              <a:t> Army (to link up with VI Corps) failed again to break the Gustav line. </a:t>
            </a:r>
          </a:p>
          <a:p>
            <a:pPr eaLnBrk="1" hangingPunct="1">
              <a:buFontTx/>
              <a:buChar char="•"/>
            </a:pPr>
            <a:r>
              <a:rPr lang="en-US" u="sng"/>
              <a:t>16-19 Feb 44</a:t>
            </a:r>
            <a:r>
              <a:rPr lang="en-US"/>
              <a:t>: The Germans counter-attacked the US beachhead, and almost pushed them back to the sea, but ultimately failed.  Anzio now turned into a siege until May.</a:t>
            </a:r>
          </a:p>
          <a:p>
            <a:pPr eaLnBrk="1" hangingPunct="1">
              <a:buFontTx/>
              <a:buChar char="•"/>
            </a:pPr>
            <a:r>
              <a:rPr lang="en-US" u="sng"/>
              <a:t>19-25 Feb 44</a:t>
            </a:r>
            <a:r>
              <a:rPr lang="en-US"/>
              <a:t>: </a:t>
            </a:r>
            <a:r>
              <a:rPr lang="en-US" b="1"/>
              <a:t>Bomber Offensive</a:t>
            </a:r>
            <a:r>
              <a:rPr lang="en-US"/>
              <a:t>. The US orient on the destruction of the German aircraft industry.  The scale and success of the attacks resulted in it being called ‘</a:t>
            </a:r>
            <a:r>
              <a:rPr lang="en-US" b="1"/>
              <a:t>Big Week</a:t>
            </a:r>
            <a:r>
              <a:rPr lang="en-US"/>
              <a:t>’ after the fact.</a:t>
            </a:r>
          </a:p>
          <a:p>
            <a:pPr eaLnBrk="1" hangingPunct="1">
              <a:buFontTx/>
              <a:buChar char="•"/>
            </a:pPr>
            <a:r>
              <a:rPr lang="en-US"/>
              <a:t>US Fighter Planes were now able to escort the bombers all the way to their targets and back (due to drop tanks).  They (and the heavily defended bombers) destroyed so many German fighter planes, that air superiority was assured for the coming Overlord invasion.  The Germans can now only defend their most critical industrial locations.</a:t>
            </a:r>
          </a:p>
          <a:p>
            <a:pPr eaLnBrk="1" hangingPunct="1">
              <a:buFontTx/>
              <a:buChar char="•"/>
            </a:pPr>
            <a:r>
              <a:rPr lang="en-US" u="sng">
                <a:solidFill>
                  <a:srgbClr val="A50021"/>
                </a:solidFill>
              </a:rPr>
              <a:t>Jan-Apr 44</a:t>
            </a:r>
            <a:r>
              <a:rPr lang="en-US">
                <a:solidFill>
                  <a:srgbClr val="A50021"/>
                </a:solidFill>
              </a:rPr>
              <a:t>: Soviet Spring Offensive frees Leningrad from it’s two year siege and pushes into the Ukraine.</a:t>
            </a:r>
          </a:p>
          <a:p>
            <a:pPr eaLnBrk="1" hangingPunct="1">
              <a:buFontTx/>
              <a:buChar char="•"/>
            </a:pPr>
            <a:r>
              <a:rPr lang="en-US" u="sng"/>
              <a:t>11 May – 4 June 44</a:t>
            </a:r>
            <a:r>
              <a:rPr lang="en-US"/>
              <a:t>:  In attempt to draw German units into the Italian Theater (and thus away from the Overlord Invasion) the 15</a:t>
            </a:r>
            <a:r>
              <a:rPr lang="en-US" baseline="30000"/>
              <a:t>th</a:t>
            </a:r>
            <a:r>
              <a:rPr lang="en-US"/>
              <a:t> AG conducted </a:t>
            </a:r>
            <a:r>
              <a:rPr lang="en-US" b="1" i="1"/>
              <a:t>Operation Diadem</a:t>
            </a:r>
            <a:r>
              <a:rPr lang="en-US"/>
              <a:t> and finally broke the Gustav Line.  The 5</a:t>
            </a:r>
            <a:r>
              <a:rPr lang="en-US" baseline="30000"/>
              <a:t>th</a:t>
            </a:r>
            <a:r>
              <a:rPr lang="en-US"/>
              <a:t> Army linked up with the VI Corps at Anzio and entered Rome on 4 June (two days prior to Overlord).</a:t>
            </a:r>
          </a:p>
          <a:p>
            <a:pPr eaLnBrk="1" hangingPunct="1">
              <a:buFontTx/>
              <a:buChar char="•"/>
            </a:pPr>
            <a:r>
              <a:rPr lang="en-US" u="sng"/>
              <a:t>6 June 44</a:t>
            </a:r>
            <a:r>
              <a:rPr lang="en-US"/>
              <a:t>: </a:t>
            </a:r>
            <a:r>
              <a:rPr lang="en-US" b="1" i="1"/>
              <a:t>Operation Overlord</a:t>
            </a:r>
            <a:r>
              <a:rPr lang="en-US"/>
              <a:t> – 3 Airborne Divisions (82</a:t>
            </a:r>
            <a:r>
              <a:rPr lang="en-US" baseline="30000"/>
              <a:t>nd</a:t>
            </a:r>
            <a:r>
              <a:rPr lang="en-US"/>
              <a:t>, 101</a:t>
            </a:r>
            <a:r>
              <a:rPr lang="en-US" baseline="30000"/>
              <a:t>st</a:t>
            </a:r>
            <a:r>
              <a:rPr lang="en-US"/>
              <a:t> and 6</a:t>
            </a:r>
            <a:r>
              <a:rPr lang="en-US" baseline="30000"/>
              <a:t>th</a:t>
            </a:r>
            <a:r>
              <a:rPr lang="en-US"/>
              <a:t> British) landed in Normandy in the early hours, to protect the flanks of the amphibious landing sites.</a:t>
            </a:r>
          </a:p>
          <a:p>
            <a:pPr eaLnBrk="1" hangingPunct="1">
              <a:buFontTx/>
              <a:buChar char="•"/>
            </a:pPr>
            <a:r>
              <a:rPr lang="en-US" u="sng"/>
              <a:t>6 June 44</a:t>
            </a:r>
            <a:r>
              <a:rPr lang="en-US"/>
              <a:t>: </a:t>
            </a:r>
            <a:r>
              <a:rPr lang="en-US" b="1" i="1"/>
              <a:t>Operation Overlord</a:t>
            </a:r>
            <a:r>
              <a:rPr lang="en-US"/>
              <a:t> – 21</a:t>
            </a:r>
            <a:r>
              <a:rPr lang="en-US" baseline="30000"/>
              <a:t>st</a:t>
            </a:r>
            <a:r>
              <a:rPr lang="en-US"/>
              <a:t> AG landed in Normandy on 5 beachheads: Utah (4</a:t>
            </a:r>
            <a:r>
              <a:rPr lang="en-US" baseline="30000"/>
              <a:t>th</a:t>
            </a:r>
            <a:r>
              <a:rPr lang="en-US"/>
              <a:t> ID), Omaha (1</a:t>
            </a:r>
            <a:r>
              <a:rPr lang="en-US" baseline="30000"/>
              <a:t>st</a:t>
            </a:r>
            <a:r>
              <a:rPr lang="en-US"/>
              <a:t> and 29</a:t>
            </a:r>
            <a:r>
              <a:rPr lang="en-US" baseline="30000"/>
              <a:t>th</a:t>
            </a:r>
            <a:r>
              <a:rPr lang="en-US"/>
              <a:t> ID), Gold (50</a:t>
            </a:r>
            <a:r>
              <a:rPr lang="en-US" baseline="30000"/>
              <a:t>th</a:t>
            </a:r>
            <a:r>
              <a:rPr lang="en-US"/>
              <a:t> British ID), Juno, (3</a:t>
            </a:r>
            <a:r>
              <a:rPr lang="en-US" baseline="30000"/>
              <a:t>rd</a:t>
            </a:r>
            <a:r>
              <a:rPr lang="en-US"/>
              <a:t> Canadian ID) and Sword (3</a:t>
            </a:r>
            <a:r>
              <a:rPr lang="en-US" baseline="30000"/>
              <a:t>rd</a:t>
            </a:r>
            <a:r>
              <a:rPr lang="en-US"/>
              <a:t> British ID).</a:t>
            </a:r>
          </a:p>
          <a:p>
            <a:pPr eaLnBrk="1" hangingPunct="1">
              <a:buFontTx/>
              <a:buChar char="•"/>
            </a:pPr>
            <a:r>
              <a:rPr lang="en-US"/>
              <a:t>Allied air forces successfully conducted strikes which slowed and even prevented German reinforcements from arriving at the Normandy beachheads.</a:t>
            </a:r>
          </a:p>
          <a:p>
            <a:pPr eaLnBrk="1" hangingPunct="1">
              <a:buFontTx/>
              <a:buChar char="•"/>
            </a:pPr>
            <a:r>
              <a:rPr lang="en-US" u="sng"/>
              <a:t>June-Oct 44</a:t>
            </a:r>
            <a:r>
              <a:rPr lang="en-US"/>
              <a:t>: After the fall of Rome, the 15</a:t>
            </a:r>
            <a:r>
              <a:rPr lang="en-US" baseline="30000"/>
              <a:t>th</a:t>
            </a:r>
            <a:r>
              <a:rPr lang="en-US"/>
              <a:t> AG was able to push the Germans north on the Italian Peninsula. They quickly break the German Gothic line but cannot push much further and the opposing forces settled into a static line for the winter/spring of 44/45.</a:t>
            </a:r>
          </a:p>
        </p:txBody>
      </p:sp>
    </p:spTree>
    <p:extLst>
      <p:ext uri="{BB962C8B-B14F-4D97-AF65-F5344CB8AC3E}">
        <p14:creationId xmlns:p14="http://schemas.microsoft.com/office/powerpoint/2010/main" val="37202359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0572273-CFC5-4FD1-A391-12B8301BF246}" type="slidenum">
              <a:rPr lang="en-US" smtClean="0">
                <a:solidFill>
                  <a:prstClr val="black"/>
                </a:solidFill>
              </a:rPr>
              <a:pPr eaLnBrk="1" hangingPunct="1"/>
              <a:t>51</a:t>
            </a:fld>
            <a:endParaRPr lang="en-US">
              <a:solidFill>
                <a:prstClr val="black"/>
              </a:solidFill>
            </a:endParaRPr>
          </a:p>
        </p:txBody>
      </p:sp>
      <p:sp>
        <p:nvSpPr>
          <p:cNvPr id="15363" name="Rectangle 2"/>
          <p:cNvSpPr>
            <a:spLocks noGrp="1" noRot="1" noChangeAspect="1" noChangeArrowheads="1" noTextEdit="1"/>
          </p:cNvSpPr>
          <p:nvPr>
            <p:ph type="sldImg"/>
          </p:nvPr>
        </p:nvSpPr>
        <p:spPr>
          <a:xfrm>
            <a:off x="1895475" y="361950"/>
            <a:ext cx="2428875" cy="1366838"/>
          </a:xfrm>
          <a:ln/>
        </p:spPr>
      </p:sp>
      <p:sp>
        <p:nvSpPr>
          <p:cNvPr id="15364" name="Rectangle 3"/>
          <p:cNvSpPr>
            <a:spLocks noGrp="1" noChangeArrowheads="1"/>
          </p:cNvSpPr>
          <p:nvPr>
            <p:ph type="body" idx="1"/>
          </p:nvPr>
        </p:nvSpPr>
        <p:spPr>
          <a:xfrm>
            <a:off x="0" y="1617689"/>
            <a:ext cx="6858000" cy="752631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a:t>BREAKOUT</a:t>
            </a:r>
          </a:p>
          <a:p>
            <a:pPr eaLnBrk="1" hangingPunct="1">
              <a:buFontTx/>
              <a:buChar char="•"/>
            </a:pPr>
            <a:r>
              <a:rPr lang="en-US" u="sng"/>
              <a:t>25 July 1944</a:t>
            </a:r>
            <a:r>
              <a:rPr lang="en-US"/>
              <a:t>.  </a:t>
            </a:r>
            <a:r>
              <a:rPr lang="en-US" b="1" i="1"/>
              <a:t>Operation Cobra</a:t>
            </a:r>
            <a:r>
              <a:rPr lang="en-US"/>
              <a:t>. After an immense buildup of forces and the slow expansion of the allied beachhead, the US 8</a:t>
            </a:r>
            <a:r>
              <a:rPr lang="en-US" baseline="30000"/>
              <a:t>th</a:t>
            </a:r>
            <a:r>
              <a:rPr lang="en-US"/>
              <a:t> and 9</a:t>
            </a:r>
            <a:r>
              <a:rPr lang="en-US" baseline="30000"/>
              <a:t>th</a:t>
            </a:r>
            <a:r>
              <a:rPr lang="en-US"/>
              <a:t> Air forces (strategic and tactical) conduct a concentrated ‘carpet bombing’ mission which assisted in the breakout attack of the US 1</a:t>
            </a:r>
            <a:r>
              <a:rPr lang="en-US" baseline="30000"/>
              <a:t>st</a:t>
            </a:r>
            <a:r>
              <a:rPr lang="en-US"/>
              <a:t> Army through the very difficult bocage countryside. </a:t>
            </a:r>
          </a:p>
          <a:p>
            <a:pPr eaLnBrk="1" hangingPunct="1">
              <a:buFontTx/>
              <a:buChar char="•"/>
            </a:pPr>
            <a:r>
              <a:rPr lang="en-US" u="sng"/>
              <a:t>1 August 44</a:t>
            </a:r>
            <a:r>
              <a:rPr lang="en-US"/>
              <a:t>: With this breakout, the US 12</a:t>
            </a:r>
            <a:r>
              <a:rPr lang="en-US" baseline="30000"/>
              <a:t>th</a:t>
            </a:r>
            <a:r>
              <a:rPr lang="en-US"/>
              <a:t> Army Group (Bradley) was formed – US 1</a:t>
            </a:r>
            <a:r>
              <a:rPr lang="en-US" baseline="30000"/>
              <a:t>st</a:t>
            </a:r>
            <a:r>
              <a:rPr lang="en-US"/>
              <a:t> Army (Hodges) and US 3</a:t>
            </a:r>
            <a:r>
              <a:rPr lang="en-US" baseline="30000"/>
              <a:t>rd</a:t>
            </a:r>
            <a:r>
              <a:rPr lang="en-US"/>
              <a:t> Army (Patton).</a:t>
            </a:r>
          </a:p>
          <a:p>
            <a:pPr eaLnBrk="1" hangingPunct="1">
              <a:buFontTx/>
              <a:buChar char="•"/>
            </a:pPr>
            <a:r>
              <a:rPr lang="en-US" u="sng"/>
              <a:t>1-25 August 44</a:t>
            </a:r>
            <a:r>
              <a:rPr lang="en-US"/>
              <a:t>: </a:t>
            </a:r>
            <a:r>
              <a:rPr lang="en-US" b="1"/>
              <a:t>Patton’s 3</a:t>
            </a:r>
            <a:r>
              <a:rPr lang="en-US" b="1" baseline="30000"/>
              <a:t>rd</a:t>
            </a:r>
            <a:r>
              <a:rPr lang="en-US" b="1"/>
              <a:t> Army</a:t>
            </a:r>
            <a:r>
              <a:rPr lang="en-US"/>
              <a:t> poured through and </a:t>
            </a:r>
            <a:r>
              <a:rPr lang="en-US" b="1"/>
              <a:t>exploits the breakout</a:t>
            </a:r>
            <a:r>
              <a:rPr lang="en-US"/>
              <a:t> created by </a:t>
            </a:r>
            <a:r>
              <a:rPr lang="en-US" i="1"/>
              <a:t>Operation Cobra</a:t>
            </a:r>
            <a:r>
              <a:rPr lang="en-US"/>
              <a:t> and attacked in two directions – Brittany and the Seine River.  With this rapid movement, the German 7</a:t>
            </a:r>
            <a:r>
              <a:rPr lang="en-US" baseline="30000"/>
              <a:t>th</a:t>
            </a:r>
            <a:r>
              <a:rPr lang="en-US"/>
              <a:t> and 5</a:t>
            </a:r>
            <a:r>
              <a:rPr lang="en-US" baseline="30000"/>
              <a:t>th</a:t>
            </a:r>
            <a:r>
              <a:rPr lang="en-US"/>
              <a:t> Panzer Armies are almost cut off, but escape with a large portion of their men (but not equipment) at the Falaise Gap when the Canadian 1</a:t>
            </a:r>
            <a:r>
              <a:rPr lang="en-US" baseline="30000"/>
              <a:t>st</a:t>
            </a:r>
            <a:r>
              <a:rPr lang="en-US"/>
              <a:t> Army failed to rapidly link up with the US 3</a:t>
            </a:r>
            <a:r>
              <a:rPr lang="en-US" baseline="30000"/>
              <a:t>rd</a:t>
            </a:r>
            <a:r>
              <a:rPr lang="en-US"/>
              <a:t> Army. Paris was liberated on 25 August.</a:t>
            </a:r>
          </a:p>
          <a:p>
            <a:pPr eaLnBrk="1" hangingPunct="1">
              <a:buFontTx/>
              <a:buChar char="•"/>
            </a:pPr>
            <a:r>
              <a:rPr lang="en-US" u="sng"/>
              <a:t>15 August 44:</a:t>
            </a:r>
            <a:r>
              <a:rPr lang="en-US"/>
              <a:t> </a:t>
            </a:r>
            <a:r>
              <a:rPr lang="en-US" b="1" i="1"/>
              <a:t>Operation Anvil</a:t>
            </a:r>
            <a:r>
              <a:rPr lang="en-US" b="1"/>
              <a:t> (</a:t>
            </a:r>
            <a:r>
              <a:rPr lang="en-US" b="1" i="1"/>
              <a:t>Dragoon</a:t>
            </a:r>
            <a:r>
              <a:rPr lang="en-US" b="1"/>
              <a:t>)</a:t>
            </a:r>
            <a:r>
              <a:rPr lang="en-US"/>
              <a:t> – US 7</a:t>
            </a:r>
            <a:r>
              <a:rPr lang="en-US" baseline="30000"/>
              <a:t>th</a:t>
            </a:r>
            <a:r>
              <a:rPr lang="en-US"/>
              <a:t> Army landed in Southern France in support of the attack in Normandy.</a:t>
            </a:r>
          </a:p>
          <a:p>
            <a:pPr eaLnBrk="1" hangingPunct="1">
              <a:buFontTx/>
              <a:buChar char="•"/>
            </a:pPr>
            <a:r>
              <a:rPr lang="en-US" u="sng">
                <a:solidFill>
                  <a:srgbClr val="A50021"/>
                </a:solidFill>
              </a:rPr>
              <a:t>June-August 44</a:t>
            </a:r>
            <a:r>
              <a:rPr lang="en-US">
                <a:solidFill>
                  <a:srgbClr val="A50021"/>
                </a:solidFill>
              </a:rPr>
              <a:t>:  The Soviets crush the German Army Group Center and reach the outskirts of Warsaw.</a:t>
            </a:r>
          </a:p>
          <a:p>
            <a:pPr eaLnBrk="1" hangingPunct="1">
              <a:buFontTx/>
              <a:buChar char="•"/>
            </a:pPr>
            <a:r>
              <a:rPr lang="en-US" u="sng"/>
              <a:t>25 August – 15 September 44</a:t>
            </a:r>
            <a:r>
              <a:rPr lang="en-US"/>
              <a:t>:  Eisenhower takes over direct control of the ground battle from Montgomery (1 September) and the 21</a:t>
            </a:r>
            <a:r>
              <a:rPr lang="en-US" baseline="30000"/>
              <a:t>st</a:t>
            </a:r>
            <a:r>
              <a:rPr lang="en-US"/>
              <a:t> and 12</a:t>
            </a:r>
            <a:r>
              <a:rPr lang="en-US" baseline="30000"/>
              <a:t>th</a:t>
            </a:r>
            <a:r>
              <a:rPr lang="en-US"/>
              <a:t> Army Groups attacked along a ‘</a:t>
            </a:r>
            <a:r>
              <a:rPr lang="en-US" b="1"/>
              <a:t>Broad Front</a:t>
            </a:r>
            <a:r>
              <a:rPr lang="en-US"/>
              <a:t>’ toward the Rhine River.  The 12</a:t>
            </a:r>
            <a:r>
              <a:rPr lang="en-US" baseline="30000"/>
              <a:t>th</a:t>
            </a:r>
            <a:r>
              <a:rPr lang="en-US"/>
              <a:t> Army Group linked up the newly formed 6</a:t>
            </a:r>
            <a:r>
              <a:rPr lang="en-US" baseline="30000"/>
              <a:t>th</a:t>
            </a:r>
            <a:r>
              <a:rPr lang="en-US"/>
              <a:t> AG (Devers) which contained the US 7</a:t>
            </a:r>
            <a:r>
              <a:rPr lang="en-US" baseline="30000"/>
              <a:t>th</a:t>
            </a:r>
            <a:r>
              <a:rPr lang="en-US"/>
              <a:t> and French 1</a:t>
            </a:r>
            <a:r>
              <a:rPr lang="en-US" baseline="30000"/>
              <a:t>st</a:t>
            </a:r>
            <a:r>
              <a:rPr lang="en-US"/>
              <a:t> Armies. Also, the 9</a:t>
            </a:r>
            <a:r>
              <a:rPr lang="en-US" baseline="30000"/>
              <a:t>th</a:t>
            </a:r>
            <a:r>
              <a:rPr lang="en-US"/>
              <a:t> Army (Simpson) is formed in 5 September and clears the rest of Brittany (The port of Brest). General Clark became the 15</a:t>
            </a:r>
            <a:r>
              <a:rPr lang="en-US" baseline="30000"/>
              <a:t>th</a:t>
            </a:r>
            <a:r>
              <a:rPr lang="en-US"/>
              <a:t> AG commander in October. </a:t>
            </a:r>
          </a:p>
          <a:p>
            <a:pPr eaLnBrk="1" hangingPunct="1"/>
            <a:r>
              <a:rPr lang="en-US" b="1" i="1"/>
              <a:t>Operation Market-Garden</a:t>
            </a:r>
            <a:r>
              <a:rPr lang="en-US"/>
              <a:t>: 21</a:t>
            </a:r>
            <a:r>
              <a:rPr lang="en-US" baseline="30000"/>
              <a:t>st</a:t>
            </a:r>
            <a:r>
              <a:rPr lang="en-US"/>
              <a:t> AG’s attempt to rapidly cross many rivers/canals in the Netherlands (2 part operation)</a:t>
            </a:r>
          </a:p>
          <a:p>
            <a:pPr eaLnBrk="1" hangingPunct="1">
              <a:buFontTx/>
              <a:buChar char="•"/>
            </a:pPr>
            <a:r>
              <a:rPr lang="en-US" u="sng"/>
              <a:t>17 Sept 44</a:t>
            </a:r>
            <a:r>
              <a:rPr lang="en-US"/>
              <a:t>: </a:t>
            </a:r>
            <a:r>
              <a:rPr lang="en-US" b="1" i="1"/>
              <a:t>Operation Market</a:t>
            </a:r>
            <a:r>
              <a:rPr lang="en-US"/>
              <a:t> -  101</a:t>
            </a:r>
            <a:r>
              <a:rPr lang="en-US" baseline="30000"/>
              <a:t>st</a:t>
            </a:r>
            <a:r>
              <a:rPr lang="en-US"/>
              <a:t>, 82</a:t>
            </a:r>
            <a:r>
              <a:rPr lang="en-US" baseline="30000"/>
              <a:t>nd</a:t>
            </a:r>
            <a:r>
              <a:rPr lang="en-US"/>
              <a:t>, and 1</a:t>
            </a:r>
            <a:r>
              <a:rPr lang="en-US" baseline="30000"/>
              <a:t>st</a:t>
            </a:r>
            <a:r>
              <a:rPr lang="en-US"/>
              <a:t> British Airborne divisions are dropped to capture a series of bridges located between Arnhem and the British front lines.</a:t>
            </a:r>
          </a:p>
          <a:p>
            <a:pPr eaLnBrk="1" hangingPunct="1">
              <a:buFontTx/>
              <a:buChar char="•"/>
            </a:pPr>
            <a:r>
              <a:rPr lang="en-US" u="sng"/>
              <a:t>17-26 September 44</a:t>
            </a:r>
            <a:r>
              <a:rPr lang="en-US"/>
              <a:t>: </a:t>
            </a:r>
            <a:r>
              <a:rPr lang="en-US" b="1" i="1"/>
              <a:t>Operation Garden</a:t>
            </a:r>
            <a:r>
              <a:rPr lang="en-US"/>
              <a:t> - British XXX Corps attacks to link up with the Airborne (ABN) units and cross the captured bridges.  The XXX Corps is finally stopped after it links up with the US 82</a:t>
            </a:r>
            <a:r>
              <a:rPr lang="en-US" baseline="30000"/>
              <a:t>nd</a:t>
            </a:r>
            <a:r>
              <a:rPr lang="en-US"/>
              <a:t> ABN just short of the British 1</a:t>
            </a:r>
            <a:r>
              <a:rPr lang="en-US" baseline="30000"/>
              <a:t>st</a:t>
            </a:r>
            <a:r>
              <a:rPr lang="en-US"/>
              <a:t> ABN at Arnhem.  Only 2,200 of that surrounded division escaped back to British lines.</a:t>
            </a:r>
          </a:p>
          <a:p>
            <a:pPr eaLnBrk="1" hangingPunct="1">
              <a:buFontTx/>
              <a:buChar char="•"/>
            </a:pPr>
            <a:r>
              <a:rPr lang="en-US" u="sng">
                <a:solidFill>
                  <a:srgbClr val="A50021"/>
                </a:solidFill>
              </a:rPr>
              <a:t>August – December 44</a:t>
            </a:r>
            <a:r>
              <a:rPr lang="en-US">
                <a:solidFill>
                  <a:srgbClr val="A50021"/>
                </a:solidFill>
              </a:rPr>
              <a:t>:  Soviet offensive to clear the Balkans.  Romania and Bulgaria surrender and join the Allies. </a:t>
            </a:r>
          </a:p>
          <a:p>
            <a:pPr eaLnBrk="1" hangingPunct="1">
              <a:buFontTx/>
              <a:buChar char="•"/>
            </a:pPr>
            <a:r>
              <a:rPr lang="en-US" u="sng"/>
              <a:t>Nov 8 – 15 Dec 44</a:t>
            </a:r>
            <a:r>
              <a:rPr lang="en-US"/>
              <a:t>: Eisenhower shifted the </a:t>
            </a:r>
            <a:r>
              <a:rPr lang="en-US" b="1"/>
              <a:t>Main Effort to the 12 AG</a:t>
            </a:r>
            <a:r>
              <a:rPr lang="en-US"/>
              <a:t>.  Both the 3</a:t>
            </a:r>
            <a:r>
              <a:rPr lang="en-US" baseline="30000"/>
              <a:t>rd</a:t>
            </a:r>
            <a:r>
              <a:rPr lang="en-US"/>
              <a:t> and 7</a:t>
            </a:r>
            <a:r>
              <a:rPr lang="en-US" baseline="30000"/>
              <a:t>th</a:t>
            </a:r>
            <a:r>
              <a:rPr lang="en-US"/>
              <a:t> Armies attacked to the German “West Wall”.  This was also the time that 1</a:t>
            </a:r>
            <a:r>
              <a:rPr lang="en-US" baseline="30000"/>
              <a:t>st</a:t>
            </a:r>
            <a:r>
              <a:rPr lang="en-US"/>
              <a:t> Army fights the costly battle of the Hurtgen Forrest. The 9</a:t>
            </a:r>
            <a:r>
              <a:rPr lang="en-US" baseline="30000"/>
              <a:t>th</a:t>
            </a:r>
            <a:r>
              <a:rPr lang="en-US"/>
              <a:t> Army, initially paced between 1</a:t>
            </a:r>
            <a:r>
              <a:rPr lang="en-US" baseline="30000"/>
              <a:t>st</a:t>
            </a:r>
            <a:r>
              <a:rPr lang="en-US"/>
              <a:t> and 3</a:t>
            </a:r>
            <a:r>
              <a:rPr lang="en-US" baseline="30000"/>
              <a:t>rd</a:t>
            </a:r>
            <a:r>
              <a:rPr lang="en-US"/>
              <a:t> Armies, was moved to the 12 AG’s northern boundary. Bradley, anticipating a future transfer of forces to Montgomery, made the shift as he did not want to lose his veteran Army.</a:t>
            </a:r>
          </a:p>
          <a:p>
            <a:pPr eaLnBrk="1" hangingPunct="1">
              <a:buFontTx/>
              <a:buChar char="•"/>
            </a:pPr>
            <a:endParaRPr lang="en-US"/>
          </a:p>
          <a:p>
            <a:pPr eaLnBrk="1" hangingPunct="1">
              <a:buFontTx/>
              <a:buChar char="•"/>
            </a:pPr>
            <a:endParaRPr lang="en-US">
              <a:solidFill>
                <a:srgbClr val="FF0000"/>
              </a:solidFill>
            </a:endParaRPr>
          </a:p>
        </p:txBody>
      </p:sp>
    </p:spTree>
    <p:extLst>
      <p:ext uri="{BB962C8B-B14F-4D97-AF65-F5344CB8AC3E}">
        <p14:creationId xmlns:p14="http://schemas.microsoft.com/office/powerpoint/2010/main" val="2916993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Discuss normal view, slide sorter view, slide show view</a:t>
            </a:r>
          </a:p>
        </p:txBody>
      </p:sp>
      <p:sp>
        <p:nvSpPr>
          <p:cNvPr id="4" name="Slide Number Placeholder 3"/>
          <p:cNvSpPr>
            <a:spLocks noGrp="1"/>
          </p:cNvSpPr>
          <p:nvPr>
            <p:ph type="sldNum" sz="quarter" idx="10"/>
          </p:nvPr>
        </p:nvSpPr>
        <p:spPr/>
        <p:txBody>
          <a:bodyPr/>
          <a:lstStyle/>
          <a:p>
            <a:fld id="{A780C46C-35C2-43D5-A3F2-0C4F676C10CC}" type="slidenum">
              <a:rPr lang="en-US" smtClean="0"/>
              <a:pPr/>
              <a:t>11</a:t>
            </a:fld>
            <a:endParaRPr lang="en-US"/>
          </a:p>
        </p:txBody>
      </p:sp>
    </p:spTree>
    <p:extLst>
      <p:ext uri="{BB962C8B-B14F-4D97-AF65-F5344CB8AC3E}">
        <p14:creationId xmlns:p14="http://schemas.microsoft.com/office/powerpoint/2010/main" val="216450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25434C-427E-4D2B-AA12-0C03FFF5BE01}" type="slidenum">
              <a:rPr lang="en-US" smtClean="0">
                <a:solidFill>
                  <a:prstClr val="black"/>
                </a:solidFill>
              </a:rPr>
              <a:pPr eaLnBrk="1" hangingPunct="1"/>
              <a:t>52</a:t>
            </a:fld>
            <a:endParaRPr lang="en-US">
              <a:solidFill>
                <a:prstClr val="black"/>
              </a:solidFill>
            </a:endParaRPr>
          </a:p>
        </p:txBody>
      </p:sp>
      <p:sp>
        <p:nvSpPr>
          <p:cNvPr id="16387" name="Rectangle 2"/>
          <p:cNvSpPr>
            <a:spLocks noGrp="1" noRot="1" noChangeAspect="1" noChangeArrowheads="1" noTextEdit="1"/>
          </p:cNvSpPr>
          <p:nvPr>
            <p:ph type="sldImg"/>
          </p:nvPr>
        </p:nvSpPr>
        <p:spPr>
          <a:xfrm>
            <a:off x="2330450" y="0"/>
            <a:ext cx="1998663" cy="1125538"/>
          </a:xfrm>
          <a:ln/>
        </p:spPr>
      </p:sp>
      <p:sp>
        <p:nvSpPr>
          <p:cNvPr id="16388" name="Rectangle 3"/>
          <p:cNvSpPr>
            <a:spLocks noGrp="1" noChangeArrowheads="1"/>
          </p:cNvSpPr>
          <p:nvPr>
            <p:ph type="body" idx="1"/>
          </p:nvPr>
        </p:nvSpPr>
        <p:spPr>
          <a:xfrm>
            <a:off x="0" y="1149246"/>
            <a:ext cx="6858000" cy="730926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a:t>Battle of The Bulge and Final German Defeat</a:t>
            </a:r>
          </a:p>
          <a:p>
            <a:pPr eaLnBrk="1" hangingPunct="1">
              <a:buFontTx/>
              <a:buChar char="•"/>
            </a:pPr>
            <a:r>
              <a:rPr lang="en-US" u="sng"/>
              <a:t>Ardennes Offensive</a:t>
            </a:r>
            <a:r>
              <a:rPr lang="en-US"/>
              <a:t> (</a:t>
            </a:r>
            <a:r>
              <a:rPr lang="en-US" b="1" i="1"/>
              <a:t>Operation Watch on the Rhine</a:t>
            </a:r>
            <a:r>
              <a:rPr lang="en-US"/>
              <a:t>) The Germans massed the 6</a:t>
            </a:r>
            <a:r>
              <a:rPr lang="en-US" baseline="30000"/>
              <a:t>th</a:t>
            </a:r>
            <a:r>
              <a:rPr lang="en-US"/>
              <a:t> SS Panzer, 5</a:t>
            </a:r>
            <a:r>
              <a:rPr lang="en-US" baseline="30000"/>
              <a:t>th</a:t>
            </a:r>
            <a:r>
              <a:rPr lang="en-US"/>
              <a:t> Panzer and 7</a:t>
            </a:r>
            <a:r>
              <a:rPr lang="en-US" baseline="30000"/>
              <a:t>th</a:t>
            </a:r>
            <a:r>
              <a:rPr lang="en-US"/>
              <a:t> Armies for a final counter-attack against the Western Allies. Hitler planned to split the US from the British at the lightest defended portion of the American line – the Ardennes (the same location that they concentrated their panzer forces to defeat the French in 1940). This attack would then continue to the coast and capture the critical supply port of Antwerp. This would become known as the Battle of the Bulge.</a:t>
            </a:r>
          </a:p>
          <a:p>
            <a:pPr eaLnBrk="1" hangingPunct="1">
              <a:buFontTx/>
              <a:buChar char="•"/>
            </a:pPr>
            <a:r>
              <a:rPr lang="en-US" u="sng"/>
              <a:t>15-24 Dec 44</a:t>
            </a:r>
            <a:r>
              <a:rPr lang="en-US"/>
              <a:t>: </a:t>
            </a:r>
            <a:r>
              <a:rPr lang="en-US" b="1"/>
              <a:t>Battle of the Bulge (1) </a:t>
            </a:r>
            <a:r>
              <a:rPr lang="en-US"/>
              <a:t>- Germany attacked and created a ‘bulge’ in the allied line.</a:t>
            </a:r>
          </a:p>
          <a:p>
            <a:pPr eaLnBrk="1" hangingPunct="1">
              <a:buFontTx/>
              <a:buChar char="•"/>
            </a:pPr>
            <a:r>
              <a:rPr lang="en-US"/>
              <a:t>As the 1</a:t>
            </a:r>
            <a:r>
              <a:rPr lang="en-US" baseline="30000"/>
              <a:t>st</a:t>
            </a:r>
            <a:r>
              <a:rPr lang="en-US"/>
              <a:t> and 9</a:t>
            </a:r>
            <a:r>
              <a:rPr lang="en-US" baseline="30000"/>
              <a:t>th</a:t>
            </a:r>
            <a:r>
              <a:rPr lang="en-US"/>
              <a:t> Armies are cut off from the 12</a:t>
            </a:r>
            <a:r>
              <a:rPr lang="en-US" baseline="30000"/>
              <a:t>th</a:t>
            </a:r>
            <a:r>
              <a:rPr lang="en-US"/>
              <a:t> AG (due to the ‘bulge’), command of these two armies shift to the 21</a:t>
            </a:r>
            <a:r>
              <a:rPr lang="en-US" baseline="30000"/>
              <a:t>st</a:t>
            </a:r>
            <a:r>
              <a:rPr lang="en-US"/>
              <a:t> AG.</a:t>
            </a:r>
          </a:p>
          <a:p>
            <a:pPr eaLnBrk="1" hangingPunct="1">
              <a:buFontTx/>
              <a:buChar char="•"/>
            </a:pPr>
            <a:r>
              <a:rPr lang="en-US" u="sng"/>
              <a:t>20-21 Dec 44</a:t>
            </a:r>
            <a:r>
              <a:rPr lang="en-US"/>
              <a:t>: 3</a:t>
            </a:r>
            <a:r>
              <a:rPr lang="en-US" baseline="30000"/>
              <a:t>rd</a:t>
            </a:r>
            <a:r>
              <a:rPr lang="en-US"/>
              <a:t> Army displaced from its front lines and reoriented to attack into the southern portion of the ‘bulge’.  Patton began his attack on 22 December.</a:t>
            </a:r>
          </a:p>
          <a:p>
            <a:pPr eaLnBrk="1" hangingPunct="1">
              <a:buFontTx/>
              <a:buChar char="•"/>
            </a:pPr>
            <a:r>
              <a:rPr lang="en-US" u="sng"/>
              <a:t>26 Dec – 7 Feb 45</a:t>
            </a:r>
            <a:r>
              <a:rPr lang="en-US"/>
              <a:t>: </a:t>
            </a:r>
            <a:r>
              <a:rPr lang="en-US" b="1"/>
              <a:t>Battle of the Bulge (2)</a:t>
            </a:r>
            <a:r>
              <a:rPr lang="en-US"/>
              <a:t> - the 12</a:t>
            </a:r>
            <a:r>
              <a:rPr lang="en-US" baseline="30000"/>
              <a:t>th</a:t>
            </a:r>
            <a:r>
              <a:rPr lang="en-US"/>
              <a:t> and 21</a:t>
            </a:r>
            <a:r>
              <a:rPr lang="en-US" baseline="30000"/>
              <a:t>st</a:t>
            </a:r>
            <a:r>
              <a:rPr lang="en-US"/>
              <a:t> AGs pushed the Germans back to their start line.</a:t>
            </a:r>
          </a:p>
          <a:p>
            <a:pPr eaLnBrk="1" hangingPunct="1">
              <a:buFontTx/>
              <a:buChar char="•"/>
            </a:pPr>
            <a:r>
              <a:rPr lang="en-US" u="sng">
                <a:solidFill>
                  <a:srgbClr val="A50021"/>
                </a:solidFill>
              </a:rPr>
              <a:t>Jan – Apr 45</a:t>
            </a:r>
            <a:r>
              <a:rPr lang="en-US">
                <a:solidFill>
                  <a:srgbClr val="A50021"/>
                </a:solidFill>
              </a:rPr>
              <a:t>: The Soviets pushed to the Oder river in the north, followed by attacks in Hungry and Austria in the south.</a:t>
            </a:r>
          </a:p>
          <a:p>
            <a:pPr eaLnBrk="1" hangingPunct="1">
              <a:buFontTx/>
              <a:buChar char="•"/>
            </a:pPr>
            <a:r>
              <a:rPr lang="en-US" u="sng"/>
              <a:t>22 Feb – 21 March</a:t>
            </a:r>
            <a:r>
              <a:rPr lang="en-US"/>
              <a:t>: </a:t>
            </a:r>
            <a:r>
              <a:rPr lang="en-US" b="1"/>
              <a:t>Rhineland Campaign</a:t>
            </a:r>
            <a:r>
              <a:rPr lang="en-US"/>
              <a:t>. All Army Groups pushed forward to the Rhine River.  By chance, the US 1</a:t>
            </a:r>
            <a:r>
              <a:rPr lang="en-US" baseline="30000"/>
              <a:t>st</a:t>
            </a:r>
            <a:r>
              <a:rPr lang="en-US"/>
              <a:t> Army was able to capture a bridge still intact on 7 March at Remagen and created an unexpected bridgehead on the east side of the Rhine River. (The 1</a:t>
            </a:r>
            <a:r>
              <a:rPr lang="en-US" baseline="30000"/>
              <a:t>st</a:t>
            </a:r>
            <a:r>
              <a:rPr lang="en-US"/>
              <a:t> Army was returned to 12 AG after the Battle of the Bulge)</a:t>
            </a:r>
          </a:p>
          <a:p>
            <a:pPr eaLnBrk="1" hangingPunct="1">
              <a:buFontTx/>
              <a:buChar char="•"/>
            </a:pPr>
            <a:r>
              <a:rPr lang="en-US" u="sng"/>
              <a:t>22 &amp; 23 March</a:t>
            </a:r>
            <a:r>
              <a:rPr lang="en-US"/>
              <a:t>: The US 3</a:t>
            </a:r>
            <a:r>
              <a:rPr lang="en-US" baseline="30000"/>
              <a:t>rd</a:t>
            </a:r>
            <a:r>
              <a:rPr lang="en-US"/>
              <a:t> and British 2</a:t>
            </a:r>
            <a:r>
              <a:rPr lang="en-US" baseline="30000"/>
              <a:t>nd</a:t>
            </a:r>
            <a:r>
              <a:rPr lang="en-US"/>
              <a:t> Armies conducted river crossings of the Rhine.</a:t>
            </a:r>
          </a:p>
          <a:p>
            <a:pPr eaLnBrk="1" hangingPunct="1">
              <a:buFontTx/>
              <a:buChar char="•"/>
            </a:pPr>
            <a:r>
              <a:rPr lang="en-US" u="sng"/>
              <a:t>28 March – 7 May</a:t>
            </a:r>
            <a:r>
              <a:rPr lang="en-US"/>
              <a:t>:  Attack and occupation of Germany.  The German Army Group B (Model) is captured in the Rhur Pocket.  The 15</a:t>
            </a:r>
            <a:r>
              <a:rPr lang="en-US" baseline="30000"/>
              <a:t>th</a:t>
            </a:r>
            <a:r>
              <a:rPr lang="en-US"/>
              <a:t> AG made a final push to capture the rest of Italy and the US 5</a:t>
            </a:r>
            <a:r>
              <a:rPr lang="en-US" baseline="30000"/>
              <a:t>th</a:t>
            </a:r>
            <a:r>
              <a:rPr lang="en-US"/>
              <a:t> and 7</a:t>
            </a:r>
            <a:r>
              <a:rPr lang="en-US" baseline="30000"/>
              <a:t>th</a:t>
            </a:r>
            <a:r>
              <a:rPr lang="en-US"/>
              <a:t> Armies linked up on 4 May.</a:t>
            </a:r>
          </a:p>
          <a:p>
            <a:pPr eaLnBrk="1" hangingPunct="1">
              <a:buFontTx/>
              <a:buChar char="•"/>
            </a:pPr>
            <a:r>
              <a:rPr lang="en-US" u="sng">
                <a:solidFill>
                  <a:srgbClr val="A50021"/>
                </a:solidFill>
              </a:rPr>
              <a:t>15 Apr – 6 May</a:t>
            </a:r>
            <a:r>
              <a:rPr lang="en-US">
                <a:solidFill>
                  <a:srgbClr val="A50021"/>
                </a:solidFill>
              </a:rPr>
              <a:t>:  Soviets attacked into Eastern Germany and captured Berlin. Hitler committed suicide on 30 April and the Germans surrendered on 7 May.</a:t>
            </a:r>
          </a:p>
        </p:txBody>
      </p:sp>
    </p:spTree>
    <p:extLst>
      <p:ext uri="{BB962C8B-B14F-4D97-AF65-F5344CB8AC3E}">
        <p14:creationId xmlns:p14="http://schemas.microsoft.com/office/powerpoint/2010/main" val="2492467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9F18E07-6220-47D3-AB75-362A20F5E9CF}" type="slidenum">
              <a:rPr lang="en-US" smtClean="0">
                <a:solidFill>
                  <a:prstClr val="black"/>
                </a:solidFill>
              </a:rPr>
              <a:pPr eaLnBrk="1" hangingPunct="1"/>
              <a:t>53</a:t>
            </a:fld>
            <a:endParaRPr lang="en-US">
              <a:solidFill>
                <a:prstClr val="black"/>
              </a:solidFill>
            </a:endParaRPr>
          </a:p>
        </p:txBody>
      </p:sp>
      <p:sp>
        <p:nvSpPr>
          <p:cNvPr id="17411" name="Rectangle 2"/>
          <p:cNvSpPr>
            <a:spLocks noGrp="1" noRot="1" noChangeAspect="1" noChangeArrowheads="1" noTextEdit="1"/>
          </p:cNvSpPr>
          <p:nvPr>
            <p:ph type="sldImg"/>
          </p:nvPr>
        </p:nvSpPr>
        <p:spPr>
          <a:xfrm>
            <a:off x="2462213" y="541338"/>
            <a:ext cx="1811337" cy="1019175"/>
          </a:xfrm>
          <a:ln/>
        </p:spPr>
      </p:sp>
      <p:sp>
        <p:nvSpPr>
          <p:cNvPr id="17412" name="Rectangle 3"/>
          <p:cNvSpPr>
            <a:spLocks noGrp="1" noChangeArrowheads="1"/>
          </p:cNvSpPr>
          <p:nvPr>
            <p:ph type="body" idx="1"/>
          </p:nvPr>
        </p:nvSpPr>
        <p:spPr>
          <a:xfrm>
            <a:off x="685800" y="2067394"/>
            <a:ext cx="5486400" cy="63911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600"/>
              <a:t>Post War Occupation of Germany:</a:t>
            </a:r>
          </a:p>
          <a:p>
            <a:pPr eaLnBrk="1" hangingPunct="1">
              <a:buFontTx/>
              <a:buChar char="•"/>
            </a:pPr>
            <a:r>
              <a:rPr lang="en-US" sz="1600"/>
              <a:t>US Sector</a:t>
            </a:r>
          </a:p>
          <a:p>
            <a:pPr eaLnBrk="1" hangingPunct="1">
              <a:buFontTx/>
              <a:buChar char="•"/>
            </a:pPr>
            <a:r>
              <a:rPr lang="en-US" sz="1600"/>
              <a:t>British Sector</a:t>
            </a:r>
          </a:p>
          <a:p>
            <a:pPr eaLnBrk="1" hangingPunct="1">
              <a:buFontTx/>
              <a:buChar char="•"/>
            </a:pPr>
            <a:r>
              <a:rPr lang="en-US" sz="1600"/>
              <a:t>Soviet Sector</a:t>
            </a:r>
          </a:p>
          <a:p>
            <a:pPr eaLnBrk="1" hangingPunct="1">
              <a:buFontTx/>
              <a:buChar char="•"/>
            </a:pPr>
            <a:r>
              <a:rPr lang="en-US" sz="1600"/>
              <a:t>French Sector</a:t>
            </a:r>
          </a:p>
          <a:p>
            <a:pPr eaLnBrk="1" hangingPunct="1">
              <a:buFontTx/>
              <a:buChar char="•"/>
            </a:pPr>
            <a:r>
              <a:rPr lang="en-US" sz="1600"/>
              <a:t>All 4 Powers divide Berlin</a:t>
            </a:r>
          </a:p>
        </p:txBody>
      </p:sp>
    </p:spTree>
    <p:extLst>
      <p:ext uri="{BB962C8B-B14F-4D97-AF65-F5344CB8AC3E}">
        <p14:creationId xmlns:p14="http://schemas.microsoft.com/office/powerpoint/2010/main" val="2294415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44E109-5235-4C27-A97A-97C1537D71A9}" type="slidenum">
              <a:rPr lang="en-US">
                <a:solidFill>
                  <a:prstClr val="black"/>
                </a:solidFill>
              </a:rPr>
              <a:pPr/>
              <a:t>56</a:t>
            </a:fld>
            <a:endParaRPr lang="en-US">
              <a:solidFill>
                <a:prstClr val="black"/>
              </a:solidFill>
            </a:endParaRPr>
          </a:p>
        </p:txBody>
      </p:sp>
      <p:sp>
        <p:nvSpPr>
          <p:cNvPr id="46082" name="Rectangle 2"/>
          <p:cNvSpPr>
            <a:spLocks noGrp="1" noRot="1" noChangeAspect="1" noChangeArrowheads="1" noTextEdit="1"/>
          </p:cNvSpPr>
          <p:nvPr>
            <p:ph type="sldImg"/>
          </p:nvPr>
        </p:nvSpPr>
        <p:spPr>
          <a:xfrm>
            <a:off x="1631950" y="592138"/>
            <a:ext cx="3592513" cy="2022475"/>
          </a:xfrm>
          <a:ln/>
        </p:spPr>
      </p:sp>
      <p:sp>
        <p:nvSpPr>
          <p:cNvPr id="46083" name="Rectangle 3"/>
          <p:cNvSpPr>
            <a:spLocks noGrp="1" noChangeArrowheads="1"/>
          </p:cNvSpPr>
          <p:nvPr>
            <p:ph type="body" idx="1"/>
          </p:nvPr>
        </p:nvSpPr>
        <p:spPr/>
        <p:txBody>
          <a:bodyPr/>
          <a:lstStyle/>
          <a:p>
            <a:r>
              <a:rPr lang="en-US"/>
              <a:t>I chose to create my own template because I thought it would make my presentation more unique. I chose these colors because they are fun and light-hearted, the mood I wanted to convey for this presentation! In this opening slide, I animated the TV screen, my logo and the menu items. I also incorporated a Mozart song I found in the Clip Gallery. This song serves as the background music. SHADOW EFFECT added on the number “0.” The menu items are all clickable. </a:t>
            </a:r>
          </a:p>
        </p:txBody>
      </p:sp>
    </p:spTree>
    <p:extLst>
      <p:ext uri="{BB962C8B-B14F-4D97-AF65-F5344CB8AC3E}">
        <p14:creationId xmlns:p14="http://schemas.microsoft.com/office/powerpoint/2010/main" val="2551048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D0205-0265-461D-AB19-21D3B722ED2A}" type="slidenum">
              <a:rPr lang="en-US">
                <a:solidFill>
                  <a:prstClr val="black"/>
                </a:solidFill>
              </a:rPr>
              <a:pPr/>
              <a:t>57</a:t>
            </a:fld>
            <a:endParaRPr lang="en-US">
              <a:solidFill>
                <a:prstClr val="black"/>
              </a:solidFill>
            </a:endParaRPr>
          </a:p>
        </p:txBody>
      </p:sp>
      <p:sp>
        <p:nvSpPr>
          <p:cNvPr id="47106" name="Rectangle 2"/>
          <p:cNvSpPr>
            <a:spLocks noGrp="1" noRot="1" noChangeAspect="1" noChangeArrowheads="1" noTextEdit="1"/>
          </p:cNvSpPr>
          <p:nvPr>
            <p:ph type="sldImg"/>
          </p:nvPr>
        </p:nvSpPr>
        <p:spPr>
          <a:xfrm>
            <a:off x="1631950" y="592138"/>
            <a:ext cx="3592513" cy="2022475"/>
          </a:xfrm>
          <a:ln/>
        </p:spPr>
      </p:sp>
      <p:sp>
        <p:nvSpPr>
          <p:cNvPr id="47107" name="Rectangle 3"/>
          <p:cNvSpPr>
            <a:spLocks noGrp="1" noChangeArrowheads="1"/>
          </p:cNvSpPr>
          <p:nvPr>
            <p:ph type="body" idx="1"/>
          </p:nvPr>
        </p:nvSpPr>
        <p:spPr/>
        <p:txBody>
          <a:bodyPr/>
          <a:lstStyle/>
          <a:p>
            <a:r>
              <a:rPr lang="en-US"/>
              <a:t>This slide is simply a “zoom-in” slide. The TV screen on the previous slide is too small for a presentation, so I felt it appropriate to zoom in closer to the TV set so we could see what’s going on in the show!</a:t>
            </a:r>
          </a:p>
        </p:txBody>
      </p:sp>
    </p:spTree>
    <p:extLst>
      <p:ext uri="{BB962C8B-B14F-4D97-AF65-F5344CB8AC3E}">
        <p14:creationId xmlns:p14="http://schemas.microsoft.com/office/powerpoint/2010/main" val="42262000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90754-D7D6-4C27-A393-F6CFC18EF229}" type="slidenum">
              <a:rPr lang="en-US">
                <a:solidFill>
                  <a:prstClr val="black"/>
                </a:solidFill>
              </a:rPr>
              <a:pPr/>
              <a:t>58</a:t>
            </a:fld>
            <a:endParaRPr lang="en-US">
              <a:solidFill>
                <a:prstClr val="black"/>
              </a:solidFill>
            </a:endParaRPr>
          </a:p>
        </p:txBody>
      </p:sp>
      <p:sp>
        <p:nvSpPr>
          <p:cNvPr id="48130" name="Rectangle 2"/>
          <p:cNvSpPr>
            <a:spLocks noGrp="1" noRot="1" noChangeAspect="1" noChangeArrowheads="1" noTextEdit="1"/>
          </p:cNvSpPr>
          <p:nvPr>
            <p:ph type="sldImg"/>
          </p:nvPr>
        </p:nvSpPr>
        <p:spPr>
          <a:xfrm>
            <a:off x="1631950" y="592138"/>
            <a:ext cx="3592513" cy="2022475"/>
          </a:xfrm>
          <a:ln/>
        </p:spPr>
      </p:sp>
      <p:sp>
        <p:nvSpPr>
          <p:cNvPr id="48131" name="Rectangle 3"/>
          <p:cNvSpPr>
            <a:spLocks noGrp="1" noChangeArrowheads="1"/>
          </p:cNvSpPr>
          <p:nvPr>
            <p:ph type="body" idx="1"/>
          </p:nvPr>
        </p:nvSpPr>
        <p:spPr/>
        <p:txBody>
          <a:bodyPr/>
          <a:lstStyle/>
          <a:p>
            <a:r>
              <a:rPr lang="en-US"/>
              <a:t>This slide serves as an overview of this presentation and where it’s going to go. The custom animation effect used on this slide and all of the other Channel Header slides for the title is called “Grow With Color.” </a:t>
            </a:r>
          </a:p>
        </p:txBody>
      </p:sp>
    </p:spTree>
    <p:extLst>
      <p:ext uri="{BB962C8B-B14F-4D97-AF65-F5344CB8AC3E}">
        <p14:creationId xmlns:p14="http://schemas.microsoft.com/office/powerpoint/2010/main" val="3591413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lstStyle/>
          <a:p>
            <a:r>
              <a:rPr lang="en-US" dirty="0"/>
              <a:t>It took quite a</a:t>
            </a:r>
            <a:r>
              <a:rPr lang="en-US" baseline="0" dirty="0"/>
              <a:t> bit of thought to decide on a way to succinctly but clearly portray the various instances of document markup. I chose the bubbled splatter-type diagram because there is no overarching structure to document markup—settings can be applied, deleted, and altered at any time without (typically) affecting others. They overlap, underscore, and gently push aside depending on what you’re trying to accomplish, and it reminded me of very artistically spattered paint. Also above is a link to an external file—in this case, a copy of our Task 3, the document markup of Louisa May Alcott’s “Little Women”.</a:t>
            </a:r>
            <a:endParaRPr lang="en-US" dirty="0"/>
          </a:p>
        </p:txBody>
      </p:sp>
      <p:sp>
        <p:nvSpPr>
          <p:cNvPr id="4" name="Slide Number Placeholder 3"/>
          <p:cNvSpPr>
            <a:spLocks noGrp="1"/>
          </p:cNvSpPr>
          <p:nvPr>
            <p:ph type="sldNum" sz="quarter" idx="10"/>
          </p:nvPr>
        </p:nvSpPr>
        <p:spPr/>
        <p:txBody>
          <a:bodyPr/>
          <a:lstStyle/>
          <a:p>
            <a:fld id="{8BE93E50-B15B-5D47-8F42-66051DF3940D}"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76012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Change the logo in master view. Turn off snap</a:t>
            </a:r>
            <a:r>
              <a:rPr lang="en-US" baseline="0" dirty="0"/>
              <a:t> to grid.</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63</a:t>
            </a:fld>
            <a:endParaRPr lang="en-US"/>
          </a:p>
        </p:txBody>
      </p:sp>
    </p:spTree>
    <p:extLst>
      <p:ext uri="{BB962C8B-B14F-4D97-AF65-F5344CB8AC3E}">
        <p14:creationId xmlns:p14="http://schemas.microsoft.com/office/powerpoint/2010/main" val="329462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Tell</a:t>
            </a:r>
            <a:r>
              <a:rPr lang="en-US" baseline="0" dirty="0"/>
              <a:t> ‘</a:t>
            </a:r>
            <a:r>
              <a:rPr lang="en-US" baseline="0" dirty="0" err="1"/>
              <a:t>em</a:t>
            </a:r>
            <a:r>
              <a:rPr lang="en-US" baseline="0" dirty="0"/>
              <a:t> what you’re going to tell ‘</a:t>
            </a:r>
            <a:r>
              <a:rPr lang="en-US" baseline="0" dirty="0" err="1"/>
              <a:t>em</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3675897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31950" y="592138"/>
            <a:ext cx="3592513" cy="2022475"/>
          </a:xfrm>
        </p:spPr>
      </p:sp>
      <p:sp>
        <p:nvSpPr>
          <p:cNvPr id="3" name="Notes Placeholder 2"/>
          <p:cNvSpPr>
            <a:spLocks noGrp="1"/>
          </p:cNvSpPr>
          <p:nvPr>
            <p:ph type="body" idx="1"/>
          </p:nvPr>
        </p:nvSpPr>
        <p:spPr/>
        <p:txBody>
          <a:bodyPr>
            <a:normAutofit/>
          </a:bodyPr>
          <a:lstStyle/>
          <a:p>
            <a:r>
              <a:rPr lang="en-US" dirty="0"/>
              <a:t>Change the logo in master view. Turn off snap</a:t>
            </a:r>
            <a:r>
              <a:rPr lang="en-US" baseline="0" dirty="0"/>
              <a:t> to grid.</a:t>
            </a:r>
            <a:endParaRPr lang="en-US" dirty="0"/>
          </a:p>
        </p:txBody>
      </p:sp>
      <p:sp>
        <p:nvSpPr>
          <p:cNvPr id="4" name="Slide Number Placeholder 3"/>
          <p:cNvSpPr>
            <a:spLocks noGrp="1"/>
          </p:cNvSpPr>
          <p:nvPr>
            <p:ph type="sldNum" sz="quarter" idx="10"/>
          </p:nvPr>
        </p:nvSpPr>
        <p:spPr/>
        <p:txBody>
          <a:bodyPr/>
          <a:lstStyle/>
          <a:p>
            <a:fld id="{A780C46C-35C2-43D5-A3F2-0C4F676C10CC}" type="slidenum">
              <a:rPr lang="en-US" smtClean="0"/>
              <a:pPr/>
              <a:t>12</a:t>
            </a:fld>
            <a:endParaRPr lang="en-US"/>
          </a:p>
        </p:txBody>
      </p:sp>
    </p:spTree>
    <p:extLst>
      <p:ext uri="{BB962C8B-B14F-4D97-AF65-F5344CB8AC3E}">
        <p14:creationId xmlns:p14="http://schemas.microsoft.com/office/powerpoint/2010/main" val="3814722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F81321-6E07-4EAB-B89C-D1502E206237}" type="slidenum">
              <a:rPr lang="en-US"/>
              <a:pPr/>
              <a:t>15</a:t>
            </a:fld>
            <a:endParaRPr lang="en-US"/>
          </a:p>
        </p:txBody>
      </p:sp>
      <p:sp>
        <p:nvSpPr>
          <p:cNvPr id="443394" name="Rectangle 2"/>
          <p:cNvSpPr>
            <a:spLocks noGrp="1" noRot="1" noChangeAspect="1" noChangeArrowheads="1" noTextEdit="1"/>
          </p:cNvSpPr>
          <p:nvPr>
            <p:ph type="sldImg"/>
          </p:nvPr>
        </p:nvSpPr>
        <p:spPr>
          <a:xfrm>
            <a:off x="1631950" y="592138"/>
            <a:ext cx="3592513" cy="2022475"/>
          </a:xfrm>
          <a:ln/>
        </p:spPr>
      </p:sp>
      <p:sp>
        <p:nvSpPr>
          <p:cNvPr id="443395" name="Rectangle 3"/>
          <p:cNvSpPr>
            <a:spLocks noGrp="1" noChangeArrowheads="1"/>
          </p:cNvSpPr>
          <p:nvPr>
            <p:ph type="body" idx="1"/>
          </p:nvPr>
        </p:nvSpPr>
        <p:spPr/>
        <p:txBody>
          <a:bodyPr/>
          <a:lstStyle/>
          <a:p>
            <a:r>
              <a:rPr lang="en-US"/>
              <a:t>So Carthage’s library began when towns couldn’t use tax funds for libraries. But even when they were allowed to do so, Carthage didn’t.</a:t>
            </a:r>
          </a:p>
        </p:txBody>
      </p:sp>
    </p:spTree>
    <p:extLst>
      <p:ext uri="{BB962C8B-B14F-4D97-AF65-F5344CB8AC3E}">
        <p14:creationId xmlns:p14="http://schemas.microsoft.com/office/powerpoint/2010/main" val="131645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BABBC0-92BF-4302-9D4A-3F770F511E46}" type="slidenum">
              <a:rPr lang="en-US"/>
              <a:pPr/>
              <a:t>16</a:t>
            </a:fld>
            <a:endParaRPr lang="en-US"/>
          </a:p>
        </p:txBody>
      </p:sp>
      <p:sp>
        <p:nvSpPr>
          <p:cNvPr id="445442" name="Rectangle 2"/>
          <p:cNvSpPr>
            <a:spLocks noGrp="1" noRot="1" noChangeAspect="1" noChangeArrowheads="1" noTextEdit="1"/>
          </p:cNvSpPr>
          <p:nvPr>
            <p:ph type="sldImg"/>
          </p:nvPr>
        </p:nvSpPr>
        <p:spPr>
          <a:xfrm>
            <a:off x="1631950" y="592138"/>
            <a:ext cx="3592513" cy="2022475"/>
          </a:xfrm>
          <a:ln/>
        </p:spPr>
      </p:sp>
      <p:sp>
        <p:nvSpPr>
          <p:cNvPr id="445443" name="Rectangle 3"/>
          <p:cNvSpPr>
            <a:spLocks noGrp="1" noChangeArrowheads="1"/>
          </p:cNvSpPr>
          <p:nvPr>
            <p:ph type="body" idx="1"/>
          </p:nvPr>
        </p:nvSpPr>
        <p:spPr/>
        <p:txBody>
          <a:bodyPr/>
          <a:lstStyle/>
          <a:p>
            <a:r>
              <a:rPr lang="en-US"/>
              <a:t>The club depended on donated spaces to house the books, starting first on the second floor of a building on the courthouse square, donated by the owner of the building.</a:t>
            </a:r>
          </a:p>
        </p:txBody>
      </p:sp>
    </p:spTree>
    <p:extLst>
      <p:ext uri="{BB962C8B-B14F-4D97-AF65-F5344CB8AC3E}">
        <p14:creationId xmlns:p14="http://schemas.microsoft.com/office/powerpoint/2010/main" val="3329291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70EC9-261F-4FF3-9169-2615FB6AFF35}" type="slidenum">
              <a:rPr lang="en-US"/>
              <a:pPr/>
              <a:t>17</a:t>
            </a:fld>
            <a:endParaRPr lang="en-US"/>
          </a:p>
        </p:txBody>
      </p:sp>
      <p:sp>
        <p:nvSpPr>
          <p:cNvPr id="447490" name="Rectangle 2"/>
          <p:cNvSpPr>
            <a:spLocks noGrp="1" noRot="1" noChangeAspect="1" noChangeArrowheads="1" noTextEdit="1"/>
          </p:cNvSpPr>
          <p:nvPr>
            <p:ph type="sldImg"/>
          </p:nvPr>
        </p:nvSpPr>
        <p:spPr>
          <a:xfrm>
            <a:off x="1631950" y="592138"/>
            <a:ext cx="3592513" cy="2022475"/>
          </a:xfrm>
          <a:ln/>
        </p:spPr>
      </p:sp>
      <p:sp>
        <p:nvSpPr>
          <p:cNvPr id="447491" name="Rectangle 3"/>
          <p:cNvSpPr>
            <a:spLocks noGrp="1" noChangeArrowheads="1"/>
          </p:cNvSpPr>
          <p:nvPr>
            <p:ph type="body" idx="1"/>
          </p:nvPr>
        </p:nvSpPr>
        <p:spPr/>
        <p:txBody>
          <a:bodyPr/>
          <a:lstStyle/>
          <a:p>
            <a:r>
              <a:rPr lang="en-US"/>
              <a:t>Later moving to a room in the basement of the courthouse, space donated for use by the county, not the town. The WPA helped keep it open by paying for women’s club members to work there.</a:t>
            </a:r>
          </a:p>
        </p:txBody>
      </p:sp>
    </p:spTree>
    <p:extLst>
      <p:ext uri="{BB962C8B-B14F-4D97-AF65-F5344CB8AC3E}">
        <p14:creationId xmlns:p14="http://schemas.microsoft.com/office/powerpoint/2010/main" val="1053384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8B6C6-6764-4094-BA94-7642086648F5}" type="slidenum">
              <a:rPr lang="en-US"/>
              <a:pPr/>
              <a:t>18</a:t>
            </a:fld>
            <a:endParaRPr lang="en-US"/>
          </a:p>
        </p:txBody>
      </p:sp>
      <p:sp>
        <p:nvSpPr>
          <p:cNvPr id="449538" name="Rectangle 2"/>
          <p:cNvSpPr>
            <a:spLocks noGrp="1" noRot="1" noChangeAspect="1" noChangeArrowheads="1" noTextEdit="1"/>
          </p:cNvSpPr>
          <p:nvPr>
            <p:ph type="sldImg"/>
          </p:nvPr>
        </p:nvSpPr>
        <p:spPr>
          <a:xfrm>
            <a:off x="1631950" y="592138"/>
            <a:ext cx="3592513" cy="2022475"/>
          </a:xfrm>
          <a:ln/>
        </p:spPr>
      </p:sp>
      <p:sp>
        <p:nvSpPr>
          <p:cNvPr id="449539" name="Rectangle 3"/>
          <p:cNvSpPr>
            <a:spLocks noGrp="1" noChangeArrowheads="1"/>
          </p:cNvSpPr>
          <p:nvPr>
            <p:ph type="body" idx="1"/>
          </p:nvPr>
        </p:nvSpPr>
        <p:spPr/>
        <p:txBody>
          <a:bodyPr/>
          <a:lstStyle/>
          <a:p>
            <a:r>
              <a:rPr lang="en-US"/>
              <a:t>But when the county needed the room, the books had nowhere to go and the library had to close.</a:t>
            </a:r>
          </a:p>
        </p:txBody>
      </p:sp>
    </p:spTree>
    <p:extLst>
      <p:ext uri="{BB962C8B-B14F-4D97-AF65-F5344CB8AC3E}">
        <p14:creationId xmlns:p14="http://schemas.microsoft.com/office/powerpoint/2010/main" val="2105373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2.xml"/><Relationship Id="rId7" Type="http://schemas.openxmlformats.org/officeDocument/2006/relationships/slide" Target="../slides/slide70.xml"/><Relationship Id="rId2" Type="http://schemas.openxmlformats.org/officeDocument/2006/relationships/slide" Target="../slides/slide7.xml"/><Relationship Id="rId1" Type="http://schemas.openxmlformats.org/officeDocument/2006/relationships/slideMaster" Target="../slideMasters/slideMaster8.xml"/><Relationship Id="rId6" Type="http://schemas.openxmlformats.org/officeDocument/2006/relationships/slide" Target="../slides/slide67.xml"/><Relationship Id="rId5" Type="http://schemas.openxmlformats.org/officeDocument/2006/relationships/slide" Target="../slides/slide63.xml"/><Relationship Id="rId4" Type="http://schemas.openxmlformats.org/officeDocument/2006/relationships/slide" Target="../slides/slide30.xml"/></Relationships>
</file>

<file path=ppt/slideLayouts/_rels/slideLayout84.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2.xml"/><Relationship Id="rId7" Type="http://schemas.openxmlformats.org/officeDocument/2006/relationships/slide" Target="../slides/slide70.xml"/><Relationship Id="rId2" Type="http://schemas.openxmlformats.org/officeDocument/2006/relationships/slide" Target="../slides/slide7.xml"/><Relationship Id="rId1" Type="http://schemas.openxmlformats.org/officeDocument/2006/relationships/slideMaster" Target="../slideMasters/slideMaster8.xml"/><Relationship Id="rId6" Type="http://schemas.openxmlformats.org/officeDocument/2006/relationships/slide" Target="../slides/slide67.xml"/><Relationship Id="rId5" Type="http://schemas.openxmlformats.org/officeDocument/2006/relationships/slide" Target="../slides/slide63.xml"/><Relationship Id="rId4" Type="http://schemas.openxmlformats.org/officeDocument/2006/relationships/slide" Target="../slides/slide3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2.xml"/><Relationship Id="rId7" Type="http://schemas.openxmlformats.org/officeDocument/2006/relationships/slide" Target="../slides/slide70.xml"/><Relationship Id="rId2" Type="http://schemas.openxmlformats.org/officeDocument/2006/relationships/slide" Target="../slides/slide7.xml"/><Relationship Id="rId1" Type="http://schemas.openxmlformats.org/officeDocument/2006/relationships/slideMaster" Target="../slideMasters/slideMaster8.xml"/><Relationship Id="rId6" Type="http://schemas.openxmlformats.org/officeDocument/2006/relationships/slide" Target="../slides/slide67.xml"/><Relationship Id="rId5" Type="http://schemas.openxmlformats.org/officeDocument/2006/relationships/slide" Target="../slides/slide63.xml"/><Relationship Id="rId4" Type="http://schemas.openxmlformats.org/officeDocument/2006/relationships/slide" Target="../slides/slide30.xml"/></Relationships>
</file>

<file path=ppt/slideLayouts/_rels/slideLayout87.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2.xml"/><Relationship Id="rId7" Type="http://schemas.openxmlformats.org/officeDocument/2006/relationships/slide" Target="../slides/slide70.xml"/><Relationship Id="rId2" Type="http://schemas.openxmlformats.org/officeDocument/2006/relationships/slide" Target="../slides/slide7.xml"/><Relationship Id="rId1" Type="http://schemas.openxmlformats.org/officeDocument/2006/relationships/slideMaster" Target="../slideMasters/slideMaster8.xml"/><Relationship Id="rId6" Type="http://schemas.openxmlformats.org/officeDocument/2006/relationships/slide" Target="../slides/slide67.xml"/><Relationship Id="rId5" Type="http://schemas.openxmlformats.org/officeDocument/2006/relationships/slide" Target="../slides/slide63.xml"/><Relationship Id="rId4" Type="http://schemas.openxmlformats.org/officeDocument/2006/relationships/slide" Target="../slides/slide30.xml"/></Relationships>
</file>

<file path=ppt/slideLayouts/_rels/slideLayout88.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2.xml"/><Relationship Id="rId7" Type="http://schemas.openxmlformats.org/officeDocument/2006/relationships/slide" Target="../slides/slide70.xml"/><Relationship Id="rId2" Type="http://schemas.openxmlformats.org/officeDocument/2006/relationships/slide" Target="../slides/slide7.xml"/><Relationship Id="rId1" Type="http://schemas.openxmlformats.org/officeDocument/2006/relationships/slideMaster" Target="../slideMasters/slideMaster8.xml"/><Relationship Id="rId6" Type="http://schemas.openxmlformats.org/officeDocument/2006/relationships/slide" Target="../slides/slide67.xml"/><Relationship Id="rId5" Type="http://schemas.openxmlformats.org/officeDocument/2006/relationships/slide" Target="../slides/slide63.xml"/><Relationship Id="rId4" Type="http://schemas.openxmlformats.org/officeDocument/2006/relationships/slide" Target="../slides/slide3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8" Type="http://schemas.openxmlformats.org/officeDocument/2006/relationships/slide" Target="../slides/slide80.xml"/><Relationship Id="rId3" Type="http://schemas.openxmlformats.org/officeDocument/2006/relationships/slide" Target="../slides/slide12.xml"/><Relationship Id="rId7" Type="http://schemas.openxmlformats.org/officeDocument/2006/relationships/slide" Target="../slides/slide70.xml"/><Relationship Id="rId2" Type="http://schemas.openxmlformats.org/officeDocument/2006/relationships/slide" Target="../slides/slide7.xml"/><Relationship Id="rId1" Type="http://schemas.openxmlformats.org/officeDocument/2006/relationships/slideMaster" Target="../slideMasters/slideMaster8.xml"/><Relationship Id="rId6" Type="http://schemas.openxmlformats.org/officeDocument/2006/relationships/slide" Target="../slides/slide67.xml"/><Relationship Id="rId5" Type="http://schemas.openxmlformats.org/officeDocument/2006/relationships/slide" Target="../slides/slide63.xml"/><Relationship Id="rId4" Type="http://schemas.openxmlformats.org/officeDocument/2006/relationships/slide" Target="../slides/slide3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5288333-DCAC-4109-9D11-CC984C6C47BB}"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3340127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CC9ADA-58C7-491D-A018-3CEB3D9624B4}"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25816935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 Clip Art and Text">
    <p:spTree>
      <p:nvGrpSpPr>
        <p:cNvPr id="1" name=""/>
        <p:cNvGrpSpPr/>
        <p:nvPr/>
      </p:nvGrpSpPr>
      <p:grpSpPr>
        <a:xfrm>
          <a:off x="0" y="0"/>
          <a:ext cx="0" cy="0"/>
          <a:chOff x="0" y="0"/>
          <a:chExt cx="0" cy="0"/>
        </a:xfrm>
      </p:grpSpPr>
      <p:sp>
        <p:nvSpPr>
          <p:cNvPr id="3" name="ClipArt Placeholder 2"/>
          <p:cNvSpPr>
            <a:spLocks noGrp="1"/>
          </p:cNvSpPr>
          <p:nvPr>
            <p:ph type="clipArt" sz="half" idx="1"/>
          </p:nvPr>
        </p:nvSpPr>
        <p:spPr>
          <a:xfrm>
            <a:off x="1265768" y="1981200"/>
            <a:ext cx="5005917" cy="4114800"/>
          </a:xfrm>
        </p:spPr>
        <p:txBody>
          <a:bodyPr/>
          <a:lstStyle/>
          <a:p>
            <a:endParaRPr lang="en-US"/>
          </a:p>
        </p:txBody>
      </p:sp>
      <p:sp>
        <p:nvSpPr>
          <p:cNvPr id="4" name="Text Placeholder 3"/>
          <p:cNvSpPr>
            <a:spLocks noGrp="1"/>
          </p:cNvSpPr>
          <p:nvPr>
            <p:ph type="body" sz="half" idx="2"/>
          </p:nvPr>
        </p:nvSpPr>
        <p:spPr>
          <a:xfrm>
            <a:off x="6474886"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p:nvPr>
        </p:nvSpPr>
        <p:spPr>
          <a:xfrm>
            <a:off x="1219200" y="588962"/>
            <a:ext cx="10464800" cy="782638"/>
          </a:xfrm>
        </p:spPr>
        <p:txBody>
          <a:bodyPr/>
          <a:lstStyle/>
          <a:p>
            <a:r>
              <a:rPr lang="en-US" dirty="0"/>
              <a:t>Click to edit Master title style</a:t>
            </a:r>
          </a:p>
        </p:txBody>
      </p:sp>
    </p:spTree>
    <p:extLst>
      <p:ext uri="{BB962C8B-B14F-4D97-AF65-F5344CB8AC3E}">
        <p14:creationId xmlns:p14="http://schemas.microsoft.com/office/powerpoint/2010/main" val="2632517851"/>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9980572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8322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23235622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1276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668809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44969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8519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67609433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2304282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DBF96B-D8FC-4B36-89B7-E3712E116774}"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14618208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3813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18484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32367845-3355-4A77-9168-CB1E10BCB4E5}" type="datetime1">
              <a:rPr lang="en-US" smtClean="0">
                <a:solidFill>
                  <a:srgbClr val="000000"/>
                </a:solidFill>
              </a:rPr>
              <a:t>2017-11-29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6" name="Slide Number Placeholder 5"/>
          <p:cNvSpPr>
            <a:spLocks noGrp="1"/>
          </p:cNvSpPr>
          <p:nvPr>
            <p:ph type="sldNum" sz="quarter" idx="12"/>
          </p:nvPr>
        </p:nvSpPr>
        <p:spPr/>
        <p:txBody>
          <a:bodyPr/>
          <a:lstStyle>
            <a:lvl1pPr>
              <a:defRPr/>
            </a:lvl1pPr>
          </a:lstStyle>
          <a:p>
            <a:fld id="{E7742436-AC2C-4471-9B32-B1C572FCF2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7547687"/>
      </p:ext>
    </p:extLst>
  </p:cSld>
  <p:clrMapOvr>
    <a:masterClrMapping/>
  </p:clrMapOvr>
  <p:transition spd="med" advClick="0" advTm="5000">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2A2D745-451A-4D89-92E0-297426B6E475}" type="datetime1">
              <a:rPr lang="en-US" smtClean="0">
                <a:solidFill>
                  <a:srgbClr val="000000"/>
                </a:solidFill>
              </a:rPr>
              <a:t>2017-11-29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6" name="Slide Number Placeholder 5"/>
          <p:cNvSpPr>
            <a:spLocks noGrp="1"/>
          </p:cNvSpPr>
          <p:nvPr>
            <p:ph type="sldNum" sz="quarter" idx="12"/>
          </p:nvPr>
        </p:nvSpPr>
        <p:spPr/>
        <p:txBody>
          <a:bodyPr/>
          <a:lstStyle>
            <a:lvl1pPr>
              <a:defRPr/>
            </a:lvl1pPr>
          </a:lstStyle>
          <a:p>
            <a:fld id="{71D2E177-1CC2-4325-B631-2A486E0C78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1260334"/>
      </p:ext>
    </p:extLst>
  </p:cSld>
  <p:clrMapOvr>
    <a:masterClrMapping/>
  </p:clrMapOvr>
  <p:transition spd="med" advClick="0" advTm="5000">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AD5628B-C9D5-4F32-808A-3704A9DFFD99}" type="datetime1">
              <a:rPr lang="en-US" smtClean="0">
                <a:solidFill>
                  <a:srgbClr val="000000"/>
                </a:solidFill>
              </a:rPr>
              <a:t>2017-11-29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6" name="Slide Number Placeholder 5"/>
          <p:cNvSpPr>
            <a:spLocks noGrp="1"/>
          </p:cNvSpPr>
          <p:nvPr>
            <p:ph type="sldNum" sz="quarter" idx="12"/>
          </p:nvPr>
        </p:nvSpPr>
        <p:spPr/>
        <p:txBody>
          <a:bodyPr/>
          <a:lstStyle>
            <a:lvl1pPr>
              <a:defRPr/>
            </a:lvl1pPr>
          </a:lstStyle>
          <a:p>
            <a:fld id="{73F746A7-E72A-45C2-835F-F9097902F4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094970"/>
      </p:ext>
    </p:extLst>
  </p:cSld>
  <p:clrMapOvr>
    <a:masterClrMapping/>
  </p:clrMapOvr>
  <p:transition spd="med" advClick="0" advTm="5000">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5CD82B6-D004-4CF9-A484-3CAE906BA295}" type="datetime1">
              <a:rPr lang="en-US" smtClean="0">
                <a:solidFill>
                  <a:srgbClr val="000000"/>
                </a:solidFill>
              </a:rPr>
              <a:t>2017-11-29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7" name="Slide Number Placeholder 6"/>
          <p:cNvSpPr>
            <a:spLocks noGrp="1"/>
          </p:cNvSpPr>
          <p:nvPr>
            <p:ph type="sldNum" sz="quarter" idx="12"/>
          </p:nvPr>
        </p:nvSpPr>
        <p:spPr/>
        <p:txBody>
          <a:bodyPr/>
          <a:lstStyle>
            <a:lvl1pPr>
              <a:defRPr/>
            </a:lvl1pPr>
          </a:lstStyle>
          <a:p>
            <a:fld id="{831B0BAB-9B0D-469F-8280-FE63A4962C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2084034"/>
      </p:ext>
    </p:extLst>
  </p:cSld>
  <p:clrMapOvr>
    <a:masterClrMapping/>
  </p:clrMapOvr>
  <p:transition spd="med" advClick="0" advTm="5000">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DD1A5B9-D1BA-4716-802C-B0A344C6C200}" type="datetime1">
              <a:rPr lang="en-US" smtClean="0">
                <a:solidFill>
                  <a:srgbClr val="000000"/>
                </a:solidFill>
              </a:rPr>
              <a:t>2017-11-29</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9" name="Slide Number Placeholder 8"/>
          <p:cNvSpPr>
            <a:spLocks noGrp="1"/>
          </p:cNvSpPr>
          <p:nvPr>
            <p:ph type="sldNum" sz="quarter" idx="12"/>
          </p:nvPr>
        </p:nvSpPr>
        <p:spPr/>
        <p:txBody>
          <a:bodyPr/>
          <a:lstStyle>
            <a:lvl1pPr>
              <a:defRPr/>
            </a:lvl1pPr>
          </a:lstStyle>
          <a:p>
            <a:fld id="{4BC5BE65-EE8F-43C1-9450-74DC7B4722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8818562"/>
      </p:ext>
    </p:extLst>
  </p:cSld>
  <p:clrMapOvr>
    <a:masterClrMapping/>
  </p:clrMapOvr>
  <p:transition spd="med" advClick="0" advTm="5000">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FC0DE5E1-0388-4C31-B411-AE2EFDD2447D}" type="datetime1">
              <a:rPr lang="en-US" smtClean="0">
                <a:solidFill>
                  <a:srgbClr val="000000"/>
                </a:solidFill>
              </a:rPr>
              <a:t>2017-11-29</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5" name="Slide Number Placeholder 4"/>
          <p:cNvSpPr>
            <a:spLocks noGrp="1"/>
          </p:cNvSpPr>
          <p:nvPr>
            <p:ph type="sldNum" sz="quarter" idx="12"/>
          </p:nvPr>
        </p:nvSpPr>
        <p:spPr/>
        <p:txBody>
          <a:bodyPr/>
          <a:lstStyle>
            <a:lvl1pPr>
              <a:defRPr/>
            </a:lvl1pPr>
          </a:lstStyle>
          <a:p>
            <a:fld id="{C4150822-B944-488F-AB82-8FDF652DE3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9715371"/>
      </p:ext>
    </p:extLst>
  </p:cSld>
  <p:clrMapOvr>
    <a:masterClrMapping/>
  </p:clrMapOvr>
  <p:transition spd="med" advClick="0" advTm="5000">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754362E5-D9EF-4F2B-88F3-A07B3BAF71CF}" type="datetime1">
              <a:rPr lang="en-US" smtClean="0">
                <a:solidFill>
                  <a:srgbClr val="000000"/>
                </a:solidFill>
              </a:rPr>
              <a:t>2017-11-29</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4" name="Slide Number Placeholder 3"/>
          <p:cNvSpPr>
            <a:spLocks noGrp="1"/>
          </p:cNvSpPr>
          <p:nvPr>
            <p:ph type="sldNum" sz="quarter" idx="12"/>
          </p:nvPr>
        </p:nvSpPr>
        <p:spPr/>
        <p:txBody>
          <a:bodyPr/>
          <a:lstStyle>
            <a:lvl1pPr>
              <a:defRPr/>
            </a:lvl1pPr>
          </a:lstStyle>
          <a:p>
            <a:fld id="{7EEB77FE-A2DE-4862-8BE6-C90618A0E53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19263343"/>
      </p:ext>
    </p:extLst>
  </p:cSld>
  <p:clrMapOvr>
    <a:masterClrMapping/>
  </p:clrMapOvr>
  <p:transition spd="med" advClick="0" advTm="5000">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7B3E56B5-71DE-4594-BF73-3789A5B01689}" type="datetime1">
              <a:rPr lang="en-US" smtClean="0">
                <a:solidFill>
                  <a:srgbClr val="000000"/>
                </a:solidFill>
              </a:rPr>
              <a:t>2017-11-29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7" name="Slide Number Placeholder 6"/>
          <p:cNvSpPr>
            <a:spLocks noGrp="1"/>
          </p:cNvSpPr>
          <p:nvPr>
            <p:ph type="sldNum" sz="quarter" idx="12"/>
          </p:nvPr>
        </p:nvSpPr>
        <p:spPr/>
        <p:txBody>
          <a:bodyPr/>
          <a:lstStyle>
            <a:lvl1pPr>
              <a:defRPr/>
            </a:lvl1pPr>
          </a:lstStyle>
          <a:p>
            <a:fld id="{25A0A449-A322-4BC8-8314-7BF8B3C08D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4175885"/>
      </p:ext>
    </p:extLst>
  </p:cSld>
  <p:clrMapOvr>
    <a:masterClrMapping/>
  </p:clrMapOvr>
  <p:transition spd="med"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1250" name="Group 2"/>
          <p:cNvGrpSpPr>
            <a:grpSpLocks/>
          </p:cNvGrpSpPr>
          <p:nvPr/>
        </p:nvGrpSpPr>
        <p:grpSpPr bwMode="auto">
          <a:xfrm>
            <a:off x="9893302" y="0"/>
            <a:ext cx="2307167" cy="6858000"/>
            <a:chOff x="4667" y="0"/>
            <a:chExt cx="1090" cy="4320"/>
          </a:xfrm>
        </p:grpSpPr>
        <p:sp>
          <p:nvSpPr>
            <p:cNvPr id="181251"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anchor="ctr"/>
            <a:lstStyle/>
            <a:p>
              <a:endParaRPr lang="en-US" sz="1800"/>
            </a:p>
          </p:txBody>
        </p:sp>
        <p:pic>
          <p:nvPicPr>
            <p:cNvPr id="181252" name="Picture 4" descr="hokusai2"/>
            <p:cNvPicPr>
              <a:picLocks noChangeAspect="1" noChangeArrowheads="1"/>
            </p:cNvPicPr>
            <p:nvPr/>
          </p:nvPicPr>
          <p:blipFill>
            <a:blip r:embed="rId2" cstate="print"/>
            <a:srcRect r="13902" b="31862"/>
            <a:stretch>
              <a:fillRect/>
            </a:stretch>
          </p:blipFill>
          <p:spPr bwMode="auto">
            <a:xfrm>
              <a:off x="4667" y="293"/>
              <a:ext cx="1090" cy="4027"/>
            </a:xfrm>
            <a:prstGeom prst="rect">
              <a:avLst/>
            </a:prstGeom>
            <a:noFill/>
          </p:spPr>
        </p:pic>
      </p:grpSp>
      <p:sp>
        <p:nvSpPr>
          <p:cNvPr id="181253" name="Rectangle 5"/>
          <p:cNvSpPr>
            <a:spLocks noGrp="1" noChangeArrowheads="1"/>
          </p:cNvSpPr>
          <p:nvPr>
            <p:ph type="ctrTitle" sz="quarter"/>
          </p:nvPr>
        </p:nvSpPr>
        <p:spPr>
          <a:xfrm>
            <a:off x="203200" y="990600"/>
            <a:ext cx="10058400" cy="1143000"/>
          </a:xfrm>
        </p:spPr>
        <p:txBody>
          <a:bodyPr/>
          <a:lstStyle>
            <a:lvl1pPr>
              <a:defRPr/>
            </a:lvl1pPr>
          </a:lstStyle>
          <a:p>
            <a:r>
              <a:rPr lang="en-US"/>
              <a:t>Click to edit Master title style</a:t>
            </a:r>
          </a:p>
        </p:txBody>
      </p:sp>
      <p:sp>
        <p:nvSpPr>
          <p:cNvPr id="181254" name="Rectangle 6"/>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p>
        </p:txBody>
      </p:sp>
      <p:sp>
        <p:nvSpPr>
          <p:cNvPr id="181255" name="Rectangle 7"/>
          <p:cNvSpPr>
            <a:spLocks noGrp="1" noChangeArrowheads="1"/>
          </p:cNvSpPr>
          <p:nvPr>
            <p:ph type="dt" sz="quarter" idx="2"/>
          </p:nvPr>
        </p:nvSpPr>
        <p:spPr>
          <a:xfrm>
            <a:off x="406400" y="6248400"/>
            <a:ext cx="2336800" cy="457200"/>
          </a:xfrm>
        </p:spPr>
        <p:txBody>
          <a:bodyPr/>
          <a:lstStyle>
            <a:lvl1pPr>
              <a:defRPr/>
            </a:lvl1pPr>
          </a:lstStyle>
          <a:p>
            <a:fld id="{A1B7FB76-6B74-47B6-8593-A75DF3CA96EE}" type="datetime1">
              <a:rPr lang="en-US" smtClean="0"/>
              <a:t>2017-11-29</a:t>
            </a:fld>
            <a:endParaRPr lang="en-US"/>
          </a:p>
        </p:txBody>
      </p:sp>
      <p:sp>
        <p:nvSpPr>
          <p:cNvPr id="181256" name="Rectangle 8"/>
          <p:cNvSpPr>
            <a:spLocks noGrp="1" noChangeArrowheads="1"/>
          </p:cNvSpPr>
          <p:nvPr>
            <p:ph type="ftr" sz="quarter" idx="3"/>
          </p:nvPr>
        </p:nvSpPr>
        <p:spPr>
          <a:xfrm>
            <a:off x="3251200" y="6248400"/>
            <a:ext cx="4267200" cy="457200"/>
          </a:xfrm>
        </p:spPr>
        <p:txBody>
          <a:bodyPr/>
          <a:lstStyle>
            <a:lvl1pPr>
              <a:defRPr/>
            </a:lvl1pPr>
          </a:lstStyle>
          <a:p>
            <a:r>
              <a:rPr lang="en-US"/>
              <a:t>Presentation Delivery</a:t>
            </a:r>
          </a:p>
        </p:txBody>
      </p:sp>
      <p:sp>
        <p:nvSpPr>
          <p:cNvPr id="181257" name="Rectangle 9"/>
          <p:cNvSpPr>
            <a:spLocks noGrp="1" noChangeArrowheads="1"/>
          </p:cNvSpPr>
          <p:nvPr>
            <p:ph type="sldNum" sz="quarter" idx="4"/>
          </p:nvPr>
        </p:nvSpPr>
        <p:spPr>
          <a:xfrm>
            <a:off x="8026400" y="6248400"/>
            <a:ext cx="2133600" cy="457200"/>
          </a:xfrm>
        </p:spPr>
        <p:txBody>
          <a:bodyPr/>
          <a:lstStyle>
            <a:lvl1pPr>
              <a:defRPr/>
            </a:lvl1pPr>
          </a:lstStyle>
          <a:p>
            <a:fld id="{AB4AEED9-BEA1-4806-97EE-3F97CB25CB7D}" type="slidenum">
              <a:rPr lang="en-US"/>
              <a:pPr/>
              <a:t>‹#›</a:t>
            </a:fld>
            <a:endParaRPr lang="en-US"/>
          </a:p>
        </p:txBody>
      </p:sp>
    </p:spTree>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8C710D6-2D4B-4326-95DE-AC820946A8EE}" type="datetime1">
              <a:rPr lang="en-US" smtClean="0">
                <a:solidFill>
                  <a:srgbClr val="000000"/>
                </a:solidFill>
              </a:rPr>
              <a:t>2017-11-29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7" name="Slide Number Placeholder 6"/>
          <p:cNvSpPr>
            <a:spLocks noGrp="1"/>
          </p:cNvSpPr>
          <p:nvPr>
            <p:ph type="sldNum" sz="quarter" idx="12"/>
          </p:nvPr>
        </p:nvSpPr>
        <p:spPr/>
        <p:txBody>
          <a:bodyPr/>
          <a:lstStyle>
            <a:lvl1pPr>
              <a:defRPr/>
            </a:lvl1pPr>
          </a:lstStyle>
          <a:p>
            <a:fld id="{5B32DEAE-C07B-4370-99F2-0E35EA3426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772506"/>
      </p:ext>
    </p:extLst>
  </p:cSld>
  <p:clrMapOvr>
    <a:masterClrMapping/>
  </p:clrMapOvr>
  <p:transition spd="med" advClick="0" advTm="5000">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8AF037D-BE51-4AA9-88CC-299D82E49820}" type="datetime1">
              <a:rPr lang="en-US" smtClean="0">
                <a:solidFill>
                  <a:srgbClr val="000000"/>
                </a:solidFill>
              </a:rPr>
              <a:t>2017-11-29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6" name="Slide Number Placeholder 5"/>
          <p:cNvSpPr>
            <a:spLocks noGrp="1"/>
          </p:cNvSpPr>
          <p:nvPr>
            <p:ph type="sldNum" sz="quarter" idx="12"/>
          </p:nvPr>
        </p:nvSpPr>
        <p:spPr/>
        <p:txBody>
          <a:bodyPr/>
          <a:lstStyle>
            <a:lvl1pPr>
              <a:defRPr/>
            </a:lvl1pPr>
          </a:lstStyle>
          <a:p>
            <a:fld id="{07874821-41F1-4E7E-BB67-D01D953477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8501647"/>
      </p:ext>
    </p:extLst>
  </p:cSld>
  <p:clrMapOvr>
    <a:masterClrMapping/>
  </p:clrMapOvr>
  <p:transition spd="med" advClick="0" advTm="5000">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758C90C-FD5D-4D15-B40C-0F508F35E104}" type="datetime1">
              <a:rPr lang="en-US" smtClean="0">
                <a:solidFill>
                  <a:srgbClr val="000000"/>
                </a:solidFill>
              </a:rPr>
              <a:t>2017-11-29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r>
              <a:rPr lang="en-US">
                <a:solidFill>
                  <a:srgbClr val="000000"/>
                </a:solidFill>
              </a:rPr>
              <a:t>Presentation Delivery</a:t>
            </a:r>
          </a:p>
        </p:txBody>
      </p:sp>
      <p:sp>
        <p:nvSpPr>
          <p:cNvPr id="6" name="Slide Number Placeholder 5"/>
          <p:cNvSpPr>
            <a:spLocks noGrp="1"/>
          </p:cNvSpPr>
          <p:nvPr>
            <p:ph type="sldNum" sz="quarter" idx="12"/>
          </p:nvPr>
        </p:nvSpPr>
        <p:spPr/>
        <p:txBody>
          <a:bodyPr/>
          <a:lstStyle>
            <a:lvl1pPr>
              <a:defRPr/>
            </a:lvl1pPr>
          </a:lstStyle>
          <a:p>
            <a:fld id="{D97D43AC-0371-41A0-8CA9-2F28AA2455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4908403"/>
      </p:ext>
    </p:extLst>
  </p:cSld>
  <p:clrMapOvr>
    <a:masterClrMapping/>
  </p:clrMapOvr>
  <p:transition spd="med" advClick="0" advTm="5000">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14C572C2-42BD-4248-B35C-70BDDC3FD7A4}" type="datetime1">
              <a:rPr lang="en-US" smtClean="0">
                <a:solidFill>
                  <a:srgbClr val="000000"/>
                </a:solidFill>
              </a:rPr>
              <a:t>2017-11-29</a:t>
            </a:fld>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r>
              <a:rPr lang="en-US">
                <a:solidFill>
                  <a:srgbClr val="000000"/>
                </a:solidFill>
              </a:rPr>
              <a:t>Presentation Delivery</a:t>
            </a: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F2C0ACA9-4D3D-41E6-8360-CBD329885C9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4527994"/>
      </p:ext>
    </p:extLst>
  </p:cSld>
  <p:clrMapOvr>
    <a:masterClrMapping/>
  </p:clrMapOvr>
  <p:transition spd="med" advClick="0" advTm="5000">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200" b="0" dirty="0">
              <a:solidFill>
                <a:prstClr val="white"/>
              </a:solidFill>
            </a:endParaRPr>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1950">
                <a:solidFill>
                  <a:srgbClr val="FFFFFF"/>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8" name="Date Placeholder 27"/>
          <p:cNvSpPr>
            <a:spLocks noGrp="1"/>
          </p:cNvSpPr>
          <p:nvPr>
            <p:ph type="dt" sz="half" idx="10"/>
          </p:nvPr>
        </p:nvSpPr>
        <p:spPr>
          <a:xfrm>
            <a:off x="2" y="6068699"/>
            <a:ext cx="2077156" cy="685800"/>
          </a:xfrm>
          <a:prstGeom prst="rect">
            <a:avLst/>
          </a:prstGeom>
          <a:ln>
            <a:noFill/>
          </a:ln>
        </p:spPr>
        <p:txBody>
          <a:bodyPr>
            <a:noAutofit/>
          </a:bodyPr>
          <a:lstStyle>
            <a:lvl1pPr algn="ctr">
              <a:defRPr sz="1050">
                <a:solidFill>
                  <a:srgbClr val="FFFFFF"/>
                </a:solidFill>
              </a:defRPr>
            </a:lvl1pPr>
          </a:lstStyle>
          <a:p>
            <a:fld id="{C98F04BE-FBA2-4036-B832-0EC74DCF4589}" type="datetime1">
              <a:rPr lang="en-US" smtClean="0"/>
              <a:t>2017-11-29</a:t>
            </a:fld>
            <a:endParaRPr lang="en-US" dirty="0"/>
          </a:p>
        </p:txBody>
      </p:sp>
      <p:pic>
        <p:nvPicPr>
          <p:cNvPr id="2" name="Picture 1" descr="jb-logo-rust.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77156" y="6048622"/>
            <a:ext cx="874405" cy="717975"/>
          </a:xfrm>
          <a:prstGeom prst="rect">
            <a:avLst/>
          </a:prstGeom>
        </p:spPr>
      </p:pic>
    </p:spTree>
    <p:extLst>
      <p:ext uri="{BB962C8B-B14F-4D97-AF65-F5344CB8AC3E}">
        <p14:creationId xmlns:p14="http://schemas.microsoft.com/office/powerpoint/2010/main" val="3946386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FF63CEB1-FC34-4CB0-8CA8-A1EFFCF18968}" type="datetime1">
              <a:rPr lang="en-US" smtClean="0">
                <a:solidFill>
                  <a:srgbClr val="775F55">
                    <a:lumMod val="75000"/>
                  </a:srgbClr>
                </a:solidFill>
              </a:rPr>
              <a:t>2017-11-29</a:t>
            </a:fld>
            <a:endParaRPr lang="en-US" dirty="0">
              <a:solidFill>
                <a:srgbClr val="775F55">
                  <a:lumMod val="75000"/>
                </a:srgbClr>
              </a:solidFill>
            </a:endParaRP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0"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108964671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2" y="2743200"/>
            <a:ext cx="9497484" cy="1673225"/>
          </a:xfrm>
        </p:spPr>
        <p:txBody>
          <a:bodyPr anchor="t"/>
          <a:lstStyle>
            <a:lvl1pPr marL="0" indent="0">
              <a:buNone/>
              <a:defRPr sz="210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2" name="Title 1"/>
          <p:cNvSpPr>
            <a:spLocks noGrp="1"/>
          </p:cNvSpPr>
          <p:nvPr>
            <p:ph type="title"/>
          </p:nvPr>
        </p:nvSpPr>
        <p:spPr>
          <a:xfrm>
            <a:off x="1828800" y="1600200"/>
            <a:ext cx="10160000" cy="990600"/>
          </a:xfrm>
        </p:spPr>
        <p:txBody>
          <a:bodyPr/>
          <a:lstStyle>
            <a:lvl1pPr algn="l">
              <a:buNone/>
              <a:defRPr sz="3300" b="0" cap="none">
                <a:solidFill>
                  <a:srgbClr val="FFFFFF"/>
                </a:solidFill>
              </a:defRPr>
            </a:lvl1pPr>
          </a:lstStyle>
          <a:p>
            <a:r>
              <a:rPr kumimoji="0" lang="en-US"/>
              <a:t>Click to edit Master title style</a:t>
            </a:r>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1800">
                <a:solidFill>
                  <a:srgbClr val="FFFFFF"/>
                </a:solidFill>
              </a:defRPr>
            </a:lvl1pPr>
          </a:lstStyle>
          <a:p>
            <a:fld id="{F0C94032-CD4C-4C25-B0C2-CEC720522D92}" type="slidenum">
              <a:rPr lang="en-US" smtClean="0"/>
              <a:pPr/>
              <a:t>‹#›</a:t>
            </a:fld>
            <a:endParaRPr lang="en-US" dirty="0"/>
          </a:p>
        </p:txBody>
      </p:sp>
      <p:sp>
        <p:nvSpPr>
          <p:cNvPr id="11"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58B6B83B-D228-41E0-8493-8827FC2A71AB}" type="datetime1">
              <a:rPr lang="en-US" smtClean="0">
                <a:solidFill>
                  <a:srgbClr val="775F55">
                    <a:lumMod val="75000"/>
                  </a:srgbClr>
                </a:solidFill>
              </a:rPr>
              <a:t>2017-11-29</a:t>
            </a:fld>
            <a:endParaRPr lang="en-US" dirty="0">
              <a:solidFill>
                <a:srgbClr val="775F55">
                  <a:lumMod val="75000"/>
                </a:srgbClr>
              </a:solidFill>
            </a:endParaRPr>
          </a:p>
        </p:txBody>
      </p:sp>
      <p:sp>
        <p:nvSpPr>
          <p:cNvPr id="15"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3426648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Slide Number Placeholder 9"/>
          <p:cNvSpPr>
            <a:spLocks noGrp="1"/>
          </p:cNvSpPr>
          <p:nvPr>
            <p:ph type="sldNum" sz="quarter" idx="16"/>
          </p:nvPr>
        </p:nvSpPr>
        <p:spPr/>
        <p:txBody>
          <a:bodyPr rtlCol="0"/>
          <a:lstStyle/>
          <a:p>
            <a:fld id="{F0C94032-CD4C-4C25-B0C2-CEC720522D92}" type="slidenum">
              <a:rPr lang="en-US" smtClean="0"/>
              <a:pPr/>
              <a:t>‹#›</a:t>
            </a:fld>
            <a:endParaRPr lang="en-US"/>
          </a:p>
        </p:txBody>
      </p:sp>
      <p:sp>
        <p:nvSpPr>
          <p:cNvPr id="13"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4B4CE3A6-5512-4202-9989-6F5F8227CAF4}" type="datetime1">
              <a:rPr lang="en-US" smtClean="0">
                <a:solidFill>
                  <a:srgbClr val="775F55">
                    <a:lumMod val="75000"/>
                  </a:srgbClr>
                </a:solidFill>
              </a:rPr>
              <a:t>2017-11-29</a:t>
            </a:fld>
            <a:endParaRPr lang="en-US" dirty="0">
              <a:solidFill>
                <a:srgbClr val="775F55">
                  <a:lumMod val="75000"/>
                </a:srgbClr>
              </a:solidFill>
            </a:endParaRPr>
          </a:p>
        </p:txBody>
      </p:sp>
      <p:sp>
        <p:nvSpPr>
          <p:cNvPr id="14"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2465448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Slide Number Placeholder 11"/>
          <p:cNvSpPr>
            <a:spLocks noGrp="1"/>
          </p:cNvSpPr>
          <p:nvPr>
            <p:ph type="sldNum" sz="quarter" idx="16"/>
          </p:nvPr>
        </p:nvSpPr>
        <p:spPr/>
        <p:txBody>
          <a:bodyPr rtlCol="0"/>
          <a:lstStyle/>
          <a:p>
            <a:fld id="{F0C94032-CD4C-4C25-B0C2-CEC720522D92}" type="slidenum">
              <a:rPr lang="en-US" smtClean="0"/>
              <a:pPr/>
              <a:t>‹#›</a:t>
            </a:fld>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1500" b="1">
                <a:solidFill>
                  <a:srgbClr val="FFFFFF"/>
                </a:solidFill>
              </a:defRPr>
            </a:lvl1pPr>
          </a:lstStyle>
          <a:p>
            <a:pPr lvl="0" eaLnBrk="1" latinLnBrk="0" hangingPunct="1"/>
            <a:r>
              <a:rPr kumimoji="0" lang="en-US"/>
              <a:t>Click to edit Master text styles</a:t>
            </a:r>
          </a:p>
        </p:txBody>
      </p:sp>
      <p:sp>
        <p:nvSpPr>
          <p:cNvPr id="17"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56B525CE-3DF6-4897-A9DE-4BEC9025E17F}" type="datetime1">
              <a:rPr lang="en-US" smtClean="0">
                <a:solidFill>
                  <a:srgbClr val="775F55">
                    <a:lumMod val="75000"/>
                  </a:srgbClr>
                </a:solidFill>
              </a:rPr>
              <a:t>2017-11-29</a:t>
            </a:fld>
            <a:endParaRPr lang="en-US" dirty="0">
              <a:solidFill>
                <a:srgbClr val="775F55">
                  <a:lumMod val="75000"/>
                </a:srgbClr>
              </a:solidFill>
            </a:endParaRPr>
          </a:p>
        </p:txBody>
      </p:sp>
      <p:sp>
        <p:nvSpPr>
          <p:cNvPr id="18"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395906608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6"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FAF0E07C-134A-4E71-BB34-8D4909CB5794}" type="datetime1">
              <a:rPr lang="en-US" smtClean="0">
                <a:solidFill>
                  <a:srgbClr val="775F55">
                    <a:lumMod val="75000"/>
                  </a:srgbClr>
                </a:solidFill>
              </a:rPr>
              <a:t>2017-11-29</a:t>
            </a:fld>
            <a:endParaRPr lang="en-US" dirty="0">
              <a:solidFill>
                <a:srgbClr val="775F55">
                  <a:lumMod val="75000"/>
                </a:srgbClr>
              </a:solidFill>
            </a:endParaRPr>
          </a:p>
        </p:txBody>
      </p:sp>
      <p:sp>
        <p:nvSpPr>
          <p:cNvPr id="7"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273901443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33FC4FA-1AC0-4DC1-A212-D98E4FC77FAC}"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09793A28-66F3-411A-B2DD-1D12B262B0AF}" type="slidenum">
              <a:rPr lang="en-US"/>
              <a:pPr/>
              <a:t>‹#›</a:t>
            </a:fld>
            <a:endParaRPr lang="en-US"/>
          </a:p>
        </p:txBody>
      </p:sp>
    </p:spTree>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F0C94032-CD4C-4C25-B0C2-CEC720522D92}" type="slidenum">
              <a:rPr lang="en-US" smtClean="0">
                <a:solidFill>
                  <a:srgbClr val="775F55"/>
                </a:solidFill>
              </a:rPr>
              <a:pPr/>
              <a:t>‹#›</a:t>
            </a:fld>
            <a:endParaRPr lang="en-US" dirty="0">
              <a:solidFill>
                <a:srgbClr val="775F55"/>
              </a:solidFill>
            </a:endParaRPr>
          </a:p>
        </p:txBody>
      </p:sp>
      <p:sp>
        <p:nvSpPr>
          <p:cNvPr id="5"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806061D8-2162-44A8-8B93-B70BFDBD4AF6}" type="datetime1">
              <a:rPr lang="en-US" smtClean="0">
                <a:solidFill>
                  <a:srgbClr val="775F55">
                    <a:lumMod val="75000"/>
                  </a:srgbClr>
                </a:solidFill>
              </a:rPr>
              <a:t>2017-11-29</a:t>
            </a:fld>
            <a:endParaRPr lang="en-US" dirty="0">
              <a:solidFill>
                <a:srgbClr val="775F55">
                  <a:lumMod val="75000"/>
                </a:srgbClr>
              </a:solidFill>
            </a:endParaRPr>
          </a:p>
        </p:txBody>
      </p:sp>
      <p:sp>
        <p:nvSpPr>
          <p:cNvPr id="6"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16082749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3300" b="0"/>
            </a:lvl1pPr>
          </a:lstStyle>
          <a:p>
            <a:r>
              <a:rPr kumimoji="0" lang="en-US"/>
              <a:t>Click to edit Master title style</a:t>
            </a:r>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0C94032-CD4C-4C25-B0C2-CEC720522D92}" type="slidenum">
              <a:rPr lang="en-US" smtClean="0"/>
              <a:pPr/>
              <a:t>‹#›</a:t>
            </a:fld>
            <a:endParaRPr lang="en-US" dirty="0"/>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750"/>
              </a:spcAft>
              <a:buNone/>
              <a:defRPr sz="13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002E2A26-FF19-4C64-9373-25385149F5EB}" type="datetime1">
              <a:rPr lang="en-US" smtClean="0">
                <a:solidFill>
                  <a:srgbClr val="775F55">
                    <a:lumMod val="75000"/>
                  </a:srgbClr>
                </a:solidFill>
              </a:rPr>
              <a:t>2017-11-29</a:t>
            </a:fld>
            <a:endParaRPr lang="en-US" dirty="0">
              <a:solidFill>
                <a:srgbClr val="775F55">
                  <a:lumMod val="75000"/>
                </a:srgbClr>
              </a:solidFill>
            </a:endParaRPr>
          </a:p>
        </p:txBody>
      </p:sp>
      <p:sp>
        <p:nvSpPr>
          <p:cNvPr id="10"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6128554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275"/>
            </a:lvl1pPr>
            <a:lvl2pPr>
              <a:buFontTx/>
              <a:buNone/>
              <a:defRPr sz="900"/>
            </a:lvl2pPr>
            <a:lvl3pPr>
              <a:buFontTx/>
              <a:buNone/>
              <a:defRPr sz="750"/>
            </a:lvl3pPr>
            <a:lvl4pPr>
              <a:buFontTx/>
              <a:buNone/>
              <a:defRPr sz="675"/>
            </a:lvl4pPr>
            <a:lvl5pPr>
              <a:buFontTx/>
              <a:buNone/>
              <a:defRPr sz="675"/>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9" name="Rectangle 8"/>
          <p:cNvSpPr/>
          <p:nvPr userDrawn="1"/>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2" name="Title 1"/>
          <p:cNvSpPr>
            <a:spLocks noGrp="1"/>
          </p:cNvSpPr>
          <p:nvPr>
            <p:ph type="title"/>
          </p:nvPr>
        </p:nvSpPr>
        <p:spPr>
          <a:xfrm>
            <a:off x="2133600" y="4648200"/>
            <a:ext cx="9753600" cy="685800"/>
          </a:xfrm>
        </p:spPr>
        <p:txBody>
          <a:bodyPr anchor="ctr"/>
          <a:lstStyle>
            <a:lvl1pPr algn="l">
              <a:buNone/>
              <a:defRPr sz="21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2400"/>
            </a:lvl1pPr>
          </a:lstStyle>
          <a:p>
            <a:r>
              <a:rPr kumimoji="0" lang="en-US"/>
              <a:t>Drag picture to placeholder or click icon to add</a:t>
            </a:r>
            <a:endParaRPr kumimoji="0" lang="en-US" dirty="0"/>
          </a:p>
        </p:txBody>
      </p:sp>
      <p:sp>
        <p:nvSpPr>
          <p:cNvPr id="25" name="Date Placeholder 27"/>
          <p:cNvSpPr txBox="1">
            <a:spLocks/>
          </p:cNvSpPr>
          <p:nvPr userDrawn="1"/>
        </p:nvSpPr>
        <p:spPr>
          <a:xfrm>
            <a:off x="-16708" y="4683520"/>
            <a:ext cx="1081088" cy="685800"/>
          </a:xfrm>
          <a:prstGeom prst="rect">
            <a:avLst/>
          </a:prstGeom>
          <a:ln>
            <a:noFill/>
          </a:ln>
        </p:spPr>
        <p:txBody>
          <a:bodyPr vert="horz" anchor="ctr" anchorCtr="0">
            <a:noAutofit/>
          </a:bodyPr>
          <a:lstStyle>
            <a:defPPr>
              <a:defRPr lang="en-US"/>
            </a:defPPr>
            <a:lvl1pPr marL="0" algn="ctr" defTabSz="914400" rtl="0" eaLnBrk="1" latinLnBrk="0" hangingPunct="1">
              <a:defRPr kumimoji="0" sz="14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FF611CB7-4E0D-1144-B44F-B4DEBCC10872}" type="datetime4">
              <a:rPr lang="en-US" sz="900" b="0" smtClean="0"/>
              <a:pPr fontAlgn="auto">
                <a:spcBef>
                  <a:spcPts val="0"/>
                </a:spcBef>
                <a:spcAft>
                  <a:spcPts val="0"/>
                </a:spcAft>
              </a:pPr>
              <a:t>03 December, 2017</a:t>
            </a:fld>
            <a:endParaRPr lang="en-US" sz="900" b="0" dirty="0"/>
          </a:p>
        </p:txBody>
      </p:sp>
      <p:pic>
        <p:nvPicPr>
          <p:cNvPr id="26" name="Picture 25" descr="jb-logo-rust.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64380" y="4663443"/>
            <a:ext cx="874405" cy="717975"/>
          </a:xfrm>
          <a:prstGeom prst="rect">
            <a:avLst/>
          </a:prstGeom>
        </p:spPr>
      </p:pic>
    </p:spTree>
    <p:extLst>
      <p:ext uri="{BB962C8B-B14F-4D97-AF65-F5344CB8AC3E}">
        <p14:creationId xmlns:p14="http://schemas.microsoft.com/office/powerpoint/2010/main" val="13660424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Slide Number Placeholder 5"/>
          <p:cNvSpPr>
            <a:spLocks noGrp="1"/>
          </p:cNvSpPr>
          <p:nvPr>
            <p:ph type="sldNum" sz="quarter" idx="12"/>
          </p:nvPr>
        </p:nvSpPr>
        <p:spPr/>
        <p:txBody>
          <a:bodyPr/>
          <a:lstStyle/>
          <a:p>
            <a:fld id="{F0C94032-CD4C-4C25-B0C2-CEC720522D92}" type="slidenum">
              <a:rPr lang="en-US" smtClean="0"/>
              <a:pPr/>
              <a:t>‹#›</a:t>
            </a:fld>
            <a:endParaRPr lang="en-US"/>
          </a:p>
        </p:txBody>
      </p:sp>
      <p:sp>
        <p:nvSpPr>
          <p:cNvPr id="7"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99EDF4BE-D962-4C75-87FE-36B677FAFA6F}" type="datetime1">
              <a:rPr lang="en-US" smtClean="0">
                <a:solidFill>
                  <a:srgbClr val="775F55">
                    <a:lumMod val="75000"/>
                  </a:srgbClr>
                </a:solidFill>
              </a:rPr>
              <a:t>2017-11-29</a:t>
            </a:fld>
            <a:endParaRPr lang="en-US" dirty="0">
              <a:solidFill>
                <a:srgbClr val="775F55">
                  <a:lumMod val="75000"/>
                </a:srgbClr>
              </a:solidFill>
            </a:endParaRPr>
          </a:p>
        </p:txBody>
      </p:sp>
      <p:sp>
        <p:nvSpPr>
          <p:cNvPr id="8"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6643397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3"/>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sp>
        <p:nvSpPr>
          <p:cNvPr id="6" name="Slide Number Placeholder 5"/>
          <p:cNvSpPr>
            <a:spLocks noGrp="1"/>
          </p:cNvSpPr>
          <p:nvPr>
            <p:ph type="sldNum" sz="quarter" idx="12"/>
          </p:nvPr>
        </p:nvSpPr>
        <p:spPr>
          <a:xfrm rot="5400000">
            <a:off x="8075084" y="103716"/>
            <a:ext cx="533400" cy="325968"/>
          </a:xfrm>
        </p:spPr>
        <p:txBody>
          <a:bodyPr/>
          <a:lstStyle/>
          <a:p>
            <a:fld id="{F0C94032-CD4C-4C25-B0C2-CEC720522D92}" type="slidenum">
              <a:rPr lang="en-US" smtClean="0"/>
              <a:pPr/>
              <a:t>‹#›</a:t>
            </a:fld>
            <a:endParaRPr lang="en-US" dirty="0"/>
          </a:p>
        </p:txBody>
      </p:sp>
      <p:sp>
        <p:nvSpPr>
          <p:cNvPr id="10" name="Date Placeholder 3"/>
          <p:cNvSpPr>
            <a:spLocks noGrp="1"/>
          </p:cNvSpPr>
          <p:nvPr>
            <p:ph type="dt" sz="half" idx="10"/>
          </p:nvPr>
        </p:nvSpPr>
        <p:spPr>
          <a:xfrm>
            <a:off x="9595555" y="6248403"/>
            <a:ext cx="2088444" cy="365125"/>
          </a:xfrm>
          <a:prstGeom prst="rect">
            <a:avLst/>
          </a:prstGeom>
        </p:spPr>
        <p:txBody>
          <a:bodyPr/>
          <a:lstStyle>
            <a:lvl1pPr algn="r">
              <a:defRPr/>
            </a:lvl1pPr>
          </a:lstStyle>
          <a:p>
            <a:fld id="{1849325C-32E7-4EFD-9467-D349F5E1D03D}" type="datetime1">
              <a:rPr lang="en-US" smtClean="0">
                <a:solidFill>
                  <a:srgbClr val="775F55">
                    <a:lumMod val="75000"/>
                  </a:srgbClr>
                </a:solidFill>
              </a:rPr>
              <a:t>2017-11-29</a:t>
            </a:fld>
            <a:endParaRPr lang="en-US" dirty="0">
              <a:solidFill>
                <a:srgbClr val="775F55">
                  <a:lumMod val="75000"/>
                </a:srgbClr>
              </a:solidFill>
            </a:endParaRPr>
          </a:p>
        </p:txBody>
      </p:sp>
      <p:sp>
        <p:nvSpPr>
          <p:cNvPr id="11" name="Footer Placeholder 13"/>
          <p:cNvSpPr>
            <a:spLocks noGrp="1"/>
          </p:cNvSpPr>
          <p:nvPr>
            <p:ph type="ftr" sz="quarter" idx="13"/>
          </p:nvPr>
        </p:nvSpPr>
        <p:spPr>
          <a:xfrm>
            <a:off x="4547811" y="6248209"/>
            <a:ext cx="4870349" cy="365125"/>
          </a:xfrm>
          <a:prstGeom prst="rect">
            <a:avLst/>
          </a:prstGeom>
        </p:spPr>
        <p:txBody>
          <a:bodyPr/>
          <a:lstStyle>
            <a:lvl1pPr algn="l">
              <a:defRPr/>
            </a:lvl1p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extLst>
      <p:ext uri="{BB962C8B-B14F-4D97-AF65-F5344CB8AC3E}">
        <p14:creationId xmlns:p14="http://schemas.microsoft.com/office/powerpoint/2010/main" val="30569875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4"/>
            <a:ext cx="8827957" cy="3329581"/>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tx2">
                    <a:lumMod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FC76E1-B130-4080-A997-4B106FD2C167}"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233476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2CDF81-0A4B-4337-9FFC-DE70D2A0B39E}"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136042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9" y="2861736"/>
            <a:ext cx="8827956" cy="1915647"/>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1500" cap="all">
                <a:solidFill>
                  <a:schemeClr val="tx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F3BB7E-F9CB-43BE-983A-E313BE522F10}"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2161988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7803" y="778784"/>
            <a:ext cx="5486400" cy="51729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1" y="764834"/>
            <a:ext cx="5486400" cy="518693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613B41-899F-4B79-BB4A-F5E1DBCD0073}"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231456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417803" y="1366612"/>
            <a:ext cx="5486400" cy="5172980"/>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17803" y="759388"/>
            <a:ext cx="5486400" cy="576262"/>
          </a:xfrm>
        </p:spPr>
        <p:txBody>
          <a:bodyPr anchor="b">
            <a:noAutofit/>
          </a:bodyPr>
          <a:lstStyle>
            <a:lvl1pPr marL="0" indent="0">
              <a:buNone/>
              <a:defRPr sz="1500" b="0">
                <a:solidFill>
                  <a:schemeClr val="bg2">
                    <a:lumMod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5" name="Text Placeholder 4"/>
          <p:cNvSpPr>
            <a:spLocks noGrp="1"/>
          </p:cNvSpPr>
          <p:nvPr>
            <p:ph type="body" sz="quarter" idx="3"/>
          </p:nvPr>
        </p:nvSpPr>
        <p:spPr>
          <a:xfrm>
            <a:off x="6324601" y="759388"/>
            <a:ext cx="5486400" cy="576262"/>
          </a:xfrm>
        </p:spPr>
        <p:txBody>
          <a:bodyPr anchor="b">
            <a:noAutofit/>
          </a:bodyPr>
          <a:lstStyle>
            <a:lvl1pPr marL="0" indent="0">
              <a:buNone/>
              <a:defRPr sz="1500" b="0">
                <a:solidFill>
                  <a:schemeClr val="bg2">
                    <a:lumMod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7" name="Date Placeholder 6"/>
          <p:cNvSpPr>
            <a:spLocks noGrp="1"/>
          </p:cNvSpPr>
          <p:nvPr>
            <p:ph type="dt" sz="half" idx="10"/>
          </p:nvPr>
        </p:nvSpPr>
        <p:spPr/>
        <p:txBody>
          <a:bodyPr/>
          <a:lstStyle/>
          <a:p>
            <a:fld id="{36A24879-55EC-457C-9BF8-35DE3AD188E3}" type="datetime1">
              <a:rPr lang="en-US" smtClean="0"/>
              <a:t>2017-11-29</a:t>
            </a:fld>
            <a:endParaRPr lang="en-US"/>
          </a:p>
        </p:txBody>
      </p:sp>
      <p:sp>
        <p:nvSpPr>
          <p:cNvPr id="8" name="Footer Placeholder 7"/>
          <p:cNvSpPr>
            <a:spLocks noGrp="1"/>
          </p:cNvSpPr>
          <p:nvPr>
            <p:ph type="ftr" sz="quarter" idx="11"/>
          </p:nvPr>
        </p:nvSpPr>
        <p:spPr/>
        <p:txBody>
          <a:bodyPr/>
          <a:lstStyle/>
          <a:p>
            <a:r>
              <a:rPr lang="en-US"/>
              <a:t>Presentation Delivery</a:t>
            </a:r>
          </a:p>
        </p:txBody>
      </p:sp>
      <p:sp>
        <p:nvSpPr>
          <p:cNvPr id="11" name="Content Placeholder 3"/>
          <p:cNvSpPr>
            <a:spLocks noGrp="1"/>
          </p:cNvSpPr>
          <p:nvPr>
            <p:ph sz="half" idx="2"/>
          </p:nvPr>
        </p:nvSpPr>
        <p:spPr>
          <a:xfrm>
            <a:off x="6324601" y="1352662"/>
            <a:ext cx="5486400" cy="518693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0597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D017866B-560B-47F7-8B9C-EA19403D4F1E}"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A7CAD6C0-021A-4AE6-AEF4-27F73DF8693B}" type="slidenum">
              <a:rPr lang="en-US"/>
              <a:pPr/>
              <a:t>‹#›</a:t>
            </a:fld>
            <a:endParaRPr lang="en-US"/>
          </a:p>
        </p:txBody>
      </p:sp>
    </p:spTree>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F7EF753-2D1E-492D-912D-394938903D91}" type="datetime1">
              <a:rPr lang="en-US" smtClean="0"/>
              <a:t>2017-11-29</a:t>
            </a:fld>
            <a:endParaRPr lang="en-US"/>
          </a:p>
        </p:txBody>
      </p:sp>
      <p:sp>
        <p:nvSpPr>
          <p:cNvPr id="5" name="Footer Placeholder 3"/>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301772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A482AFE-85F4-4386-BAE1-6EA56E77B890}" type="datetime1">
              <a:rPr lang="en-US" smtClean="0"/>
              <a:t>2017-11-29</a:t>
            </a:fld>
            <a:endParaRPr lang="en-US"/>
          </a:p>
        </p:txBody>
      </p:sp>
      <p:sp>
        <p:nvSpPr>
          <p:cNvPr id="5" name="Footer Placeholder 2"/>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260641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10889"/>
            <a:ext cx="11669485" cy="674907"/>
          </a:xfrm>
        </p:spPr>
        <p:txBody>
          <a:bodyPr anchor="t" anchorCtr="0"/>
          <a:lstStyle>
            <a:lvl1pPr algn="l">
              <a:defRPr sz="1500" b="0"/>
            </a:lvl1pPr>
          </a:lstStyle>
          <a:p>
            <a:r>
              <a:rPr lang="en-US"/>
              <a:t>Click to edit Master title style</a:t>
            </a:r>
            <a:endParaRPr lang="en-US" dirty="0"/>
          </a:p>
        </p:txBody>
      </p:sp>
      <p:sp>
        <p:nvSpPr>
          <p:cNvPr id="3" name="Content Placeholder 2"/>
          <p:cNvSpPr>
            <a:spLocks noGrp="1"/>
          </p:cNvSpPr>
          <p:nvPr>
            <p:ph idx="1"/>
          </p:nvPr>
        </p:nvSpPr>
        <p:spPr>
          <a:xfrm>
            <a:off x="3664636" y="685796"/>
            <a:ext cx="8004851" cy="5747663"/>
          </a:xfrm>
        </p:spPr>
        <p:txBody>
          <a:bodyPr anchor="t" anchorCtr="0">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685796"/>
            <a:ext cx="3401949"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Date Placeholder 4"/>
          <p:cNvSpPr>
            <a:spLocks noGrp="1"/>
          </p:cNvSpPr>
          <p:nvPr>
            <p:ph type="dt" sz="half" idx="10"/>
          </p:nvPr>
        </p:nvSpPr>
        <p:spPr/>
        <p:txBody>
          <a:bodyPr/>
          <a:lstStyle/>
          <a:p>
            <a:fld id="{502B22F0-AD06-4545-82B6-818D74DE8F43}" type="datetime1">
              <a:rPr lang="en-US" smtClean="0"/>
              <a:t>2017-11-29</a:t>
            </a:fld>
            <a:endParaRPr lang="en-US"/>
          </a:p>
        </p:txBody>
      </p:sp>
      <p:sp>
        <p:nvSpPr>
          <p:cNvPr id="5" name="Footer Placeholder 5"/>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998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3401949" y="685795"/>
            <a:ext cx="8267536" cy="551116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54E176FD-DE0D-4113-AED1-C5A28EB35D54}"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8" name="Title 1"/>
          <p:cNvSpPr>
            <a:spLocks noGrp="1"/>
          </p:cNvSpPr>
          <p:nvPr>
            <p:ph type="title"/>
          </p:nvPr>
        </p:nvSpPr>
        <p:spPr>
          <a:xfrm>
            <a:off x="0" y="10889"/>
            <a:ext cx="11669485" cy="674907"/>
          </a:xfrm>
        </p:spPr>
        <p:txBody>
          <a:bodyPr anchor="t" anchorCtr="0"/>
          <a:lstStyle>
            <a:lvl1pPr algn="l">
              <a:defRPr sz="1500" b="0"/>
            </a:lvl1pPr>
          </a:lstStyle>
          <a:p>
            <a:r>
              <a:rPr lang="en-US"/>
              <a:t>Click to edit Master title style</a:t>
            </a:r>
            <a:endParaRPr lang="en-US" dirty="0"/>
          </a:p>
        </p:txBody>
      </p:sp>
      <p:sp>
        <p:nvSpPr>
          <p:cNvPr id="9" name="Text Placeholder 3"/>
          <p:cNvSpPr>
            <a:spLocks noGrp="1"/>
          </p:cNvSpPr>
          <p:nvPr>
            <p:ph type="body" sz="half" idx="2"/>
          </p:nvPr>
        </p:nvSpPr>
        <p:spPr>
          <a:xfrm>
            <a:off x="0" y="685796"/>
            <a:ext cx="3401949"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094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9" y="4800587"/>
            <a:ext cx="8827956"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20AA9B1-CB0B-4165-8E8A-938EADFCD43E}"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366780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B77A176F-1FCF-4FCD-A9EB-FC75D3B68C5C}"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3616809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4" y="1447803"/>
            <a:ext cx="8001399" cy="2317649"/>
          </a:xfrm>
        </p:spPr>
        <p:txBody>
          <a:bodyPr/>
          <a:lstStyle>
            <a:lvl1pPr>
              <a:defRPr sz="3600"/>
            </a:lvl1pPr>
          </a:lstStyle>
          <a:p>
            <a:r>
              <a:rPr lang="en-US"/>
              <a:t>Click to edit Master title style</a:t>
            </a:r>
            <a:endParaRPr lang="en-US" dirty="0"/>
          </a:p>
        </p:txBody>
      </p:sp>
      <p:sp>
        <p:nvSpPr>
          <p:cNvPr id="14" name="Text Placeholder 3"/>
          <p:cNvSpPr>
            <a:spLocks noGrp="1"/>
          </p:cNvSpPr>
          <p:nvPr>
            <p:ph type="body" sz="half" idx="13"/>
          </p:nvPr>
        </p:nvSpPr>
        <p:spPr>
          <a:xfrm>
            <a:off x="1939375" y="3765449"/>
            <a:ext cx="7266495"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E6341CD5-AC44-4259-814D-5E134BA24293}"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
        <p:nvSpPr>
          <p:cNvPr id="9" name="TextBox 8"/>
          <p:cNvSpPr txBox="1"/>
          <p:nvPr/>
        </p:nvSpPr>
        <p:spPr>
          <a:xfrm>
            <a:off x="898532" y="971255"/>
            <a:ext cx="80212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
        <p:nvSpPr>
          <p:cNvPr id="13" name="TextBox 12"/>
          <p:cNvSpPr txBox="1"/>
          <p:nvPr/>
        </p:nvSpPr>
        <p:spPr>
          <a:xfrm>
            <a:off x="9332922" y="2613789"/>
            <a:ext cx="80212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9150" dirty="0"/>
              <a:t>”</a:t>
            </a:r>
          </a:p>
        </p:txBody>
      </p:sp>
    </p:spTree>
    <p:extLst>
      <p:ext uri="{BB962C8B-B14F-4D97-AF65-F5344CB8AC3E}">
        <p14:creationId xmlns:p14="http://schemas.microsoft.com/office/powerpoint/2010/main" val="1514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7" y="3124201"/>
            <a:ext cx="8827959"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63709-DC04-452A-BF74-B30BFB2391D5}"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1873320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33114" y="1981200"/>
            <a:ext cx="294763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874117" y="2667000"/>
            <a:ext cx="294756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2810CA2-E1A0-46EE-9785-7F0DF15401D3}" type="datetime1">
              <a:rPr lang="en-US" smtClean="0"/>
              <a:t>2017-11-29</a:t>
            </a:fld>
            <a:endParaRPr lang="en-US"/>
          </a:p>
        </p:txBody>
      </p:sp>
      <p:sp>
        <p:nvSpPr>
          <p:cNvPr id="4"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272167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652633" y="4827215"/>
            <a:ext cx="2940816"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889036" y="4827214"/>
            <a:ext cx="293517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31" name="Picture Placeholder 2"/>
          <p:cNvSpPr>
            <a:spLocks noGrp="1" noChangeAspect="1"/>
          </p:cNvSpPr>
          <p:nvPr>
            <p:ph type="pic" idx="22"/>
          </p:nvPr>
        </p:nvSpPr>
        <p:spPr>
          <a:xfrm>
            <a:off x="7126556"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7126434" y="4827212"/>
            <a:ext cx="293676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A3057A3-CDB3-46D6-8C10-3118741F7EAD}" type="datetime1">
              <a:rPr lang="en-US" smtClean="0"/>
              <a:t>2017-11-29</a:t>
            </a:fld>
            <a:endParaRPr lang="en-US"/>
          </a:p>
        </p:txBody>
      </p:sp>
      <p:sp>
        <p:nvSpPr>
          <p:cNvPr id="4"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2284204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4826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34000" y="1981200"/>
            <a:ext cx="4826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64619E72-331D-4A16-BD65-46C841B3B355}"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375D0AC5-D4BF-445B-B08D-22E6B66A6582}" type="slidenum">
              <a:rPr lang="en-US"/>
              <a:pPr/>
              <a:t>‹#›</a:t>
            </a:fld>
            <a:endParaRPr lang="en-US"/>
          </a:p>
        </p:txBody>
      </p:sp>
    </p:spTree>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CCCABA-33AD-4FD3-AB02-C153B6E04B09}"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50734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8" y="430217"/>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731E18E-49B4-40DB-8CB3-4B6ED2DFD5F1}"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a:xfrm>
            <a:off x="10355244" y="295739"/>
            <a:ext cx="838417" cy="767687"/>
          </a:xfrm>
          <a:prstGeom prst="rect">
            <a:avLst/>
          </a:prstGeom>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2479927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2258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2757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318163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1060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3943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846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54368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89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9E5D69B-B7BD-47EB-B8F6-3599517F3196}" type="datetime1">
              <a:rPr lang="en-US" smtClean="0"/>
              <a:t>2017-11-29</a:t>
            </a:fld>
            <a:endParaRPr lang="en-US"/>
          </a:p>
        </p:txBody>
      </p:sp>
      <p:sp>
        <p:nvSpPr>
          <p:cNvPr id="8" name="Footer Placeholder 7"/>
          <p:cNvSpPr>
            <a:spLocks noGrp="1"/>
          </p:cNvSpPr>
          <p:nvPr>
            <p:ph type="ftr" sz="quarter" idx="11"/>
          </p:nvPr>
        </p:nvSpPr>
        <p:spPr/>
        <p:txBody>
          <a:bodyPr/>
          <a:lstStyle>
            <a:lvl1pPr>
              <a:defRPr/>
            </a:lvl1pPr>
          </a:lstStyle>
          <a:p>
            <a:r>
              <a:rPr lang="en-US"/>
              <a:t>Presentation Delivery</a:t>
            </a:r>
          </a:p>
        </p:txBody>
      </p:sp>
      <p:sp>
        <p:nvSpPr>
          <p:cNvPr id="9" name="Slide Number Placeholder 8"/>
          <p:cNvSpPr>
            <a:spLocks noGrp="1"/>
          </p:cNvSpPr>
          <p:nvPr>
            <p:ph type="sldNum" sz="quarter" idx="12"/>
          </p:nvPr>
        </p:nvSpPr>
        <p:spPr/>
        <p:txBody>
          <a:bodyPr/>
          <a:lstStyle>
            <a:lvl1pPr>
              <a:defRPr/>
            </a:lvl1pPr>
          </a:lstStyle>
          <a:p>
            <a:fld id="{E153F2E9-5DF8-4071-8F39-D32604E3BE75}" type="slidenum">
              <a:rPr lang="en-US"/>
              <a:pPr/>
              <a:t>‹#›</a:t>
            </a:fld>
            <a:endParaRPr lang="en-US"/>
          </a:p>
        </p:txBody>
      </p:sp>
    </p:spTree>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133360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405820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91711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072128" y="1737360"/>
            <a:ext cx="4084320" cy="296265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201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BD496271-E216-4C7D-A39C-0C8B38450EB4}" type="datetime1">
              <a:rPr lang="en-US" smtClean="0"/>
              <a:t>2017-11-29</a:t>
            </a:fld>
            <a:endParaRPr lang="en-US"/>
          </a:p>
        </p:txBody>
      </p:sp>
      <p:sp>
        <p:nvSpPr>
          <p:cNvPr id="4" name="Footer Placeholder 3"/>
          <p:cNvSpPr>
            <a:spLocks noGrp="1"/>
          </p:cNvSpPr>
          <p:nvPr>
            <p:ph type="ftr" sz="quarter" idx="11"/>
          </p:nvPr>
        </p:nvSpPr>
        <p:spPr/>
        <p:txBody>
          <a:bodyPr/>
          <a:lstStyle>
            <a:lvl1pPr>
              <a:defRPr/>
            </a:lvl1pPr>
          </a:lstStyle>
          <a:p>
            <a:r>
              <a:rPr lang="en-US"/>
              <a:t>Presentation Delivery</a:t>
            </a:r>
          </a:p>
        </p:txBody>
      </p:sp>
      <p:sp>
        <p:nvSpPr>
          <p:cNvPr id="5" name="Slide Number Placeholder 4"/>
          <p:cNvSpPr>
            <a:spLocks noGrp="1"/>
          </p:cNvSpPr>
          <p:nvPr>
            <p:ph type="sldNum" sz="quarter" idx="12"/>
          </p:nvPr>
        </p:nvSpPr>
        <p:spPr/>
        <p:txBody>
          <a:bodyPr/>
          <a:lstStyle>
            <a:lvl1pPr>
              <a:defRPr/>
            </a:lvl1pPr>
          </a:lstStyle>
          <a:p>
            <a:fld id="{A51287EF-057D-42FA-8668-7B2E036B08AA}" type="slidenum">
              <a:rPr lang="en-US"/>
              <a:pPr/>
              <a:t>‹#›</a:t>
            </a:fld>
            <a:endParaRPr lang="en-US"/>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9E033B6-4E4F-4AF5-9893-B5A557FD6718}" type="datetime1">
              <a:rPr lang="en-US" smtClean="0"/>
              <a:t>2017-11-29</a:t>
            </a:fld>
            <a:endParaRPr lang="en-US"/>
          </a:p>
        </p:txBody>
      </p:sp>
      <p:sp>
        <p:nvSpPr>
          <p:cNvPr id="3" name="Footer Placeholder 2"/>
          <p:cNvSpPr>
            <a:spLocks noGrp="1"/>
          </p:cNvSpPr>
          <p:nvPr>
            <p:ph type="ftr" sz="quarter" idx="11"/>
          </p:nvPr>
        </p:nvSpPr>
        <p:spPr/>
        <p:txBody>
          <a:bodyPr/>
          <a:lstStyle>
            <a:lvl1pPr>
              <a:defRPr/>
            </a:lvl1pPr>
          </a:lstStyle>
          <a:p>
            <a:r>
              <a:rPr lang="en-US"/>
              <a:t>Presentation Delivery</a:t>
            </a:r>
          </a:p>
        </p:txBody>
      </p:sp>
      <p:sp>
        <p:nvSpPr>
          <p:cNvPr id="4" name="Slide Number Placeholder 3"/>
          <p:cNvSpPr>
            <a:spLocks noGrp="1"/>
          </p:cNvSpPr>
          <p:nvPr>
            <p:ph type="sldNum" sz="quarter" idx="12"/>
          </p:nvPr>
        </p:nvSpPr>
        <p:spPr/>
        <p:txBody>
          <a:bodyPr/>
          <a:lstStyle>
            <a:lvl1pPr>
              <a:defRPr/>
            </a:lvl1pPr>
          </a:lstStyle>
          <a:p>
            <a:fld id="{FD46F6C6-6C25-4CE1-978E-756CF4A640F6}" type="slidenum">
              <a:rPr lang="en-US"/>
              <a:pPr/>
              <a:t>‹#›</a:t>
            </a:fld>
            <a:endParaRPr lang="en-US"/>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EB22DE66-C0BF-4C4C-8244-90FE33B85D90}"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5636B859-1CF3-44A9-99D4-3854313B1B77}" type="slidenum">
              <a:rPr lang="en-US"/>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458731-4383-446A-8BE9-E918D504B37B}"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1318976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C5F4B11-E341-482A-83CB-CA09D0547305}"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FA482767-466B-492A-8B02-4A8D93EA0138}" type="slidenum">
              <a:rPr lang="en-US"/>
              <a:pPr/>
              <a:t>‹#›</a:t>
            </a:fld>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26401A4-8141-44BB-9348-9B69BD4014C0}"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0FA683FB-B7BD-49BF-AF23-9494D668DA5F}" type="slidenum">
              <a:rPr lang="en-US"/>
              <a:pPr/>
              <a:t>‹#›</a:t>
            </a:fld>
            <a:endParaRPr lang="en-US"/>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609600"/>
            <a:ext cx="2463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7188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A192EA7-826E-4AE5-9937-E2B29661C4A9}"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4F9923D2-4F38-43B5-8A96-4F78D8D51B3E}" type="slidenum">
              <a:rPr lang="en-US"/>
              <a:pPr/>
              <a:t>‹#›</a:t>
            </a:fld>
            <a:endParaRPr lang="en-US"/>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Text Placeholder 2"/>
          <p:cNvSpPr>
            <a:spLocks noGrp="1"/>
          </p:cNvSpPr>
          <p:nvPr>
            <p:ph type="body" sz="half" idx="1"/>
          </p:nvPr>
        </p:nvSpPr>
        <p:spPr>
          <a:xfrm>
            <a:off x="304800" y="1981200"/>
            <a:ext cx="985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4114800"/>
            <a:ext cx="9855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6248400"/>
            <a:ext cx="2438400" cy="457200"/>
          </a:xfrm>
        </p:spPr>
        <p:txBody>
          <a:bodyPr/>
          <a:lstStyle>
            <a:lvl1pPr>
              <a:defRPr/>
            </a:lvl1pPr>
          </a:lstStyle>
          <a:p>
            <a:fld id="{D043D3BF-02EF-40FF-8DD2-76E4140E04F0}" type="datetime1">
              <a:rPr lang="en-US" smtClean="0"/>
              <a:t>2017-11-29</a:t>
            </a:fld>
            <a:endParaRPr lang="en-US"/>
          </a:p>
        </p:txBody>
      </p:sp>
      <p:sp>
        <p:nvSpPr>
          <p:cNvPr id="6" name="Footer Placeholder 5"/>
          <p:cNvSpPr>
            <a:spLocks noGrp="1"/>
          </p:cNvSpPr>
          <p:nvPr>
            <p:ph type="ftr" sz="quarter" idx="11"/>
          </p:nvPr>
        </p:nvSpPr>
        <p:spPr>
          <a:xfrm>
            <a:off x="3352800" y="6248400"/>
            <a:ext cx="4064000" cy="457200"/>
          </a:xfrm>
        </p:spPr>
        <p:txBody>
          <a:bodyPr/>
          <a:lstStyle>
            <a:lvl1pPr>
              <a:defRPr/>
            </a:lvl1pPr>
          </a:lstStyle>
          <a:p>
            <a:r>
              <a:rPr lang="en-US"/>
              <a:t>Presentation Delivery</a:t>
            </a:r>
          </a:p>
        </p:txBody>
      </p:sp>
      <p:sp>
        <p:nvSpPr>
          <p:cNvPr id="7" name="Slide Number Placeholder 6"/>
          <p:cNvSpPr>
            <a:spLocks noGrp="1"/>
          </p:cNvSpPr>
          <p:nvPr>
            <p:ph type="sldNum" sz="quarter" idx="12"/>
          </p:nvPr>
        </p:nvSpPr>
        <p:spPr>
          <a:xfrm>
            <a:off x="8128000" y="6248400"/>
            <a:ext cx="2032000" cy="457200"/>
          </a:xfrm>
        </p:spPr>
        <p:txBody>
          <a:bodyPr/>
          <a:lstStyle>
            <a:lvl1pPr>
              <a:defRPr/>
            </a:lvl1pPr>
          </a:lstStyle>
          <a:p>
            <a:fld id="{786E3841-F04B-40FA-8FC1-DFC9BDB5B89B}" type="slidenum">
              <a:rPr lang="en-US"/>
              <a:pPr/>
              <a:t>‹#›</a:t>
            </a:fld>
            <a:endParaRPr lang="en-US"/>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9855200" cy="1143000"/>
          </a:xfrm>
        </p:spPr>
        <p:txBody>
          <a:bodyPr/>
          <a:lstStyle/>
          <a:p>
            <a:r>
              <a:rPr lang="en-US"/>
              <a:t>Click to edit Master title style</a:t>
            </a:r>
          </a:p>
        </p:txBody>
      </p:sp>
      <p:sp>
        <p:nvSpPr>
          <p:cNvPr id="3" name="Text Placeholder 2"/>
          <p:cNvSpPr>
            <a:spLocks noGrp="1"/>
          </p:cNvSpPr>
          <p:nvPr>
            <p:ph type="body" sz="half" idx="1"/>
          </p:nvPr>
        </p:nvSpPr>
        <p:spPr>
          <a:xfrm>
            <a:off x="304800" y="1981200"/>
            <a:ext cx="4826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334000" y="1981200"/>
            <a:ext cx="4826000" cy="4114800"/>
          </a:xfrm>
        </p:spPr>
        <p:txBody>
          <a:bodyPr/>
          <a:lstStyle/>
          <a:p>
            <a:endParaRPr lang="en-US"/>
          </a:p>
        </p:txBody>
      </p:sp>
      <p:sp>
        <p:nvSpPr>
          <p:cNvPr id="5" name="Date Placeholder 4"/>
          <p:cNvSpPr>
            <a:spLocks noGrp="1"/>
          </p:cNvSpPr>
          <p:nvPr>
            <p:ph type="dt" sz="half" idx="10"/>
          </p:nvPr>
        </p:nvSpPr>
        <p:spPr>
          <a:xfrm>
            <a:off x="304800" y="6248400"/>
            <a:ext cx="2438400" cy="457200"/>
          </a:xfrm>
        </p:spPr>
        <p:txBody>
          <a:bodyPr/>
          <a:lstStyle>
            <a:lvl1pPr>
              <a:defRPr/>
            </a:lvl1pPr>
          </a:lstStyle>
          <a:p>
            <a:fld id="{43E7F757-ED0E-4BBD-9FF4-0C063EB29A0F}" type="datetime1">
              <a:rPr lang="en-US" smtClean="0"/>
              <a:t>2017-11-29</a:t>
            </a:fld>
            <a:endParaRPr lang="en-US"/>
          </a:p>
        </p:txBody>
      </p:sp>
      <p:sp>
        <p:nvSpPr>
          <p:cNvPr id="6" name="Footer Placeholder 5"/>
          <p:cNvSpPr>
            <a:spLocks noGrp="1"/>
          </p:cNvSpPr>
          <p:nvPr>
            <p:ph type="ftr" sz="quarter" idx="11"/>
          </p:nvPr>
        </p:nvSpPr>
        <p:spPr>
          <a:xfrm>
            <a:off x="3352800" y="6248400"/>
            <a:ext cx="4064000" cy="457200"/>
          </a:xfrm>
        </p:spPr>
        <p:txBody>
          <a:bodyPr/>
          <a:lstStyle>
            <a:lvl1pPr>
              <a:defRPr/>
            </a:lvl1pPr>
          </a:lstStyle>
          <a:p>
            <a:r>
              <a:rPr lang="en-US"/>
              <a:t>Presentation Delivery</a:t>
            </a:r>
          </a:p>
        </p:txBody>
      </p:sp>
      <p:sp>
        <p:nvSpPr>
          <p:cNvPr id="7" name="Slide Number Placeholder 6"/>
          <p:cNvSpPr>
            <a:spLocks noGrp="1"/>
          </p:cNvSpPr>
          <p:nvPr>
            <p:ph type="sldNum" sz="quarter" idx="12"/>
          </p:nvPr>
        </p:nvSpPr>
        <p:spPr>
          <a:xfrm>
            <a:off x="8128000" y="6248400"/>
            <a:ext cx="2032000" cy="457200"/>
          </a:xfrm>
        </p:spPr>
        <p:txBody>
          <a:bodyPr/>
          <a:lstStyle>
            <a:lvl1pPr>
              <a:defRPr/>
            </a:lvl1pPr>
          </a:lstStyle>
          <a:p>
            <a:fld id="{C67277C3-0A72-4626-A5D3-E5D66D2C0D9E}" type="slidenum">
              <a:rPr lang="en-US"/>
              <a:pPr/>
              <a:t>‹#›</a:t>
            </a:fld>
            <a:endParaRPr lang="en-US"/>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1F768B0B-7B1B-4474-BF34-AE01D67309B1}"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557D243F-748D-4CCD-81DC-354193E79EE4}" type="slidenum">
              <a:rPr lang="en-US"/>
              <a:pPr/>
              <a:t>‹#›</a:t>
            </a:fld>
            <a:endParaRPr lang="en-US"/>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B267689-B95F-4584-835B-645671B0925C}"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42F8625D-7A67-4AAF-A569-DEB5A923E8C6}" type="slidenum">
              <a:rPr lang="en-US"/>
              <a:pPr/>
              <a:t>‹#›</a:t>
            </a:fld>
            <a:endParaRPr lang="en-US"/>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6386799-46B8-4405-9303-D561ED743503}"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47588139-A88D-48D1-9405-18FFD91FA468}" type="slidenum">
              <a:rPr lang="en-US"/>
              <a:pPr/>
              <a:t>‹#›</a:t>
            </a:fld>
            <a:endParaRPr lang="en-US"/>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79516"/>
            <a:ext cx="5384800" cy="4587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79516"/>
            <a:ext cx="5384800" cy="458787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F62AF5A9-6B4F-4541-8F9B-6DB617C16389}"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575FFBFB-FCBC-4261-8D3B-ABA3870162F9}" type="slidenum">
              <a:rPr lang="en-US"/>
              <a:pPr/>
              <a:t>‹#›</a:t>
            </a:fld>
            <a:endParaRPr lang="en-US"/>
          </a:p>
        </p:txBody>
      </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0233BB4-F469-41A9-B7AB-DE095B9CE810}" type="datetime1">
              <a:rPr lang="en-US" smtClean="0"/>
              <a:t>2017-11-29</a:t>
            </a:fld>
            <a:endParaRPr lang="en-US"/>
          </a:p>
        </p:txBody>
      </p:sp>
      <p:sp>
        <p:nvSpPr>
          <p:cNvPr id="8" name="Footer Placeholder 7"/>
          <p:cNvSpPr>
            <a:spLocks noGrp="1"/>
          </p:cNvSpPr>
          <p:nvPr>
            <p:ph type="ftr" sz="quarter" idx="11"/>
          </p:nvPr>
        </p:nvSpPr>
        <p:spPr/>
        <p:txBody>
          <a:bodyPr/>
          <a:lstStyle>
            <a:lvl1pPr>
              <a:defRPr/>
            </a:lvl1pPr>
          </a:lstStyle>
          <a:p>
            <a:r>
              <a:rPr lang="en-US"/>
              <a:t>Presentation Delivery</a:t>
            </a:r>
          </a:p>
        </p:txBody>
      </p:sp>
      <p:sp>
        <p:nvSpPr>
          <p:cNvPr id="9" name="Slide Number Placeholder 8"/>
          <p:cNvSpPr>
            <a:spLocks noGrp="1"/>
          </p:cNvSpPr>
          <p:nvPr>
            <p:ph type="sldNum" sz="quarter" idx="12"/>
          </p:nvPr>
        </p:nvSpPr>
        <p:spPr/>
        <p:txBody>
          <a:bodyPr/>
          <a:lstStyle>
            <a:lvl1pPr>
              <a:defRPr/>
            </a:lvl1pPr>
          </a:lstStyle>
          <a:p>
            <a:fld id="{474939DC-880B-459A-BE25-A1C9EE45770D}" type="slidenum">
              <a:rPr lang="en-US"/>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2928CD-5797-4538-8F82-ED44B13B456B}"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2222625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7A3E34BF-A075-407E-A0AE-B793A76AF929}" type="datetime1">
              <a:rPr lang="en-US" smtClean="0"/>
              <a:t>2017-11-29</a:t>
            </a:fld>
            <a:endParaRPr lang="en-US"/>
          </a:p>
        </p:txBody>
      </p:sp>
      <p:sp>
        <p:nvSpPr>
          <p:cNvPr id="4" name="Footer Placeholder 3"/>
          <p:cNvSpPr>
            <a:spLocks noGrp="1"/>
          </p:cNvSpPr>
          <p:nvPr>
            <p:ph type="ftr" sz="quarter" idx="11"/>
          </p:nvPr>
        </p:nvSpPr>
        <p:spPr/>
        <p:txBody>
          <a:bodyPr/>
          <a:lstStyle>
            <a:lvl1pPr>
              <a:defRPr/>
            </a:lvl1pPr>
          </a:lstStyle>
          <a:p>
            <a:r>
              <a:rPr lang="en-US"/>
              <a:t>Presentation Delivery</a:t>
            </a:r>
          </a:p>
        </p:txBody>
      </p:sp>
      <p:sp>
        <p:nvSpPr>
          <p:cNvPr id="5" name="Slide Number Placeholder 4"/>
          <p:cNvSpPr>
            <a:spLocks noGrp="1"/>
          </p:cNvSpPr>
          <p:nvPr>
            <p:ph type="sldNum" sz="quarter" idx="12"/>
          </p:nvPr>
        </p:nvSpPr>
        <p:spPr/>
        <p:txBody>
          <a:bodyPr/>
          <a:lstStyle>
            <a:lvl1pPr>
              <a:defRPr/>
            </a:lvl1pPr>
          </a:lstStyle>
          <a:p>
            <a:fld id="{9F576404-608C-4076-9EAB-59210421326B}" type="slidenum">
              <a:rPr lang="en-US"/>
              <a:pPr/>
              <a:t>‹#›</a:t>
            </a:fld>
            <a:endParaRPr lang="en-US"/>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DEED77D-DF5A-4068-B44F-7C5476D6F957}" type="datetime1">
              <a:rPr lang="en-US" smtClean="0"/>
              <a:t>2017-11-29</a:t>
            </a:fld>
            <a:endParaRPr lang="en-US"/>
          </a:p>
        </p:txBody>
      </p:sp>
      <p:sp>
        <p:nvSpPr>
          <p:cNvPr id="3" name="Footer Placeholder 2"/>
          <p:cNvSpPr>
            <a:spLocks noGrp="1"/>
          </p:cNvSpPr>
          <p:nvPr>
            <p:ph type="ftr" sz="quarter" idx="11"/>
          </p:nvPr>
        </p:nvSpPr>
        <p:spPr/>
        <p:txBody>
          <a:bodyPr/>
          <a:lstStyle>
            <a:lvl1pPr>
              <a:defRPr/>
            </a:lvl1pPr>
          </a:lstStyle>
          <a:p>
            <a:r>
              <a:rPr lang="en-US"/>
              <a:t>Presentation Delivery</a:t>
            </a:r>
          </a:p>
        </p:txBody>
      </p:sp>
      <p:sp>
        <p:nvSpPr>
          <p:cNvPr id="4" name="Slide Number Placeholder 3"/>
          <p:cNvSpPr>
            <a:spLocks noGrp="1"/>
          </p:cNvSpPr>
          <p:nvPr>
            <p:ph type="sldNum" sz="quarter" idx="12"/>
          </p:nvPr>
        </p:nvSpPr>
        <p:spPr/>
        <p:txBody>
          <a:bodyPr/>
          <a:lstStyle>
            <a:lvl1pPr>
              <a:defRPr/>
            </a:lvl1pPr>
          </a:lstStyle>
          <a:p>
            <a:fld id="{E470C76A-3F39-4BA8-A0A6-6D958E645520}" type="slidenum">
              <a:rPr lang="en-US"/>
              <a:pPr/>
              <a:t>‹#›</a:t>
            </a:fld>
            <a:endParaRPr lang="en-US"/>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8F5BAEF8-366A-400C-989D-467083E26544}"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236339A3-AF8E-495C-B88C-61402B2487C4}" type="slidenum">
              <a:rPr lang="en-US"/>
              <a:pPr/>
              <a:t>‹#›</a:t>
            </a:fld>
            <a:endParaRPr lang="en-US"/>
          </a:p>
        </p:txBody>
      </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DF43E6F-21E0-4025-8BAF-5120D392B65D}"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6A2B5A58-E811-4763-B3E5-8CD07A6E0A2E}" type="slidenum">
              <a:rPr lang="en-US"/>
              <a:pPr/>
              <a:t>‹#›</a:t>
            </a:fld>
            <a:endParaRPr lang="en-US"/>
          </a:p>
        </p:txBody>
      </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A3AC43DA-2CD7-4D0B-8857-DE35B1294A1F}"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43933A75-0766-42D1-A538-60901DD42B81}" type="slidenum">
              <a:rPr lang="en-US"/>
              <a:pPr/>
              <a:t>‹#›</a:t>
            </a:fld>
            <a:endParaRPr lang="en-US"/>
          </a:p>
        </p:txBody>
      </p:sp>
    </p:spTree>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4927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492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0259E2A-E371-40C3-B0B7-048EF60EB584}"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5DB374D6-D7AB-4737-B948-45FDE754F672}" type="slidenum">
              <a:rPr lang="en-US"/>
              <a:pPr/>
              <a:t>‹#›</a:t>
            </a:fld>
            <a:endParaRPr lang="en-US"/>
          </a:p>
        </p:txBody>
      </p:sp>
    </p:spTree>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72800" cy="858837"/>
          </a:xfrm>
        </p:spPr>
        <p:txBody>
          <a:bodyPr/>
          <a:lstStyle/>
          <a:p>
            <a:r>
              <a:rPr lang="en-US"/>
              <a:t>Click to edit Master title style</a:t>
            </a:r>
          </a:p>
        </p:txBody>
      </p:sp>
      <p:sp>
        <p:nvSpPr>
          <p:cNvPr id="3" name="Content Placeholder 2"/>
          <p:cNvSpPr>
            <a:spLocks noGrp="1"/>
          </p:cNvSpPr>
          <p:nvPr>
            <p:ph sz="half" idx="1"/>
          </p:nvPr>
        </p:nvSpPr>
        <p:spPr>
          <a:xfrm>
            <a:off x="609600" y="1179516"/>
            <a:ext cx="5384800" cy="458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179516"/>
            <a:ext cx="5384800" cy="4587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fld id="{17C49131-5520-43CE-8E94-930A1096118B}" type="datetime1">
              <a:rPr lang="en-US" smtClean="0"/>
              <a:t>2017-11-29</a:t>
            </a:fld>
            <a:endParaRPr lang="en-US"/>
          </a:p>
        </p:txBody>
      </p:sp>
      <p:sp>
        <p:nvSpPr>
          <p:cNvPr id="6" name="Footer Placeholder 5"/>
          <p:cNvSpPr>
            <a:spLocks noGrp="1"/>
          </p:cNvSpPr>
          <p:nvPr>
            <p:ph type="ftr" sz="quarter" idx="11"/>
          </p:nvPr>
        </p:nvSpPr>
        <p:spPr>
          <a:xfrm>
            <a:off x="4148667" y="6245225"/>
            <a:ext cx="3744384" cy="476250"/>
          </a:xfrm>
        </p:spPr>
        <p:txBody>
          <a:bodyPr/>
          <a:lstStyle>
            <a:lvl1pPr>
              <a:defRPr/>
            </a:lvl1pPr>
          </a:lstStyle>
          <a:p>
            <a:r>
              <a:rPr lang="en-US"/>
              <a:t>Presentation Delivery</a:t>
            </a:r>
          </a:p>
        </p:txBody>
      </p:sp>
      <p:sp>
        <p:nvSpPr>
          <p:cNvPr id="7" name="Slide Number Placeholder 6"/>
          <p:cNvSpPr>
            <a:spLocks noGrp="1"/>
          </p:cNvSpPr>
          <p:nvPr>
            <p:ph type="sldNum" sz="quarter" idx="12"/>
          </p:nvPr>
        </p:nvSpPr>
        <p:spPr>
          <a:xfrm>
            <a:off x="8737600" y="6505575"/>
            <a:ext cx="2844800" cy="215900"/>
          </a:xfrm>
        </p:spPr>
        <p:txBody>
          <a:bodyPr/>
          <a:lstStyle>
            <a:lvl1pPr>
              <a:defRPr/>
            </a:lvl1pPr>
          </a:lstStyle>
          <a:p>
            <a:fld id="{C6DCB379-2B57-40D3-AB92-9B04040963D0}" type="slidenum">
              <a:rPr lang="en-US"/>
              <a:pPr/>
              <a:t>‹#›</a:t>
            </a:fld>
            <a:endParaRPr lang="en-US"/>
          </a:p>
        </p:txBody>
      </p:sp>
    </p:spTree>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812800" y="1600203"/>
            <a:ext cx="10363200" cy="1470025"/>
          </a:xfrm>
        </p:spPr>
        <p:txBody>
          <a:bodyPr/>
          <a:lstStyle>
            <a:lvl1pPr>
              <a:defRPr sz="4050">
                <a:solidFill>
                  <a:srgbClr val="991B1B"/>
                </a:solidFill>
              </a:defRPr>
            </a:lvl1pPr>
          </a:lstStyle>
          <a:p>
            <a:r>
              <a:rPr lang="en-US"/>
              <a:t>Click to edit Master title style</a:t>
            </a:r>
          </a:p>
        </p:txBody>
      </p:sp>
      <p:sp>
        <p:nvSpPr>
          <p:cNvPr id="363523" name="Rectangle 3"/>
          <p:cNvSpPr>
            <a:spLocks noGrp="1" noChangeArrowheads="1"/>
          </p:cNvSpPr>
          <p:nvPr>
            <p:ph type="subTitle" idx="1"/>
          </p:nvPr>
        </p:nvSpPr>
        <p:spPr>
          <a:xfrm>
            <a:off x="1930400" y="3581400"/>
            <a:ext cx="8534400" cy="1752600"/>
          </a:xfrm>
        </p:spPr>
        <p:txBody>
          <a:bodyPr/>
          <a:lstStyle>
            <a:lvl1pPr marL="0" indent="0" algn="ctr">
              <a:buFontTx/>
              <a:buNone/>
              <a:defRPr sz="3300">
                <a:solidFill>
                  <a:srgbClr val="BBACA7"/>
                </a:solidFill>
              </a:defRPr>
            </a:lvl1pPr>
          </a:lstStyle>
          <a:p>
            <a:r>
              <a:rPr lang="en-US"/>
              <a:t>Click to edit Master subtitle style</a:t>
            </a:r>
          </a:p>
          <a:p>
            <a:endParaRPr lang="en-US"/>
          </a:p>
        </p:txBody>
      </p:sp>
      <p:sp>
        <p:nvSpPr>
          <p:cNvPr id="363524" name="Rectangle 4"/>
          <p:cNvSpPr>
            <a:spLocks noGrp="1" noChangeArrowheads="1"/>
          </p:cNvSpPr>
          <p:nvPr>
            <p:ph type="dt" sz="half" idx="2"/>
          </p:nvPr>
        </p:nvSpPr>
        <p:spPr/>
        <p:txBody>
          <a:bodyPr/>
          <a:lstStyle>
            <a:lvl1pPr>
              <a:defRPr/>
            </a:lvl1pPr>
          </a:lstStyle>
          <a:p>
            <a:fld id="{9247F474-66B8-4FD1-A71B-BFCDDE01FC6E}" type="datetime1">
              <a:rPr lang="en-US" smtClean="0"/>
              <a:t>2017-11-29</a:t>
            </a:fld>
            <a:endParaRPr lang="en-US"/>
          </a:p>
        </p:txBody>
      </p:sp>
      <p:sp>
        <p:nvSpPr>
          <p:cNvPr id="363525" name="Rectangle 5"/>
          <p:cNvSpPr>
            <a:spLocks noGrp="1" noChangeArrowheads="1"/>
          </p:cNvSpPr>
          <p:nvPr>
            <p:ph type="ftr" sz="quarter" idx="3"/>
          </p:nvPr>
        </p:nvSpPr>
        <p:spPr/>
        <p:txBody>
          <a:bodyPr/>
          <a:lstStyle>
            <a:lvl1pPr>
              <a:defRPr/>
            </a:lvl1pPr>
          </a:lstStyle>
          <a:p>
            <a:r>
              <a:rPr lang="en-US"/>
              <a:t>Presentation Delivery</a:t>
            </a:r>
          </a:p>
        </p:txBody>
      </p:sp>
      <p:sp>
        <p:nvSpPr>
          <p:cNvPr id="363526" name="Rectangle 6"/>
          <p:cNvSpPr>
            <a:spLocks noGrp="1" noChangeArrowheads="1"/>
          </p:cNvSpPr>
          <p:nvPr>
            <p:ph type="sldNum" sz="quarter" idx="4"/>
          </p:nvPr>
        </p:nvSpPr>
        <p:spPr>
          <a:xfrm>
            <a:off x="8737600" y="6245225"/>
            <a:ext cx="2844800" cy="476250"/>
          </a:xfrm>
        </p:spPr>
        <p:txBody>
          <a:bodyPr/>
          <a:lstStyle>
            <a:lvl1pPr>
              <a:defRPr/>
            </a:lvl1pPr>
          </a:lstStyle>
          <a:p>
            <a:fld id="{CB839D09-C06C-454F-90AF-15E441FA5233}" type="slidenum">
              <a:rPr lang="en-US"/>
              <a:pPr/>
              <a:t>‹#›</a:t>
            </a:fld>
            <a:endParaRPr lang="en-US"/>
          </a:p>
        </p:txBody>
      </p:sp>
      <p:sp>
        <p:nvSpPr>
          <p:cNvPr id="363527" name="Line 7"/>
          <p:cNvSpPr>
            <a:spLocks noChangeShapeType="1"/>
          </p:cNvSpPr>
          <p:nvPr/>
        </p:nvSpPr>
        <p:spPr bwMode="auto">
          <a:xfrm>
            <a:off x="0" y="838200"/>
            <a:ext cx="12192000" cy="0"/>
          </a:xfrm>
          <a:prstGeom prst="line">
            <a:avLst/>
          </a:prstGeom>
          <a:noFill/>
          <a:ln w="9525">
            <a:solidFill>
              <a:schemeClr val="tx1"/>
            </a:solidFill>
            <a:round/>
            <a:headEnd/>
            <a:tailEnd/>
          </a:ln>
          <a:effectLst/>
        </p:spPr>
        <p:txBody>
          <a:bodyPr/>
          <a:lstStyle/>
          <a:p>
            <a:endParaRPr lang="en-US" sz="1800"/>
          </a:p>
        </p:txBody>
      </p:sp>
      <p:sp>
        <p:nvSpPr>
          <p:cNvPr id="363528" name="Line 8"/>
          <p:cNvSpPr>
            <a:spLocks noChangeShapeType="1"/>
          </p:cNvSpPr>
          <p:nvPr/>
        </p:nvSpPr>
        <p:spPr bwMode="auto">
          <a:xfrm>
            <a:off x="0" y="914400"/>
            <a:ext cx="12192000" cy="0"/>
          </a:xfrm>
          <a:prstGeom prst="line">
            <a:avLst/>
          </a:prstGeom>
          <a:noFill/>
          <a:ln w="9525">
            <a:solidFill>
              <a:schemeClr val="tx1"/>
            </a:solidFill>
            <a:round/>
            <a:headEnd/>
            <a:tailEnd/>
          </a:ln>
          <a:effectLst/>
        </p:spPr>
        <p:txBody>
          <a:bodyPr/>
          <a:lstStyle/>
          <a:p>
            <a:endParaRPr lang="en-US" sz="1800"/>
          </a:p>
        </p:txBody>
      </p:sp>
      <p:sp>
        <p:nvSpPr>
          <p:cNvPr id="363529" name="Line 9"/>
          <p:cNvSpPr>
            <a:spLocks noChangeShapeType="1"/>
          </p:cNvSpPr>
          <p:nvPr/>
        </p:nvSpPr>
        <p:spPr bwMode="auto">
          <a:xfrm>
            <a:off x="0" y="6248400"/>
            <a:ext cx="12192000" cy="0"/>
          </a:xfrm>
          <a:prstGeom prst="line">
            <a:avLst/>
          </a:prstGeom>
          <a:noFill/>
          <a:ln w="9525">
            <a:solidFill>
              <a:schemeClr val="tx1"/>
            </a:solidFill>
            <a:round/>
            <a:headEnd/>
            <a:tailEnd/>
          </a:ln>
          <a:effectLst/>
        </p:spPr>
        <p:txBody>
          <a:bodyPr/>
          <a:lstStyle/>
          <a:p>
            <a:endParaRPr lang="en-US" sz="1800"/>
          </a:p>
        </p:txBody>
      </p:sp>
      <p:pic>
        <p:nvPicPr>
          <p:cNvPr id="363530" name="Picture 10" descr="consultinglogo"/>
          <p:cNvPicPr>
            <a:picLocks noChangeAspect="1" noChangeArrowheads="1"/>
          </p:cNvPicPr>
          <p:nvPr/>
        </p:nvPicPr>
        <p:blipFill>
          <a:blip r:embed="rId2" cstate="print"/>
          <a:srcRect/>
          <a:stretch>
            <a:fillRect/>
          </a:stretch>
        </p:blipFill>
        <p:spPr bwMode="auto">
          <a:xfrm>
            <a:off x="0" y="0"/>
            <a:ext cx="3454400" cy="838200"/>
          </a:xfrm>
          <a:prstGeom prst="rect">
            <a:avLst/>
          </a:prstGeom>
          <a:noFill/>
          <a:ln w="9525">
            <a:noFill/>
            <a:miter lim="800000"/>
            <a:headEnd/>
            <a:tailEnd/>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779F16F-FD2C-4B08-AA4C-3D8CC96959CF}"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DEBF9A18-F4F4-41B1-AF7C-0920E77F60F2}"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08055F8-9005-47B7-8EDA-3CAFFE3773AA}"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71C2CE78-622C-40B1-B75C-9DA7C0CB33D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30AF46-1796-48E9-A2D9-7C8395BB9BD7}"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33791586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7E35B575-FFEB-4F85-9B70-9B7CD8BBA53D}"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A14D15D2-3B3E-4F09-B6E8-061EB1C2AB57}"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39DE460D-FA72-41AC-A5FB-D846D7C875F6}" type="datetime1">
              <a:rPr lang="en-US" smtClean="0"/>
              <a:t>2017-11-29</a:t>
            </a:fld>
            <a:endParaRPr lang="en-US"/>
          </a:p>
        </p:txBody>
      </p:sp>
      <p:sp>
        <p:nvSpPr>
          <p:cNvPr id="8" name="Footer Placeholder 7"/>
          <p:cNvSpPr>
            <a:spLocks noGrp="1"/>
          </p:cNvSpPr>
          <p:nvPr>
            <p:ph type="ftr" sz="quarter" idx="11"/>
          </p:nvPr>
        </p:nvSpPr>
        <p:spPr/>
        <p:txBody>
          <a:bodyPr/>
          <a:lstStyle>
            <a:lvl1pPr>
              <a:defRPr/>
            </a:lvl1pPr>
          </a:lstStyle>
          <a:p>
            <a:r>
              <a:rPr lang="en-US"/>
              <a:t>Presentation Delivery</a:t>
            </a:r>
          </a:p>
        </p:txBody>
      </p:sp>
      <p:sp>
        <p:nvSpPr>
          <p:cNvPr id="9" name="Slide Number Placeholder 8"/>
          <p:cNvSpPr>
            <a:spLocks noGrp="1"/>
          </p:cNvSpPr>
          <p:nvPr>
            <p:ph type="sldNum" sz="quarter" idx="12"/>
          </p:nvPr>
        </p:nvSpPr>
        <p:spPr/>
        <p:txBody>
          <a:bodyPr/>
          <a:lstStyle>
            <a:lvl1pPr>
              <a:defRPr/>
            </a:lvl1pPr>
          </a:lstStyle>
          <a:p>
            <a:fld id="{2A6FB973-919E-4845-ADCA-8D721446E2A1}"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279D9F-FD38-4901-AF6A-2A98E8191D93}" type="datetime1">
              <a:rPr lang="en-US" smtClean="0"/>
              <a:t>2017-11-29</a:t>
            </a:fld>
            <a:endParaRPr lang="en-US"/>
          </a:p>
        </p:txBody>
      </p:sp>
      <p:sp>
        <p:nvSpPr>
          <p:cNvPr id="4" name="Footer Placeholder 3"/>
          <p:cNvSpPr>
            <a:spLocks noGrp="1"/>
          </p:cNvSpPr>
          <p:nvPr>
            <p:ph type="ftr" sz="quarter" idx="11"/>
          </p:nvPr>
        </p:nvSpPr>
        <p:spPr/>
        <p:txBody>
          <a:bodyPr/>
          <a:lstStyle>
            <a:lvl1pPr>
              <a:defRPr/>
            </a:lvl1pPr>
          </a:lstStyle>
          <a:p>
            <a:r>
              <a:rPr lang="en-US"/>
              <a:t>Presentation Delivery</a:t>
            </a:r>
          </a:p>
        </p:txBody>
      </p:sp>
      <p:sp>
        <p:nvSpPr>
          <p:cNvPr id="5" name="Slide Number Placeholder 4"/>
          <p:cNvSpPr>
            <a:spLocks noGrp="1"/>
          </p:cNvSpPr>
          <p:nvPr>
            <p:ph type="sldNum" sz="quarter" idx="12"/>
          </p:nvPr>
        </p:nvSpPr>
        <p:spPr/>
        <p:txBody>
          <a:bodyPr/>
          <a:lstStyle>
            <a:lvl1pPr>
              <a:defRPr/>
            </a:lvl1pPr>
          </a:lstStyle>
          <a:p>
            <a:fld id="{6FB590CD-7646-4126-8E30-9992AD5E9937}"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C29770F-78E2-47A8-BAC5-FAB16C81B44F}" type="datetime1">
              <a:rPr lang="en-US" smtClean="0"/>
              <a:t>2017-11-29</a:t>
            </a:fld>
            <a:endParaRPr lang="en-US"/>
          </a:p>
        </p:txBody>
      </p:sp>
      <p:sp>
        <p:nvSpPr>
          <p:cNvPr id="3" name="Footer Placeholder 2"/>
          <p:cNvSpPr>
            <a:spLocks noGrp="1"/>
          </p:cNvSpPr>
          <p:nvPr>
            <p:ph type="ftr" sz="quarter" idx="11"/>
          </p:nvPr>
        </p:nvSpPr>
        <p:spPr/>
        <p:txBody>
          <a:bodyPr/>
          <a:lstStyle>
            <a:lvl1pPr>
              <a:defRPr/>
            </a:lvl1pPr>
          </a:lstStyle>
          <a:p>
            <a:r>
              <a:rPr lang="en-US"/>
              <a:t>Presentation Delivery</a:t>
            </a:r>
          </a:p>
        </p:txBody>
      </p:sp>
      <p:sp>
        <p:nvSpPr>
          <p:cNvPr id="4" name="Slide Number Placeholder 3"/>
          <p:cNvSpPr>
            <a:spLocks noGrp="1"/>
          </p:cNvSpPr>
          <p:nvPr>
            <p:ph type="sldNum" sz="quarter" idx="12"/>
          </p:nvPr>
        </p:nvSpPr>
        <p:spPr/>
        <p:txBody>
          <a:bodyPr/>
          <a:lstStyle>
            <a:lvl1pPr>
              <a:defRPr/>
            </a:lvl1pPr>
          </a:lstStyle>
          <a:p>
            <a:fld id="{EB7797E6-0996-4628-AEA6-1B1AC5FBC81F}"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50DEDD9-B282-45B6-B5CE-B3FEB72D3D81}"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564181FC-90CD-4003-B052-DD82826F0F53}"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36BFC4E-0D0D-4D19-9892-BFEDB8C9C1CA}"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5E5D4429-1289-4F07-96EA-8D7AD596D45F}"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903EBA4-AC38-40DF-94E5-AEC4A9298A54}"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01F0B900-5320-474F-9CAD-0032A67ACCB1}" type="slidenum">
              <a:rPr lang="en-US"/>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3"/>
            <a:ext cx="3048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3"/>
            <a:ext cx="89408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35C146B-5E36-46DE-91E6-7E3FA4BD94B8}"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3F3B49E0-669F-4EDD-988C-0BDB93958BCC}" type="slidenum">
              <a:rPr lang="en-US"/>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4002" name="Rectangle 2"/>
          <p:cNvSpPr>
            <a:spLocks noGrp="1" noChangeArrowheads="1"/>
          </p:cNvSpPr>
          <p:nvPr>
            <p:ph type="subTitle" idx="1"/>
          </p:nvPr>
        </p:nvSpPr>
        <p:spPr>
          <a:xfrm>
            <a:off x="3048000" y="3581400"/>
            <a:ext cx="7518400" cy="1905000"/>
          </a:xfrm>
        </p:spPr>
        <p:txBody>
          <a:bodyPr/>
          <a:lstStyle>
            <a:lvl1pPr marL="0" indent="0">
              <a:buFont typeface="Wingdings" pitchFamily="2" charset="2"/>
              <a:buNone/>
              <a:defRPr/>
            </a:lvl1pPr>
          </a:lstStyle>
          <a:p>
            <a:r>
              <a:rPr lang="en-US"/>
              <a:t>Click to edit Master subtitle style</a:t>
            </a:r>
          </a:p>
        </p:txBody>
      </p:sp>
      <p:sp>
        <p:nvSpPr>
          <p:cNvPr id="384003" name="Rectangle 3"/>
          <p:cNvSpPr>
            <a:spLocks noGrp="1" noChangeArrowheads="1"/>
          </p:cNvSpPr>
          <p:nvPr>
            <p:ph type="dt" sz="half" idx="2"/>
          </p:nvPr>
        </p:nvSpPr>
        <p:spPr>
          <a:xfrm>
            <a:off x="914400" y="6248400"/>
            <a:ext cx="2540000" cy="457200"/>
          </a:xfrm>
        </p:spPr>
        <p:txBody>
          <a:bodyPr anchor="b" anchorCtr="0"/>
          <a:lstStyle>
            <a:lvl1pPr>
              <a:defRPr/>
            </a:lvl1pPr>
          </a:lstStyle>
          <a:p>
            <a:fld id="{A1E62850-5F37-4C42-84C1-404A2FDB71AE}" type="datetime1">
              <a:rPr lang="en-US" smtClean="0"/>
              <a:t>2017-11-29</a:t>
            </a:fld>
            <a:endParaRPr lang="en-US"/>
          </a:p>
        </p:txBody>
      </p:sp>
      <p:sp>
        <p:nvSpPr>
          <p:cNvPr id="384004" name="Rectangle 4"/>
          <p:cNvSpPr>
            <a:spLocks noGrp="1" noChangeArrowheads="1"/>
          </p:cNvSpPr>
          <p:nvPr>
            <p:ph type="ftr" sz="quarter" idx="3"/>
          </p:nvPr>
        </p:nvSpPr>
        <p:spPr>
          <a:xfrm>
            <a:off x="4165600" y="6248400"/>
            <a:ext cx="3860800" cy="457200"/>
          </a:xfrm>
        </p:spPr>
        <p:txBody>
          <a:bodyPr anchor="b" anchorCtr="0"/>
          <a:lstStyle>
            <a:lvl1pPr>
              <a:defRPr/>
            </a:lvl1pPr>
          </a:lstStyle>
          <a:p>
            <a:r>
              <a:rPr lang="en-US"/>
              <a:t>Presentation Delivery</a:t>
            </a:r>
          </a:p>
        </p:txBody>
      </p:sp>
      <p:sp>
        <p:nvSpPr>
          <p:cNvPr id="384005" name="Rectangle 5"/>
          <p:cNvSpPr>
            <a:spLocks noGrp="1" noChangeArrowheads="1"/>
          </p:cNvSpPr>
          <p:nvPr>
            <p:ph type="sldNum" sz="quarter" idx="4"/>
          </p:nvPr>
        </p:nvSpPr>
        <p:spPr>
          <a:xfrm>
            <a:off x="8737600" y="6248400"/>
            <a:ext cx="2540000" cy="457200"/>
          </a:xfrm>
        </p:spPr>
        <p:txBody>
          <a:bodyPr anchor="b" anchorCtr="0"/>
          <a:lstStyle>
            <a:lvl1pPr>
              <a:defRPr/>
            </a:lvl1pPr>
          </a:lstStyle>
          <a:p>
            <a:fld id="{8BBB9C16-34F0-4051-BB11-B02F6D24A81F}" type="slidenum">
              <a:rPr lang="en-US"/>
              <a:pPr/>
              <a:t>‹#›</a:t>
            </a:fld>
            <a:endParaRPr lang="en-US"/>
          </a:p>
        </p:txBody>
      </p:sp>
      <p:grpSp>
        <p:nvGrpSpPr>
          <p:cNvPr id="384006" name="Group 6"/>
          <p:cNvGrpSpPr>
            <a:grpSpLocks/>
          </p:cNvGrpSpPr>
          <p:nvPr/>
        </p:nvGrpSpPr>
        <p:grpSpPr bwMode="auto">
          <a:xfrm>
            <a:off x="0" y="914400"/>
            <a:ext cx="11582400" cy="2514600"/>
            <a:chOff x="0" y="576"/>
            <a:chExt cx="5472" cy="1584"/>
          </a:xfrm>
        </p:grpSpPr>
        <p:sp>
          <p:nvSpPr>
            <p:cNvPr id="384007"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lgn="ctr"/>
              <a:endParaRPr lang="en-US" sz="1350" b="0">
                <a:latin typeface="Arial" charset="0"/>
              </a:endParaRPr>
            </a:p>
          </p:txBody>
        </p:sp>
        <p:sp>
          <p:nvSpPr>
            <p:cNvPr id="384008"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lgn="ctr"/>
              <a:endParaRPr lang="en-US" sz="1800" b="0"/>
            </a:p>
          </p:txBody>
        </p:sp>
        <p:sp>
          <p:nvSpPr>
            <p:cNvPr id="384009"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en-US" sz="1800" b="0"/>
            </a:p>
          </p:txBody>
        </p:sp>
        <p:sp>
          <p:nvSpPr>
            <p:cNvPr id="384010"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endParaRPr lang="en-US" sz="1800"/>
            </a:p>
          </p:txBody>
        </p:sp>
        <p:sp>
          <p:nvSpPr>
            <p:cNvPr id="384011"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endParaRPr lang="en-US" sz="1800"/>
            </a:p>
          </p:txBody>
        </p:sp>
      </p:grpSp>
      <p:sp>
        <p:nvSpPr>
          <p:cNvPr id="384012" name="Rectangle 12"/>
          <p:cNvSpPr>
            <a:spLocks noGrp="1" noChangeArrowheads="1"/>
          </p:cNvSpPr>
          <p:nvPr>
            <p:ph type="ctrTitle"/>
          </p:nvPr>
        </p:nvSpPr>
        <p:spPr>
          <a:xfrm>
            <a:off x="1117600" y="1443038"/>
            <a:ext cx="9448800" cy="1600200"/>
          </a:xfrm>
        </p:spPr>
        <p:txBody>
          <a:bodyPr anchor="ctr"/>
          <a:lstStyle>
            <a:lvl1pPr>
              <a:defRPr/>
            </a:lvl1pPr>
          </a:lstStyle>
          <a:p>
            <a:r>
              <a:rPr lang="en-US"/>
              <a:t>Click to edit Master title style</a:t>
            </a:r>
          </a:p>
        </p:txBody>
      </p:sp>
    </p:spTree>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933DE6D-9D4D-425F-81A8-8CE00F821CE6}"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C447CAA5-60BC-4386-AFA6-7795D4A16893}" type="slidenum">
              <a:rPr lang="en-US"/>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514C7B-597E-4BF8-993A-C7C55C8D6473}" type="datetime1">
              <a:rPr lang="en-US" smtClean="0"/>
              <a:t>2017-11-29</a:t>
            </a:fld>
            <a:endParaRPr lang="en-US"/>
          </a:p>
        </p:txBody>
      </p:sp>
      <p:sp>
        <p:nvSpPr>
          <p:cNvPr id="8" name="Footer Placeholder 7"/>
          <p:cNvSpPr>
            <a:spLocks noGrp="1"/>
          </p:cNvSpPr>
          <p:nvPr>
            <p:ph type="ftr" sz="quarter" idx="11"/>
          </p:nvPr>
        </p:nvSpPr>
        <p:spPr/>
        <p:txBody>
          <a:bodyPr/>
          <a:lstStyle/>
          <a:p>
            <a:r>
              <a:rPr lang="en-US"/>
              <a:t>Presentation Delivery</a:t>
            </a:r>
          </a:p>
        </p:txBody>
      </p:sp>
      <p:sp>
        <p:nvSpPr>
          <p:cNvPr id="9" name="Slide Number Placeholder 8"/>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32426846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257222C-7FE3-4B87-8355-6A17F117C55F}"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570ABEF9-C72C-4271-AB4C-03D82DEB6814}" type="slidenum">
              <a:rPr lang="en-US"/>
              <a:pPr/>
              <a:t>‹#›</a:t>
            </a:fld>
            <a:endParaRPr lang="en-US"/>
          </a:p>
        </p:txBody>
      </p:sp>
    </p:spTree>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5768" y="1981200"/>
            <a:ext cx="5005917"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74886" y="1981200"/>
            <a:ext cx="5005916"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8F14248D-F2ED-4A04-BE54-D6477AA3CF8C}"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05D82141-7AC4-4ECC-850C-938404EB1183}" type="slidenum">
              <a:rPr lang="en-US"/>
              <a:pPr/>
              <a:t>‹#›</a:t>
            </a:fld>
            <a:endParaRPr lang="en-US"/>
          </a:p>
        </p:txBody>
      </p:sp>
    </p:spTree>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F74D1576-08E0-4AFD-AAF9-BC218269E97C}" type="datetime1">
              <a:rPr lang="en-US" smtClean="0"/>
              <a:t>2017-11-29</a:t>
            </a:fld>
            <a:endParaRPr lang="en-US"/>
          </a:p>
        </p:txBody>
      </p:sp>
      <p:sp>
        <p:nvSpPr>
          <p:cNvPr id="8" name="Footer Placeholder 7"/>
          <p:cNvSpPr>
            <a:spLocks noGrp="1"/>
          </p:cNvSpPr>
          <p:nvPr>
            <p:ph type="ftr" sz="quarter" idx="11"/>
          </p:nvPr>
        </p:nvSpPr>
        <p:spPr/>
        <p:txBody>
          <a:bodyPr/>
          <a:lstStyle>
            <a:lvl1pPr>
              <a:defRPr/>
            </a:lvl1pPr>
          </a:lstStyle>
          <a:p>
            <a:r>
              <a:rPr lang="en-US"/>
              <a:t>Presentation Delivery</a:t>
            </a:r>
          </a:p>
        </p:txBody>
      </p:sp>
      <p:sp>
        <p:nvSpPr>
          <p:cNvPr id="9" name="Slide Number Placeholder 8"/>
          <p:cNvSpPr>
            <a:spLocks noGrp="1"/>
          </p:cNvSpPr>
          <p:nvPr>
            <p:ph type="sldNum" sz="quarter" idx="12"/>
          </p:nvPr>
        </p:nvSpPr>
        <p:spPr/>
        <p:txBody>
          <a:bodyPr/>
          <a:lstStyle>
            <a:lvl1pPr>
              <a:defRPr/>
            </a:lvl1pPr>
          </a:lstStyle>
          <a:p>
            <a:fld id="{142F6B1A-0025-4271-8476-DA0C4336108B}" type="slidenum">
              <a:rPr lang="en-US"/>
              <a:pPr/>
              <a:t>‹#›</a:t>
            </a:fld>
            <a:endParaRPr lang="en-US"/>
          </a:p>
        </p:txBody>
      </p:sp>
    </p:spTree>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
        <p:nvSpPr>
          <p:cNvPr id="3" name="Date Placeholder 2"/>
          <p:cNvSpPr>
            <a:spLocks noGrp="1"/>
          </p:cNvSpPr>
          <p:nvPr>
            <p:ph type="dt" sz="half" idx="10"/>
          </p:nvPr>
        </p:nvSpPr>
        <p:spPr/>
        <p:txBody>
          <a:bodyPr/>
          <a:lstStyle>
            <a:lvl1pPr>
              <a:defRPr/>
            </a:lvl1pPr>
          </a:lstStyle>
          <a:p>
            <a:fld id="{7E84B934-BB3E-401A-9164-067366B4A01B}" type="datetime1">
              <a:rPr lang="en-US" smtClean="0"/>
              <a:t>2017-11-29</a:t>
            </a:fld>
            <a:endParaRPr lang="en-US"/>
          </a:p>
        </p:txBody>
      </p:sp>
      <p:sp>
        <p:nvSpPr>
          <p:cNvPr id="4" name="Footer Placeholder 3"/>
          <p:cNvSpPr>
            <a:spLocks noGrp="1"/>
          </p:cNvSpPr>
          <p:nvPr>
            <p:ph type="ftr" sz="quarter" idx="11"/>
          </p:nvPr>
        </p:nvSpPr>
        <p:spPr/>
        <p:txBody>
          <a:bodyPr/>
          <a:lstStyle>
            <a:lvl1pPr>
              <a:defRPr/>
            </a:lvl1pPr>
          </a:lstStyle>
          <a:p>
            <a:r>
              <a:rPr lang="en-US"/>
              <a:t>Presentation Delivery</a:t>
            </a:r>
          </a:p>
        </p:txBody>
      </p:sp>
      <p:sp>
        <p:nvSpPr>
          <p:cNvPr id="5" name="Slide Number Placeholder 4"/>
          <p:cNvSpPr>
            <a:spLocks noGrp="1"/>
          </p:cNvSpPr>
          <p:nvPr>
            <p:ph type="sldNum" sz="quarter" idx="12"/>
          </p:nvPr>
        </p:nvSpPr>
        <p:spPr/>
        <p:txBody>
          <a:bodyPr/>
          <a:lstStyle>
            <a:lvl1pPr>
              <a:defRPr/>
            </a:lvl1pPr>
          </a:lstStyle>
          <a:p>
            <a:fld id="{490916BE-8509-4EB9-9497-8A74DA841E0D}" type="slidenum">
              <a:rPr lang="en-US"/>
              <a:pPr/>
              <a:t>‹#›</a:t>
            </a:fld>
            <a:endParaRPr lang="en-US"/>
          </a:p>
        </p:txBody>
      </p:sp>
    </p:spTree>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C3F05A43-CDA4-4B97-B1B1-9661F772591E}" type="datetime1">
              <a:rPr lang="en-US" smtClean="0"/>
              <a:t>2017-11-29</a:t>
            </a:fld>
            <a:endParaRPr lang="en-US"/>
          </a:p>
        </p:txBody>
      </p:sp>
      <p:sp>
        <p:nvSpPr>
          <p:cNvPr id="3" name="Footer Placeholder 2"/>
          <p:cNvSpPr>
            <a:spLocks noGrp="1"/>
          </p:cNvSpPr>
          <p:nvPr>
            <p:ph type="ftr" sz="quarter" idx="11"/>
          </p:nvPr>
        </p:nvSpPr>
        <p:spPr/>
        <p:txBody>
          <a:bodyPr/>
          <a:lstStyle>
            <a:lvl1pPr>
              <a:defRPr/>
            </a:lvl1pPr>
          </a:lstStyle>
          <a:p>
            <a:r>
              <a:rPr lang="en-US"/>
              <a:t>Presentation Delivery</a:t>
            </a:r>
          </a:p>
        </p:txBody>
      </p:sp>
      <p:sp>
        <p:nvSpPr>
          <p:cNvPr id="4" name="Slide Number Placeholder 3"/>
          <p:cNvSpPr>
            <a:spLocks noGrp="1"/>
          </p:cNvSpPr>
          <p:nvPr>
            <p:ph type="sldNum" sz="quarter" idx="12"/>
          </p:nvPr>
        </p:nvSpPr>
        <p:spPr/>
        <p:txBody>
          <a:bodyPr/>
          <a:lstStyle>
            <a:lvl1pPr>
              <a:defRPr/>
            </a:lvl1pPr>
          </a:lstStyle>
          <a:p>
            <a:fld id="{4D53B3B9-5F25-4B3A-9CC0-8BDE5129EA82}" type="slidenum">
              <a:rPr lang="en-US"/>
              <a:pPr/>
              <a:t>‹#›</a:t>
            </a:fld>
            <a:endParaRPr lang="en-US"/>
          </a:p>
        </p:txBody>
      </p:sp>
    </p:spTree>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F825D61-2DB5-459A-9D4A-6291F5FCFC66}"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98B7BB8E-DA9A-4C63-B6F0-88683C7DDC7E}" type="slidenum">
              <a:rPr lang="en-US"/>
              <a:pPr/>
              <a:t>‹#›</a:t>
            </a:fld>
            <a:endParaRPr lang="en-US"/>
          </a:p>
        </p:txBody>
      </p:sp>
    </p:spTree>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FB07D98-4393-430F-A6D6-6566F0CBA1FA}" type="datetime1">
              <a:rPr lang="en-US" smtClean="0"/>
              <a:t>2017-11-29</a:t>
            </a:fld>
            <a:endParaRPr lang="en-US"/>
          </a:p>
        </p:txBody>
      </p:sp>
      <p:sp>
        <p:nvSpPr>
          <p:cNvPr id="6" name="Footer Placeholder 5"/>
          <p:cNvSpPr>
            <a:spLocks noGrp="1"/>
          </p:cNvSpPr>
          <p:nvPr>
            <p:ph type="ftr" sz="quarter" idx="11"/>
          </p:nvPr>
        </p:nvSpPr>
        <p:spPr/>
        <p:txBody>
          <a:bodyPr/>
          <a:lstStyle>
            <a:lvl1pPr>
              <a:defRPr/>
            </a:lvl1pPr>
          </a:lstStyle>
          <a:p>
            <a:r>
              <a:rPr lang="en-US"/>
              <a:t>Presentation Delivery</a:t>
            </a:r>
          </a:p>
        </p:txBody>
      </p:sp>
      <p:sp>
        <p:nvSpPr>
          <p:cNvPr id="7" name="Slide Number Placeholder 6"/>
          <p:cNvSpPr>
            <a:spLocks noGrp="1"/>
          </p:cNvSpPr>
          <p:nvPr>
            <p:ph type="sldNum" sz="quarter" idx="12"/>
          </p:nvPr>
        </p:nvSpPr>
        <p:spPr/>
        <p:txBody>
          <a:bodyPr/>
          <a:lstStyle>
            <a:lvl1pPr>
              <a:defRPr/>
            </a:lvl1pPr>
          </a:lstStyle>
          <a:p>
            <a:fld id="{A005E854-5C8E-434F-87D3-0B9F01B370B5}" type="slidenum">
              <a:rPr lang="en-US"/>
              <a:pPr/>
              <a:t>‹#›</a:t>
            </a:fld>
            <a:endParaRPr lang="en-US"/>
          </a:p>
        </p:txBody>
      </p:sp>
    </p:spTree>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9DEAF86A-F551-414E-B14F-8E9452C0457E}"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33875B80-B027-4120-B23B-ED246F66A7BA}" type="slidenum">
              <a:rPr lang="en-US"/>
              <a:pPr/>
              <a:t>‹#›</a:t>
            </a:fld>
            <a:endParaRPr lang="en-US"/>
          </a:p>
        </p:txBody>
      </p:sp>
    </p:spTree>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21753" y="96838"/>
            <a:ext cx="2559049"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42485" y="96838"/>
            <a:ext cx="7476067"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3989A079-113D-41E8-B68C-07F746C8FCB0}" type="datetime1">
              <a:rPr lang="en-US" smtClean="0"/>
              <a:t>2017-11-29</a:t>
            </a:fld>
            <a:endParaRPr lang="en-US"/>
          </a:p>
        </p:txBody>
      </p:sp>
      <p:sp>
        <p:nvSpPr>
          <p:cNvPr id="5" name="Footer Placeholder 4"/>
          <p:cNvSpPr>
            <a:spLocks noGrp="1"/>
          </p:cNvSpPr>
          <p:nvPr>
            <p:ph type="ftr" sz="quarter" idx="11"/>
          </p:nvPr>
        </p:nvSpPr>
        <p:spPr/>
        <p:txBody>
          <a:bodyPr/>
          <a:lstStyle>
            <a:lvl1pPr>
              <a:defRPr/>
            </a:lvl1pPr>
          </a:lstStyle>
          <a:p>
            <a:r>
              <a:rPr lang="en-US"/>
              <a:t>Presentation Delivery</a:t>
            </a:r>
          </a:p>
        </p:txBody>
      </p:sp>
      <p:sp>
        <p:nvSpPr>
          <p:cNvPr id="6" name="Slide Number Placeholder 5"/>
          <p:cNvSpPr>
            <a:spLocks noGrp="1"/>
          </p:cNvSpPr>
          <p:nvPr>
            <p:ph type="sldNum" sz="quarter" idx="12"/>
          </p:nvPr>
        </p:nvSpPr>
        <p:spPr/>
        <p:txBody>
          <a:bodyPr/>
          <a:lstStyle>
            <a:lvl1pPr>
              <a:defRPr/>
            </a:lvl1pPr>
          </a:lstStyle>
          <a:p>
            <a:fld id="{DBF3A3CF-AB6F-49D2-8FCE-55B44E341D1D}" type="slidenum">
              <a:rPr lang="en-US"/>
              <a:pPr/>
              <a:t>‹#›</a:t>
            </a:fld>
            <a:endParaRPr lang="en-US"/>
          </a:p>
        </p:txBody>
      </p:sp>
    </p:spTree>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42486" y="96841"/>
            <a:ext cx="9544049" cy="1412875"/>
          </a:xfrm>
        </p:spPr>
        <p:txBody>
          <a:bodyPr/>
          <a:lstStyle/>
          <a:p>
            <a:r>
              <a:rPr lang="en-US"/>
              <a:t>Click to edit Master title style</a:t>
            </a:r>
          </a:p>
        </p:txBody>
      </p:sp>
      <p:sp>
        <p:nvSpPr>
          <p:cNvPr id="3" name="ClipArt Placeholder 2"/>
          <p:cNvSpPr>
            <a:spLocks noGrp="1"/>
          </p:cNvSpPr>
          <p:nvPr>
            <p:ph type="clipArt" sz="half" idx="1"/>
          </p:nvPr>
        </p:nvSpPr>
        <p:spPr>
          <a:xfrm>
            <a:off x="1265768" y="1981200"/>
            <a:ext cx="5005917" cy="4114800"/>
          </a:xfrm>
        </p:spPr>
        <p:txBody>
          <a:bodyPr/>
          <a:lstStyle/>
          <a:p>
            <a:endParaRPr lang="en-US"/>
          </a:p>
        </p:txBody>
      </p:sp>
      <p:sp>
        <p:nvSpPr>
          <p:cNvPr id="4" name="Text Placeholder 3"/>
          <p:cNvSpPr>
            <a:spLocks noGrp="1"/>
          </p:cNvSpPr>
          <p:nvPr>
            <p:ph type="body" sz="half" idx="2"/>
          </p:nvPr>
        </p:nvSpPr>
        <p:spPr>
          <a:xfrm>
            <a:off x="6474886" y="1981200"/>
            <a:ext cx="500591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61533" y="6248400"/>
            <a:ext cx="2540000" cy="457200"/>
          </a:xfrm>
        </p:spPr>
        <p:txBody>
          <a:bodyPr/>
          <a:lstStyle>
            <a:lvl1pPr>
              <a:defRPr/>
            </a:lvl1pPr>
          </a:lstStyle>
          <a:p>
            <a:fld id="{5F800468-2CB4-41AF-81E8-733EBC2E49C4}" type="datetime1">
              <a:rPr lang="en-US" smtClean="0"/>
              <a:t>2017-11-29</a:t>
            </a:fld>
            <a:endParaRPr lang="en-US"/>
          </a:p>
        </p:txBody>
      </p:sp>
      <p:sp>
        <p:nvSpPr>
          <p:cNvPr id="6" name="Footer Placeholder 5"/>
          <p:cNvSpPr>
            <a:spLocks noGrp="1"/>
          </p:cNvSpPr>
          <p:nvPr>
            <p:ph type="ftr" sz="quarter" idx="11"/>
          </p:nvPr>
        </p:nvSpPr>
        <p:spPr>
          <a:xfrm>
            <a:off x="4470400" y="6248400"/>
            <a:ext cx="3860800" cy="457200"/>
          </a:xfrm>
        </p:spPr>
        <p:txBody>
          <a:bodyPr/>
          <a:lstStyle>
            <a:lvl1pPr>
              <a:defRPr/>
            </a:lvl1pPr>
          </a:lstStyle>
          <a:p>
            <a:r>
              <a:rPr lang="en-US"/>
              <a:t>Presentation Delivery</a:t>
            </a:r>
          </a:p>
        </p:txBody>
      </p:sp>
      <p:sp>
        <p:nvSpPr>
          <p:cNvPr id="7" name="Slide Number Placeholder 6"/>
          <p:cNvSpPr>
            <a:spLocks noGrp="1"/>
          </p:cNvSpPr>
          <p:nvPr>
            <p:ph type="sldNum" sz="quarter" idx="12"/>
          </p:nvPr>
        </p:nvSpPr>
        <p:spPr>
          <a:xfrm>
            <a:off x="8940800" y="6248400"/>
            <a:ext cx="2540000" cy="457200"/>
          </a:xfrm>
        </p:spPr>
        <p:txBody>
          <a:bodyPr/>
          <a:lstStyle>
            <a:lvl1pPr>
              <a:defRPr/>
            </a:lvl1pPr>
          </a:lstStyle>
          <a:p>
            <a:fld id="{8704A3E9-5EF9-4457-B6A7-4829E40A546B}" type="slidenum">
              <a:rPr lang="en-US"/>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691780-0607-4696-BEA0-5B877EAAA4FE}" type="datetime1">
              <a:rPr lang="en-US" smtClean="0"/>
              <a:t>2017-11-29</a:t>
            </a:fld>
            <a:endParaRPr lang="en-US"/>
          </a:p>
        </p:txBody>
      </p:sp>
      <p:sp>
        <p:nvSpPr>
          <p:cNvPr id="4" name="Footer Placeholder 3"/>
          <p:cNvSpPr>
            <a:spLocks noGrp="1"/>
          </p:cNvSpPr>
          <p:nvPr>
            <p:ph type="ftr" sz="quarter" idx="11"/>
          </p:nvPr>
        </p:nvSpPr>
        <p:spPr/>
        <p:txBody>
          <a:bodyPr/>
          <a:lstStyle/>
          <a:p>
            <a:r>
              <a:rPr lang="en-US"/>
              <a:t>Presentation Delivery</a:t>
            </a:r>
          </a:p>
        </p:txBody>
      </p:sp>
      <p:sp>
        <p:nvSpPr>
          <p:cNvPr id="5" name="Slide Number Placeholder 4"/>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138776495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3458" name="Rectangle 2"/>
          <p:cNvSpPr>
            <a:spLocks noGrp="1" noChangeArrowheads="1"/>
          </p:cNvSpPr>
          <p:nvPr>
            <p:ph type="ctrTitle"/>
          </p:nvPr>
        </p:nvSpPr>
        <p:spPr>
          <a:xfrm>
            <a:off x="1219202" y="1524000"/>
            <a:ext cx="10164233" cy="1752600"/>
          </a:xfrm>
        </p:spPr>
        <p:txBody>
          <a:bodyPr/>
          <a:lstStyle>
            <a:lvl1pPr>
              <a:defRPr sz="3750"/>
            </a:lvl1pPr>
          </a:lstStyle>
          <a:p>
            <a:r>
              <a:rPr lang="en-US" altLang="en-US"/>
              <a:t>Click to edit Master title style</a:t>
            </a:r>
          </a:p>
        </p:txBody>
      </p:sp>
      <p:sp>
        <p:nvSpPr>
          <p:cNvPr id="40345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100"/>
            </a:lvl1pPr>
          </a:lstStyle>
          <a:p>
            <a:r>
              <a:rPr lang="en-US" altLang="en-US"/>
              <a:t>Click to edit Master subtitle style</a:t>
            </a:r>
          </a:p>
        </p:txBody>
      </p:sp>
      <p:sp>
        <p:nvSpPr>
          <p:cNvPr id="403460" name="Freeform 4"/>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800"/>
          </a:p>
        </p:txBody>
      </p:sp>
      <p:sp>
        <p:nvSpPr>
          <p:cNvPr id="403461" name="Line 5"/>
          <p:cNvSpPr>
            <a:spLocks noChangeShapeType="1"/>
          </p:cNvSpPr>
          <p:nvPr/>
        </p:nvSpPr>
        <p:spPr bwMode="auto">
          <a:xfrm>
            <a:off x="2641602" y="3962400"/>
            <a:ext cx="8682567" cy="0"/>
          </a:xfrm>
          <a:prstGeom prst="line">
            <a:avLst/>
          </a:prstGeom>
          <a:noFill/>
          <a:ln w="19050">
            <a:solidFill>
              <a:schemeClr val="accent1"/>
            </a:solidFill>
            <a:round/>
            <a:headEnd/>
            <a:tailEnd/>
          </a:ln>
          <a:effectLst/>
        </p:spPr>
        <p:txBody>
          <a:bodyPr/>
          <a:lstStyle/>
          <a:p>
            <a:endParaRPr lang="en-US" sz="1800"/>
          </a:p>
        </p:txBody>
      </p:sp>
      <p:grpSp>
        <p:nvGrpSpPr>
          <p:cNvPr id="403462" name="Group 6"/>
          <p:cNvGrpSpPr>
            <a:grpSpLocks/>
          </p:cNvGrpSpPr>
          <p:nvPr userDrawn="1"/>
        </p:nvGrpSpPr>
        <p:grpSpPr bwMode="auto">
          <a:xfrm>
            <a:off x="783169" y="6342063"/>
            <a:ext cx="10699751" cy="242887"/>
            <a:chOff x="370" y="3995"/>
            <a:chExt cx="5055" cy="153"/>
          </a:xfrm>
        </p:grpSpPr>
        <p:sp>
          <p:nvSpPr>
            <p:cNvPr id="403463" name="Text Box 7">
              <a:hlinkClick r:id="" action="ppaction://noaction"/>
            </p:cNvPr>
            <p:cNvSpPr txBox="1">
              <a:spLocks noChangeArrowheads="1"/>
            </p:cNvSpPr>
            <p:nvPr userDrawn="1"/>
          </p:nvSpPr>
          <p:spPr bwMode="auto">
            <a:xfrm>
              <a:off x="370" y="3998"/>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Question</a:t>
              </a:r>
            </a:p>
          </p:txBody>
        </p:sp>
        <p:sp>
          <p:nvSpPr>
            <p:cNvPr id="403464" name="Text Box 8">
              <a:hlinkClick r:id="" action="ppaction://noaction"/>
            </p:cNvPr>
            <p:cNvSpPr txBox="1">
              <a:spLocks noChangeArrowheads="1"/>
            </p:cNvSpPr>
            <p:nvPr userDrawn="1"/>
          </p:nvSpPr>
          <p:spPr bwMode="auto">
            <a:xfrm>
              <a:off x="1787" y="4003"/>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Method</a:t>
              </a:r>
            </a:p>
          </p:txBody>
        </p:sp>
        <p:sp>
          <p:nvSpPr>
            <p:cNvPr id="403465" name="Text Box 9">
              <a:hlinkClick r:id="" action="ppaction://noaction"/>
            </p:cNvPr>
            <p:cNvSpPr txBox="1">
              <a:spLocks noChangeArrowheads="1"/>
            </p:cNvSpPr>
            <p:nvPr userDrawn="1"/>
          </p:nvSpPr>
          <p:spPr bwMode="auto">
            <a:xfrm>
              <a:off x="3276" y="3995"/>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Narratives</a:t>
              </a:r>
            </a:p>
          </p:txBody>
        </p:sp>
        <p:sp>
          <p:nvSpPr>
            <p:cNvPr id="403466" name="Text Box 10">
              <a:hlinkClick r:id="" action="ppaction://noaction"/>
            </p:cNvPr>
            <p:cNvSpPr txBox="1">
              <a:spLocks noChangeArrowheads="1"/>
            </p:cNvSpPr>
            <p:nvPr userDrawn="1"/>
          </p:nvSpPr>
          <p:spPr bwMode="auto">
            <a:xfrm>
              <a:off x="4713" y="3995"/>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Findings</a:t>
              </a:r>
            </a:p>
          </p:txBody>
        </p:sp>
      </p:grpSp>
    </p:spTree>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3072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25348DA-B84E-466E-A6EE-77F2F4B38BC2}" type="datetime1">
              <a:rPr lang="en-US" smtClean="0"/>
              <a:t>2017-11-29</a:t>
            </a:fld>
            <a:endParaRPr lang="en-US"/>
          </a:p>
        </p:txBody>
      </p:sp>
      <p:sp>
        <p:nvSpPr>
          <p:cNvPr id="3" name="Footer Placeholder 2"/>
          <p:cNvSpPr>
            <a:spLocks noGrp="1"/>
          </p:cNvSpPr>
          <p:nvPr>
            <p:ph type="ftr" sz="quarter" idx="11"/>
          </p:nvPr>
        </p:nvSpPr>
        <p:spPr/>
        <p:txBody>
          <a:bodyPr/>
          <a:lstStyle/>
          <a:p>
            <a:r>
              <a:rPr lang="en-US"/>
              <a:t>Presentation Delivery</a:t>
            </a:r>
          </a:p>
        </p:txBody>
      </p:sp>
      <p:sp>
        <p:nvSpPr>
          <p:cNvPr id="4" name="Slide Number Placeholder 3"/>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63853716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5"/>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
        <p:nvSpPr>
          <p:cNvPr id="29" name="Title 28"/>
          <p:cNvSpPr>
            <a:spLocks noGrp="1"/>
          </p:cNvSpPr>
          <p:nvPr>
            <p:ph type="ctrTitle"/>
          </p:nvPr>
        </p:nvSpPr>
        <p:spPr>
          <a:xfrm>
            <a:off x="508000" y="4853414"/>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1800">
                <a:solidFill>
                  <a:schemeClr val="tx2">
                    <a:shade val="75000"/>
                  </a:schemeClr>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B8483ADC-AAF0-4F22-82A4-DDF3CE41AACB}" type="datetime1">
              <a:rPr lang="en-US" smtClean="0"/>
              <a:t>2017-11-29</a:t>
            </a:fld>
            <a:endParaRPr lang="en-US"/>
          </a:p>
        </p:txBody>
      </p:sp>
      <p:sp>
        <p:nvSpPr>
          <p:cNvPr id="2" name="Footer Placeholder 1"/>
          <p:cNvSpPr>
            <a:spLocks noGrp="1"/>
          </p:cNvSpPr>
          <p:nvPr>
            <p:ph type="ftr" sz="quarter" idx="11"/>
          </p:nvPr>
        </p:nvSpPr>
        <p:spPr/>
        <p:txBody>
          <a:bodyPr/>
          <a:lstStyle/>
          <a:p>
            <a:r>
              <a:rPr lang="en-US"/>
              <a:t>Presentation Delivery</a:t>
            </a:r>
          </a:p>
        </p:txBody>
      </p:sp>
      <p:sp>
        <p:nvSpPr>
          <p:cNvPr id="15" name="Slide Number Placeholder 14"/>
          <p:cNvSpPr>
            <a:spLocks noGrp="1"/>
          </p:cNvSpPr>
          <p:nvPr>
            <p:ph type="sldNum" sz="quarter" idx="12"/>
          </p:nvPr>
        </p:nvSpPr>
        <p:spPr>
          <a:xfrm>
            <a:off x="10972800" y="6473952"/>
            <a:ext cx="1011936" cy="246888"/>
          </a:xfrm>
        </p:spPr>
        <p:txBody>
          <a:bodyPr/>
          <a:lstStyle/>
          <a:p>
            <a:fld id="{8BBB9C16-34F0-4051-BB11-B02F6D24A81F}" type="slidenum">
              <a:rPr lang="en-US" smtClean="0"/>
              <a:pPr/>
              <a:t>‹#›</a:t>
            </a:fld>
            <a:endParaRPr lang="en-US"/>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FFE5D2D8-54E9-43CA-8B34-1A501B69656B}" type="datetime1">
              <a:rPr lang="en-US" smtClean="0"/>
              <a:t>2017-11-29</a:t>
            </a:fld>
            <a:endParaRPr lang="en-US"/>
          </a:p>
        </p:txBody>
      </p:sp>
      <p:sp>
        <p:nvSpPr>
          <p:cNvPr id="19" name="Footer Placeholder 18"/>
          <p:cNvSpPr>
            <a:spLocks noGrp="1"/>
          </p:cNvSpPr>
          <p:nvPr>
            <p:ph type="ftr" sz="quarter" idx="11"/>
          </p:nvPr>
        </p:nvSpPr>
        <p:spPr>
          <a:xfrm>
            <a:off x="4775200" y="76203"/>
            <a:ext cx="3860800" cy="288925"/>
          </a:xfrm>
        </p:spPr>
        <p:txBody>
          <a:bodyPr/>
          <a:lstStyle/>
          <a:p>
            <a:r>
              <a:rPr lang="en-US"/>
              <a:t>Presentation Delivery</a:t>
            </a:r>
          </a:p>
        </p:txBody>
      </p:sp>
      <p:sp>
        <p:nvSpPr>
          <p:cNvPr id="16" name="Slide Number Placeholder 15"/>
          <p:cNvSpPr>
            <a:spLocks noGrp="1"/>
          </p:cNvSpPr>
          <p:nvPr>
            <p:ph type="sldNum" sz="quarter" idx="12"/>
          </p:nvPr>
        </p:nvSpPr>
        <p:spPr>
          <a:xfrm>
            <a:off x="10972800" y="6473952"/>
            <a:ext cx="1011936" cy="246888"/>
          </a:xfrm>
        </p:spPr>
        <p:txBody>
          <a:bodyPr/>
          <a:lstStyle/>
          <a:p>
            <a:fld id="{C447CAA5-60BC-4386-AFA6-7795D4A16893}" type="slidenum">
              <a:rPr lang="en-US" smtClean="0"/>
              <a:pPr/>
              <a:t>‹#›</a:t>
            </a:fld>
            <a:endParaRPr lang="en-US"/>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1500">
                <a:solidFill>
                  <a:schemeClr val="tx2">
                    <a:shade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29398A80-C616-4205-8423-D93013A081BA}" type="datetime1">
              <a:rPr lang="en-US" smtClean="0"/>
              <a:t>2017-11-29</a:t>
            </a:fld>
            <a:endParaRPr lang="en-US"/>
          </a:p>
        </p:txBody>
      </p:sp>
      <p:sp>
        <p:nvSpPr>
          <p:cNvPr id="11" name="Footer Placeholder 10"/>
          <p:cNvSpPr>
            <a:spLocks noGrp="1"/>
          </p:cNvSpPr>
          <p:nvPr>
            <p:ph type="ftr" sz="quarter" idx="11"/>
          </p:nvPr>
        </p:nvSpPr>
        <p:spPr/>
        <p:txBody>
          <a:bodyPr/>
          <a:lstStyle/>
          <a:p>
            <a:r>
              <a:rPr lang="en-US"/>
              <a:t>Presentation Delivery</a:t>
            </a:r>
          </a:p>
        </p:txBody>
      </p:sp>
      <p:sp>
        <p:nvSpPr>
          <p:cNvPr id="16" name="Slide Number Placeholder 15"/>
          <p:cNvSpPr>
            <a:spLocks noGrp="1"/>
          </p:cNvSpPr>
          <p:nvPr>
            <p:ph type="sldNum" sz="quarter" idx="12"/>
          </p:nvPr>
        </p:nvSpPr>
        <p:spPr/>
        <p:txBody>
          <a:bodyPr/>
          <a:lstStyle/>
          <a:p>
            <a:fld id="{570ABEF9-C72C-4271-AB4C-03D82DEB6814}" type="slidenum">
              <a:rPr lang="en-US" smtClean="0"/>
              <a:pPr/>
              <a:t>‹#›</a:t>
            </a:fld>
            <a:endParaRPr lang="en-US"/>
          </a:p>
        </p:txBody>
      </p:sp>
      <p:sp>
        <p:nvSpPr>
          <p:cNvPr id="8" name="Title 7"/>
          <p:cNvSpPr>
            <a:spLocks noGrp="1"/>
          </p:cNvSpPr>
          <p:nvPr>
            <p:ph type="title"/>
          </p:nvPr>
        </p:nvSpPr>
        <p:spPr>
          <a:xfrm>
            <a:off x="240633" y="2947087"/>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100"/>
            </a:lvl1pPr>
            <a:lvl2pPr>
              <a:defRPr sz="1800"/>
            </a:lvl2pPr>
            <a:lvl3pPr>
              <a:defRPr sz="1500"/>
            </a:lvl3pPr>
            <a:lvl4pPr>
              <a:defRPr sz="1350"/>
            </a:lvl4pPr>
            <a:lvl5pPr>
              <a:defRPr sz="135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9F77A46E-28B8-4A0F-8166-E16A7680C2FA}" type="datetime1">
              <a:rPr lang="en-US" smtClean="0"/>
              <a:t>2017-11-29</a:t>
            </a:fld>
            <a:endParaRPr lang="en-US"/>
          </a:p>
        </p:txBody>
      </p:sp>
      <p:sp>
        <p:nvSpPr>
          <p:cNvPr id="10" name="Footer Placeholder 9"/>
          <p:cNvSpPr>
            <a:spLocks noGrp="1"/>
          </p:cNvSpPr>
          <p:nvPr>
            <p:ph type="ftr" sz="quarter" idx="11"/>
          </p:nvPr>
        </p:nvSpPr>
        <p:spPr/>
        <p:txBody>
          <a:bodyPr/>
          <a:lstStyle/>
          <a:p>
            <a:r>
              <a:rPr lang="en-US"/>
              <a:t>Presentation Delivery</a:t>
            </a:r>
          </a:p>
        </p:txBody>
      </p:sp>
      <p:sp>
        <p:nvSpPr>
          <p:cNvPr id="31" name="Slide Number Placeholder 30"/>
          <p:cNvSpPr>
            <a:spLocks noGrp="1"/>
          </p:cNvSpPr>
          <p:nvPr>
            <p:ph type="sldNum" sz="quarter" idx="12"/>
          </p:nvPr>
        </p:nvSpPr>
        <p:spPr/>
        <p:txBody>
          <a:bodyPr/>
          <a:lstStyle/>
          <a:p>
            <a:fld id="{05D82141-7AC4-4ECC-850C-938404EB1183}" type="slidenum">
              <a:rPr lang="en-US" smtClean="0"/>
              <a:pPr/>
              <a:t>‹#›</a:t>
            </a:fld>
            <a:endParaRPr lang="en-US"/>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60" y="666750"/>
            <a:ext cx="5720741" cy="639762"/>
          </a:xfrm>
        </p:spPr>
        <p:txBody>
          <a:bodyPr anchor="ctr"/>
          <a:lstStyle>
            <a:lvl1pPr marL="0" indent="0">
              <a:buNone/>
              <a:defRPr sz="1350" b="0" cap="all" baseline="0">
                <a:solidFill>
                  <a:schemeClr val="accent1">
                    <a:shade val="50000"/>
                  </a:schemeClr>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350" b="0" cap="all" baseline="0">
                <a:solidFill>
                  <a:schemeClr val="accent1">
                    <a:shade val="50000"/>
                  </a:schemeClr>
                </a:solidFill>
                <a:latin typeface="+mj-lt"/>
                <a:ea typeface="+mj-ea"/>
                <a:cs typeface="+mj-cs"/>
              </a:defRPr>
            </a:lvl1pPr>
            <a:lvl2pPr>
              <a:buNone/>
              <a:defRPr sz="1500" b="1"/>
            </a:lvl2pPr>
            <a:lvl3pPr>
              <a:buNone/>
              <a:defRPr sz="1350" b="1"/>
            </a:lvl3pPr>
            <a:lvl4pPr>
              <a:buNone/>
              <a:defRPr sz="1200" b="1"/>
            </a:lvl4pPr>
            <a:lvl5pPr>
              <a:buNone/>
              <a:defRPr sz="12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60" y="1316040"/>
            <a:ext cx="5720741"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40"/>
            <a:ext cx="5718048" cy="3941763"/>
          </a:xfrm>
        </p:spPr>
        <p:txBody>
          <a:bodyPr/>
          <a:lstStyle>
            <a:lvl1pPr>
              <a:defRPr sz="1800"/>
            </a:lvl1pPr>
            <a:lvl2pPr>
              <a:defRPr sz="1500"/>
            </a:lvl2pPr>
            <a:lvl3pPr>
              <a:defRPr sz="1350"/>
            </a:lvl3pPr>
            <a:lvl4pPr>
              <a:defRPr sz="1200"/>
            </a:lvl4pPr>
            <a:lvl5pPr>
              <a:defRPr sz="12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D3326210-B574-462C-A73E-522AC1646C3E}"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a:xfrm>
            <a:off x="10972800" y="6477000"/>
            <a:ext cx="1016000" cy="246888"/>
          </a:xfrm>
        </p:spPr>
        <p:txBody>
          <a:bodyPr/>
          <a:lstStyle/>
          <a:p>
            <a:fld id="{142F6B1A-0025-4271-8476-DA0C4336108B}" type="slidenum">
              <a:rPr lang="en-US" smtClean="0"/>
              <a:pPr/>
              <a:t>‹#›</a:t>
            </a:fld>
            <a:endParaRPr lang="en-US"/>
          </a:p>
        </p:txBody>
      </p:sp>
      <p:sp>
        <p:nvSpPr>
          <p:cNvPr id="11" name="Straight Connector 10"/>
          <p:cNvSpPr>
            <a:spLocks noChangeShapeType="1"/>
          </p:cNvSpPr>
          <p:nvPr/>
        </p:nvSpPr>
        <p:spPr bwMode="auto">
          <a:xfrm>
            <a:off x="685800" y="60198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8F9C4BBE-CF08-44C6-87AE-F97CA50690DD}" type="datetime1">
              <a:rPr lang="en-US" smtClean="0"/>
              <a:t>2017-11-29</a:t>
            </a:fld>
            <a:endParaRPr lang="en-US"/>
          </a:p>
        </p:txBody>
      </p:sp>
      <p:sp>
        <p:nvSpPr>
          <p:cNvPr id="21" name="Footer Placeholder 20"/>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490916BE-8509-4EB9-9497-8A74DA841E0D}" type="slidenum">
              <a:rPr lang="en-US" smtClean="0"/>
              <a:pPr/>
              <a:t>‹#›</a:t>
            </a:fld>
            <a:endParaRPr lang="en-US"/>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270D98A-D409-4332-B7E5-23F597D02FBF}" type="datetime1">
              <a:rPr lang="en-US" smtClean="0"/>
              <a:t>2017-11-29</a:t>
            </a:fld>
            <a:endParaRPr lang="en-US"/>
          </a:p>
        </p:txBody>
      </p:sp>
      <p:sp>
        <p:nvSpPr>
          <p:cNvPr id="24" name="Footer Placeholder 23"/>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p:txBody>
          <a:bodyPr/>
          <a:lstStyle/>
          <a:p>
            <a:fld id="{4D53B3B9-5F25-4B3A-9CC0-8BDE5129EA82}" type="slidenum">
              <a:rPr lang="en-US" smtClean="0"/>
              <a:pPr/>
              <a:t>‹#›</a:t>
            </a:fld>
            <a:endParaRPr lang="en-US"/>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2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
        <p:nvSpPr>
          <p:cNvPr id="12" name="Title 11"/>
          <p:cNvSpPr>
            <a:spLocks noGrp="1"/>
          </p:cNvSpPr>
          <p:nvPr>
            <p:ph type="title"/>
          </p:nvPr>
        </p:nvSpPr>
        <p:spPr>
          <a:xfrm>
            <a:off x="609600" y="5486400"/>
            <a:ext cx="11277600" cy="520700"/>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idx="2"/>
          </p:nvPr>
        </p:nvSpPr>
        <p:spPr>
          <a:xfrm>
            <a:off x="609602" y="609600"/>
            <a:ext cx="4011084" cy="4800600"/>
          </a:xfrm>
        </p:spPr>
        <p:txBody>
          <a:bodyPr/>
          <a:lstStyle>
            <a:lvl1pPr marL="0" indent="0">
              <a:buNone/>
              <a:defRPr sz="1050"/>
            </a:lvl1pPr>
            <a:lvl2pPr>
              <a:buNone/>
              <a:defRPr sz="900"/>
            </a:lvl2pPr>
            <a:lvl3pPr>
              <a:buNone/>
              <a:defRPr sz="750"/>
            </a:lvl3pPr>
            <a:lvl4pPr>
              <a:buNone/>
              <a:defRPr sz="675"/>
            </a:lvl4pPr>
            <a:lvl5pPr>
              <a:buNone/>
              <a:defRPr sz="675"/>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2400"/>
            </a:lvl1pPr>
            <a:lvl2pPr>
              <a:defRPr sz="2100"/>
            </a:lvl2pPr>
            <a:lvl3pPr>
              <a:defRPr sz="1800"/>
            </a:lvl3pPr>
            <a:lvl4pPr>
              <a:defRPr sz="1500"/>
            </a:lvl4pPr>
            <a:lvl5pPr>
              <a:defRPr sz="15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212C86C6-318C-4D4F-91AE-4DA72EC9F9D2}" type="datetime1">
              <a:rPr lang="en-US" smtClean="0"/>
              <a:t>2017-11-29</a:t>
            </a:fld>
            <a:endParaRPr lang="en-US"/>
          </a:p>
        </p:txBody>
      </p:sp>
      <p:sp>
        <p:nvSpPr>
          <p:cNvPr id="29" name="Footer Placeholder 28"/>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p:txBody>
          <a:bodyPr/>
          <a:lstStyle/>
          <a:p>
            <a:fld id="{98B7BB8E-DA9A-4C63-B6F0-88683C7DDC7E}" type="slidenum">
              <a:rPr lang="en-US" smtClean="0"/>
              <a:pPr/>
              <a:t>‹#›</a:t>
            </a:fld>
            <a:endParaRPr lang="en-US"/>
          </a:p>
        </p:txBody>
      </p:sp>
    </p:spTree>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24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FAA020EA-320D-4F14-8313-954FBDB6972D}"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31" name="Slide Number Placeholder 30"/>
          <p:cNvSpPr>
            <a:spLocks noGrp="1"/>
          </p:cNvSpPr>
          <p:nvPr>
            <p:ph type="sldNum" sz="quarter" idx="12"/>
          </p:nvPr>
        </p:nvSpPr>
        <p:spPr/>
        <p:txBody>
          <a:bodyPr/>
          <a:lstStyle/>
          <a:p>
            <a:fld id="{A005E854-5C8E-434F-87D3-0B9F01B370B5}" type="slidenum">
              <a:rPr lang="en-US" smtClean="0"/>
              <a:pPr/>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15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050"/>
            </a:lvl1pPr>
            <a:lvl2pPr>
              <a:defRPr sz="900"/>
            </a:lvl2pPr>
            <a:lvl3pPr>
              <a:defRPr sz="750"/>
            </a:lvl3pPr>
            <a:lvl4pPr>
              <a:defRPr sz="675"/>
            </a:lvl4pPr>
            <a:lvl5pPr>
              <a:defRPr sz="675"/>
            </a:lvl5pPr>
          </a:lstStyle>
          <a:p>
            <a:pPr lvl="0" eaLnBrk="1" latinLnBrk="0" hangingPunct="1"/>
            <a:r>
              <a:rPr kumimoji="0" lang="en-US"/>
              <a:t>Click to edit Master text styles</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0F136D-0E20-4844-83EB-72701A23A862}"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15581191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01898AB-BD2A-4DA2-B940-2CB1BCE86078}"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33875B80-B027-4120-B23B-ED246F66A7BA}" type="slidenum">
              <a:rPr lang="en-US" smtClean="0"/>
              <a:pPr/>
              <a:t>‹#›</a:t>
            </a:fld>
            <a:endParaRPr lang="en-US"/>
          </a:p>
        </p:txBody>
      </p:sp>
    </p:spTree>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9"/>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9"/>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7C4491-37E9-4E28-A407-1D7F9482E2FE}"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
        <p:nvSpPr>
          <p:cNvPr id="6" name="Slide Number Placeholder 5"/>
          <p:cNvSpPr>
            <a:spLocks noGrp="1"/>
          </p:cNvSpPr>
          <p:nvPr>
            <p:ph type="sldNum" sz="quarter" idx="12"/>
          </p:nvPr>
        </p:nvSpPr>
        <p:spPr/>
        <p:txBody>
          <a:bodyPr/>
          <a:lstStyle/>
          <a:p>
            <a:fld id="{DBF3A3CF-AB6F-49D2-8FCE-55B44E341D1D}" type="slidenum">
              <a:rPr lang="en-US" smtClean="0"/>
              <a:pPr/>
              <a:t>‹#›</a:t>
            </a:fld>
            <a:endParaRPr lang="en-US"/>
          </a:p>
        </p:txBody>
      </p:sp>
    </p:spTree>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953000"/>
            <a:ext cx="10363200" cy="838200"/>
          </a:xfrm>
        </p:spPr>
        <p:txBody>
          <a:bodyPr/>
          <a:lstStyle/>
          <a:p>
            <a:r>
              <a:rPr lang="en-US"/>
              <a:t>Click to edit Master title style</a:t>
            </a:r>
            <a:endParaRPr lang="en-US" dirty="0"/>
          </a:p>
        </p:txBody>
      </p:sp>
      <p:sp>
        <p:nvSpPr>
          <p:cNvPr id="3" name="Subtitle 2"/>
          <p:cNvSpPr>
            <a:spLocks noGrp="1"/>
          </p:cNvSpPr>
          <p:nvPr>
            <p:ph type="subTitle" idx="1"/>
          </p:nvPr>
        </p:nvSpPr>
        <p:spPr>
          <a:xfrm>
            <a:off x="2743200" y="5867400"/>
            <a:ext cx="8737600" cy="457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84367219"/>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953000"/>
            <a:ext cx="10363200" cy="838200"/>
          </a:xfrm>
        </p:spPr>
        <p:txBody>
          <a:bodyPr/>
          <a:lstStyle/>
          <a:p>
            <a:r>
              <a:rPr lang="en-US"/>
              <a:t>Click to edit Master title style</a:t>
            </a:r>
            <a:endParaRPr lang="en-US" dirty="0"/>
          </a:p>
        </p:txBody>
      </p:sp>
      <p:sp>
        <p:nvSpPr>
          <p:cNvPr id="3" name="Subtitle 2"/>
          <p:cNvSpPr>
            <a:spLocks noGrp="1"/>
          </p:cNvSpPr>
          <p:nvPr>
            <p:ph type="subTitle" idx="1"/>
          </p:nvPr>
        </p:nvSpPr>
        <p:spPr>
          <a:xfrm>
            <a:off x="2743200" y="5867400"/>
            <a:ext cx="8737600" cy="457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Rectangle 3">
            <a:hlinkClick r:id="rId2" action="ppaction://hlinksldjump"/>
          </p:cNvPr>
          <p:cNvSpPr/>
          <p:nvPr userDrawn="1"/>
        </p:nvSpPr>
        <p:spPr bwMode="auto">
          <a:xfrm>
            <a:off x="592075" y="4569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navigation</a:t>
            </a:r>
          </a:p>
        </p:txBody>
      </p:sp>
      <p:sp>
        <p:nvSpPr>
          <p:cNvPr id="5" name="Rectangle 4">
            <a:hlinkClick r:id="rId3" action="ppaction://hlinksldjump"/>
          </p:cNvPr>
          <p:cNvSpPr/>
          <p:nvPr userDrawn="1"/>
        </p:nvSpPr>
        <p:spPr bwMode="auto">
          <a:xfrm>
            <a:off x="590859" y="47981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transition</a:t>
            </a:r>
          </a:p>
        </p:txBody>
      </p:sp>
      <p:sp>
        <p:nvSpPr>
          <p:cNvPr id="6" name="Rectangle 5">
            <a:hlinkClick r:id="rId4" action="ppaction://hlinksldjump"/>
          </p:cNvPr>
          <p:cNvSpPr/>
          <p:nvPr userDrawn="1"/>
        </p:nvSpPr>
        <p:spPr bwMode="auto">
          <a:xfrm>
            <a:off x="590859" y="50267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animation</a:t>
            </a:r>
          </a:p>
        </p:txBody>
      </p:sp>
      <p:sp>
        <p:nvSpPr>
          <p:cNvPr id="7" name="Rectangle 6">
            <a:hlinkClick r:id="rId5" action="ppaction://hlinksldjump"/>
          </p:cNvPr>
          <p:cNvSpPr/>
          <p:nvPr userDrawn="1"/>
        </p:nvSpPr>
        <p:spPr bwMode="auto">
          <a:xfrm>
            <a:off x="590859" y="52553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hiding</a:t>
            </a:r>
          </a:p>
        </p:txBody>
      </p:sp>
      <p:sp>
        <p:nvSpPr>
          <p:cNvPr id="8" name="Rectangle 7">
            <a:hlinkClick r:id="rId6" action="ppaction://hlinksldjump"/>
          </p:cNvPr>
          <p:cNvSpPr/>
          <p:nvPr userDrawn="1"/>
        </p:nvSpPr>
        <p:spPr bwMode="auto">
          <a:xfrm>
            <a:off x="590859" y="54839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linking</a:t>
            </a:r>
          </a:p>
        </p:txBody>
      </p:sp>
      <p:sp>
        <p:nvSpPr>
          <p:cNvPr id="9" name="Rectangle 8">
            <a:hlinkClick r:id="rId7" action="ppaction://hlinksldjump"/>
          </p:cNvPr>
          <p:cNvSpPr/>
          <p:nvPr userDrawn="1"/>
        </p:nvSpPr>
        <p:spPr bwMode="auto">
          <a:xfrm>
            <a:off x="590859" y="5712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narration</a:t>
            </a:r>
          </a:p>
        </p:txBody>
      </p:sp>
      <p:sp>
        <p:nvSpPr>
          <p:cNvPr id="10" name="Rectangle 9">
            <a:hlinkClick r:id="rId8" action="ppaction://hlinksldjump"/>
          </p:cNvPr>
          <p:cNvSpPr/>
          <p:nvPr userDrawn="1"/>
        </p:nvSpPr>
        <p:spPr bwMode="auto">
          <a:xfrm>
            <a:off x="610528" y="5943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packaging</a:t>
            </a:r>
          </a:p>
        </p:txBody>
      </p:sp>
    </p:spTree>
    <p:extLst>
      <p:ext uri="{BB962C8B-B14F-4D97-AF65-F5344CB8AC3E}">
        <p14:creationId xmlns:p14="http://schemas.microsoft.com/office/powerpoint/2010/main" val="113303563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2_Title Slide.all">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4953000"/>
            <a:ext cx="10363200" cy="838200"/>
          </a:xfrm>
        </p:spPr>
        <p:txBody>
          <a:bodyPr/>
          <a:lstStyle/>
          <a:p>
            <a:r>
              <a:rPr lang="en-US"/>
              <a:t>Click to edit Master title style</a:t>
            </a:r>
            <a:endParaRPr lang="en-US" dirty="0"/>
          </a:p>
        </p:txBody>
      </p:sp>
      <p:sp>
        <p:nvSpPr>
          <p:cNvPr id="3" name="Subtitle 2"/>
          <p:cNvSpPr>
            <a:spLocks noGrp="1"/>
          </p:cNvSpPr>
          <p:nvPr>
            <p:ph type="subTitle" idx="1"/>
          </p:nvPr>
        </p:nvSpPr>
        <p:spPr>
          <a:xfrm>
            <a:off x="2743200" y="5867400"/>
            <a:ext cx="8737600" cy="457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Rectangle 3">
            <a:hlinkClick r:id="rId2" action="ppaction://hlinksldjump"/>
          </p:cNvPr>
          <p:cNvSpPr/>
          <p:nvPr userDrawn="1"/>
        </p:nvSpPr>
        <p:spPr bwMode="auto">
          <a:xfrm>
            <a:off x="601600" y="45695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navigation</a:t>
            </a:r>
          </a:p>
        </p:txBody>
      </p:sp>
      <p:sp>
        <p:nvSpPr>
          <p:cNvPr id="5" name="Rectangle 4">
            <a:hlinkClick r:id="rId3" action="ppaction://hlinksldjump"/>
          </p:cNvPr>
          <p:cNvSpPr/>
          <p:nvPr userDrawn="1"/>
        </p:nvSpPr>
        <p:spPr bwMode="auto">
          <a:xfrm>
            <a:off x="600384" y="47981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transition</a:t>
            </a:r>
          </a:p>
        </p:txBody>
      </p:sp>
      <p:sp>
        <p:nvSpPr>
          <p:cNvPr id="6" name="Rectangle 5">
            <a:hlinkClick r:id="rId4" action="ppaction://hlinksldjump"/>
          </p:cNvPr>
          <p:cNvSpPr/>
          <p:nvPr userDrawn="1"/>
        </p:nvSpPr>
        <p:spPr bwMode="auto">
          <a:xfrm>
            <a:off x="600384" y="50267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animation</a:t>
            </a:r>
          </a:p>
        </p:txBody>
      </p:sp>
      <p:sp>
        <p:nvSpPr>
          <p:cNvPr id="7" name="Rectangle 6">
            <a:hlinkClick r:id="rId5" action="ppaction://hlinksldjump"/>
          </p:cNvPr>
          <p:cNvSpPr/>
          <p:nvPr userDrawn="1"/>
        </p:nvSpPr>
        <p:spPr bwMode="auto">
          <a:xfrm>
            <a:off x="600384" y="52553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hiding</a:t>
            </a:r>
          </a:p>
        </p:txBody>
      </p:sp>
      <p:sp>
        <p:nvSpPr>
          <p:cNvPr id="8" name="Rectangle 7">
            <a:hlinkClick r:id="rId6" action="ppaction://hlinksldjump"/>
          </p:cNvPr>
          <p:cNvSpPr/>
          <p:nvPr userDrawn="1"/>
        </p:nvSpPr>
        <p:spPr bwMode="auto">
          <a:xfrm>
            <a:off x="600384" y="54839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linking</a:t>
            </a:r>
          </a:p>
        </p:txBody>
      </p:sp>
      <p:sp>
        <p:nvSpPr>
          <p:cNvPr id="9" name="Rectangle 8">
            <a:hlinkClick r:id="rId7" action="ppaction://hlinksldjump"/>
          </p:cNvPr>
          <p:cNvSpPr/>
          <p:nvPr userDrawn="1"/>
        </p:nvSpPr>
        <p:spPr bwMode="auto">
          <a:xfrm>
            <a:off x="600384" y="57125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narration</a:t>
            </a:r>
          </a:p>
        </p:txBody>
      </p:sp>
      <p:sp>
        <p:nvSpPr>
          <p:cNvPr id="10" name="Rectangle 9">
            <a:hlinkClick r:id="rId8" action="ppaction://hlinksldjump"/>
          </p:cNvPr>
          <p:cNvSpPr/>
          <p:nvPr userDrawn="1"/>
        </p:nvSpPr>
        <p:spPr bwMode="auto">
          <a:xfrm>
            <a:off x="610528" y="5943600"/>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packaging</a:t>
            </a:r>
          </a:p>
        </p:txBody>
      </p:sp>
    </p:spTree>
    <p:extLst>
      <p:ext uri="{BB962C8B-B14F-4D97-AF65-F5344CB8AC3E}">
        <p14:creationId xmlns:p14="http://schemas.microsoft.com/office/powerpoint/2010/main" val="15366385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199" y="4406903"/>
            <a:ext cx="10107084" cy="1362075"/>
          </a:xfrm>
        </p:spPr>
        <p:txBody>
          <a:bodyPr anchor="t"/>
          <a:lstStyle>
            <a:lvl1pPr algn="l">
              <a:defRPr sz="3000" b="1" cap="all"/>
            </a:lvl1pPr>
          </a:lstStyle>
          <a:p>
            <a:r>
              <a:rPr lang="en-US"/>
              <a:t>Click to edit Master title style</a:t>
            </a:r>
            <a:endParaRPr lang="en-US" dirty="0"/>
          </a:p>
        </p:txBody>
      </p:sp>
      <p:sp>
        <p:nvSpPr>
          <p:cNvPr id="3" name="Text Placeholder 2"/>
          <p:cNvSpPr>
            <a:spLocks noGrp="1"/>
          </p:cNvSpPr>
          <p:nvPr>
            <p:ph type="body" idx="1"/>
          </p:nvPr>
        </p:nvSpPr>
        <p:spPr>
          <a:xfrm>
            <a:off x="1219199" y="2906713"/>
            <a:ext cx="10107084"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75344602"/>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219200" y="1371600"/>
            <a:ext cx="106680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19200" y="588962"/>
            <a:ext cx="10668000" cy="782638"/>
          </a:xfrm>
        </p:spPr>
        <p:txBody>
          <a:bodyPr/>
          <a:lstStyle/>
          <a:p>
            <a:r>
              <a:rPr lang="en-US"/>
              <a:t>Click to edit Master title style</a:t>
            </a:r>
            <a:endParaRPr lang="en-US" dirty="0"/>
          </a:p>
        </p:txBody>
      </p:sp>
      <p:sp>
        <p:nvSpPr>
          <p:cNvPr id="12" name="Rectangle 11">
            <a:hlinkClick r:id="rId2" action="ppaction://hlinksldjump"/>
          </p:cNvPr>
          <p:cNvSpPr/>
          <p:nvPr userDrawn="1"/>
        </p:nvSpPr>
        <p:spPr bwMode="auto">
          <a:xfrm>
            <a:off x="592075" y="4569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navigation</a:t>
            </a:r>
          </a:p>
        </p:txBody>
      </p:sp>
      <p:sp>
        <p:nvSpPr>
          <p:cNvPr id="13" name="Rectangle 12">
            <a:hlinkClick r:id="rId3" action="ppaction://hlinksldjump"/>
          </p:cNvPr>
          <p:cNvSpPr/>
          <p:nvPr userDrawn="1"/>
        </p:nvSpPr>
        <p:spPr bwMode="auto">
          <a:xfrm>
            <a:off x="590859" y="47981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transition</a:t>
            </a:r>
          </a:p>
        </p:txBody>
      </p:sp>
      <p:sp>
        <p:nvSpPr>
          <p:cNvPr id="14" name="Rectangle 13">
            <a:hlinkClick r:id="rId4" action="ppaction://hlinksldjump"/>
          </p:cNvPr>
          <p:cNvSpPr/>
          <p:nvPr userDrawn="1"/>
        </p:nvSpPr>
        <p:spPr bwMode="auto">
          <a:xfrm>
            <a:off x="590859" y="50267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animation</a:t>
            </a:r>
          </a:p>
        </p:txBody>
      </p:sp>
      <p:sp>
        <p:nvSpPr>
          <p:cNvPr id="15" name="Rectangle 14">
            <a:hlinkClick r:id="rId5" action="ppaction://hlinksldjump"/>
          </p:cNvPr>
          <p:cNvSpPr/>
          <p:nvPr userDrawn="1"/>
        </p:nvSpPr>
        <p:spPr bwMode="auto">
          <a:xfrm>
            <a:off x="590859" y="52553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hiding</a:t>
            </a:r>
          </a:p>
        </p:txBody>
      </p:sp>
      <p:sp>
        <p:nvSpPr>
          <p:cNvPr id="16" name="Rectangle 15">
            <a:hlinkClick r:id="rId6" action="ppaction://hlinksldjump"/>
          </p:cNvPr>
          <p:cNvSpPr/>
          <p:nvPr userDrawn="1"/>
        </p:nvSpPr>
        <p:spPr bwMode="auto">
          <a:xfrm>
            <a:off x="590859" y="54839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linking</a:t>
            </a:r>
          </a:p>
        </p:txBody>
      </p:sp>
      <p:sp>
        <p:nvSpPr>
          <p:cNvPr id="17" name="Rectangle 16">
            <a:hlinkClick r:id="rId7" action="ppaction://hlinksldjump"/>
          </p:cNvPr>
          <p:cNvSpPr/>
          <p:nvPr userDrawn="1"/>
        </p:nvSpPr>
        <p:spPr bwMode="auto">
          <a:xfrm>
            <a:off x="590859" y="5712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narration</a:t>
            </a:r>
          </a:p>
        </p:txBody>
      </p:sp>
      <p:sp>
        <p:nvSpPr>
          <p:cNvPr id="18" name="Rectangle 17">
            <a:hlinkClick r:id="rId8" action="ppaction://hlinksldjump"/>
          </p:cNvPr>
          <p:cNvSpPr/>
          <p:nvPr userDrawn="1"/>
        </p:nvSpPr>
        <p:spPr bwMode="auto">
          <a:xfrm>
            <a:off x="610528" y="5943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packaging</a:t>
            </a:r>
          </a:p>
        </p:txBody>
      </p:sp>
    </p:spTree>
    <p:extLst>
      <p:ext uri="{BB962C8B-B14F-4D97-AF65-F5344CB8AC3E}">
        <p14:creationId xmlns:p14="http://schemas.microsoft.com/office/powerpoint/2010/main" val="13519994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2_Title and Content.animation">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219200" y="1371600"/>
            <a:ext cx="106680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19200" y="588962"/>
            <a:ext cx="10668000" cy="782638"/>
          </a:xfrm>
        </p:spPr>
        <p:txBody>
          <a:bodyPr/>
          <a:lstStyle/>
          <a:p>
            <a:r>
              <a:rPr lang="en-US"/>
              <a:t>Click to edit Master title style</a:t>
            </a:r>
            <a:endParaRPr lang="en-US" dirty="0"/>
          </a:p>
        </p:txBody>
      </p:sp>
      <p:sp>
        <p:nvSpPr>
          <p:cNvPr id="12" name="Rectangle 11">
            <a:hlinkClick r:id="rId2" action="ppaction://hlinksldjump"/>
          </p:cNvPr>
          <p:cNvSpPr/>
          <p:nvPr userDrawn="1"/>
        </p:nvSpPr>
        <p:spPr bwMode="auto">
          <a:xfrm>
            <a:off x="592075" y="4569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navigation</a:t>
            </a:r>
          </a:p>
        </p:txBody>
      </p:sp>
      <p:sp>
        <p:nvSpPr>
          <p:cNvPr id="13" name="Rectangle 12">
            <a:hlinkClick r:id="rId3" action="ppaction://hlinksldjump"/>
          </p:cNvPr>
          <p:cNvSpPr/>
          <p:nvPr userDrawn="1"/>
        </p:nvSpPr>
        <p:spPr bwMode="auto">
          <a:xfrm>
            <a:off x="590859" y="47981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transition</a:t>
            </a:r>
          </a:p>
        </p:txBody>
      </p:sp>
      <p:sp>
        <p:nvSpPr>
          <p:cNvPr id="14" name="Rectangle 13">
            <a:hlinkClick r:id="rId4" action="ppaction://hlinksldjump"/>
          </p:cNvPr>
          <p:cNvSpPr/>
          <p:nvPr userDrawn="1"/>
        </p:nvSpPr>
        <p:spPr bwMode="auto">
          <a:xfrm>
            <a:off x="590859" y="50267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animation</a:t>
            </a:r>
          </a:p>
        </p:txBody>
      </p:sp>
      <p:sp>
        <p:nvSpPr>
          <p:cNvPr id="15" name="Rectangle 14">
            <a:hlinkClick r:id="rId5" action="ppaction://hlinksldjump"/>
          </p:cNvPr>
          <p:cNvSpPr/>
          <p:nvPr userDrawn="1"/>
        </p:nvSpPr>
        <p:spPr bwMode="auto">
          <a:xfrm>
            <a:off x="590859" y="52553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hiding</a:t>
            </a:r>
          </a:p>
        </p:txBody>
      </p:sp>
      <p:sp>
        <p:nvSpPr>
          <p:cNvPr id="16" name="Rectangle 15">
            <a:hlinkClick r:id="rId6" action="ppaction://hlinksldjump"/>
          </p:cNvPr>
          <p:cNvSpPr/>
          <p:nvPr userDrawn="1"/>
        </p:nvSpPr>
        <p:spPr bwMode="auto">
          <a:xfrm>
            <a:off x="590859" y="54839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linking</a:t>
            </a:r>
          </a:p>
        </p:txBody>
      </p:sp>
      <p:sp>
        <p:nvSpPr>
          <p:cNvPr id="17" name="Rectangle 16">
            <a:hlinkClick r:id="rId7" action="ppaction://hlinksldjump"/>
          </p:cNvPr>
          <p:cNvSpPr/>
          <p:nvPr userDrawn="1"/>
        </p:nvSpPr>
        <p:spPr bwMode="auto">
          <a:xfrm>
            <a:off x="590859" y="5712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narration</a:t>
            </a:r>
          </a:p>
        </p:txBody>
      </p:sp>
      <p:sp>
        <p:nvSpPr>
          <p:cNvPr id="18" name="Rectangle 17">
            <a:hlinkClick r:id="rId8" action="ppaction://hlinksldjump"/>
          </p:cNvPr>
          <p:cNvSpPr/>
          <p:nvPr userDrawn="1"/>
        </p:nvSpPr>
        <p:spPr bwMode="auto">
          <a:xfrm>
            <a:off x="610528" y="5943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packaging</a:t>
            </a:r>
          </a:p>
        </p:txBody>
      </p:sp>
    </p:spTree>
    <p:extLst>
      <p:ext uri="{BB962C8B-B14F-4D97-AF65-F5344CB8AC3E}">
        <p14:creationId xmlns:p14="http://schemas.microsoft.com/office/powerpoint/2010/main" val="94536643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2_Title and Content.navigation">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219200" y="1371600"/>
            <a:ext cx="10668000"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19200" y="588962"/>
            <a:ext cx="10668000" cy="782638"/>
          </a:xfrm>
        </p:spPr>
        <p:txBody>
          <a:bodyPr/>
          <a:lstStyle/>
          <a:p>
            <a:r>
              <a:rPr lang="en-US"/>
              <a:t>Click to edit Master title style</a:t>
            </a:r>
            <a:endParaRPr lang="en-US" dirty="0"/>
          </a:p>
        </p:txBody>
      </p:sp>
      <p:sp>
        <p:nvSpPr>
          <p:cNvPr id="12" name="Rectangle 11">
            <a:hlinkClick r:id="rId2" action="ppaction://hlinksldjump"/>
          </p:cNvPr>
          <p:cNvSpPr/>
          <p:nvPr userDrawn="1"/>
        </p:nvSpPr>
        <p:spPr bwMode="auto">
          <a:xfrm>
            <a:off x="600543" y="4569504"/>
            <a:ext cx="609600" cy="152400"/>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navigation</a:t>
            </a:r>
          </a:p>
        </p:txBody>
      </p:sp>
      <p:sp>
        <p:nvSpPr>
          <p:cNvPr id="13" name="Rectangle 12">
            <a:hlinkClick r:id="rId3" action="ppaction://hlinksldjump"/>
          </p:cNvPr>
          <p:cNvSpPr/>
          <p:nvPr userDrawn="1"/>
        </p:nvSpPr>
        <p:spPr bwMode="auto">
          <a:xfrm>
            <a:off x="599327" y="47981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transition</a:t>
            </a:r>
          </a:p>
        </p:txBody>
      </p:sp>
      <p:sp>
        <p:nvSpPr>
          <p:cNvPr id="14" name="Rectangle 13">
            <a:hlinkClick r:id="rId4" action="ppaction://hlinksldjump"/>
          </p:cNvPr>
          <p:cNvSpPr/>
          <p:nvPr userDrawn="1"/>
        </p:nvSpPr>
        <p:spPr bwMode="auto">
          <a:xfrm>
            <a:off x="599327" y="50267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animation</a:t>
            </a:r>
          </a:p>
        </p:txBody>
      </p:sp>
      <p:sp>
        <p:nvSpPr>
          <p:cNvPr id="15" name="Rectangle 14">
            <a:hlinkClick r:id="rId5" action="ppaction://hlinksldjump"/>
          </p:cNvPr>
          <p:cNvSpPr/>
          <p:nvPr userDrawn="1"/>
        </p:nvSpPr>
        <p:spPr bwMode="auto">
          <a:xfrm>
            <a:off x="599327" y="52553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hiding</a:t>
            </a:r>
          </a:p>
        </p:txBody>
      </p:sp>
      <p:sp>
        <p:nvSpPr>
          <p:cNvPr id="16" name="Rectangle 15">
            <a:hlinkClick r:id="rId6" action="ppaction://hlinksldjump"/>
          </p:cNvPr>
          <p:cNvSpPr/>
          <p:nvPr userDrawn="1"/>
        </p:nvSpPr>
        <p:spPr bwMode="auto">
          <a:xfrm>
            <a:off x="599327" y="54839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linking</a:t>
            </a:r>
          </a:p>
        </p:txBody>
      </p:sp>
      <p:sp>
        <p:nvSpPr>
          <p:cNvPr id="17" name="Rectangle 16">
            <a:hlinkClick r:id="rId7" action="ppaction://hlinksldjump"/>
          </p:cNvPr>
          <p:cNvSpPr/>
          <p:nvPr userDrawn="1"/>
        </p:nvSpPr>
        <p:spPr bwMode="auto">
          <a:xfrm>
            <a:off x="599327" y="5712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narration</a:t>
            </a:r>
          </a:p>
        </p:txBody>
      </p:sp>
      <p:sp>
        <p:nvSpPr>
          <p:cNvPr id="18" name="Rectangle 17">
            <a:hlinkClick r:id="rId8" action="ppaction://hlinksldjump"/>
          </p:cNvPr>
          <p:cNvSpPr/>
          <p:nvPr userDrawn="1"/>
        </p:nvSpPr>
        <p:spPr bwMode="auto">
          <a:xfrm>
            <a:off x="610528" y="5943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packaging</a:t>
            </a:r>
          </a:p>
        </p:txBody>
      </p:sp>
    </p:spTree>
    <p:extLst>
      <p:ext uri="{BB962C8B-B14F-4D97-AF65-F5344CB8AC3E}">
        <p14:creationId xmlns:p14="http://schemas.microsoft.com/office/powerpoint/2010/main" val="2874741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1_Title and Content.second">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219200" y="1371600"/>
            <a:ext cx="10668000" cy="5257800"/>
          </a:xfrm>
        </p:spPr>
        <p:txBody>
          <a:bodyPr/>
          <a:lstStyle>
            <a:lvl1pPr>
              <a:defRPr sz="1350"/>
            </a:lvl1pPr>
            <a:lvl2pPr>
              <a:defRPr sz="1050"/>
            </a:lvl2pPr>
            <a:lvl3pPr>
              <a:defRPr sz="1050"/>
            </a:lvl3pPr>
            <a:lvl4pPr>
              <a:defRPr sz="900"/>
            </a:lvl4pPr>
            <a:lvl5pPr>
              <a:defRPr sz="8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219200" y="588962"/>
            <a:ext cx="10668000" cy="782638"/>
          </a:xfrm>
        </p:spPr>
        <p:txBody>
          <a:bodyPr/>
          <a:lstStyle/>
          <a:p>
            <a:r>
              <a:rPr lang="en-US"/>
              <a:t>Click to edit Master title style</a:t>
            </a:r>
            <a:endParaRPr lang="en-US" dirty="0"/>
          </a:p>
        </p:txBody>
      </p:sp>
      <p:sp>
        <p:nvSpPr>
          <p:cNvPr id="11" name="Rectangle 10"/>
          <p:cNvSpPr/>
          <p:nvPr userDrawn="1"/>
        </p:nvSpPr>
        <p:spPr bwMode="auto">
          <a:xfrm>
            <a:off x="598624" y="2971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templates</a:t>
            </a:r>
          </a:p>
        </p:txBody>
      </p:sp>
      <p:sp>
        <p:nvSpPr>
          <p:cNvPr id="12" name="Rectangle 11"/>
          <p:cNvSpPr/>
          <p:nvPr userDrawn="1"/>
        </p:nvSpPr>
        <p:spPr bwMode="auto">
          <a:xfrm>
            <a:off x="597408" y="32004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layouts</a:t>
            </a:r>
          </a:p>
        </p:txBody>
      </p:sp>
      <p:sp>
        <p:nvSpPr>
          <p:cNvPr id="13" name="Rectangle 12"/>
          <p:cNvSpPr/>
          <p:nvPr userDrawn="1"/>
        </p:nvSpPr>
        <p:spPr bwMode="auto">
          <a:xfrm>
            <a:off x="597408" y="34290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masters</a:t>
            </a:r>
          </a:p>
        </p:txBody>
      </p:sp>
      <p:sp>
        <p:nvSpPr>
          <p:cNvPr id="16" name="Rectangle 15"/>
          <p:cNvSpPr/>
          <p:nvPr userDrawn="1"/>
        </p:nvSpPr>
        <p:spPr bwMode="auto">
          <a:xfrm>
            <a:off x="597408" y="3657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modifying</a:t>
            </a:r>
          </a:p>
        </p:txBody>
      </p:sp>
      <p:sp>
        <p:nvSpPr>
          <p:cNvPr id="17" name="Rectangle 16"/>
          <p:cNvSpPr/>
          <p:nvPr userDrawn="1"/>
        </p:nvSpPr>
        <p:spPr bwMode="auto">
          <a:xfrm>
            <a:off x="597408" y="38862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re-use</a:t>
            </a:r>
          </a:p>
        </p:txBody>
      </p:sp>
      <p:sp>
        <p:nvSpPr>
          <p:cNvPr id="18" name="Rectangle 17"/>
          <p:cNvSpPr/>
          <p:nvPr userDrawn="1"/>
        </p:nvSpPr>
        <p:spPr bwMode="auto">
          <a:xfrm>
            <a:off x="597408" y="4114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objects</a:t>
            </a:r>
          </a:p>
        </p:txBody>
      </p:sp>
    </p:spTree>
    <p:extLst>
      <p:ext uri="{BB962C8B-B14F-4D97-AF65-F5344CB8AC3E}">
        <p14:creationId xmlns:p14="http://schemas.microsoft.com/office/powerpoint/2010/main" val="1119428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E70BED7-1F8C-417A-813D-A46AE8441D0F}"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7" name="Slide Number Placeholder 6"/>
          <p:cNvSpPr>
            <a:spLocks noGrp="1"/>
          </p:cNvSpPr>
          <p:nvPr>
            <p:ph type="sldNum" sz="quarter" idx="12"/>
          </p:nvPr>
        </p:nvSpPr>
        <p:spPr/>
        <p:txBody>
          <a:bodyPr/>
          <a:lstStyle/>
          <a:p>
            <a:fld id="{8B2D0002-638E-4245-BEF0-844C32C3CC31}" type="slidenum">
              <a:rPr lang="en-US" smtClean="0"/>
              <a:t>‹#›</a:t>
            </a:fld>
            <a:endParaRPr lang="en-US"/>
          </a:p>
        </p:txBody>
      </p:sp>
    </p:spTree>
    <p:extLst>
      <p:ext uri="{BB962C8B-B14F-4D97-AF65-F5344CB8AC3E}">
        <p14:creationId xmlns:p14="http://schemas.microsoft.com/office/powerpoint/2010/main" val="3285944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bwMode="auto">
          <a:xfrm>
            <a:off x="598624" y="2971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templates</a:t>
            </a:r>
          </a:p>
        </p:txBody>
      </p:sp>
      <p:sp>
        <p:nvSpPr>
          <p:cNvPr id="4" name="Rectangle 3"/>
          <p:cNvSpPr/>
          <p:nvPr userDrawn="1"/>
        </p:nvSpPr>
        <p:spPr bwMode="auto">
          <a:xfrm>
            <a:off x="597408" y="32004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layouts</a:t>
            </a:r>
          </a:p>
        </p:txBody>
      </p:sp>
      <p:sp>
        <p:nvSpPr>
          <p:cNvPr id="5" name="Rectangle 4"/>
          <p:cNvSpPr/>
          <p:nvPr userDrawn="1"/>
        </p:nvSpPr>
        <p:spPr bwMode="auto">
          <a:xfrm>
            <a:off x="597408" y="34290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masters</a:t>
            </a:r>
          </a:p>
        </p:txBody>
      </p:sp>
      <p:sp>
        <p:nvSpPr>
          <p:cNvPr id="6" name="Rectangle 5"/>
          <p:cNvSpPr/>
          <p:nvPr userDrawn="1"/>
        </p:nvSpPr>
        <p:spPr bwMode="auto">
          <a:xfrm>
            <a:off x="597408" y="3657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modifying</a:t>
            </a:r>
          </a:p>
        </p:txBody>
      </p:sp>
      <p:sp>
        <p:nvSpPr>
          <p:cNvPr id="7" name="Rectangle 6"/>
          <p:cNvSpPr/>
          <p:nvPr userDrawn="1"/>
        </p:nvSpPr>
        <p:spPr bwMode="auto">
          <a:xfrm>
            <a:off x="597408" y="38862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re-use</a:t>
            </a:r>
          </a:p>
        </p:txBody>
      </p:sp>
      <p:sp>
        <p:nvSpPr>
          <p:cNvPr id="8" name="Rectangle 7"/>
          <p:cNvSpPr/>
          <p:nvPr userDrawn="1"/>
        </p:nvSpPr>
        <p:spPr bwMode="auto">
          <a:xfrm>
            <a:off x="597408" y="4114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objects</a:t>
            </a:r>
          </a:p>
        </p:txBody>
      </p:sp>
    </p:spTree>
    <p:extLst>
      <p:ext uri="{BB962C8B-B14F-4D97-AF65-F5344CB8AC3E}">
        <p14:creationId xmlns:p14="http://schemas.microsoft.com/office/powerpoint/2010/main" val="214288836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371601"/>
            <a:ext cx="4876800" cy="4754563"/>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07200" y="1371601"/>
            <a:ext cx="4876800" cy="4754563"/>
          </a:xfrm>
        </p:spPr>
        <p:txBody>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153472"/>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88962"/>
            <a:ext cx="10566400" cy="7826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535113"/>
            <a:ext cx="4980517"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219200" y="2174875"/>
            <a:ext cx="4980517" cy="3951288"/>
          </a:xfrm>
        </p:spPr>
        <p:txBody>
          <a:bodyPr/>
          <a:lstStyle>
            <a:lvl1pPr>
              <a:defRPr sz="1500" b="0"/>
            </a:lvl1pPr>
            <a:lvl2pPr>
              <a:defRPr sz="1350" b="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567" y="1535113"/>
            <a:ext cx="4986528"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96567" y="2174875"/>
            <a:ext cx="4986528" cy="3951288"/>
          </a:xfrm>
        </p:spPr>
        <p:txBody>
          <a:bodyPr/>
          <a:lstStyle>
            <a:lvl1pPr>
              <a:defRPr sz="1500" b="0"/>
            </a:lvl1pPr>
            <a:lvl2pPr>
              <a:defRPr sz="1350" b="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bwMode="auto">
          <a:xfrm>
            <a:off x="598624" y="2971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templates</a:t>
            </a:r>
          </a:p>
        </p:txBody>
      </p:sp>
      <p:sp>
        <p:nvSpPr>
          <p:cNvPr id="9" name="Rectangle 8"/>
          <p:cNvSpPr/>
          <p:nvPr userDrawn="1"/>
        </p:nvSpPr>
        <p:spPr bwMode="auto">
          <a:xfrm>
            <a:off x="597408" y="32004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layouts</a:t>
            </a:r>
          </a:p>
        </p:txBody>
      </p:sp>
      <p:sp>
        <p:nvSpPr>
          <p:cNvPr id="10" name="Rectangle 9"/>
          <p:cNvSpPr/>
          <p:nvPr userDrawn="1"/>
        </p:nvSpPr>
        <p:spPr bwMode="auto">
          <a:xfrm>
            <a:off x="597408" y="34290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masters</a:t>
            </a:r>
          </a:p>
        </p:txBody>
      </p:sp>
      <p:sp>
        <p:nvSpPr>
          <p:cNvPr id="11" name="Rectangle 10"/>
          <p:cNvSpPr/>
          <p:nvPr userDrawn="1"/>
        </p:nvSpPr>
        <p:spPr bwMode="auto">
          <a:xfrm>
            <a:off x="597408" y="3657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modifying</a:t>
            </a:r>
          </a:p>
        </p:txBody>
      </p:sp>
      <p:sp>
        <p:nvSpPr>
          <p:cNvPr id="12" name="Rectangle 11"/>
          <p:cNvSpPr/>
          <p:nvPr userDrawn="1"/>
        </p:nvSpPr>
        <p:spPr bwMode="auto">
          <a:xfrm>
            <a:off x="597408" y="38862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re-use</a:t>
            </a:r>
          </a:p>
        </p:txBody>
      </p:sp>
      <p:sp>
        <p:nvSpPr>
          <p:cNvPr id="13" name="Rectangle 12"/>
          <p:cNvSpPr/>
          <p:nvPr userDrawn="1"/>
        </p:nvSpPr>
        <p:spPr bwMode="auto">
          <a:xfrm>
            <a:off x="597408" y="4114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objects</a:t>
            </a:r>
          </a:p>
        </p:txBody>
      </p:sp>
    </p:spTree>
    <p:extLst>
      <p:ext uri="{BB962C8B-B14F-4D97-AF65-F5344CB8AC3E}">
        <p14:creationId xmlns:p14="http://schemas.microsoft.com/office/powerpoint/2010/main" val="320197363"/>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88962"/>
            <a:ext cx="10566400" cy="782638"/>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1535113"/>
            <a:ext cx="4980517"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1219200" y="2174875"/>
            <a:ext cx="4980517" cy="3951288"/>
          </a:xfrm>
        </p:spPr>
        <p:txBody>
          <a:bodyPr/>
          <a:lstStyle>
            <a:lvl1pPr>
              <a:defRPr sz="1500" b="0"/>
            </a:lvl1pPr>
            <a:lvl2pPr>
              <a:defRPr sz="1350" b="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567" y="1535113"/>
            <a:ext cx="4986528" cy="639762"/>
          </a:xfrm>
        </p:spPr>
        <p:style>
          <a:lnRef idx="0">
            <a:schemeClr val="accent2"/>
          </a:lnRef>
          <a:fillRef idx="3">
            <a:schemeClr val="accent2"/>
          </a:fillRef>
          <a:effectRef idx="3">
            <a:schemeClr val="accent2"/>
          </a:effectRef>
          <a:fontRef idx="none"/>
        </p:style>
        <p:txBody>
          <a:bodyPr anchor="ctr" anchorCtr="0"/>
          <a:lstStyle>
            <a:lvl1pPr marL="0" indent="0" algn="ctr">
              <a:buNone/>
              <a:defRPr sz="1500" b="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396567" y="2174875"/>
            <a:ext cx="4986528" cy="3951288"/>
          </a:xfrm>
        </p:spPr>
        <p:txBody>
          <a:bodyPr/>
          <a:lstStyle>
            <a:lvl1pPr>
              <a:defRPr sz="1500" b="0"/>
            </a:lvl1pPr>
            <a:lvl2pPr>
              <a:defRPr sz="1350" b="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12662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533652" y="114300"/>
            <a:ext cx="9353549" cy="914400"/>
          </a:xfrm>
        </p:spPr>
        <p:txBody>
          <a:bodyPr/>
          <a:lstStyle/>
          <a:p>
            <a:r>
              <a:rPr lang="en-US"/>
              <a:t>Click to edit Master title style</a:t>
            </a:r>
          </a:p>
        </p:txBody>
      </p:sp>
      <p:sp>
        <p:nvSpPr>
          <p:cNvPr id="3" name="Text Placeholder 2"/>
          <p:cNvSpPr>
            <a:spLocks noGrp="1"/>
          </p:cNvSpPr>
          <p:nvPr>
            <p:ph type="body" sz="half" idx="1"/>
          </p:nvPr>
        </p:nvSpPr>
        <p:spPr>
          <a:xfrm>
            <a:off x="1807633" y="1395416"/>
            <a:ext cx="4938184" cy="4852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49019" y="1395413"/>
            <a:ext cx="4938183" cy="234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49019" y="3897316"/>
            <a:ext cx="4938183" cy="235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95821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14204868"/>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userDrawn="1"/>
        </p:nvSpPr>
        <p:spPr bwMode="auto">
          <a:xfrm>
            <a:off x="598624" y="2971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templates</a:t>
            </a:r>
          </a:p>
        </p:txBody>
      </p:sp>
      <p:sp>
        <p:nvSpPr>
          <p:cNvPr id="7" name="Rectangle 6"/>
          <p:cNvSpPr/>
          <p:nvPr userDrawn="1"/>
        </p:nvSpPr>
        <p:spPr bwMode="auto">
          <a:xfrm>
            <a:off x="597408" y="32004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layouts</a:t>
            </a:r>
          </a:p>
        </p:txBody>
      </p:sp>
      <p:sp>
        <p:nvSpPr>
          <p:cNvPr id="8" name="Rectangle 7"/>
          <p:cNvSpPr/>
          <p:nvPr userDrawn="1"/>
        </p:nvSpPr>
        <p:spPr bwMode="auto">
          <a:xfrm>
            <a:off x="597408" y="34290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masters</a:t>
            </a:r>
          </a:p>
        </p:txBody>
      </p:sp>
      <p:sp>
        <p:nvSpPr>
          <p:cNvPr id="9" name="Rectangle 8"/>
          <p:cNvSpPr/>
          <p:nvPr userDrawn="1"/>
        </p:nvSpPr>
        <p:spPr bwMode="auto">
          <a:xfrm>
            <a:off x="597408" y="3657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modifying</a:t>
            </a:r>
          </a:p>
        </p:txBody>
      </p:sp>
      <p:sp>
        <p:nvSpPr>
          <p:cNvPr id="10" name="Rectangle 9"/>
          <p:cNvSpPr/>
          <p:nvPr userDrawn="1"/>
        </p:nvSpPr>
        <p:spPr bwMode="auto">
          <a:xfrm>
            <a:off x="597408" y="38862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re-use</a:t>
            </a:r>
          </a:p>
        </p:txBody>
      </p:sp>
      <p:sp>
        <p:nvSpPr>
          <p:cNvPr id="11" name="Rectangle 10"/>
          <p:cNvSpPr/>
          <p:nvPr userDrawn="1"/>
        </p:nvSpPr>
        <p:spPr bwMode="auto">
          <a:xfrm>
            <a:off x="597408" y="4114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objects</a:t>
            </a:r>
          </a:p>
        </p:txBody>
      </p:sp>
    </p:spTree>
    <p:extLst>
      <p:ext uri="{BB962C8B-B14F-4D97-AF65-F5344CB8AC3E}">
        <p14:creationId xmlns:p14="http://schemas.microsoft.com/office/powerpoint/2010/main" val="1084384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Rectangle 5"/>
          <p:cNvSpPr/>
          <p:nvPr userDrawn="1"/>
        </p:nvSpPr>
        <p:spPr bwMode="auto">
          <a:xfrm>
            <a:off x="598624" y="2971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templates</a:t>
            </a:r>
          </a:p>
        </p:txBody>
      </p:sp>
      <p:sp>
        <p:nvSpPr>
          <p:cNvPr id="7" name="Rectangle 6"/>
          <p:cNvSpPr/>
          <p:nvPr userDrawn="1"/>
        </p:nvSpPr>
        <p:spPr bwMode="auto">
          <a:xfrm>
            <a:off x="597408" y="32004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layouts</a:t>
            </a:r>
          </a:p>
        </p:txBody>
      </p:sp>
      <p:sp>
        <p:nvSpPr>
          <p:cNvPr id="8" name="Rectangle 7"/>
          <p:cNvSpPr/>
          <p:nvPr userDrawn="1"/>
        </p:nvSpPr>
        <p:spPr bwMode="auto">
          <a:xfrm>
            <a:off x="597408" y="34290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masters</a:t>
            </a:r>
          </a:p>
        </p:txBody>
      </p:sp>
      <p:sp>
        <p:nvSpPr>
          <p:cNvPr id="9" name="Rectangle 8"/>
          <p:cNvSpPr/>
          <p:nvPr userDrawn="1"/>
        </p:nvSpPr>
        <p:spPr bwMode="auto">
          <a:xfrm>
            <a:off x="597408" y="3657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modifying</a:t>
            </a:r>
          </a:p>
        </p:txBody>
      </p:sp>
      <p:sp>
        <p:nvSpPr>
          <p:cNvPr id="10" name="Rectangle 9"/>
          <p:cNvSpPr/>
          <p:nvPr userDrawn="1"/>
        </p:nvSpPr>
        <p:spPr bwMode="auto">
          <a:xfrm>
            <a:off x="597408" y="38862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re-use</a:t>
            </a:r>
          </a:p>
        </p:txBody>
      </p:sp>
      <p:sp>
        <p:nvSpPr>
          <p:cNvPr id="11" name="Rectangle 10"/>
          <p:cNvSpPr/>
          <p:nvPr userDrawn="1"/>
        </p:nvSpPr>
        <p:spPr bwMode="auto">
          <a:xfrm>
            <a:off x="597408" y="4114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objects</a:t>
            </a:r>
          </a:p>
        </p:txBody>
      </p:sp>
      <p:sp>
        <p:nvSpPr>
          <p:cNvPr id="19" name="Rectangle 18">
            <a:hlinkClick r:id="rId2" action="ppaction://hlinksldjump"/>
          </p:cNvPr>
          <p:cNvSpPr/>
          <p:nvPr userDrawn="1"/>
        </p:nvSpPr>
        <p:spPr bwMode="auto">
          <a:xfrm>
            <a:off x="592075" y="4569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navigation</a:t>
            </a:r>
          </a:p>
        </p:txBody>
      </p:sp>
      <p:sp>
        <p:nvSpPr>
          <p:cNvPr id="20" name="Rectangle 19">
            <a:hlinkClick r:id="rId3" action="ppaction://hlinksldjump"/>
          </p:cNvPr>
          <p:cNvSpPr/>
          <p:nvPr userDrawn="1"/>
        </p:nvSpPr>
        <p:spPr bwMode="auto">
          <a:xfrm>
            <a:off x="590859" y="47981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transition</a:t>
            </a:r>
          </a:p>
        </p:txBody>
      </p:sp>
      <p:sp>
        <p:nvSpPr>
          <p:cNvPr id="21" name="Rectangle 20">
            <a:hlinkClick r:id="rId4" action="ppaction://hlinksldjump"/>
          </p:cNvPr>
          <p:cNvSpPr/>
          <p:nvPr userDrawn="1"/>
        </p:nvSpPr>
        <p:spPr bwMode="auto">
          <a:xfrm>
            <a:off x="590859" y="50267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animation</a:t>
            </a:r>
          </a:p>
        </p:txBody>
      </p:sp>
      <p:sp>
        <p:nvSpPr>
          <p:cNvPr id="22" name="Rectangle 21">
            <a:hlinkClick r:id="rId5" action="ppaction://hlinksldjump"/>
          </p:cNvPr>
          <p:cNvSpPr/>
          <p:nvPr userDrawn="1"/>
        </p:nvSpPr>
        <p:spPr bwMode="auto">
          <a:xfrm>
            <a:off x="590859" y="52553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hiding</a:t>
            </a:r>
          </a:p>
        </p:txBody>
      </p:sp>
      <p:sp>
        <p:nvSpPr>
          <p:cNvPr id="23" name="Rectangle 22">
            <a:hlinkClick r:id="rId6" action="ppaction://hlinksldjump"/>
          </p:cNvPr>
          <p:cNvSpPr/>
          <p:nvPr userDrawn="1"/>
        </p:nvSpPr>
        <p:spPr bwMode="auto">
          <a:xfrm>
            <a:off x="590859" y="54839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linking</a:t>
            </a:r>
          </a:p>
        </p:txBody>
      </p:sp>
      <p:sp>
        <p:nvSpPr>
          <p:cNvPr id="24" name="Rectangle 23">
            <a:hlinkClick r:id="rId7" action="ppaction://hlinksldjump"/>
          </p:cNvPr>
          <p:cNvSpPr/>
          <p:nvPr userDrawn="1"/>
        </p:nvSpPr>
        <p:spPr bwMode="auto">
          <a:xfrm>
            <a:off x="590859" y="5712504"/>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narration</a:t>
            </a:r>
          </a:p>
        </p:txBody>
      </p:sp>
      <p:sp>
        <p:nvSpPr>
          <p:cNvPr id="25" name="Rectangle 24">
            <a:hlinkClick r:id="rId8" action="ppaction://hlinksldjump"/>
          </p:cNvPr>
          <p:cNvSpPr/>
          <p:nvPr userDrawn="1"/>
        </p:nvSpPr>
        <p:spPr bwMode="auto">
          <a:xfrm>
            <a:off x="610528" y="5943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pPr eaLnBrk="1" hangingPunct="1">
              <a:spcBef>
                <a:spcPct val="0"/>
              </a:spcBef>
            </a:pPr>
            <a:r>
              <a:rPr lang="en-US" sz="525" b="1" dirty="0">
                <a:solidFill>
                  <a:srgbClr val="F4F6F9"/>
                </a:solidFill>
                <a:latin typeface="MetaCorrespondence"/>
              </a:rPr>
              <a:t>packaging</a:t>
            </a:r>
          </a:p>
        </p:txBody>
      </p:sp>
    </p:spTree>
    <p:extLst>
      <p:ext uri="{BB962C8B-B14F-4D97-AF65-F5344CB8AC3E}">
        <p14:creationId xmlns:p14="http://schemas.microsoft.com/office/powerpoint/2010/main" val="29343586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249270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792224" y="1295400"/>
            <a:ext cx="4233333" cy="49530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0"/>
            <a:ext cx="5384800" cy="4953000"/>
          </a:xfrm>
        </p:spPr>
        <p:txBody>
          <a:bodyPr/>
          <a:lstStyle>
            <a:lvl1pPr>
              <a:defRPr sz="2100"/>
            </a:lvl1pPr>
            <a:lvl2pPr>
              <a:buFontTx/>
              <a:buBlip>
                <a:blip r:embed="rId2"/>
              </a:buBlip>
              <a:defRPr sz="1800"/>
            </a:lvl2pPr>
            <a:lvl3pPr>
              <a:buFontTx/>
              <a:buBlip>
                <a:blip r:embed="rId2"/>
              </a:buBlip>
              <a:defRPr sz="1500"/>
            </a:lvl3pPr>
            <a:lvl4pPr>
              <a:buFontTx/>
              <a:buBlip>
                <a:blip r:embed="rId2"/>
              </a:buBlip>
              <a:defRPr sz="1350"/>
            </a:lvl4pPr>
            <a:lvl5pPr>
              <a:buFontTx/>
              <a:buBlip>
                <a:blip r:embed="rId2"/>
              </a:buBlip>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1612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0.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image" Target="../media/image9.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1.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3.xml"/><Relationship Id="rId1"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4.xml"/><Relationship Id="rId1"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5.xml"/><Relationship Id="rId1"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6.xml"/><Relationship Id="rId1" Type="http://schemas.openxmlformats.org/officeDocument/2006/relationships/slideLayout" Target="../slideLayouts/slideLayout155.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7.xml"/><Relationship Id="rId1"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8.xml"/><Relationship Id="rId1" Type="http://schemas.openxmlformats.org/officeDocument/2006/relationships/slideLayout" Target="../slideLayouts/slideLayout157.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19.xml"/><Relationship Id="rId1"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 Target="../slides/slide29.xml"/><Relationship Id="rId3" Type="http://schemas.openxmlformats.org/officeDocument/2006/relationships/slideLayout" Target="../slideLayouts/slideLayout14.xml"/><Relationship Id="rId21" Type="http://schemas.openxmlformats.org/officeDocument/2006/relationships/slide" Target="../slides/slide69.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 Target="../slides/slide12.xml"/><Relationship Id="rId2" Type="http://schemas.openxmlformats.org/officeDocument/2006/relationships/slideLayout" Target="../slideLayouts/slideLayout13.xml"/><Relationship Id="rId16" Type="http://schemas.openxmlformats.org/officeDocument/2006/relationships/slide" Target="../slides/slide7.xml"/><Relationship Id="rId20" Type="http://schemas.openxmlformats.org/officeDocument/2006/relationships/slide" Target="../slides/slide66.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 Target="../slides/slide6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 Id="rId22" Type="http://schemas.openxmlformats.org/officeDocument/2006/relationships/slide" Target="../slides/slide79.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0.xml"/><Relationship Id="rId1" Type="http://schemas.openxmlformats.org/officeDocument/2006/relationships/slideLayout" Target="../slideLayouts/slideLayout159.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1.xml"/><Relationship Id="rId1" Type="http://schemas.openxmlformats.org/officeDocument/2006/relationships/slideLayout" Target="../slideLayouts/slideLayout160.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2.xml"/><Relationship Id="rId1" Type="http://schemas.openxmlformats.org/officeDocument/2006/relationships/slideLayout" Target="../slideLayouts/slideLayout161.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3.xml"/><Relationship Id="rId1" Type="http://schemas.openxmlformats.org/officeDocument/2006/relationships/slideLayout" Target="../slideLayouts/slideLayout162.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24.xml"/><Relationship Id="rId1" Type="http://schemas.openxmlformats.org/officeDocument/2006/relationships/slideLayout" Target="../slideLayouts/slideLayout1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18" Type="http://schemas.openxmlformats.org/officeDocument/2006/relationships/slide" Target="../slides/slide66.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 Target="../slides/slide62.xml"/><Relationship Id="rId2" Type="http://schemas.openxmlformats.org/officeDocument/2006/relationships/slideLayout" Target="../slideLayouts/slideLayout49.xml"/><Relationship Id="rId16" Type="http://schemas.openxmlformats.org/officeDocument/2006/relationships/slide" Target="../slides/slide29.xml"/><Relationship Id="rId20" Type="http://schemas.openxmlformats.org/officeDocument/2006/relationships/slide" Target="../slides/slide7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 Target="../slides/slide12.xml"/><Relationship Id="rId10" Type="http://schemas.openxmlformats.org/officeDocument/2006/relationships/slideLayout" Target="../slideLayouts/slideLayout57.xml"/><Relationship Id="rId19" Type="http://schemas.openxmlformats.org/officeDocument/2006/relationships/slide" Target="../slides/slide69.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 Target="../slides/slide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hyperlink" Target="../../../../../inls261/inls261_001/samples/Dissertation_Research/Dissertation_Research_Master.xls" TargetMode="Externa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 Target="../slides/slide7.xml"/><Relationship Id="rId18" Type="http://schemas.openxmlformats.org/officeDocument/2006/relationships/slide" Target="../slides/slide6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17" Type="http://schemas.openxmlformats.org/officeDocument/2006/relationships/slide" Target="../slides/slide66.xml"/><Relationship Id="rId2" Type="http://schemas.openxmlformats.org/officeDocument/2006/relationships/slideLayout" Target="../slideLayouts/slideLayout72.xml"/><Relationship Id="rId16" Type="http://schemas.openxmlformats.org/officeDocument/2006/relationships/slide" Target="../slides/slide6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 Target="../slides/slide29.xml"/><Relationship Id="rId10" Type="http://schemas.openxmlformats.org/officeDocument/2006/relationships/slideLayout" Target="../slideLayouts/slideLayout80.xml"/><Relationship Id="rId19" Type="http://schemas.openxmlformats.org/officeDocument/2006/relationships/slide" Target="../slides/slide7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 Target="../slides/slide1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21" Type="http://schemas.openxmlformats.org/officeDocument/2006/relationships/hyperlink" Target="http://en.wikipedia.org/wiki/Paul_Klee" TargetMode="Externa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8.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image" Target="../media/image6.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8.pn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D0130F5-AC1E-4EA3-9DB3-F9A3766F92D8}" type="datetime1">
              <a:rPr lang="en-US" smtClean="0"/>
              <a:t>2017-11-29</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Presentation Delivery</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B2D0002-638E-4245-BEF0-844C32C3CC31}" type="slidenum">
              <a:rPr lang="en-US" smtClean="0"/>
              <a:t>‹#›</a:t>
            </a:fld>
            <a:endParaRPr lang="en-US"/>
          </a:p>
        </p:txBody>
      </p:sp>
    </p:spTree>
    <p:extLst>
      <p:ext uri="{BB962C8B-B14F-4D97-AF65-F5344CB8AC3E}">
        <p14:creationId xmlns:p14="http://schemas.microsoft.com/office/powerpoint/2010/main" val="818266081"/>
      </p:ext>
    </p:extLst>
  </p:cSld>
  <p:clrMap bg1="lt1" tx1="dk1" bg2="lt2" tx2="dk2" accent1="accent1" accent2="accent2" accent3="accent3" accent4="accent4" accent5="accent5" accent6="accent6" hlink="hlink" folHlink="folHlink"/>
  <p:sldLayoutIdLst>
    <p:sldLayoutId id="2147484331" r:id="rId1"/>
    <p:sldLayoutId id="2147484332" r:id="rId2"/>
    <p:sldLayoutId id="2147484333" r:id="rId3"/>
    <p:sldLayoutId id="2147484334" r:id="rId4"/>
    <p:sldLayoutId id="2147484335" r:id="rId5"/>
    <p:sldLayoutId id="2147484336" r:id="rId6"/>
    <p:sldLayoutId id="2147484337" r:id="rId7"/>
    <p:sldLayoutId id="2147484338" r:id="rId8"/>
    <p:sldLayoutId id="2147484339" r:id="rId9"/>
    <p:sldLayoutId id="2147484340" r:id="rId10"/>
    <p:sldLayoutId id="2147484341" r:id="rId11"/>
  </p:sldLayoutIdLst>
  <p:hf sldNum="0"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E9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50"/>
            </a:lvl1pPr>
          </a:lstStyle>
          <a:p>
            <a:fld id="{D473F6A0-4D95-4C28-8D45-779C655BFB9B}" type="datetime1">
              <a:rPr lang="en-US" b="0" smtClean="0">
                <a:solidFill>
                  <a:srgbClr val="000000"/>
                </a:solidFill>
                <a:latin typeface="Arial" charset="0"/>
              </a:rPr>
              <a:t>2017-11-29</a:t>
            </a:fld>
            <a:endParaRPr lang="en-US" b="0">
              <a:solidFill>
                <a:srgbClr val="000000"/>
              </a:solidFill>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algn="ctr"/>
            <a:r>
              <a:rPr lang="en-US" b="0">
                <a:solidFill>
                  <a:srgbClr val="000000"/>
                </a:solidFill>
                <a:latin typeface="Arial" charset="0"/>
              </a:rPr>
              <a:t>Presentation Delivery</a:t>
            </a: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fld id="{B83D0F92-B9B4-428B-9476-75D1C908F8E9}" type="slidenum">
              <a:rPr lang="en-US" b="0" smtClean="0">
                <a:solidFill>
                  <a:srgbClr val="000000"/>
                </a:solidFill>
                <a:latin typeface="Arial" charset="0"/>
              </a:rPr>
              <a:pPr/>
              <a:t>‹#›</a:t>
            </a:fld>
            <a:endParaRPr lang="en-US" b="0">
              <a:solidFill>
                <a:srgbClr val="000000"/>
              </a:solidFill>
              <a:latin typeface="Arial" charset="0"/>
            </a:endParaRPr>
          </a:p>
        </p:txBody>
      </p:sp>
      <p:pic>
        <p:nvPicPr>
          <p:cNvPr id="1031" name="Picture 7" descr="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803900"/>
            <a:ext cx="1625600" cy="105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57804"/>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Lst>
  <p:transition spd="med" advClick="0" advTm="5000">
    <p:fade/>
  </p:transition>
  <p:hf sldNum="0" hdr="0"/>
  <p:txStyles>
    <p:titleStyle>
      <a:lvl1pPr algn="ctr" rtl="0" fontAlgn="base">
        <a:spcBef>
          <a:spcPct val="0"/>
        </a:spcBef>
        <a:spcAft>
          <a:spcPct val="0"/>
        </a:spcAft>
        <a:defRPr sz="2700">
          <a:solidFill>
            <a:schemeClr val="tx2"/>
          </a:solidFill>
          <a:latin typeface="+mj-lt"/>
          <a:ea typeface="+mj-ea"/>
          <a:cs typeface="+mj-cs"/>
        </a:defRPr>
      </a:lvl1pPr>
      <a:lvl2pPr algn="ctr" rtl="0" fontAlgn="base">
        <a:spcBef>
          <a:spcPct val="0"/>
        </a:spcBef>
        <a:spcAft>
          <a:spcPct val="0"/>
        </a:spcAft>
        <a:defRPr sz="2700">
          <a:solidFill>
            <a:schemeClr val="tx2"/>
          </a:solidFill>
          <a:latin typeface="Arial" charset="0"/>
        </a:defRPr>
      </a:lvl2pPr>
      <a:lvl3pPr algn="ctr" rtl="0" fontAlgn="base">
        <a:spcBef>
          <a:spcPct val="0"/>
        </a:spcBef>
        <a:spcAft>
          <a:spcPct val="0"/>
        </a:spcAft>
        <a:defRPr sz="2700">
          <a:solidFill>
            <a:schemeClr val="tx2"/>
          </a:solidFill>
          <a:latin typeface="Arial" charset="0"/>
        </a:defRPr>
      </a:lvl3pPr>
      <a:lvl4pPr algn="ctr" rtl="0" fontAlgn="base">
        <a:spcBef>
          <a:spcPct val="0"/>
        </a:spcBef>
        <a:spcAft>
          <a:spcPct val="0"/>
        </a:spcAft>
        <a:defRPr sz="2700">
          <a:solidFill>
            <a:schemeClr val="tx2"/>
          </a:solidFill>
          <a:latin typeface="Arial" charset="0"/>
        </a:defRPr>
      </a:lvl4pPr>
      <a:lvl5pPr algn="ctr" rtl="0" fontAlgn="base">
        <a:spcBef>
          <a:spcPct val="0"/>
        </a:spcBef>
        <a:spcAft>
          <a:spcPct val="0"/>
        </a:spcAft>
        <a:defRPr sz="2700">
          <a:solidFill>
            <a:schemeClr val="tx2"/>
          </a:solidFill>
          <a:latin typeface="Arial" charset="0"/>
        </a:defRPr>
      </a:lvl5pPr>
      <a:lvl6pPr marL="342900" algn="ctr" rtl="0" fontAlgn="base">
        <a:spcBef>
          <a:spcPct val="0"/>
        </a:spcBef>
        <a:spcAft>
          <a:spcPct val="0"/>
        </a:spcAft>
        <a:defRPr sz="2700">
          <a:solidFill>
            <a:schemeClr val="tx2"/>
          </a:solidFill>
          <a:latin typeface="Arial" charset="0"/>
        </a:defRPr>
      </a:lvl6pPr>
      <a:lvl7pPr marL="685800" algn="ctr" rtl="0" fontAlgn="base">
        <a:spcBef>
          <a:spcPct val="0"/>
        </a:spcBef>
        <a:spcAft>
          <a:spcPct val="0"/>
        </a:spcAft>
        <a:defRPr sz="2700">
          <a:solidFill>
            <a:schemeClr val="tx2"/>
          </a:solidFill>
          <a:latin typeface="Arial" charset="0"/>
        </a:defRPr>
      </a:lvl7pPr>
      <a:lvl8pPr marL="1028700" algn="ctr" rtl="0" fontAlgn="base">
        <a:spcBef>
          <a:spcPct val="0"/>
        </a:spcBef>
        <a:spcAft>
          <a:spcPct val="0"/>
        </a:spcAft>
        <a:defRPr sz="2700">
          <a:solidFill>
            <a:schemeClr val="tx2"/>
          </a:solidFill>
          <a:latin typeface="Arial" charset="0"/>
        </a:defRPr>
      </a:lvl8pPr>
      <a:lvl9pPr marL="1371600" algn="ctr" rtl="0" fontAlgn="base">
        <a:spcBef>
          <a:spcPct val="0"/>
        </a:spcBef>
        <a:spcAft>
          <a:spcPct val="0"/>
        </a:spcAft>
        <a:defRPr sz="27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sz="1350" b="0">
              <a:solidFill>
                <a:prstClr val="white"/>
              </a:solidFill>
            </a:endParaRPr>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050" b="1">
                <a:solidFill>
                  <a:srgbClr val="FFFFFF"/>
                </a:solidFill>
              </a:defRPr>
            </a:lvl1pPr>
          </a:lstStyle>
          <a:p>
            <a:pPr fontAlgn="auto">
              <a:spcBef>
                <a:spcPts val="0"/>
              </a:spcBef>
              <a:spcAft>
                <a:spcPts val="0"/>
              </a:spcAft>
            </a:pPr>
            <a:fld id="{F0C94032-CD4C-4C25-B0C2-CEC720522D92}" type="slidenum">
              <a:rPr lang="en-US" smtClean="0">
                <a:latin typeface="Tw Cen MT"/>
              </a:rPr>
              <a:pPr fontAlgn="auto">
                <a:spcBef>
                  <a:spcPts val="0"/>
                </a:spcBef>
                <a:spcAft>
                  <a:spcPts val="0"/>
                </a:spcAft>
              </a:pPr>
              <a:t>‹#›</a:t>
            </a:fld>
            <a:endParaRPr lang="en-US" dirty="0">
              <a:latin typeface="Tw Cen MT"/>
            </a:endParaRPr>
          </a:p>
        </p:txBody>
      </p:sp>
      <p:sp>
        <p:nvSpPr>
          <p:cNvPr id="10" name="Date Placeholder 3"/>
          <p:cNvSpPr>
            <a:spLocks noGrp="1"/>
          </p:cNvSpPr>
          <p:nvPr>
            <p:ph type="dt" sz="half" idx="2"/>
          </p:nvPr>
        </p:nvSpPr>
        <p:spPr>
          <a:xfrm>
            <a:off x="9595555" y="6248403"/>
            <a:ext cx="2088444" cy="365125"/>
          </a:xfrm>
          <a:prstGeom prst="rect">
            <a:avLst/>
          </a:prstGeom>
        </p:spPr>
        <p:txBody>
          <a:bodyPr/>
          <a:lstStyle>
            <a:lvl1pPr algn="r">
              <a:defRPr sz="1050">
                <a:solidFill>
                  <a:schemeClr val="tx2">
                    <a:lumMod val="75000"/>
                  </a:schemeClr>
                </a:solidFill>
              </a:defRPr>
            </a:lvl1pPr>
          </a:lstStyle>
          <a:p>
            <a:pPr fontAlgn="auto">
              <a:spcBef>
                <a:spcPts val="0"/>
              </a:spcBef>
              <a:spcAft>
                <a:spcPts val="0"/>
              </a:spcAft>
            </a:pPr>
            <a:fld id="{1042A353-9E23-48A1-9DFF-08557E18BAC0}" type="datetime1">
              <a:rPr lang="en-US" b="0" smtClean="0">
                <a:solidFill>
                  <a:srgbClr val="775F55">
                    <a:lumMod val="75000"/>
                  </a:srgbClr>
                </a:solidFill>
                <a:latin typeface="Tw Cen MT"/>
              </a:rPr>
              <a:pPr fontAlgn="auto">
                <a:spcBef>
                  <a:spcPts val="0"/>
                </a:spcBef>
                <a:spcAft>
                  <a:spcPts val="0"/>
                </a:spcAft>
              </a:pPr>
              <a:t>2017-11-29</a:t>
            </a:fld>
            <a:endParaRPr lang="en-US" b="0" dirty="0">
              <a:solidFill>
                <a:srgbClr val="775F55">
                  <a:lumMod val="75000"/>
                </a:srgbClr>
              </a:solidFill>
              <a:latin typeface="Tw Cen MT"/>
            </a:endParaRPr>
          </a:p>
        </p:txBody>
      </p:sp>
    </p:spTree>
    <p:extLst>
      <p:ext uri="{BB962C8B-B14F-4D97-AF65-F5344CB8AC3E}">
        <p14:creationId xmlns:p14="http://schemas.microsoft.com/office/powerpoint/2010/main" val="1951090347"/>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hf sldNum="0" hdr="0"/>
  <p:txStyles>
    <p:titleStyle>
      <a:lvl1pPr algn="l" rtl="0" eaLnBrk="1" latinLnBrk="0" hangingPunct="1">
        <a:spcBef>
          <a:spcPct val="0"/>
        </a:spcBef>
        <a:buNone/>
        <a:defRPr kumimoji="0" sz="3300" kern="1200">
          <a:solidFill>
            <a:schemeClr val="tx2"/>
          </a:solidFill>
          <a:latin typeface="+mj-lt"/>
          <a:ea typeface="+mj-ea"/>
          <a:cs typeface="+mj-cs"/>
        </a:defRPr>
      </a:lvl1pPr>
    </p:titleStyle>
    <p:bodyStyle>
      <a:lvl1pPr marL="240030" indent="-240030" algn="l" rtl="0" eaLnBrk="1" latinLnBrk="0" hangingPunct="1">
        <a:spcBef>
          <a:spcPts val="525"/>
        </a:spcBef>
        <a:buClr>
          <a:schemeClr val="accent2"/>
        </a:buClr>
        <a:buSzPct val="60000"/>
        <a:buFont typeface="Wingdings"/>
        <a:buChar char=""/>
        <a:defRPr kumimoji="0" sz="2175" kern="1200">
          <a:solidFill>
            <a:schemeClr val="tx1"/>
          </a:solidFill>
          <a:latin typeface="+mn-lt"/>
          <a:ea typeface="+mn-ea"/>
          <a:cs typeface="+mn-cs"/>
        </a:defRPr>
      </a:lvl1pPr>
      <a:lvl2pPr marL="480060" indent="-205740" algn="l" rtl="0" eaLnBrk="1" latinLnBrk="0" hangingPunct="1">
        <a:spcBef>
          <a:spcPts val="413"/>
        </a:spcBef>
        <a:buClr>
          <a:schemeClr val="accent1"/>
        </a:buClr>
        <a:buSzPct val="70000"/>
        <a:buFont typeface="Wingdings 2"/>
        <a:buChar char=""/>
        <a:defRPr kumimoji="0" sz="1950" kern="1200">
          <a:solidFill>
            <a:schemeClr val="tx1"/>
          </a:solidFill>
          <a:latin typeface="+mn-lt"/>
          <a:ea typeface="+mn-ea"/>
          <a:cs typeface="+mn-cs"/>
        </a:defRPr>
      </a:lvl2pPr>
      <a:lvl3pPr marL="685800" indent="-171450" algn="l" rtl="0" eaLnBrk="1" latinLnBrk="0" hangingPunct="1">
        <a:spcBef>
          <a:spcPts val="375"/>
        </a:spcBef>
        <a:buClr>
          <a:schemeClr val="accent2"/>
        </a:buClr>
        <a:buSzPct val="75000"/>
        <a:buFont typeface="Wingdings"/>
        <a:buChar char=""/>
        <a:defRPr kumimoji="0" sz="1725" kern="1200">
          <a:solidFill>
            <a:schemeClr val="tx1"/>
          </a:solidFill>
          <a:latin typeface="+mn-lt"/>
          <a:ea typeface="+mn-ea"/>
          <a:cs typeface="+mn-cs"/>
        </a:defRPr>
      </a:lvl3pPr>
      <a:lvl4pPr marL="1028700" indent="-171450" algn="l" rtl="0" eaLnBrk="1" latinLnBrk="0" hangingPunct="1">
        <a:spcBef>
          <a:spcPts val="300"/>
        </a:spcBef>
        <a:buClr>
          <a:schemeClr val="accent3"/>
        </a:buClr>
        <a:buSzPct val="75000"/>
        <a:buFont typeface="Wingdings"/>
        <a:buChar char=""/>
        <a:defRPr kumimoji="0" sz="1500" kern="1200">
          <a:solidFill>
            <a:schemeClr val="tx1"/>
          </a:solidFill>
          <a:latin typeface="+mn-lt"/>
          <a:ea typeface="+mn-ea"/>
          <a:cs typeface="+mn-cs"/>
        </a:defRPr>
      </a:lvl4pPr>
      <a:lvl5pPr marL="1371600" indent="-171450" algn="l" rtl="0" eaLnBrk="1" latinLnBrk="0" hangingPunct="1">
        <a:spcBef>
          <a:spcPts val="300"/>
        </a:spcBef>
        <a:buClr>
          <a:schemeClr val="accent4"/>
        </a:buClr>
        <a:buSzPct val="65000"/>
        <a:buFont typeface="Wingdings"/>
        <a:buChar char=""/>
        <a:defRPr kumimoji="0" sz="1500" kern="1200">
          <a:solidFill>
            <a:schemeClr val="tx1"/>
          </a:solidFill>
          <a:latin typeface="+mn-lt"/>
          <a:ea typeface="+mn-ea"/>
          <a:cs typeface="+mn-cs"/>
        </a:defRPr>
      </a:lvl5pPr>
      <a:lvl6pPr marL="1577340" indent="-171450" algn="l" rtl="0" eaLnBrk="1" latinLnBrk="0" hangingPunct="1">
        <a:spcBef>
          <a:spcPct val="20000"/>
        </a:spcBef>
        <a:buClr>
          <a:schemeClr val="accent1"/>
        </a:buClr>
        <a:buFont typeface="Wingdings"/>
        <a:buChar char="§"/>
        <a:defRPr kumimoji="0" sz="1350" kern="1200" baseline="0">
          <a:solidFill>
            <a:schemeClr val="tx1"/>
          </a:solidFill>
          <a:latin typeface="+mn-lt"/>
          <a:ea typeface="+mn-ea"/>
          <a:cs typeface="+mn-cs"/>
        </a:defRPr>
      </a:lvl6pPr>
      <a:lvl7pPr marL="1783080" indent="-171450" algn="l" rtl="0" eaLnBrk="1" latinLnBrk="0" hangingPunct="1">
        <a:spcBef>
          <a:spcPct val="20000"/>
        </a:spcBef>
        <a:buClr>
          <a:schemeClr val="accent2"/>
        </a:buClr>
        <a:buFont typeface="Wingdings"/>
        <a:buChar char="§"/>
        <a:defRPr kumimoji="0" sz="1350" kern="1200" baseline="0">
          <a:solidFill>
            <a:schemeClr val="tx1"/>
          </a:solidFill>
          <a:latin typeface="+mn-lt"/>
          <a:ea typeface="+mn-ea"/>
          <a:cs typeface="+mn-cs"/>
        </a:defRPr>
      </a:lvl7pPr>
      <a:lvl8pPr marL="1988820" indent="-171450" algn="l" rtl="0" eaLnBrk="1" latinLnBrk="0" hangingPunct="1">
        <a:spcBef>
          <a:spcPct val="20000"/>
        </a:spcBef>
        <a:buClr>
          <a:schemeClr val="accent3"/>
        </a:buClr>
        <a:buFont typeface="Wingdings"/>
        <a:buChar char="§"/>
        <a:defRPr kumimoji="0" sz="1350" kern="1200" baseline="0">
          <a:solidFill>
            <a:schemeClr val="tx1"/>
          </a:solidFill>
          <a:latin typeface="+mn-lt"/>
          <a:ea typeface="+mn-ea"/>
          <a:cs typeface="+mn-cs"/>
        </a:defRPr>
      </a:lvl8pPr>
      <a:lvl9pPr marL="2194560" indent="-171450" algn="l" rtl="0" eaLnBrk="1" latinLnBrk="0" hangingPunct="1">
        <a:spcBef>
          <a:spcPct val="20000"/>
        </a:spcBef>
        <a:buClr>
          <a:schemeClr val="accent4"/>
        </a:buClr>
        <a:buFont typeface="Wingdings"/>
        <a:buChar char="§"/>
        <a:defRPr kumimoji="0" sz="135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 y="9170"/>
            <a:ext cx="12154505" cy="676624"/>
          </a:xfrm>
          <a:prstGeom prst="rect">
            <a:avLst/>
          </a:prstGeom>
          <a:solidFill>
            <a:schemeClr val="bg2">
              <a:lumMod val="25000"/>
            </a:schemeClr>
          </a:solidFill>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59230" y="857251"/>
            <a:ext cx="11288487" cy="578847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5400000">
            <a:off x="11506769" y="4926553"/>
            <a:ext cx="990599" cy="304879"/>
          </a:xfrm>
          <a:prstGeom prst="rect">
            <a:avLst/>
          </a:prstGeom>
        </p:spPr>
        <p:txBody>
          <a:bodyPr vert="horz" lIns="91440" tIns="45720" rIns="91440" bIns="45720" rtlCol="0" anchor="ctr" anchorCtr="0"/>
          <a:lstStyle>
            <a:lvl1pPr algn="l">
              <a:defRPr sz="825" b="0" i="0">
                <a:solidFill>
                  <a:schemeClr val="tx1">
                    <a:tint val="75000"/>
                    <a:alpha val="60000"/>
                  </a:schemeClr>
                </a:solidFill>
                <a:latin typeface="+mn-lt"/>
              </a:defRPr>
            </a:lvl1pPr>
          </a:lstStyle>
          <a:p>
            <a:fld id="{811CDE18-820D-495E-AA70-55FE75A99F44}" type="datetime1">
              <a:rPr lang="en-US" smtClean="0"/>
              <a:t>2017-11-29</a:t>
            </a:fld>
            <a:endParaRPr lang="en-US"/>
          </a:p>
        </p:txBody>
      </p:sp>
      <p:sp>
        <p:nvSpPr>
          <p:cNvPr id="5" name="Footer Placeholder 4"/>
          <p:cNvSpPr>
            <a:spLocks noGrp="1"/>
          </p:cNvSpPr>
          <p:nvPr>
            <p:ph type="ftr" sz="quarter" idx="3"/>
          </p:nvPr>
        </p:nvSpPr>
        <p:spPr>
          <a:xfrm rot="5400000">
            <a:off x="10072172" y="2463253"/>
            <a:ext cx="3859795" cy="304880"/>
          </a:xfrm>
          <a:prstGeom prst="rect">
            <a:avLst/>
          </a:prstGeom>
        </p:spPr>
        <p:txBody>
          <a:bodyPr vert="horz" lIns="91440" tIns="45720" rIns="91440" bIns="45720" rtlCol="0" anchor="ctr" anchorCtr="0"/>
          <a:lstStyle>
            <a:lvl1pPr algn="r">
              <a:defRPr sz="825" b="0" i="0">
                <a:solidFill>
                  <a:schemeClr val="tx1">
                    <a:tint val="75000"/>
                    <a:alpha val="60000"/>
                  </a:schemeClr>
                </a:solidFill>
                <a:latin typeface="+mn-lt"/>
              </a:defRPr>
            </a:lvl1pPr>
          </a:lstStyle>
          <a:p>
            <a:r>
              <a:rPr lang="en-US"/>
              <a:t>Presentation Delivery</a:t>
            </a:r>
            <a:endParaRPr lang="en-US" dirty="0"/>
          </a:p>
        </p:txBody>
      </p:sp>
    </p:spTree>
    <p:extLst>
      <p:ext uri="{BB962C8B-B14F-4D97-AF65-F5344CB8AC3E}">
        <p14:creationId xmlns:p14="http://schemas.microsoft.com/office/powerpoint/2010/main" val="2537338358"/>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p:txStyles>
    <p:titleStyle>
      <a:lvl1pPr algn="l" defTabSz="342900" rtl="0" eaLnBrk="1" latinLnBrk="0" hangingPunct="1">
        <a:spcBef>
          <a:spcPct val="0"/>
        </a:spcBef>
        <a:buNone/>
        <a:defRPr sz="18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342900" rtl="0" eaLnBrk="1" latinLnBrk="0" hangingPunct="1">
        <a:spcBef>
          <a:spcPts val="750"/>
        </a:spcBef>
        <a:spcAft>
          <a:spcPts val="0"/>
        </a:spcAft>
        <a:buClr>
          <a:schemeClr val="accent1"/>
        </a:buClr>
        <a:buSzPct val="80000"/>
        <a:buFontTx/>
        <a:buNone/>
        <a:defRPr sz="1500" b="0" i="0" kern="1200">
          <a:solidFill>
            <a:schemeClr val="tx1"/>
          </a:solidFill>
          <a:latin typeface="+mj-lt"/>
          <a:ea typeface="+mj-ea"/>
          <a:cs typeface="+mj-cs"/>
        </a:defRPr>
      </a:lvl1pPr>
      <a:lvl2pPr marL="342900" indent="0" algn="l" defTabSz="342900" rtl="0" eaLnBrk="1" latinLnBrk="0" hangingPunct="1">
        <a:spcBef>
          <a:spcPts val="750"/>
        </a:spcBef>
        <a:spcAft>
          <a:spcPts val="0"/>
        </a:spcAft>
        <a:buClr>
          <a:schemeClr val="accent1"/>
        </a:buClr>
        <a:buSzPct val="80000"/>
        <a:buFontTx/>
        <a:buNone/>
        <a:defRPr sz="1350" b="0" i="0" kern="1200">
          <a:solidFill>
            <a:schemeClr val="tx1"/>
          </a:solidFill>
          <a:latin typeface="+mj-lt"/>
          <a:ea typeface="+mj-ea"/>
          <a:cs typeface="+mj-cs"/>
        </a:defRPr>
      </a:lvl2pPr>
      <a:lvl3pPr marL="685800" indent="0" algn="l" defTabSz="342900" rtl="0" eaLnBrk="1" latinLnBrk="0" hangingPunct="1">
        <a:spcBef>
          <a:spcPts val="750"/>
        </a:spcBef>
        <a:spcAft>
          <a:spcPts val="0"/>
        </a:spcAft>
        <a:buClr>
          <a:schemeClr val="accent1"/>
        </a:buClr>
        <a:buSzPct val="80000"/>
        <a:buFontTx/>
        <a:buNone/>
        <a:defRPr sz="1200" b="0" i="0" kern="1200">
          <a:solidFill>
            <a:schemeClr val="tx1"/>
          </a:solidFill>
          <a:latin typeface="+mj-lt"/>
          <a:ea typeface="+mj-ea"/>
          <a:cs typeface="+mj-cs"/>
        </a:defRPr>
      </a:lvl3pPr>
      <a:lvl4pPr marL="1028700" indent="0" algn="l" defTabSz="342900" rtl="0" eaLnBrk="1" latinLnBrk="0" hangingPunct="1">
        <a:spcBef>
          <a:spcPts val="750"/>
        </a:spcBef>
        <a:spcAft>
          <a:spcPts val="0"/>
        </a:spcAft>
        <a:buClr>
          <a:schemeClr val="accent1"/>
        </a:buClr>
        <a:buSzPct val="80000"/>
        <a:buFontTx/>
        <a:buNone/>
        <a:defRPr sz="1050" b="0" i="0" kern="1200">
          <a:solidFill>
            <a:schemeClr val="tx1"/>
          </a:solidFill>
          <a:latin typeface="+mj-lt"/>
          <a:ea typeface="+mj-ea"/>
          <a:cs typeface="+mj-cs"/>
        </a:defRPr>
      </a:lvl4pPr>
      <a:lvl5pPr marL="1371600" indent="0" algn="l" defTabSz="342900" rtl="0" eaLnBrk="1" latinLnBrk="0" hangingPunct="1">
        <a:spcBef>
          <a:spcPts val="750"/>
        </a:spcBef>
        <a:spcAft>
          <a:spcPts val="0"/>
        </a:spcAft>
        <a:buClr>
          <a:schemeClr val="accent1"/>
        </a:buClr>
        <a:buSzPct val="80000"/>
        <a:buFontTx/>
        <a:buNone/>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734565386"/>
      </p:ext>
    </p:extLst>
  </p:cSld>
  <p:clrMap bg1="dk1" tx1="lt1" bg2="dk2" tx2="lt2" accent1="accent1" accent2="accent2" accent3="accent3" accent4="accent4" accent5="accent5" accent6="accent6" hlink="hlink" folHlink="folHlink"/>
  <p:sldLayoutIdLst>
    <p:sldLayoutId id="2147484361"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3007044742"/>
      </p:ext>
    </p:extLst>
  </p:cSld>
  <p:clrMap bg1="dk1" tx1="lt1" bg2="dk2" tx2="lt2" accent1="accent1" accent2="accent2" accent3="accent3" accent4="accent4" accent5="accent5" accent6="accent6" hlink="hlink" folHlink="folHlink"/>
  <p:sldLayoutIdLst>
    <p:sldLayoutId id="2147484363"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498842602"/>
      </p:ext>
    </p:extLst>
  </p:cSld>
  <p:clrMap bg1="dk1" tx1="lt1" bg2="dk2" tx2="lt2" accent1="accent1" accent2="accent2" accent3="accent3" accent4="accent4" accent5="accent5" accent6="accent6" hlink="hlink" folHlink="folHlink"/>
  <p:sldLayoutIdLst>
    <p:sldLayoutId id="2147484365"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3346517221"/>
      </p:ext>
    </p:extLst>
  </p:cSld>
  <p:clrMap bg1="dk1" tx1="lt1" bg2="dk2" tx2="lt2" accent1="accent1" accent2="accent2" accent3="accent3" accent4="accent4" accent5="accent5" accent6="accent6" hlink="hlink" folHlink="folHlink"/>
  <p:sldLayoutIdLst>
    <p:sldLayoutId id="2147484367"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2972573541"/>
      </p:ext>
    </p:extLst>
  </p:cSld>
  <p:clrMap bg1="dk1" tx1="lt1" bg2="dk2" tx2="lt2" accent1="accent1" accent2="accent2" accent3="accent3" accent4="accent4" accent5="accent5" accent6="accent6" hlink="hlink" folHlink="folHlink"/>
  <p:sldLayoutIdLst>
    <p:sldLayoutId id="2147484369"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3100212623"/>
      </p:ext>
    </p:extLst>
  </p:cSld>
  <p:clrMap bg1="dk1" tx1="lt1" bg2="dk2" tx2="lt2" accent1="accent1" accent2="accent2" accent3="accent3" accent4="accent4" accent5="accent5" accent6="accent6" hlink="hlink" folHlink="folHlink"/>
  <p:sldLayoutIdLst>
    <p:sldLayoutId id="2147484371"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1917414614"/>
      </p:ext>
    </p:extLst>
  </p:cSld>
  <p:clrMap bg1="dk1" tx1="lt1" bg2="dk2" tx2="lt2" accent1="accent1" accent2="accent2" accent3="accent3" accent4="accent4" accent5="accent5" accent6="accent6" hlink="hlink" folHlink="folHlink"/>
  <p:sldLayoutIdLst>
    <p:sldLayoutId id="2147484373"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0226" name="Group 2"/>
          <p:cNvGrpSpPr>
            <a:grpSpLocks/>
          </p:cNvGrpSpPr>
          <p:nvPr userDrawn="1"/>
        </p:nvGrpSpPr>
        <p:grpSpPr bwMode="auto">
          <a:xfrm>
            <a:off x="9893302" y="0"/>
            <a:ext cx="2307167" cy="6858000"/>
            <a:chOff x="4667" y="0"/>
            <a:chExt cx="1090" cy="4320"/>
          </a:xfrm>
        </p:grpSpPr>
        <p:sp>
          <p:nvSpPr>
            <p:cNvPr id="180227" name="Rectangle 3"/>
            <p:cNvSpPr>
              <a:spLocks noChangeArrowheads="1"/>
            </p:cNvSpPr>
            <p:nvPr/>
          </p:nvSpPr>
          <p:spPr bwMode="auto">
            <a:xfrm>
              <a:off x="4973" y="0"/>
              <a:ext cx="783" cy="2089"/>
            </a:xfrm>
            <a:prstGeom prst="rect">
              <a:avLst/>
            </a:prstGeom>
            <a:gradFill rotWithShape="0">
              <a:gsLst>
                <a:gs pos="0">
                  <a:schemeClr val="accent1"/>
                </a:gs>
                <a:gs pos="100000">
                  <a:schemeClr val="bg2"/>
                </a:gs>
              </a:gsLst>
              <a:lin ang="5400000" scaled="1"/>
            </a:gradFill>
            <a:ln w="9525">
              <a:noFill/>
              <a:miter lim="800000"/>
              <a:headEnd/>
              <a:tailEnd/>
            </a:ln>
            <a:effectLst/>
          </p:spPr>
          <p:txBody>
            <a:bodyPr wrap="none" anchor="ctr"/>
            <a:lstStyle/>
            <a:p>
              <a:endParaRPr lang="en-US" sz="1800"/>
            </a:p>
          </p:txBody>
        </p:sp>
        <p:pic>
          <p:nvPicPr>
            <p:cNvPr id="180228" name="Picture 4" descr="hokusai2"/>
            <p:cNvPicPr>
              <a:picLocks noChangeAspect="1" noChangeArrowheads="1"/>
            </p:cNvPicPr>
            <p:nvPr/>
          </p:nvPicPr>
          <p:blipFill>
            <a:blip r:embed="rId15" cstate="print"/>
            <a:srcRect r="13902" b="31862"/>
            <a:stretch>
              <a:fillRect/>
            </a:stretch>
          </p:blipFill>
          <p:spPr bwMode="auto">
            <a:xfrm>
              <a:off x="4667" y="293"/>
              <a:ext cx="1090" cy="4027"/>
            </a:xfrm>
            <a:prstGeom prst="rect">
              <a:avLst/>
            </a:prstGeom>
            <a:noFill/>
          </p:spPr>
        </p:pic>
      </p:grpSp>
      <p:sp>
        <p:nvSpPr>
          <p:cNvPr id="180229" name="Rectangle 5"/>
          <p:cNvSpPr>
            <a:spLocks noGrp="1" noChangeArrowheads="1"/>
          </p:cNvSpPr>
          <p:nvPr>
            <p:ph type="title"/>
          </p:nvPr>
        </p:nvSpPr>
        <p:spPr bwMode="auto">
          <a:xfrm>
            <a:off x="304800" y="609600"/>
            <a:ext cx="9855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0230" name="Rectangle 6"/>
          <p:cNvSpPr>
            <a:spLocks noGrp="1" noChangeArrowheads="1"/>
          </p:cNvSpPr>
          <p:nvPr>
            <p:ph type="body" idx="1"/>
          </p:nvPr>
        </p:nvSpPr>
        <p:spPr bwMode="auto">
          <a:xfrm>
            <a:off x="1451427" y="1981200"/>
            <a:ext cx="8708572"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0231" name="Rectangle 7"/>
          <p:cNvSpPr>
            <a:spLocks noGrp="1" noChangeArrowheads="1"/>
          </p:cNvSpPr>
          <p:nvPr>
            <p:ph type="dt" sz="half" idx="2"/>
          </p:nvPr>
        </p:nvSpPr>
        <p:spPr bwMode="auto">
          <a:xfrm>
            <a:off x="304800" y="6248400"/>
            <a:ext cx="2438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675" b="0">
                <a:latin typeface="Trebuchet MS" pitchFamily="34" charset="0"/>
              </a:defRPr>
            </a:lvl1pPr>
          </a:lstStyle>
          <a:p>
            <a:fld id="{BF493505-52A0-4026-9B9A-4A928A86899F}" type="datetime1">
              <a:rPr lang="en-US" smtClean="0"/>
              <a:t>2017-11-29</a:t>
            </a:fld>
            <a:endParaRPr lang="en-US"/>
          </a:p>
        </p:txBody>
      </p:sp>
      <p:sp>
        <p:nvSpPr>
          <p:cNvPr id="180232" name="Rectangle 8"/>
          <p:cNvSpPr>
            <a:spLocks noGrp="1" noChangeArrowheads="1"/>
          </p:cNvSpPr>
          <p:nvPr>
            <p:ph type="ftr" sz="quarter" idx="3"/>
          </p:nvPr>
        </p:nvSpPr>
        <p:spPr bwMode="auto">
          <a:xfrm>
            <a:off x="3352800" y="6248400"/>
            <a:ext cx="4064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675" b="0">
                <a:latin typeface="Trebuchet MS" pitchFamily="34" charset="0"/>
              </a:defRPr>
            </a:lvl1pPr>
          </a:lstStyle>
          <a:p>
            <a:r>
              <a:rPr lang="en-US"/>
              <a:t>Presentation Delivery</a:t>
            </a:r>
          </a:p>
        </p:txBody>
      </p:sp>
      <p:sp>
        <p:nvSpPr>
          <p:cNvPr id="180233" name="Rectangle 9"/>
          <p:cNvSpPr>
            <a:spLocks noGrp="1" noChangeArrowheads="1"/>
          </p:cNvSpPr>
          <p:nvPr>
            <p:ph type="sldNum" sz="quarter" idx="4"/>
          </p:nvPr>
        </p:nvSpPr>
        <p:spPr bwMode="auto">
          <a:xfrm>
            <a:off x="8128000" y="6248400"/>
            <a:ext cx="2032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675" b="0">
                <a:latin typeface="Trebuchet MS" pitchFamily="34" charset="0"/>
              </a:defRPr>
            </a:lvl1pPr>
          </a:lstStyle>
          <a:p>
            <a:fld id="{9E9A9B64-FC65-4941-A757-EA1EFA87CE70}" type="slidenum">
              <a:rPr lang="en-US" smtClean="0"/>
              <a:pPr/>
              <a:t>‹#›</a:t>
            </a:fld>
            <a:endParaRPr lang="en-US"/>
          </a:p>
        </p:txBody>
      </p:sp>
      <p:sp>
        <p:nvSpPr>
          <p:cNvPr id="10" name="Rectangle 9"/>
          <p:cNvSpPr/>
          <p:nvPr userDrawn="1"/>
        </p:nvSpPr>
        <p:spPr>
          <a:xfrm>
            <a:off x="2" y="5026962"/>
            <a:ext cx="1611084" cy="941091"/>
          </a:xfrm>
          <a:prstGeom prst="rect">
            <a:avLst/>
          </a:prstGeom>
        </p:spPr>
        <p:txBody>
          <a:bodyPr wrap="square">
            <a:spAutoFit/>
          </a:bodyPr>
          <a:lstStyle/>
          <a:p>
            <a:pPr>
              <a:buFont typeface="+mj-lt"/>
              <a:buAutoNum type="arabicPeriod"/>
            </a:pPr>
            <a:r>
              <a:rPr lang="en-US" sz="788" baseline="0" dirty="0">
                <a:solidFill>
                  <a:schemeClr val="bg1">
                    <a:lumMod val="20000"/>
                    <a:lumOff val="80000"/>
                  </a:schemeClr>
                </a:solidFill>
                <a:latin typeface="Trebuchet MS" pitchFamily="34" charset="0"/>
                <a:hlinkClick r:id="rId16" action="ppaction://hlinksldjump"/>
              </a:rPr>
              <a:t>Navigation</a:t>
            </a:r>
            <a:br>
              <a:rPr lang="en-US" sz="788" dirty="0">
                <a:solidFill>
                  <a:schemeClr val="bg1">
                    <a:lumMod val="20000"/>
                    <a:lumOff val="80000"/>
                  </a:schemeClr>
                </a:solidFill>
                <a:latin typeface="Trebuchet MS" pitchFamily="34" charset="0"/>
              </a:rPr>
            </a:br>
            <a:r>
              <a:rPr lang="en-US" sz="788" dirty="0">
                <a:solidFill>
                  <a:schemeClr val="bg1">
                    <a:lumMod val="20000"/>
                    <a:lumOff val="80000"/>
                  </a:schemeClr>
                </a:solidFill>
                <a:latin typeface="Trebuchet MS" pitchFamily="34" charset="0"/>
                <a:hlinkClick r:id="rId17" action="ppaction://hlinksldjump"/>
              </a:rPr>
              <a:t>Transition</a:t>
            </a:r>
            <a:endParaRPr lang="en-US" sz="788" dirty="0">
              <a:solidFill>
                <a:schemeClr val="bg1">
                  <a:lumMod val="20000"/>
                  <a:lumOff val="80000"/>
                </a:schemeClr>
              </a:solidFill>
              <a:latin typeface="Trebuchet MS" pitchFamily="34" charset="0"/>
            </a:endParaRPr>
          </a:p>
          <a:p>
            <a:pPr>
              <a:buFont typeface="+mj-lt"/>
              <a:buAutoNum type="arabicPeriod"/>
            </a:pPr>
            <a:r>
              <a:rPr lang="en-US" sz="788" dirty="0">
                <a:solidFill>
                  <a:schemeClr val="bg1">
                    <a:lumMod val="20000"/>
                    <a:lumOff val="80000"/>
                  </a:schemeClr>
                </a:solidFill>
                <a:latin typeface="Trebuchet MS" pitchFamily="34" charset="0"/>
                <a:hlinkClick r:id="rId18" action="ppaction://hlinksldjump"/>
              </a:rPr>
              <a:t>Animation</a:t>
            </a:r>
            <a:endParaRPr lang="en-US" sz="788" dirty="0">
              <a:solidFill>
                <a:schemeClr val="bg1">
                  <a:lumMod val="20000"/>
                  <a:lumOff val="80000"/>
                </a:schemeClr>
              </a:solidFill>
              <a:latin typeface="Trebuchet MS" pitchFamily="34" charset="0"/>
            </a:endParaRPr>
          </a:p>
          <a:p>
            <a:pPr>
              <a:buFont typeface="+mj-lt"/>
              <a:buAutoNum type="arabicPeriod"/>
            </a:pPr>
            <a:r>
              <a:rPr lang="en-US" sz="788" dirty="0">
                <a:solidFill>
                  <a:schemeClr val="bg1">
                    <a:lumMod val="20000"/>
                    <a:lumOff val="80000"/>
                  </a:schemeClr>
                </a:solidFill>
                <a:latin typeface="Trebuchet MS" pitchFamily="34" charset="0"/>
                <a:hlinkClick r:id="rId19" action="ppaction://hlinksldjump"/>
              </a:rPr>
              <a:t>Hiding slides</a:t>
            </a:r>
            <a:endParaRPr lang="en-US" sz="788" dirty="0">
              <a:solidFill>
                <a:schemeClr val="bg1">
                  <a:lumMod val="20000"/>
                  <a:lumOff val="80000"/>
                </a:schemeClr>
              </a:solidFill>
              <a:latin typeface="Trebuchet MS" pitchFamily="34" charset="0"/>
            </a:endParaRPr>
          </a:p>
          <a:p>
            <a:pPr>
              <a:buFont typeface="+mj-lt"/>
              <a:buAutoNum type="arabicPeriod"/>
            </a:pPr>
            <a:r>
              <a:rPr lang="en-US" sz="788" dirty="0">
                <a:solidFill>
                  <a:schemeClr val="bg1">
                    <a:lumMod val="20000"/>
                    <a:lumOff val="80000"/>
                  </a:schemeClr>
                </a:solidFill>
                <a:latin typeface="Trebuchet MS" pitchFamily="34" charset="0"/>
                <a:hlinkClick r:id="rId20" action="ppaction://hlinksldjump"/>
              </a:rPr>
              <a:t>Linking slides</a:t>
            </a:r>
            <a:endParaRPr lang="en-US" sz="788" dirty="0">
              <a:solidFill>
                <a:schemeClr val="bg1">
                  <a:lumMod val="20000"/>
                  <a:lumOff val="80000"/>
                </a:schemeClr>
              </a:solidFill>
              <a:latin typeface="Trebuchet MS" pitchFamily="34" charset="0"/>
            </a:endParaRPr>
          </a:p>
          <a:p>
            <a:pPr>
              <a:buFont typeface="+mj-lt"/>
              <a:buAutoNum type="arabicPeriod"/>
            </a:pPr>
            <a:r>
              <a:rPr lang="en-US" sz="788" dirty="0">
                <a:solidFill>
                  <a:schemeClr val="bg1">
                    <a:lumMod val="20000"/>
                    <a:lumOff val="80000"/>
                  </a:schemeClr>
                </a:solidFill>
                <a:latin typeface="Trebuchet MS" pitchFamily="34" charset="0"/>
                <a:hlinkClick r:id="rId21" action="ppaction://hlinksldjump"/>
              </a:rPr>
              <a:t>Narration</a:t>
            </a:r>
            <a:endParaRPr lang="en-US" sz="788" dirty="0">
              <a:solidFill>
                <a:schemeClr val="bg1">
                  <a:lumMod val="20000"/>
                  <a:lumOff val="80000"/>
                </a:schemeClr>
              </a:solidFill>
              <a:latin typeface="Trebuchet MS" pitchFamily="34" charset="0"/>
            </a:endParaRPr>
          </a:p>
          <a:p>
            <a:pPr>
              <a:buFont typeface="+mj-lt"/>
              <a:buAutoNum type="arabicPeriod"/>
            </a:pPr>
            <a:r>
              <a:rPr lang="en-US" sz="788" dirty="0">
                <a:solidFill>
                  <a:schemeClr val="bg1">
                    <a:lumMod val="20000"/>
                    <a:lumOff val="80000"/>
                  </a:schemeClr>
                </a:solidFill>
                <a:latin typeface="Trebuchet MS" pitchFamily="34" charset="0"/>
                <a:hlinkClick r:id="rId22" action="ppaction://hlinksldjump"/>
              </a:rPr>
              <a:t>Packaging</a:t>
            </a:r>
            <a:endParaRPr lang="en-US" sz="788" dirty="0">
              <a:solidFill>
                <a:schemeClr val="bg1">
                  <a:lumMod val="20000"/>
                  <a:lumOff val="80000"/>
                </a:schemeClr>
              </a:solidFill>
              <a:latin typeface="Trebuchet MS" pitchFamily="34" charset="0"/>
            </a:endParaRPr>
          </a:p>
        </p:txBody>
      </p:sp>
    </p:spTree>
  </p:cSld>
  <p:clrMap bg1="lt1" tx1="dk1" bg2="lt2" tx2="dk2" accent1="accent1" accent2="accent2" accent3="accent3" accent4="accent4" accent5="accent5" accent6="accent6" hlink="hlink" folHlink="folHlink"/>
  <p:sldLayoutIdLst>
    <p:sldLayoutId id="2147483676"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4042" r:id="rId12"/>
    <p:sldLayoutId id="2147484043" r:id="rId13"/>
  </p:sldLayoutIdLst>
  <p:transition>
    <p:fade/>
  </p:transition>
  <p:hf sldNum="0" hdr="0"/>
  <p:txStyles>
    <p:titleStyle>
      <a:lvl1pPr algn="ctr" rtl="0" fontAlgn="base">
        <a:spcBef>
          <a:spcPct val="0"/>
        </a:spcBef>
        <a:spcAft>
          <a:spcPct val="0"/>
        </a:spcAft>
        <a:defRPr sz="3300">
          <a:solidFill>
            <a:schemeClr val="tx2"/>
          </a:solidFill>
          <a:latin typeface="+mj-lt"/>
          <a:ea typeface="+mj-ea"/>
          <a:cs typeface="+mj-cs"/>
        </a:defRPr>
      </a:lvl1pPr>
      <a:lvl2pPr algn="ctr" rtl="0" fontAlgn="base">
        <a:spcBef>
          <a:spcPct val="0"/>
        </a:spcBef>
        <a:spcAft>
          <a:spcPct val="0"/>
        </a:spcAft>
        <a:defRPr sz="3300">
          <a:solidFill>
            <a:schemeClr val="tx2"/>
          </a:solidFill>
          <a:latin typeface="Times New Roman" charset="0"/>
        </a:defRPr>
      </a:lvl2pPr>
      <a:lvl3pPr algn="ctr" rtl="0" fontAlgn="base">
        <a:spcBef>
          <a:spcPct val="0"/>
        </a:spcBef>
        <a:spcAft>
          <a:spcPct val="0"/>
        </a:spcAft>
        <a:defRPr sz="3300">
          <a:solidFill>
            <a:schemeClr val="tx2"/>
          </a:solidFill>
          <a:latin typeface="Times New Roman" charset="0"/>
        </a:defRPr>
      </a:lvl3pPr>
      <a:lvl4pPr algn="ctr" rtl="0" fontAlgn="base">
        <a:spcBef>
          <a:spcPct val="0"/>
        </a:spcBef>
        <a:spcAft>
          <a:spcPct val="0"/>
        </a:spcAft>
        <a:defRPr sz="3300">
          <a:solidFill>
            <a:schemeClr val="tx2"/>
          </a:solidFill>
          <a:latin typeface="Times New Roman" charset="0"/>
        </a:defRPr>
      </a:lvl4pPr>
      <a:lvl5pPr algn="ctr" rtl="0" fontAlgn="base">
        <a:spcBef>
          <a:spcPct val="0"/>
        </a:spcBef>
        <a:spcAft>
          <a:spcPct val="0"/>
        </a:spcAft>
        <a:defRPr sz="3300">
          <a:solidFill>
            <a:schemeClr val="tx2"/>
          </a:solidFill>
          <a:latin typeface="Times New Roman" charset="0"/>
        </a:defRPr>
      </a:lvl5pPr>
      <a:lvl6pPr marL="342900" algn="ctr" rtl="0" fontAlgn="base">
        <a:spcBef>
          <a:spcPct val="0"/>
        </a:spcBef>
        <a:spcAft>
          <a:spcPct val="0"/>
        </a:spcAft>
        <a:defRPr sz="3300">
          <a:solidFill>
            <a:schemeClr val="tx2"/>
          </a:solidFill>
          <a:latin typeface="Times New Roman" charset="0"/>
        </a:defRPr>
      </a:lvl6pPr>
      <a:lvl7pPr marL="685800" algn="ctr" rtl="0" fontAlgn="base">
        <a:spcBef>
          <a:spcPct val="0"/>
        </a:spcBef>
        <a:spcAft>
          <a:spcPct val="0"/>
        </a:spcAft>
        <a:defRPr sz="3300">
          <a:solidFill>
            <a:schemeClr val="tx2"/>
          </a:solidFill>
          <a:latin typeface="Times New Roman" charset="0"/>
        </a:defRPr>
      </a:lvl7pPr>
      <a:lvl8pPr marL="1028700" algn="ctr" rtl="0" fontAlgn="base">
        <a:spcBef>
          <a:spcPct val="0"/>
        </a:spcBef>
        <a:spcAft>
          <a:spcPct val="0"/>
        </a:spcAft>
        <a:defRPr sz="3300">
          <a:solidFill>
            <a:schemeClr val="tx2"/>
          </a:solidFill>
          <a:latin typeface="Times New Roman" charset="0"/>
        </a:defRPr>
      </a:lvl8pPr>
      <a:lvl9pPr marL="1371600" algn="ctr" rtl="0" fontAlgn="base">
        <a:spcBef>
          <a:spcPct val="0"/>
        </a:spcBef>
        <a:spcAft>
          <a:spcPct val="0"/>
        </a:spcAft>
        <a:defRPr sz="3300">
          <a:solidFill>
            <a:schemeClr val="tx2"/>
          </a:solidFill>
          <a:latin typeface="Times New Roman" charset="0"/>
        </a:defRPr>
      </a:lvl9pPr>
    </p:titleStyle>
    <p:bodyStyle>
      <a:lvl1pPr marL="257175" indent="-257175" algn="l" rtl="0" fontAlgn="base">
        <a:spcBef>
          <a:spcPct val="20000"/>
        </a:spcBef>
        <a:spcAft>
          <a:spcPct val="0"/>
        </a:spcAft>
        <a:buClr>
          <a:schemeClr val="accent2"/>
        </a:buClr>
        <a:buFont typeface="Wingdings" pitchFamily="2" charset="2"/>
        <a:buChar char="©"/>
        <a:defRPr sz="2400" i="1">
          <a:solidFill>
            <a:schemeClr val="tx1"/>
          </a:solidFill>
          <a:latin typeface="+mn-lt"/>
          <a:ea typeface="+mn-ea"/>
          <a:cs typeface="+mn-cs"/>
        </a:defRPr>
      </a:lvl1pPr>
      <a:lvl2pPr marL="557213" indent="-214313" algn="l" rtl="0" fontAlgn="base">
        <a:spcBef>
          <a:spcPct val="20000"/>
        </a:spcBef>
        <a:spcAft>
          <a:spcPct val="0"/>
        </a:spcAft>
        <a:buClr>
          <a:schemeClr val="tx2"/>
        </a:buClr>
        <a:buFont typeface="Wingdings" pitchFamily="2" charset="2"/>
        <a:buChar char="©"/>
        <a:defRPr sz="2100" i="1">
          <a:solidFill>
            <a:schemeClr val="tx1"/>
          </a:solidFill>
          <a:latin typeface="+mn-lt"/>
        </a:defRPr>
      </a:lvl2pPr>
      <a:lvl3pPr marL="857250" indent="-171450" algn="l" rtl="0" fontAlgn="base">
        <a:spcBef>
          <a:spcPct val="20000"/>
        </a:spcBef>
        <a:spcAft>
          <a:spcPct val="0"/>
        </a:spcAft>
        <a:buClr>
          <a:schemeClr val="bg2"/>
        </a:buClr>
        <a:buFont typeface="Wingdings" pitchFamily="2" charset="2"/>
        <a:buChar char="©"/>
        <a:defRPr sz="1800" i="1">
          <a:solidFill>
            <a:schemeClr val="tx1"/>
          </a:solidFill>
          <a:latin typeface="+mn-lt"/>
        </a:defRPr>
      </a:lvl3pPr>
      <a:lvl4pPr marL="1200150" indent="-171450" algn="l" rtl="0" fontAlgn="base">
        <a:spcBef>
          <a:spcPct val="20000"/>
        </a:spcBef>
        <a:spcAft>
          <a:spcPct val="0"/>
        </a:spcAft>
        <a:buClr>
          <a:schemeClr val="accent2"/>
        </a:buClr>
        <a:buFont typeface="Wingdings" pitchFamily="2" charset="2"/>
        <a:buChar char="©"/>
        <a:defRPr sz="1500" i="1">
          <a:solidFill>
            <a:schemeClr val="tx1"/>
          </a:solidFill>
          <a:latin typeface="+mn-lt"/>
        </a:defRPr>
      </a:lvl4pPr>
      <a:lvl5pPr marL="1543050" indent="-171450" algn="l" rtl="0" fontAlgn="base">
        <a:spcBef>
          <a:spcPct val="20000"/>
        </a:spcBef>
        <a:spcAft>
          <a:spcPct val="0"/>
        </a:spcAft>
        <a:buFont typeface="Wingdings" pitchFamily="2" charset="2"/>
        <a:buChar char="©"/>
        <a:defRPr sz="1500" i="1">
          <a:solidFill>
            <a:schemeClr val="tx1"/>
          </a:solidFill>
          <a:latin typeface="+mn-lt"/>
        </a:defRPr>
      </a:lvl5pPr>
      <a:lvl6pPr marL="1885950" indent="-171450" algn="l" rtl="0" fontAlgn="base">
        <a:spcBef>
          <a:spcPct val="20000"/>
        </a:spcBef>
        <a:spcAft>
          <a:spcPct val="0"/>
        </a:spcAft>
        <a:buFont typeface="Wingdings" pitchFamily="2" charset="2"/>
        <a:buChar char="©"/>
        <a:defRPr sz="1500" i="1">
          <a:solidFill>
            <a:schemeClr val="tx1"/>
          </a:solidFill>
          <a:latin typeface="+mn-lt"/>
        </a:defRPr>
      </a:lvl6pPr>
      <a:lvl7pPr marL="2228850" indent="-171450" algn="l" rtl="0" fontAlgn="base">
        <a:spcBef>
          <a:spcPct val="20000"/>
        </a:spcBef>
        <a:spcAft>
          <a:spcPct val="0"/>
        </a:spcAft>
        <a:buFont typeface="Wingdings" pitchFamily="2" charset="2"/>
        <a:buChar char="©"/>
        <a:defRPr sz="1500" i="1">
          <a:solidFill>
            <a:schemeClr val="tx1"/>
          </a:solidFill>
          <a:latin typeface="+mn-lt"/>
        </a:defRPr>
      </a:lvl7pPr>
      <a:lvl8pPr marL="2571750" indent="-171450" algn="l" rtl="0" fontAlgn="base">
        <a:spcBef>
          <a:spcPct val="20000"/>
        </a:spcBef>
        <a:spcAft>
          <a:spcPct val="0"/>
        </a:spcAft>
        <a:buFont typeface="Wingdings" pitchFamily="2" charset="2"/>
        <a:buChar char="©"/>
        <a:defRPr sz="1500" i="1">
          <a:solidFill>
            <a:schemeClr val="tx1"/>
          </a:solidFill>
          <a:latin typeface="+mn-lt"/>
        </a:defRPr>
      </a:lvl8pPr>
      <a:lvl9pPr marL="2914650" indent="-171450" algn="l" rtl="0" fontAlgn="base">
        <a:spcBef>
          <a:spcPct val="20000"/>
        </a:spcBef>
        <a:spcAft>
          <a:spcPct val="0"/>
        </a:spcAft>
        <a:buFont typeface="Wingdings" pitchFamily="2" charset="2"/>
        <a:buChar char="©"/>
        <a:defRPr sz="1500" i="1">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1838163103"/>
      </p:ext>
    </p:extLst>
  </p:cSld>
  <p:clrMap bg1="dk1" tx1="lt1" bg2="dk2" tx2="lt2" accent1="accent1" accent2="accent2" accent3="accent3" accent4="accent4" accent5="accent5" accent6="accent6" hlink="hlink" folHlink="folHlink"/>
  <p:sldLayoutIdLst>
    <p:sldLayoutId id="2147484375"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2627022324"/>
      </p:ext>
    </p:extLst>
  </p:cSld>
  <p:clrMap bg1="dk1" tx1="lt1" bg2="dk2" tx2="lt2" accent1="accent1" accent2="accent2" accent3="accent3" accent4="accent4" accent5="accent5" accent6="accent6" hlink="hlink" folHlink="folHlink"/>
  <p:sldLayoutIdLst>
    <p:sldLayoutId id="2147484377"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733194092"/>
      </p:ext>
    </p:extLst>
  </p:cSld>
  <p:clrMap bg1="dk1" tx1="lt1" bg2="dk2" tx2="lt2" accent1="accent1" accent2="accent2" accent3="accent3" accent4="accent4" accent5="accent5" accent6="accent6" hlink="hlink" folHlink="folHlink"/>
  <p:sldLayoutIdLst>
    <p:sldLayoutId id="2147484379"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1309076496"/>
      </p:ext>
    </p:extLst>
  </p:cSld>
  <p:clrMap bg1="dk1" tx1="lt1" bg2="dk2" tx2="lt2" accent1="accent1" accent2="accent2" accent3="accent3" accent4="accent4" accent5="accent5" accent6="accent6" hlink="hlink" folHlink="folHlink"/>
  <p:sldLayoutIdLst>
    <p:sldLayoutId id="2147484381"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2" name="Group 81"/>
          <p:cNvGrpSpPr>
            <a:grpSpLocks noChangeAspect="1"/>
          </p:cNvGrpSpPr>
          <p:nvPr userDrawn="1"/>
        </p:nvGrpSpPr>
        <p:grpSpPr>
          <a:xfrm>
            <a:off x="76876" y="102603"/>
            <a:ext cx="914400" cy="685800"/>
            <a:chOff x="3424732" y="318936"/>
            <a:chExt cx="2287921" cy="2287921"/>
          </a:xfrm>
        </p:grpSpPr>
        <p:sp>
          <p:nvSpPr>
            <p:cNvPr id="83" name="Oval 82"/>
            <p:cNvSpPr/>
            <p:nvPr userDrawn="1"/>
          </p:nvSpPr>
          <p:spPr bwMode="auto">
            <a:xfrm>
              <a:off x="3477774" y="346273"/>
              <a:ext cx="2207659" cy="2171893"/>
            </a:xfrm>
            <a:prstGeom prst="ellipse">
              <a:avLst/>
            </a:prstGeom>
            <a:solidFill>
              <a:schemeClr val="tx1">
                <a:lumMod val="65000"/>
              </a:schemeClr>
            </a:solid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4" name="Arc 83"/>
            <p:cNvSpPr/>
            <p:nvPr userDrawn="1"/>
          </p:nvSpPr>
          <p:spPr bwMode="auto">
            <a:xfrm>
              <a:off x="3854673" y="346273"/>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85" name="Straight Connector 84"/>
            <p:cNvCxnSpPr>
              <a:stCxn id="83" idx="0"/>
              <a:endCxn id="83" idx="4"/>
            </p:cNvCxnSpPr>
            <p:nvPr userDrawn="1"/>
          </p:nvCxnSpPr>
          <p:spPr bwMode="auto">
            <a:xfrm>
              <a:off x="4581604" y="346273"/>
              <a:ext cx="0" cy="217189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 name="Arc 85"/>
            <p:cNvSpPr/>
            <p:nvPr userDrawn="1"/>
          </p:nvSpPr>
          <p:spPr bwMode="auto">
            <a:xfrm>
              <a:off x="4122694" y="346273"/>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7" name="Arc 86"/>
            <p:cNvSpPr/>
            <p:nvPr userDrawn="1"/>
          </p:nvSpPr>
          <p:spPr bwMode="auto">
            <a:xfrm rot="10800000">
              <a:off x="3775584" y="337237"/>
              <a:ext cx="1616482" cy="217189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8" name="Arc 87"/>
            <p:cNvSpPr/>
            <p:nvPr userDrawn="1"/>
          </p:nvSpPr>
          <p:spPr bwMode="auto">
            <a:xfrm rot="10800000">
              <a:off x="4110607" y="337237"/>
              <a:ext cx="904560" cy="217867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89" name="Arc 88"/>
            <p:cNvSpPr/>
            <p:nvPr userDrawn="1"/>
          </p:nvSpPr>
          <p:spPr bwMode="auto">
            <a:xfrm rot="5400000">
              <a:off x="3809544" y="410341"/>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0" name="Arc 89"/>
            <p:cNvSpPr/>
            <p:nvPr userDrawn="1"/>
          </p:nvSpPr>
          <p:spPr bwMode="auto">
            <a:xfrm rot="5400000">
              <a:off x="4134320" y="288226"/>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1" name="Arc 90"/>
            <p:cNvSpPr/>
            <p:nvPr userDrawn="1"/>
          </p:nvSpPr>
          <p:spPr bwMode="auto">
            <a:xfrm rot="16200000">
              <a:off x="3757896" y="197493"/>
              <a:ext cx="1569946" cy="2236273"/>
            </a:xfrm>
            <a:prstGeom prst="arc">
              <a:avLst>
                <a:gd name="adj1" fmla="val 16572462"/>
                <a:gd name="adj2" fmla="val 5082175"/>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2" name="Arc 91"/>
            <p:cNvSpPr/>
            <p:nvPr userDrawn="1"/>
          </p:nvSpPr>
          <p:spPr bwMode="auto">
            <a:xfrm rot="16200000">
              <a:off x="4142694" y="279191"/>
              <a:ext cx="878519" cy="2243253"/>
            </a:xfrm>
            <a:prstGeom prst="arc">
              <a:avLst>
                <a:gd name="adj1" fmla="val 16201653"/>
                <a:gd name="adj2" fmla="val 5244194"/>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cxnSp>
          <p:nvCxnSpPr>
            <p:cNvPr id="93" name="Straight Connector 92"/>
            <p:cNvCxnSpPr>
              <a:stCxn id="90" idx="0"/>
              <a:endCxn id="83" idx="2"/>
            </p:cNvCxnSpPr>
            <p:nvPr userDrawn="1"/>
          </p:nvCxnSpPr>
          <p:spPr bwMode="auto">
            <a:xfrm flipH="1">
              <a:off x="3477774" y="1410377"/>
              <a:ext cx="2217431" cy="21843"/>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4" name="Donut 93"/>
            <p:cNvSpPr/>
            <p:nvPr/>
          </p:nvSpPr>
          <p:spPr bwMode="auto">
            <a:xfrm>
              <a:off x="3442879" y="318936"/>
              <a:ext cx="2242555" cy="2287921"/>
            </a:xfrm>
            <a:prstGeom prst="donut">
              <a:avLst>
                <a:gd name="adj" fmla="val 6885"/>
              </a:avLst>
            </a:prstGeom>
            <a:gradFill>
              <a:gsLst>
                <a:gs pos="0">
                  <a:srgbClr val="84BBF8"/>
                </a:gs>
                <a:gs pos="80000">
                  <a:schemeClr val="accent3">
                    <a:shade val="93000"/>
                    <a:satMod val="130000"/>
                  </a:schemeClr>
                </a:gs>
                <a:gs pos="100000">
                  <a:schemeClr val="accent3">
                    <a:shade val="94000"/>
                    <a:satMod val="135000"/>
                  </a:schemeClr>
                </a:gs>
              </a:gsLst>
            </a:gradFill>
            <a:ln/>
            <a:extLst/>
          </p:spPr>
          <p:style>
            <a:lnRef idx="0">
              <a:schemeClr val="accent3"/>
            </a:lnRef>
            <a:fillRef idx="3">
              <a:schemeClr val="accent3"/>
            </a:fillRef>
            <a:effectRef idx="3">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grpSp>
          <p:nvGrpSpPr>
            <p:cNvPr id="95" name="Group 94"/>
            <p:cNvGrpSpPr/>
            <p:nvPr/>
          </p:nvGrpSpPr>
          <p:grpSpPr>
            <a:xfrm rot="1916764">
              <a:off x="4288074" y="367752"/>
              <a:ext cx="381613" cy="2127481"/>
              <a:chOff x="4914900" y="999490"/>
              <a:chExt cx="640080" cy="3962399"/>
            </a:xfrm>
          </p:grpSpPr>
          <p:sp>
            <p:nvSpPr>
              <p:cNvPr id="102" name="Pentagon 101"/>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103" name="Rectangle 102"/>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4" name="Flowchart: Delay 103"/>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5" name="Straight Connector 104"/>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96" name="Group 95"/>
            <p:cNvGrpSpPr/>
            <p:nvPr/>
          </p:nvGrpSpPr>
          <p:grpSpPr>
            <a:xfrm rot="19532891">
              <a:off x="4468039" y="357763"/>
              <a:ext cx="381613" cy="2127481"/>
              <a:chOff x="4914900" y="999490"/>
              <a:chExt cx="640080" cy="3962399"/>
            </a:xfrm>
          </p:grpSpPr>
          <p:sp>
            <p:nvSpPr>
              <p:cNvPr id="98" name="Pentagon 97"/>
              <p:cNvSpPr/>
              <p:nvPr/>
            </p:nvSpPr>
            <p:spPr bwMode="auto">
              <a:xfrm rot="16200000">
                <a:off x="3646170" y="2439670"/>
                <a:ext cx="3177540" cy="297180"/>
              </a:xfrm>
              <a:prstGeom prst="homePlate">
                <a:avLst>
                  <a:gd name="adj" fmla="val 77660"/>
                </a:avLst>
              </a:prstGeom>
              <a:solidFill>
                <a:schemeClr val="tx1"/>
              </a:solidFill>
              <a:ln>
                <a:solidFill>
                  <a:schemeClr val="bg2"/>
                </a:solid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sp>
            <p:nvSpPr>
              <p:cNvPr id="99" name="Rectangle 98"/>
              <p:cNvSpPr/>
              <p:nvPr/>
            </p:nvSpPr>
            <p:spPr bwMode="auto">
              <a:xfrm>
                <a:off x="4914900" y="4100829"/>
                <a:ext cx="640080" cy="152400"/>
              </a:xfrm>
              <a:prstGeom prst="rect">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sp>
            <p:nvSpPr>
              <p:cNvPr id="100" name="Flowchart: Delay 99"/>
              <p:cNvSpPr/>
              <p:nvPr/>
            </p:nvSpPr>
            <p:spPr bwMode="auto">
              <a:xfrm rot="5400000">
                <a:off x="4880610" y="4458969"/>
                <a:ext cx="708660" cy="297180"/>
              </a:xfrm>
              <a:prstGeom prst="flowChartDelay">
                <a:avLst/>
              </a:prstGeom>
              <a:ln>
                <a:solidFill>
                  <a:schemeClr val="bg2"/>
                </a:solidFill>
              </a:ln>
              <a:ex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endParaRPr>
              </a:p>
            </p:txBody>
          </p:sp>
          <p:cxnSp>
            <p:nvCxnSpPr>
              <p:cNvPr id="101" name="Straight Connector 100"/>
              <p:cNvCxnSpPr/>
              <p:nvPr/>
            </p:nvCxnSpPr>
            <p:spPr bwMode="auto">
              <a:xfrm>
                <a:off x="5224182" y="999490"/>
                <a:ext cx="0" cy="3101339"/>
              </a:xfrm>
              <a:prstGeom prst="line">
                <a:avLst/>
              </a:prstGeom>
              <a:noFill/>
              <a:ln w="9525" cap="flat" cmpd="sng" algn="ctr">
                <a:solidFill>
                  <a:schemeClr val="bg2"/>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97" name="Picture 9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807994" y="525874"/>
              <a:ext cx="1509785" cy="1509785"/>
            </a:xfrm>
            <a:prstGeom prst="rect">
              <a:avLst/>
            </a:prstGeom>
            <a:noFill/>
            <a:ln>
              <a:noFill/>
            </a:ln>
          </p:spPr>
        </p:pic>
      </p:grpSp>
      <p:sp>
        <p:nvSpPr>
          <p:cNvPr id="1098" name="Text Box 74"/>
          <p:cNvSpPr txBox="1">
            <a:spLocks noChangeArrowheads="1"/>
          </p:cNvSpPr>
          <p:nvPr/>
        </p:nvSpPr>
        <p:spPr bwMode="auto">
          <a:xfrm>
            <a:off x="5342467" y="6527800"/>
            <a:ext cx="1485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1600">
              <a:solidFill>
                <a:srgbClr val="FFFFFF"/>
              </a:solidFill>
              <a:latin typeface="Arial" charset="0"/>
            </a:endParaRPr>
          </a:p>
        </p:txBody>
      </p:sp>
      <p:sp>
        <p:nvSpPr>
          <p:cNvPr id="1100" name="Text Box 76"/>
          <p:cNvSpPr txBox="1">
            <a:spLocks noChangeArrowheads="1"/>
          </p:cNvSpPr>
          <p:nvPr/>
        </p:nvSpPr>
        <p:spPr bwMode="auto">
          <a:xfrm>
            <a:off x="49500" y="6499093"/>
            <a:ext cx="1938317"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r>
              <a:rPr lang="en-US" altLang="en-US" sz="1200" b="0">
                <a:solidFill>
                  <a:srgbClr val="000000"/>
                </a:solidFill>
                <a:latin typeface="Arial" charset="0"/>
              </a:rPr>
              <a:t> </a:t>
            </a:r>
            <a:fld id="{2D1B8AED-F57D-4C88-80FC-F47CECF259A0}" type="slidenum">
              <a:rPr lang="en-US" altLang="en-US" sz="1200" b="0">
                <a:solidFill>
                  <a:srgbClr val="000000"/>
                </a:solidFill>
                <a:latin typeface="Arial" charset="0"/>
              </a:rPr>
              <a:pPr algn="ctr" eaLnBrk="0" hangingPunct="0"/>
              <a:t>‹#›</a:t>
            </a:fld>
            <a:endParaRPr lang="en-US" altLang="en-US" sz="1200" b="0">
              <a:solidFill>
                <a:srgbClr val="000000"/>
              </a:solidFill>
              <a:latin typeface="Arial" charset="0"/>
            </a:endParaRPr>
          </a:p>
        </p:txBody>
      </p:sp>
      <p:sp>
        <p:nvSpPr>
          <p:cNvPr id="65" name="Footer Placeholder 1"/>
          <p:cNvSpPr txBox="1">
            <a:spLocks/>
          </p:cNvSpPr>
          <p:nvPr userDrawn="1"/>
        </p:nvSpPr>
        <p:spPr>
          <a:xfrm>
            <a:off x="11497" y="6486650"/>
            <a:ext cx="55550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61A4CE44-EFA5-4F4E-ACB7-6122C8EEFEA4}" type="slidenum">
              <a:rPr lang="en-US" sz="1100" b="0" smtClean="0">
                <a:solidFill>
                  <a:srgbClr val="FFFFFF"/>
                </a:solidFill>
              </a:rPr>
              <a:pPr/>
              <a:t>‹#›</a:t>
            </a:fld>
            <a:endParaRPr lang="en-US" sz="1100" b="0" dirty="0">
              <a:solidFill>
                <a:srgbClr val="FFFFFF"/>
              </a:solidFill>
            </a:endParaRPr>
          </a:p>
        </p:txBody>
      </p:sp>
      <p:sp>
        <p:nvSpPr>
          <p:cNvPr id="66" name="Footer Placeholder 1"/>
          <p:cNvSpPr txBox="1">
            <a:spLocks/>
          </p:cNvSpPr>
          <p:nvPr userDrawn="1"/>
        </p:nvSpPr>
        <p:spPr>
          <a:xfrm>
            <a:off x="11083637" y="6475423"/>
            <a:ext cx="1108364" cy="323850"/>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sz="1200" kern="1200">
                <a:solidFill>
                  <a:schemeClr val="tx1"/>
                </a:solidFill>
                <a:latin typeface="Arial" charset="0"/>
                <a:ea typeface="+mn-ea"/>
                <a:cs typeface="+mn-cs"/>
              </a:defRPr>
            </a:lvl1pPr>
            <a:lvl2pPr marL="457200" algn="ctr" rtl="0" eaLnBrk="0" fontAlgn="base" hangingPunct="0">
              <a:spcBef>
                <a:spcPct val="0"/>
              </a:spcBef>
              <a:spcAft>
                <a:spcPct val="0"/>
              </a:spcAft>
              <a:defRPr sz="1400" kern="1200">
                <a:solidFill>
                  <a:schemeClr val="tx1"/>
                </a:solidFill>
                <a:latin typeface="Arial" charset="0"/>
                <a:ea typeface="+mn-ea"/>
                <a:cs typeface="+mn-cs"/>
              </a:defRPr>
            </a:lvl2pPr>
            <a:lvl3pPr marL="914400" algn="ctr" rtl="0" eaLnBrk="0" fontAlgn="base" hangingPunct="0">
              <a:spcBef>
                <a:spcPct val="0"/>
              </a:spcBef>
              <a:spcAft>
                <a:spcPct val="0"/>
              </a:spcAft>
              <a:defRPr sz="1400" kern="1200">
                <a:solidFill>
                  <a:schemeClr val="tx1"/>
                </a:solidFill>
                <a:latin typeface="Arial" charset="0"/>
                <a:ea typeface="+mn-ea"/>
                <a:cs typeface="+mn-cs"/>
              </a:defRPr>
            </a:lvl3pPr>
            <a:lvl4pPr marL="1371600" algn="ctr" rtl="0" eaLnBrk="0" fontAlgn="base" hangingPunct="0">
              <a:spcBef>
                <a:spcPct val="0"/>
              </a:spcBef>
              <a:spcAft>
                <a:spcPct val="0"/>
              </a:spcAft>
              <a:defRPr sz="1400" kern="1200">
                <a:solidFill>
                  <a:schemeClr val="tx1"/>
                </a:solidFill>
                <a:latin typeface="Arial" charset="0"/>
                <a:ea typeface="+mn-ea"/>
                <a:cs typeface="+mn-cs"/>
              </a:defRPr>
            </a:lvl4pPr>
            <a:lvl5pPr marL="1828800" algn="ctr" rtl="0" eaLnBrk="0" fontAlgn="base" hangingPunct="0">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a:lstStyle>
          <a:p>
            <a:fld id="{0AAF1BE8-AF42-4F40-B226-F5F529E11F43}" type="datetime1">
              <a:rPr lang="en-US" sz="1100" b="0" smtClean="0">
                <a:solidFill>
                  <a:srgbClr val="FFFFFF"/>
                </a:solidFill>
              </a:rPr>
              <a:pPr/>
              <a:t>2017-11-29</a:t>
            </a:fld>
            <a:endParaRPr lang="en-US" sz="1100" b="0" dirty="0">
              <a:solidFill>
                <a:srgbClr val="FFFFFF"/>
              </a:solidFill>
            </a:endParaRPr>
          </a:p>
        </p:txBody>
      </p:sp>
    </p:spTree>
    <p:extLst>
      <p:ext uri="{BB962C8B-B14F-4D97-AF65-F5344CB8AC3E}">
        <p14:creationId xmlns:p14="http://schemas.microsoft.com/office/powerpoint/2010/main" val="1373433718"/>
      </p:ext>
    </p:extLst>
  </p:cSld>
  <p:clrMap bg1="dk1" tx1="lt1" bg2="dk2" tx2="lt2" accent1="accent1" accent2="accent2" accent3="accent3" accent4="accent4" accent5="accent5" accent6="accent6" hlink="hlink" folHlink="folHlink"/>
  <p:sldLayoutIdLst>
    <p:sldLayoutId id="2147484383" r:id="rId1"/>
  </p:sldLayoutIdLst>
  <p:hf sldNum="0" hdr="0" dt="0"/>
  <p:txStyles>
    <p:titleStyle>
      <a:lvl1pPr algn="r" rtl="0" eaLnBrk="0" fontAlgn="base" hangingPunct="0">
        <a:spcBef>
          <a:spcPct val="0"/>
        </a:spcBef>
        <a:spcAft>
          <a:spcPct val="0"/>
        </a:spcAft>
        <a:defRPr sz="2400" b="1" i="1">
          <a:solidFill>
            <a:schemeClr val="tx2"/>
          </a:solidFill>
          <a:latin typeface="+mj-lt"/>
          <a:ea typeface="+mj-ea"/>
          <a:cs typeface="+mj-cs"/>
        </a:defRPr>
      </a:lvl1pPr>
      <a:lvl2pPr algn="r" rtl="0" eaLnBrk="0" fontAlgn="base" hangingPunct="0">
        <a:spcBef>
          <a:spcPct val="0"/>
        </a:spcBef>
        <a:spcAft>
          <a:spcPct val="0"/>
        </a:spcAft>
        <a:defRPr sz="2400" b="1" i="1">
          <a:solidFill>
            <a:schemeClr val="tx2"/>
          </a:solidFill>
          <a:latin typeface="Arial" charset="0"/>
        </a:defRPr>
      </a:lvl2pPr>
      <a:lvl3pPr algn="r" rtl="0" eaLnBrk="0" fontAlgn="base" hangingPunct="0">
        <a:spcBef>
          <a:spcPct val="0"/>
        </a:spcBef>
        <a:spcAft>
          <a:spcPct val="0"/>
        </a:spcAft>
        <a:defRPr sz="2400" b="1" i="1">
          <a:solidFill>
            <a:schemeClr val="tx2"/>
          </a:solidFill>
          <a:latin typeface="Arial" charset="0"/>
        </a:defRPr>
      </a:lvl3pPr>
      <a:lvl4pPr algn="r" rtl="0" eaLnBrk="0" fontAlgn="base" hangingPunct="0">
        <a:spcBef>
          <a:spcPct val="0"/>
        </a:spcBef>
        <a:spcAft>
          <a:spcPct val="0"/>
        </a:spcAft>
        <a:defRPr sz="2400" b="1" i="1">
          <a:solidFill>
            <a:schemeClr val="tx2"/>
          </a:solidFill>
          <a:latin typeface="Arial" charset="0"/>
        </a:defRPr>
      </a:lvl4pPr>
      <a:lvl5pPr algn="r" rtl="0" eaLnBrk="0" fontAlgn="base" hangingPunct="0">
        <a:spcBef>
          <a:spcPct val="0"/>
        </a:spcBef>
        <a:spcAft>
          <a:spcPct val="0"/>
        </a:spcAft>
        <a:defRPr sz="2400" b="1" i="1">
          <a:solidFill>
            <a:schemeClr val="tx2"/>
          </a:solidFill>
          <a:latin typeface="Arial" charset="0"/>
        </a:defRPr>
      </a:lvl5pPr>
      <a:lvl6pPr marL="457200" algn="r" rtl="0" eaLnBrk="0" fontAlgn="base" hangingPunct="0">
        <a:spcBef>
          <a:spcPct val="0"/>
        </a:spcBef>
        <a:spcAft>
          <a:spcPct val="0"/>
        </a:spcAft>
        <a:defRPr sz="2400" b="1" i="1">
          <a:solidFill>
            <a:schemeClr val="tx2"/>
          </a:solidFill>
          <a:latin typeface="Arial" charset="0"/>
        </a:defRPr>
      </a:lvl6pPr>
      <a:lvl7pPr marL="914400" algn="r" rtl="0" eaLnBrk="0" fontAlgn="base" hangingPunct="0">
        <a:spcBef>
          <a:spcPct val="0"/>
        </a:spcBef>
        <a:spcAft>
          <a:spcPct val="0"/>
        </a:spcAft>
        <a:defRPr sz="2400" b="1" i="1">
          <a:solidFill>
            <a:schemeClr val="tx2"/>
          </a:solidFill>
          <a:latin typeface="Arial" charset="0"/>
        </a:defRPr>
      </a:lvl7pPr>
      <a:lvl8pPr marL="1371600" algn="r" rtl="0" eaLnBrk="0" fontAlgn="base" hangingPunct="0">
        <a:spcBef>
          <a:spcPct val="0"/>
        </a:spcBef>
        <a:spcAft>
          <a:spcPct val="0"/>
        </a:spcAft>
        <a:defRPr sz="2400" b="1" i="1">
          <a:solidFill>
            <a:schemeClr val="tx2"/>
          </a:solidFill>
          <a:latin typeface="Arial" charset="0"/>
        </a:defRPr>
      </a:lvl8pPr>
      <a:lvl9pPr marL="1828800" algn="r" rtl="0" eaLnBrk="0" fontAlgn="base" hangingPunct="0">
        <a:spcBef>
          <a:spcPct val="0"/>
        </a:spcBef>
        <a:spcAft>
          <a:spcPct val="0"/>
        </a:spcAft>
        <a:defRPr sz="2400" b="1" i="1">
          <a:solidFill>
            <a:schemeClr val="tx2"/>
          </a:solidFill>
          <a:latin typeface="Arial" charset="0"/>
        </a:defRPr>
      </a:lvl9pPr>
    </p:titleStyle>
    <p:bodyStyle>
      <a:lvl1pPr marL="228600" indent="-228600" algn="l" rtl="0" eaLnBrk="0" fontAlgn="base" hangingPunct="0">
        <a:spcBef>
          <a:spcPct val="0"/>
        </a:spcBef>
        <a:spcAft>
          <a:spcPct val="20000"/>
        </a:spcAft>
        <a:buClr>
          <a:schemeClr val="tx1"/>
        </a:buClr>
        <a:buChar char="•"/>
        <a:defRPr sz="2000" b="1">
          <a:solidFill>
            <a:schemeClr val="tx1"/>
          </a:solidFill>
          <a:latin typeface="+mn-lt"/>
          <a:ea typeface="+mn-ea"/>
          <a:cs typeface="+mn-cs"/>
        </a:defRPr>
      </a:lvl1pPr>
      <a:lvl2pPr marL="685800" indent="-228600" algn="l" rtl="0" eaLnBrk="0" fontAlgn="base" hangingPunct="0">
        <a:spcBef>
          <a:spcPct val="0"/>
        </a:spcBef>
        <a:spcAft>
          <a:spcPct val="20000"/>
        </a:spcAft>
        <a:buClr>
          <a:schemeClr val="tx1"/>
        </a:buClr>
        <a:buSzPct val="100000"/>
        <a:buChar char="–"/>
        <a:defRPr b="1">
          <a:solidFill>
            <a:schemeClr val="tx1"/>
          </a:solidFill>
          <a:latin typeface="+mn-lt"/>
        </a:defRPr>
      </a:lvl2pPr>
      <a:lvl3pPr marL="1143000" indent="-228600" algn="l" rtl="0" eaLnBrk="0" fontAlgn="base" hangingPunct="0">
        <a:spcBef>
          <a:spcPct val="0"/>
        </a:spcBef>
        <a:spcAft>
          <a:spcPct val="20000"/>
        </a:spcAft>
        <a:buClr>
          <a:schemeClr val="tx1"/>
        </a:buClr>
        <a:buSzPct val="100000"/>
        <a:buChar char="•"/>
        <a:defRPr sz="1600">
          <a:solidFill>
            <a:schemeClr val="tx1"/>
          </a:solidFill>
          <a:latin typeface="+mn-lt"/>
        </a:defRPr>
      </a:lvl3pPr>
      <a:lvl4pPr marL="1600200" indent="-228600" algn="l" rtl="0" eaLnBrk="0" fontAlgn="base" hangingPunct="0">
        <a:spcBef>
          <a:spcPct val="0"/>
        </a:spcBef>
        <a:spcAft>
          <a:spcPct val="20000"/>
        </a:spcAft>
        <a:buClr>
          <a:schemeClr val="tx1"/>
        </a:buClr>
        <a:buSzPct val="100000"/>
        <a:buChar char="–"/>
        <a:defRPr sz="14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eaLnBrk="0" fontAlgn="base" hangingPunct="0">
        <a:spcBef>
          <a:spcPct val="20000"/>
        </a:spcBef>
        <a:spcAft>
          <a:spcPct val="0"/>
        </a:spcAft>
        <a:buChar char="•"/>
        <a:defRPr sz="2000">
          <a:solidFill>
            <a:schemeClr val="tx1"/>
          </a:solidFill>
          <a:latin typeface="Times New Roman" pitchFamily="18" charset="0"/>
        </a:defRPr>
      </a:lvl6pPr>
      <a:lvl7pPr marL="2971800" indent="-228600" algn="l" rtl="0" eaLnBrk="0" fontAlgn="base" hangingPunct="0">
        <a:spcBef>
          <a:spcPct val="20000"/>
        </a:spcBef>
        <a:spcAft>
          <a:spcPct val="0"/>
        </a:spcAft>
        <a:buChar char="•"/>
        <a:defRPr sz="2000">
          <a:solidFill>
            <a:schemeClr val="tx1"/>
          </a:solidFill>
          <a:latin typeface="Times New Roman" pitchFamily="18" charset="0"/>
        </a:defRPr>
      </a:lvl7pPr>
      <a:lvl8pPr marL="3429000" indent="-228600" algn="l" rtl="0" eaLnBrk="0" fontAlgn="base" hangingPunct="0">
        <a:spcBef>
          <a:spcPct val="20000"/>
        </a:spcBef>
        <a:spcAft>
          <a:spcPct val="0"/>
        </a:spcAft>
        <a:buChar char="•"/>
        <a:defRPr sz="2000">
          <a:solidFill>
            <a:schemeClr val="tx1"/>
          </a:solidFill>
          <a:latin typeface="Times New Roman" pitchFamily="18" charset="0"/>
        </a:defRPr>
      </a:lvl8pPr>
      <a:lvl9pPr marL="3886200" indent="-228600" algn="l" rtl="0" eaLnBrk="0" fontAlgn="base" hangingPunct="0">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2210" name="Picture 2" descr="sils_blue"/>
          <p:cNvPicPr>
            <a:picLocks noChangeAspect="1" noChangeArrowheads="1"/>
          </p:cNvPicPr>
          <p:nvPr/>
        </p:nvPicPr>
        <p:blipFill>
          <a:blip r:embed="rId14" cstate="print"/>
          <a:srcRect/>
          <a:stretch>
            <a:fillRect/>
          </a:stretch>
        </p:blipFill>
        <p:spPr bwMode="auto">
          <a:xfrm>
            <a:off x="-27517" y="2"/>
            <a:ext cx="12219517" cy="6873875"/>
          </a:xfrm>
          <a:prstGeom prst="rect">
            <a:avLst/>
          </a:prstGeom>
          <a:noFill/>
        </p:spPr>
      </p:pic>
      <p:sp>
        <p:nvSpPr>
          <p:cNvPr id="222211" name="Rectangle 3"/>
          <p:cNvSpPr>
            <a:spLocks noGrp="1" noChangeArrowheads="1"/>
          </p:cNvSpPr>
          <p:nvPr>
            <p:ph type="title"/>
          </p:nvPr>
        </p:nvSpPr>
        <p:spPr bwMode="auto">
          <a:xfrm>
            <a:off x="609600" y="274641"/>
            <a:ext cx="10972800" cy="8588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2212" name="Rectangle 4"/>
          <p:cNvSpPr>
            <a:spLocks noGrp="1" noChangeArrowheads="1"/>
          </p:cNvSpPr>
          <p:nvPr>
            <p:ph type="body" idx="1"/>
          </p:nvPr>
        </p:nvSpPr>
        <p:spPr bwMode="auto">
          <a:xfrm>
            <a:off x="609600" y="1179516"/>
            <a:ext cx="10972800" cy="4587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2213" name="Rectangle 5"/>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750" b="0">
                <a:solidFill>
                  <a:schemeClr val="bg1"/>
                </a:solidFill>
                <a:latin typeface="+mn-lt"/>
              </a:defRPr>
            </a:lvl1pPr>
          </a:lstStyle>
          <a:p>
            <a:fld id="{3A255B57-46C1-425F-927C-AF19524D655A}" type="datetime1">
              <a:rPr lang="en-US" smtClean="0"/>
              <a:t>2017-11-29</a:t>
            </a:fld>
            <a:endParaRPr lang="en-US"/>
          </a:p>
        </p:txBody>
      </p:sp>
      <p:sp>
        <p:nvSpPr>
          <p:cNvPr id="222214" name="Rectangle 6"/>
          <p:cNvSpPr>
            <a:spLocks noGrp="1" noChangeArrowheads="1"/>
          </p:cNvSpPr>
          <p:nvPr>
            <p:ph type="ftr" sz="quarter" idx="3"/>
          </p:nvPr>
        </p:nvSpPr>
        <p:spPr bwMode="auto">
          <a:xfrm>
            <a:off x="4148667" y="6245225"/>
            <a:ext cx="3744384"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750" b="0">
                <a:solidFill>
                  <a:schemeClr val="bg1"/>
                </a:solidFill>
                <a:latin typeface="+mn-lt"/>
              </a:defRPr>
            </a:lvl1pPr>
          </a:lstStyle>
          <a:p>
            <a:r>
              <a:rPr lang="en-US"/>
              <a:t>Presentation Delivery</a:t>
            </a:r>
          </a:p>
        </p:txBody>
      </p:sp>
      <p:sp>
        <p:nvSpPr>
          <p:cNvPr id="222215" name="Rectangle 7"/>
          <p:cNvSpPr>
            <a:spLocks noGrp="1" noChangeArrowheads="1"/>
          </p:cNvSpPr>
          <p:nvPr>
            <p:ph type="sldNum" sz="quarter" idx="4"/>
          </p:nvPr>
        </p:nvSpPr>
        <p:spPr bwMode="auto">
          <a:xfrm>
            <a:off x="8737600" y="6505575"/>
            <a:ext cx="2844800" cy="215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750" b="0">
                <a:solidFill>
                  <a:schemeClr val="bg1"/>
                </a:solidFill>
                <a:latin typeface="+mn-lt"/>
              </a:defRPr>
            </a:lvl1pPr>
          </a:lstStyle>
          <a:p>
            <a:fld id="{9116AAEF-E283-463C-81A2-64B65B2347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4044" r:id="rId12"/>
  </p:sldLayoutIdLst>
  <p:transition>
    <p:fade/>
  </p:transition>
  <p:hf sldNum="0" hdr="0"/>
  <p:txStyles>
    <p:titleStyle>
      <a:lvl1pPr algn="ctr" rtl="0" fontAlgn="base">
        <a:spcBef>
          <a:spcPct val="0"/>
        </a:spcBef>
        <a:spcAft>
          <a:spcPct val="0"/>
        </a:spcAft>
        <a:defRPr sz="3300">
          <a:solidFill>
            <a:schemeClr val="bg1"/>
          </a:solidFill>
          <a:effectLst>
            <a:outerShdw blurRad="38100" dist="38100" dir="2700000" algn="tl">
              <a:srgbClr val="C0C0C0"/>
            </a:outerShdw>
          </a:effectLst>
          <a:latin typeface="+mj-lt"/>
          <a:ea typeface="+mj-ea"/>
          <a:cs typeface="+mj-cs"/>
        </a:defRPr>
      </a:lvl1pPr>
      <a:lvl2pPr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2pPr>
      <a:lvl3pPr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3pPr>
      <a:lvl4pPr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4pPr>
      <a:lvl5pPr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5pPr>
      <a:lvl6pPr marL="342900"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6pPr>
      <a:lvl7pPr marL="685800"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7pPr>
      <a:lvl8pPr marL="1028700"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8pPr>
      <a:lvl9pPr marL="1371600" algn="ctr" rtl="0" fontAlgn="base">
        <a:spcBef>
          <a:spcPct val="0"/>
        </a:spcBef>
        <a:spcAft>
          <a:spcPct val="0"/>
        </a:spcAft>
        <a:defRPr sz="3300">
          <a:solidFill>
            <a:schemeClr val="bg1"/>
          </a:solidFill>
          <a:effectLst>
            <a:outerShdw blurRad="38100" dist="38100" dir="2700000" algn="tl">
              <a:srgbClr val="C0C0C0"/>
            </a:outerShdw>
          </a:effectLst>
          <a:latin typeface="Arial" charset="0"/>
        </a:defRPr>
      </a:lvl9pPr>
    </p:titleStyle>
    <p:bodyStyle>
      <a:lvl1pPr marL="257175" indent="-257175" algn="l" rtl="0" fontAlgn="base">
        <a:spcBef>
          <a:spcPct val="20000"/>
        </a:spcBef>
        <a:spcAft>
          <a:spcPct val="0"/>
        </a:spcAft>
        <a:buChar char="•"/>
        <a:defRPr sz="2400">
          <a:solidFill>
            <a:schemeClr val="bg1"/>
          </a:solidFill>
          <a:effectLst>
            <a:outerShdw blurRad="38100" dist="38100" dir="2700000" algn="tl">
              <a:srgbClr val="C0C0C0"/>
            </a:outerShdw>
          </a:effectLst>
          <a:latin typeface="+mn-lt"/>
          <a:ea typeface="+mn-ea"/>
          <a:cs typeface="+mn-cs"/>
        </a:defRPr>
      </a:lvl1pPr>
      <a:lvl2pPr marL="557213" indent="-214313" algn="l" rtl="0" fontAlgn="base">
        <a:spcBef>
          <a:spcPct val="20000"/>
        </a:spcBef>
        <a:spcAft>
          <a:spcPct val="0"/>
        </a:spcAft>
        <a:buChar char="–"/>
        <a:defRPr sz="2100">
          <a:solidFill>
            <a:schemeClr val="bg1"/>
          </a:solidFill>
          <a:effectLst>
            <a:outerShdw blurRad="38100" dist="38100" dir="2700000" algn="tl">
              <a:srgbClr val="C0C0C0"/>
            </a:outerShdw>
          </a:effectLst>
          <a:latin typeface="+mn-lt"/>
        </a:defRPr>
      </a:lvl2pPr>
      <a:lvl3pPr marL="857250" indent="-171450" algn="l" rtl="0" fontAlgn="base">
        <a:spcBef>
          <a:spcPct val="20000"/>
        </a:spcBef>
        <a:spcAft>
          <a:spcPct val="0"/>
        </a:spcAft>
        <a:buChar char="•"/>
        <a:defRPr sz="1800">
          <a:solidFill>
            <a:schemeClr val="bg1"/>
          </a:solidFill>
          <a:effectLst>
            <a:outerShdw blurRad="38100" dist="38100" dir="2700000" algn="tl">
              <a:srgbClr val="C0C0C0"/>
            </a:outerShdw>
          </a:effectLst>
          <a:latin typeface="+mn-lt"/>
        </a:defRPr>
      </a:lvl3pPr>
      <a:lvl4pPr marL="1200150" indent="-171450" algn="l" rtl="0" fontAlgn="base">
        <a:spcBef>
          <a:spcPct val="20000"/>
        </a:spcBef>
        <a:spcAft>
          <a:spcPct val="0"/>
        </a:spcAft>
        <a:buChar char="–"/>
        <a:defRPr sz="1500">
          <a:solidFill>
            <a:schemeClr val="bg1"/>
          </a:solidFill>
          <a:effectLst>
            <a:outerShdw blurRad="38100" dist="38100" dir="2700000" algn="tl">
              <a:srgbClr val="C0C0C0"/>
            </a:outerShdw>
          </a:effectLst>
          <a:latin typeface="+mn-lt"/>
        </a:defRPr>
      </a:lvl4pPr>
      <a:lvl5pPr marL="1543050" indent="-171450" algn="l" rtl="0" fontAlgn="base">
        <a:spcBef>
          <a:spcPct val="20000"/>
        </a:spcBef>
        <a:spcAft>
          <a:spcPct val="0"/>
        </a:spcAft>
        <a:buChar char="»"/>
        <a:defRPr sz="1500">
          <a:solidFill>
            <a:schemeClr val="bg1"/>
          </a:solidFill>
          <a:effectLst>
            <a:outerShdw blurRad="38100" dist="38100" dir="2700000" algn="tl">
              <a:srgbClr val="C0C0C0"/>
            </a:outerShdw>
          </a:effectLst>
          <a:latin typeface="+mn-lt"/>
        </a:defRPr>
      </a:lvl5pPr>
      <a:lvl6pPr marL="1885950" indent="-171450" algn="l" rtl="0" fontAlgn="base">
        <a:spcBef>
          <a:spcPct val="20000"/>
        </a:spcBef>
        <a:spcAft>
          <a:spcPct val="0"/>
        </a:spcAft>
        <a:buChar char="»"/>
        <a:defRPr sz="1500">
          <a:solidFill>
            <a:srgbClr val="003399"/>
          </a:solidFill>
          <a:effectLst>
            <a:outerShdw blurRad="38100" dist="38100" dir="2700000" algn="tl">
              <a:srgbClr val="C0C0C0"/>
            </a:outerShdw>
          </a:effectLst>
          <a:latin typeface="+mn-lt"/>
        </a:defRPr>
      </a:lvl6pPr>
      <a:lvl7pPr marL="2228850" indent="-171450" algn="l" rtl="0" fontAlgn="base">
        <a:spcBef>
          <a:spcPct val="20000"/>
        </a:spcBef>
        <a:spcAft>
          <a:spcPct val="0"/>
        </a:spcAft>
        <a:buChar char="»"/>
        <a:defRPr sz="1500">
          <a:solidFill>
            <a:srgbClr val="003399"/>
          </a:solidFill>
          <a:effectLst>
            <a:outerShdw blurRad="38100" dist="38100" dir="2700000" algn="tl">
              <a:srgbClr val="C0C0C0"/>
            </a:outerShdw>
          </a:effectLst>
          <a:latin typeface="+mn-lt"/>
        </a:defRPr>
      </a:lvl7pPr>
      <a:lvl8pPr marL="2571750" indent="-171450" algn="l" rtl="0" fontAlgn="base">
        <a:spcBef>
          <a:spcPct val="20000"/>
        </a:spcBef>
        <a:spcAft>
          <a:spcPct val="0"/>
        </a:spcAft>
        <a:buChar char="»"/>
        <a:defRPr sz="1500">
          <a:solidFill>
            <a:srgbClr val="003399"/>
          </a:solidFill>
          <a:effectLst>
            <a:outerShdw blurRad="38100" dist="38100" dir="2700000" algn="tl">
              <a:srgbClr val="C0C0C0"/>
            </a:outerShdw>
          </a:effectLst>
          <a:latin typeface="+mn-lt"/>
        </a:defRPr>
      </a:lvl8pPr>
      <a:lvl9pPr marL="2914650" indent="-171450" algn="l" rtl="0" fontAlgn="base">
        <a:spcBef>
          <a:spcPct val="20000"/>
        </a:spcBef>
        <a:spcAft>
          <a:spcPct val="0"/>
        </a:spcAft>
        <a:buChar char="»"/>
        <a:defRPr sz="1500">
          <a:solidFill>
            <a:srgbClr val="003399"/>
          </a:solidFill>
          <a:effectLst>
            <a:outerShdw blurRad="38100" dist="38100" dir="2700000" algn="tl">
              <a:srgbClr val="C0C0C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0" y="0"/>
            <a:ext cx="12192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2499" name="Rectangle 3"/>
          <p:cNvSpPr>
            <a:spLocks noGrp="1" noChangeArrowheads="1"/>
          </p:cNvSpPr>
          <p:nvPr>
            <p:ph type="body" idx="1"/>
          </p:nvPr>
        </p:nvSpPr>
        <p:spPr bwMode="auto">
          <a:xfrm>
            <a:off x="609600" y="1600203"/>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25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b="0">
                <a:latin typeface="Arial" charset="0"/>
              </a:defRPr>
            </a:lvl1pPr>
          </a:lstStyle>
          <a:p>
            <a:fld id="{AB7EDA1D-052E-45BD-9931-E156A841E60E}" type="datetime1">
              <a:rPr lang="en-US" smtClean="0"/>
              <a:t>2017-11-29</a:t>
            </a:fld>
            <a:endParaRPr lang="en-US"/>
          </a:p>
        </p:txBody>
      </p:sp>
      <p:sp>
        <p:nvSpPr>
          <p:cNvPr id="3625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50" b="0">
                <a:latin typeface="Arial" charset="0"/>
              </a:defRPr>
            </a:lvl1pPr>
          </a:lstStyle>
          <a:p>
            <a:r>
              <a:rPr lang="en-US"/>
              <a:t>Presentation Delivery</a:t>
            </a:r>
          </a:p>
        </p:txBody>
      </p:sp>
      <p:sp>
        <p:nvSpPr>
          <p:cNvPr id="362502" name="Rectangle 6"/>
          <p:cNvSpPr>
            <a:spLocks noGrp="1" noChangeArrowheads="1"/>
          </p:cNvSpPr>
          <p:nvPr>
            <p:ph type="sldNum" sz="quarter" idx="4"/>
          </p:nvPr>
        </p:nvSpPr>
        <p:spPr bwMode="auto">
          <a:xfrm>
            <a:off x="8839200" y="6553200"/>
            <a:ext cx="3048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750" b="0">
                <a:effectLst>
                  <a:outerShdw blurRad="38100" dist="38100" dir="2700000" algn="tl">
                    <a:srgbClr val="000000"/>
                  </a:outerShdw>
                </a:effectLst>
                <a:latin typeface="+mn-lt"/>
              </a:defRPr>
            </a:lvl1pPr>
          </a:lstStyle>
          <a:p>
            <a:fld id="{1ABDB80D-C064-4326-A3D4-C45CAB337150}" type="slidenum">
              <a:rPr lang="en-US"/>
              <a:pPr/>
              <a:t>‹#›</a:t>
            </a:fld>
            <a:endParaRPr lang="en-US"/>
          </a:p>
        </p:txBody>
      </p:sp>
      <p:sp>
        <p:nvSpPr>
          <p:cNvPr id="362503" name="Line 7"/>
          <p:cNvSpPr>
            <a:spLocks noChangeShapeType="1"/>
          </p:cNvSpPr>
          <p:nvPr/>
        </p:nvSpPr>
        <p:spPr bwMode="auto">
          <a:xfrm>
            <a:off x="0" y="838200"/>
            <a:ext cx="12192000" cy="0"/>
          </a:xfrm>
          <a:prstGeom prst="line">
            <a:avLst/>
          </a:prstGeom>
          <a:noFill/>
          <a:ln w="9525">
            <a:solidFill>
              <a:schemeClr val="tx1"/>
            </a:solidFill>
            <a:round/>
            <a:headEnd/>
            <a:tailEnd/>
          </a:ln>
          <a:effectLst/>
        </p:spPr>
        <p:txBody>
          <a:bodyPr/>
          <a:lstStyle/>
          <a:p>
            <a:endParaRPr lang="en-US" sz="1800"/>
          </a:p>
        </p:txBody>
      </p:sp>
      <p:sp>
        <p:nvSpPr>
          <p:cNvPr id="362504" name="Line 8"/>
          <p:cNvSpPr>
            <a:spLocks noChangeShapeType="1"/>
          </p:cNvSpPr>
          <p:nvPr/>
        </p:nvSpPr>
        <p:spPr bwMode="auto">
          <a:xfrm>
            <a:off x="0" y="914400"/>
            <a:ext cx="12192000" cy="0"/>
          </a:xfrm>
          <a:prstGeom prst="line">
            <a:avLst/>
          </a:prstGeom>
          <a:noFill/>
          <a:ln w="9525">
            <a:solidFill>
              <a:schemeClr val="tx1"/>
            </a:solidFill>
            <a:round/>
            <a:headEnd/>
            <a:tailEnd/>
          </a:ln>
          <a:effectLst/>
        </p:spPr>
        <p:txBody>
          <a:bodyPr/>
          <a:lstStyle/>
          <a:p>
            <a:endParaRPr lang="en-US" sz="1800"/>
          </a:p>
        </p:txBody>
      </p:sp>
      <p:sp>
        <p:nvSpPr>
          <p:cNvPr id="362505" name="Line 9"/>
          <p:cNvSpPr>
            <a:spLocks noChangeShapeType="1"/>
          </p:cNvSpPr>
          <p:nvPr/>
        </p:nvSpPr>
        <p:spPr bwMode="auto">
          <a:xfrm>
            <a:off x="0" y="6400800"/>
            <a:ext cx="12192000" cy="0"/>
          </a:xfrm>
          <a:prstGeom prst="line">
            <a:avLst/>
          </a:prstGeom>
          <a:noFill/>
          <a:ln w="9525">
            <a:solidFill>
              <a:schemeClr val="tx1"/>
            </a:solidFill>
            <a:round/>
            <a:headEnd/>
            <a:tailEnd/>
          </a:ln>
          <a:effectLst/>
        </p:spPr>
        <p:txBody>
          <a:bodyPr/>
          <a:lstStyle/>
          <a:p>
            <a:endParaRPr lang="en-US" sz="1800"/>
          </a:p>
        </p:txBody>
      </p:sp>
      <p:pic>
        <p:nvPicPr>
          <p:cNvPr id="362506" name="Picture 10" descr="consultinglogo"/>
          <p:cNvPicPr>
            <a:picLocks noChangeAspect="1" noChangeArrowheads="1"/>
          </p:cNvPicPr>
          <p:nvPr/>
        </p:nvPicPr>
        <p:blipFill>
          <a:blip r:embed="rId13" cstate="print"/>
          <a:srcRect/>
          <a:stretch>
            <a:fillRect/>
          </a:stretch>
        </p:blipFill>
        <p:spPr bwMode="auto">
          <a:xfrm>
            <a:off x="0" y="6400800"/>
            <a:ext cx="1930400" cy="457200"/>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9"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p:txStyles>
    <p:titleStyle>
      <a:lvl1pPr algn="ctr" rtl="0" fontAlgn="base">
        <a:spcBef>
          <a:spcPct val="0"/>
        </a:spcBef>
        <a:spcAft>
          <a:spcPct val="0"/>
        </a:spcAft>
        <a:defRPr sz="3300" b="1">
          <a:solidFill>
            <a:srgbClr val="BBACA7"/>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2pPr>
      <a:lvl3pPr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3pPr>
      <a:lvl4pPr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4pPr>
      <a:lvl5pPr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5pPr>
      <a:lvl6pPr marL="342900"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6pPr>
      <a:lvl7pPr marL="685800"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7pPr>
      <a:lvl8pPr marL="1028700"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8pPr>
      <a:lvl9pPr marL="1371600" algn="ctr" rtl="0" fontAlgn="base">
        <a:spcBef>
          <a:spcPct val="0"/>
        </a:spcBef>
        <a:spcAft>
          <a:spcPct val="0"/>
        </a:spcAft>
        <a:defRPr sz="3300" b="1">
          <a:solidFill>
            <a:srgbClr val="BBACA7"/>
          </a:solidFill>
          <a:effectLst>
            <a:outerShdw blurRad="38100" dist="38100" dir="2700000" algn="tl">
              <a:srgbClr val="000000"/>
            </a:outerShdw>
          </a:effectLst>
          <a:latin typeface="Tahoma" charset="0"/>
        </a:defRPr>
      </a:lvl9pPr>
    </p:titleStyle>
    <p:bodyStyle>
      <a:lvl1pPr marL="257175" indent="-257175" algn="l" rtl="0" fontAlgn="base">
        <a:spcBef>
          <a:spcPct val="20000"/>
        </a:spcBef>
        <a:spcAft>
          <a:spcPct val="0"/>
        </a:spcAft>
        <a:buChar char="•"/>
        <a:defRPr sz="2100">
          <a:solidFill>
            <a:srgbClr val="991B1B"/>
          </a:solidFill>
          <a:effectLst>
            <a:outerShdw blurRad="38100" dist="38100" dir="2700000" algn="tl">
              <a:srgbClr val="000000"/>
            </a:outerShdw>
          </a:effectLst>
          <a:latin typeface="+mn-lt"/>
          <a:ea typeface="+mn-ea"/>
          <a:cs typeface="+mn-cs"/>
        </a:defRPr>
      </a:lvl1pPr>
      <a:lvl2pPr marL="557213" indent="-214313" algn="l" rtl="0" fontAlgn="base">
        <a:spcBef>
          <a:spcPct val="20000"/>
        </a:spcBef>
        <a:spcAft>
          <a:spcPct val="0"/>
        </a:spcAft>
        <a:buChar char="•"/>
        <a:defRPr sz="1800">
          <a:solidFill>
            <a:schemeClr val="bg1"/>
          </a:solidFill>
          <a:effectLst>
            <a:outerShdw blurRad="38100" dist="38100" dir="2700000" algn="tl">
              <a:srgbClr val="000000"/>
            </a:outerShdw>
          </a:effectLst>
          <a:latin typeface="+mn-lt"/>
        </a:defRPr>
      </a:lvl2pPr>
      <a:lvl3pPr marL="857250" indent="-171450" algn="l" rtl="0" fontAlgn="base">
        <a:spcBef>
          <a:spcPct val="20000"/>
        </a:spcBef>
        <a:spcAft>
          <a:spcPct val="0"/>
        </a:spcAft>
        <a:buChar char="•"/>
        <a:defRPr sz="1500">
          <a:solidFill>
            <a:srgbClr val="991B1B"/>
          </a:solidFill>
          <a:effectLst>
            <a:outerShdw blurRad="38100" dist="38100" dir="2700000" algn="tl">
              <a:srgbClr val="000000"/>
            </a:outerShdw>
          </a:effectLst>
          <a:latin typeface="+mn-lt"/>
        </a:defRPr>
      </a:lvl3pPr>
      <a:lvl4pPr marL="1200150" indent="-171450" algn="l" rtl="0" fontAlgn="base">
        <a:spcBef>
          <a:spcPct val="20000"/>
        </a:spcBef>
        <a:spcAft>
          <a:spcPct val="0"/>
        </a:spcAft>
        <a:buChar char="•"/>
        <a:defRPr sz="1500">
          <a:solidFill>
            <a:schemeClr val="bg1"/>
          </a:solidFill>
          <a:effectLst>
            <a:outerShdw blurRad="38100" dist="38100" dir="2700000" algn="tl">
              <a:srgbClr val="000000"/>
            </a:outerShdw>
          </a:effectLst>
          <a:latin typeface="+mn-lt"/>
        </a:defRPr>
      </a:lvl4pPr>
      <a:lvl5pPr marL="1543050" indent="-171450" algn="l" rtl="0" fontAlgn="base">
        <a:spcBef>
          <a:spcPct val="20000"/>
        </a:spcBef>
        <a:spcAft>
          <a:spcPct val="0"/>
        </a:spcAft>
        <a:buChar char="•"/>
        <a:defRPr sz="1500">
          <a:solidFill>
            <a:srgbClr val="991B1B"/>
          </a:solidFill>
          <a:effectLst>
            <a:outerShdw blurRad="38100" dist="38100" dir="2700000" algn="tl">
              <a:srgbClr val="000000"/>
            </a:outerShdw>
          </a:effectLst>
          <a:latin typeface="+mn-lt"/>
        </a:defRPr>
      </a:lvl5pPr>
      <a:lvl6pPr marL="1885950" indent="-171450" algn="l" rtl="0" fontAlgn="base">
        <a:spcBef>
          <a:spcPct val="20000"/>
        </a:spcBef>
        <a:spcAft>
          <a:spcPct val="0"/>
        </a:spcAft>
        <a:buChar char="•"/>
        <a:defRPr sz="1500">
          <a:solidFill>
            <a:srgbClr val="991B1B"/>
          </a:solidFill>
          <a:effectLst>
            <a:outerShdw blurRad="38100" dist="38100" dir="2700000" algn="tl">
              <a:srgbClr val="000000"/>
            </a:outerShdw>
          </a:effectLst>
          <a:latin typeface="+mn-lt"/>
        </a:defRPr>
      </a:lvl6pPr>
      <a:lvl7pPr marL="2228850" indent="-171450" algn="l" rtl="0" fontAlgn="base">
        <a:spcBef>
          <a:spcPct val="20000"/>
        </a:spcBef>
        <a:spcAft>
          <a:spcPct val="0"/>
        </a:spcAft>
        <a:buChar char="•"/>
        <a:defRPr sz="1500">
          <a:solidFill>
            <a:srgbClr val="991B1B"/>
          </a:solidFill>
          <a:effectLst>
            <a:outerShdw blurRad="38100" dist="38100" dir="2700000" algn="tl">
              <a:srgbClr val="000000"/>
            </a:outerShdw>
          </a:effectLst>
          <a:latin typeface="+mn-lt"/>
        </a:defRPr>
      </a:lvl7pPr>
      <a:lvl8pPr marL="2571750" indent="-171450" algn="l" rtl="0" fontAlgn="base">
        <a:spcBef>
          <a:spcPct val="20000"/>
        </a:spcBef>
        <a:spcAft>
          <a:spcPct val="0"/>
        </a:spcAft>
        <a:buChar char="•"/>
        <a:defRPr sz="1500">
          <a:solidFill>
            <a:srgbClr val="991B1B"/>
          </a:solidFill>
          <a:effectLst>
            <a:outerShdw blurRad="38100" dist="38100" dir="2700000" algn="tl">
              <a:srgbClr val="000000"/>
            </a:outerShdw>
          </a:effectLst>
          <a:latin typeface="+mn-lt"/>
        </a:defRPr>
      </a:lvl8pPr>
      <a:lvl9pPr marL="2914650" indent="-171450" algn="l" rtl="0" fontAlgn="base">
        <a:spcBef>
          <a:spcPct val="20000"/>
        </a:spcBef>
        <a:spcAft>
          <a:spcPct val="0"/>
        </a:spcAft>
        <a:buChar char="•"/>
        <a:defRPr sz="1500">
          <a:solidFill>
            <a:srgbClr val="991B1B"/>
          </a:solidFill>
          <a:effectLst>
            <a:outerShdw blurRad="38100" dist="38100" dir="2700000" algn="tl">
              <a:srgbClr val="000000"/>
            </a:outerShdw>
          </a:effectLst>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p:nvPr userDrawn="1"/>
        </p:nvSpPr>
        <p:spPr>
          <a:xfrm>
            <a:off x="0" y="5796171"/>
            <a:ext cx="6096000" cy="819840"/>
          </a:xfrm>
          <a:prstGeom prst="rect">
            <a:avLst/>
          </a:prstGeom>
        </p:spPr>
        <p:txBody>
          <a:bodyPr>
            <a:spAutoFit/>
          </a:bodyPr>
          <a:lstStyle/>
          <a:p>
            <a:pPr>
              <a:buFont typeface="+mj-lt"/>
              <a:buAutoNum type="arabicPeriod"/>
            </a:pPr>
            <a:r>
              <a:rPr lang="en-US" sz="788" dirty="0">
                <a:latin typeface="Trebuchet MS" pitchFamily="34" charset="0"/>
                <a:hlinkClick r:id="rId14" action="ppaction://hlinksldjump"/>
              </a:rPr>
              <a:t>Navigation</a:t>
            </a:r>
            <a:r>
              <a:rPr lang="en-US" sz="788" dirty="0">
                <a:latin typeface="Trebuchet MS" pitchFamily="34" charset="0"/>
              </a:rPr>
              <a:t>/</a:t>
            </a:r>
            <a:r>
              <a:rPr lang="en-US" sz="788" dirty="0">
                <a:latin typeface="Trebuchet MS" pitchFamily="34" charset="0"/>
                <a:hlinkClick r:id="rId15" action="ppaction://hlinksldjump"/>
              </a:rPr>
              <a:t>Transition</a:t>
            </a:r>
            <a:endParaRPr lang="en-US" sz="788" dirty="0">
              <a:latin typeface="Trebuchet MS" pitchFamily="34" charset="0"/>
            </a:endParaRPr>
          </a:p>
          <a:p>
            <a:pPr>
              <a:buFont typeface="+mj-lt"/>
              <a:buAutoNum type="arabicPeriod"/>
            </a:pPr>
            <a:r>
              <a:rPr lang="en-US" sz="788" dirty="0">
                <a:latin typeface="Trebuchet MS" pitchFamily="34" charset="0"/>
                <a:hlinkClick r:id="rId16" action="ppaction://hlinksldjump"/>
              </a:rPr>
              <a:t>Animation</a:t>
            </a:r>
            <a:endParaRPr lang="en-US" sz="788" dirty="0">
              <a:latin typeface="Trebuchet MS" pitchFamily="34" charset="0"/>
            </a:endParaRPr>
          </a:p>
          <a:p>
            <a:pPr>
              <a:buFont typeface="+mj-lt"/>
              <a:buAutoNum type="arabicPeriod"/>
            </a:pPr>
            <a:r>
              <a:rPr lang="en-US" sz="788" dirty="0">
                <a:latin typeface="Trebuchet MS" pitchFamily="34" charset="0"/>
                <a:hlinkClick r:id="rId17" action="ppaction://hlinksldjump"/>
              </a:rPr>
              <a:t>Hiding slides</a:t>
            </a:r>
            <a:endParaRPr lang="en-US" sz="788" dirty="0">
              <a:latin typeface="Trebuchet MS" pitchFamily="34" charset="0"/>
            </a:endParaRPr>
          </a:p>
          <a:p>
            <a:pPr>
              <a:buFont typeface="+mj-lt"/>
              <a:buAutoNum type="arabicPeriod"/>
            </a:pPr>
            <a:r>
              <a:rPr lang="en-US" sz="788" dirty="0">
                <a:latin typeface="Trebuchet MS" pitchFamily="34" charset="0"/>
                <a:hlinkClick r:id="rId18" action="ppaction://hlinksldjump"/>
              </a:rPr>
              <a:t>Linking slides</a:t>
            </a:r>
            <a:endParaRPr lang="en-US" sz="788" dirty="0">
              <a:latin typeface="Trebuchet MS" pitchFamily="34" charset="0"/>
            </a:endParaRPr>
          </a:p>
          <a:p>
            <a:pPr>
              <a:buFont typeface="+mj-lt"/>
              <a:buAutoNum type="arabicPeriod"/>
            </a:pPr>
            <a:r>
              <a:rPr lang="en-US" sz="788" dirty="0">
                <a:latin typeface="Trebuchet MS" pitchFamily="34" charset="0"/>
                <a:hlinkClick r:id="rId19" action="ppaction://hlinksldjump"/>
              </a:rPr>
              <a:t>Narration</a:t>
            </a:r>
            <a:endParaRPr lang="en-US" sz="788" dirty="0">
              <a:latin typeface="Trebuchet MS" pitchFamily="34" charset="0"/>
            </a:endParaRPr>
          </a:p>
          <a:p>
            <a:pPr>
              <a:buFont typeface="+mj-lt"/>
              <a:buAutoNum type="arabicPeriod"/>
            </a:pPr>
            <a:r>
              <a:rPr lang="en-US" sz="788" dirty="0">
                <a:latin typeface="Trebuchet MS" pitchFamily="34" charset="0"/>
                <a:hlinkClick r:id="rId20" action="ppaction://hlinksldjump"/>
              </a:rPr>
              <a:t>Packaging</a:t>
            </a:r>
            <a:endParaRPr lang="en-US" sz="788" dirty="0">
              <a:latin typeface="Trebuchet MS" pitchFamily="34" charset="0"/>
            </a:endParaRPr>
          </a:p>
        </p:txBody>
      </p:sp>
      <p:sp>
        <p:nvSpPr>
          <p:cNvPr id="382978" name="Rectangle 2"/>
          <p:cNvSpPr>
            <a:spLocks noChangeArrowheads="1"/>
          </p:cNvSpPr>
          <p:nvPr/>
        </p:nvSpPr>
        <p:spPr bwMode="auto">
          <a:xfrm>
            <a:off x="0" y="1377950"/>
            <a:ext cx="2844800" cy="101600"/>
          </a:xfrm>
          <a:prstGeom prst="rect">
            <a:avLst/>
          </a:prstGeom>
          <a:solidFill>
            <a:schemeClr val="accent2"/>
          </a:solidFill>
          <a:ln w="9525">
            <a:noFill/>
            <a:miter lim="800000"/>
            <a:headEnd/>
            <a:tailEnd/>
          </a:ln>
          <a:effectLst/>
        </p:spPr>
        <p:txBody>
          <a:bodyPr wrap="none" anchor="ctr"/>
          <a:lstStyle/>
          <a:p>
            <a:pPr algn="ctr"/>
            <a:endParaRPr lang="en-US" sz="1800" b="0"/>
          </a:p>
        </p:txBody>
      </p:sp>
      <p:sp>
        <p:nvSpPr>
          <p:cNvPr id="382979" name="Rectangle 3"/>
          <p:cNvSpPr>
            <a:spLocks noChangeArrowheads="1"/>
          </p:cNvSpPr>
          <p:nvPr/>
        </p:nvSpPr>
        <p:spPr bwMode="auto">
          <a:xfrm>
            <a:off x="1930400" y="1377950"/>
            <a:ext cx="9652000" cy="10160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endParaRPr lang="en-US" sz="1800" b="0"/>
          </a:p>
        </p:txBody>
      </p:sp>
      <p:sp>
        <p:nvSpPr>
          <p:cNvPr id="382980" name="Rectangle 4"/>
          <p:cNvSpPr>
            <a:spLocks noGrp="1" noChangeArrowheads="1"/>
          </p:cNvSpPr>
          <p:nvPr>
            <p:ph type="title"/>
          </p:nvPr>
        </p:nvSpPr>
        <p:spPr bwMode="auto">
          <a:xfrm>
            <a:off x="1242486" y="96841"/>
            <a:ext cx="9544049" cy="14128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82982" name="Rectangle 6"/>
          <p:cNvSpPr>
            <a:spLocks noGrp="1" noChangeArrowheads="1"/>
          </p:cNvSpPr>
          <p:nvPr>
            <p:ph type="dt" sz="half" idx="2"/>
          </p:nvPr>
        </p:nvSpPr>
        <p:spPr bwMode="auto">
          <a:xfrm>
            <a:off x="1261533"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675" b="0">
                <a:latin typeface="+mn-lt"/>
              </a:defRPr>
            </a:lvl1pPr>
          </a:lstStyle>
          <a:p>
            <a:fld id="{9E30C797-39AD-4D2D-B1F2-F1F106B4F638}" type="datetime1">
              <a:rPr lang="en-US" smtClean="0"/>
              <a:t>2017-11-29</a:t>
            </a:fld>
            <a:endParaRPr lang="en-US" dirty="0"/>
          </a:p>
        </p:txBody>
      </p:sp>
      <p:sp>
        <p:nvSpPr>
          <p:cNvPr id="382983" name="Rectangle 7"/>
          <p:cNvSpPr>
            <a:spLocks noGrp="1" noChangeArrowheads="1"/>
          </p:cNvSpPr>
          <p:nvPr>
            <p:ph type="ftr" sz="quarter" idx="3"/>
          </p:nvPr>
        </p:nvSpPr>
        <p:spPr bwMode="auto">
          <a:xfrm>
            <a:off x="44704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675" b="0">
                <a:latin typeface="+mn-lt"/>
              </a:defRPr>
            </a:lvl1pPr>
          </a:lstStyle>
          <a:p>
            <a:r>
              <a:rPr lang="en-US"/>
              <a:t>Presentation Delivery</a:t>
            </a:r>
            <a:endParaRPr lang="en-US" dirty="0"/>
          </a:p>
        </p:txBody>
      </p:sp>
      <p:sp>
        <p:nvSpPr>
          <p:cNvPr id="382984" name="Rectangle 8"/>
          <p:cNvSpPr>
            <a:spLocks noGrp="1" noChangeArrowheads="1"/>
          </p:cNvSpPr>
          <p:nvPr>
            <p:ph type="sldNum" sz="quarter" idx="4"/>
          </p:nvPr>
        </p:nvSpPr>
        <p:spPr bwMode="auto">
          <a:xfrm>
            <a:off x="89408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675" b="0">
                <a:latin typeface="+mn-lt"/>
              </a:defRPr>
            </a:lvl1pPr>
          </a:lstStyle>
          <a:p>
            <a:fld id="{B48A0AB1-18ED-4E4E-881F-2429B09FA4D5}" type="slidenum">
              <a:rPr lang="en-US" smtClean="0"/>
              <a:pPr/>
              <a:t>‹#›</a:t>
            </a:fld>
            <a:endParaRPr lang="en-US"/>
          </a:p>
        </p:txBody>
      </p:sp>
      <p:sp>
        <p:nvSpPr>
          <p:cNvPr id="382985" name="Freeform 9"/>
          <p:cNvSpPr>
            <a:spLocks noChangeArrowheads="1"/>
          </p:cNvSpPr>
          <p:nvPr/>
        </p:nvSpPr>
        <p:spPr bwMode="auto">
          <a:xfrm>
            <a:off x="1117600" y="561975"/>
            <a:ext cx="203200" cy="1066800"/>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endParaRPr lang="en-US" sz="1800"/>
          </a:p>
        </p:txBody>
      </p:sp>
      <p:sp>
        <p:nvSpPr>
          <p:cNvPr id="382986" name="Freeform 10"/>
          <p:cNvSpPr>
            <a:spLocks noChangeArrowheads="1"/>
          </p:cNvSpPr>
          <p:nvPr/>
        </p:nvSpPr>
        <p:spPr bwMode="auto">
          <a:xfrm>
            <a:off x="11017251" y="269875"/>
            <a:ext cx="203200" cy="1073150"/>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endParaRPr lang="en-US" sz="1800"/>
          </a:p>
        </p:txBody>
      </p:sp>
      <p:sp>
        <p:nvSpPr>
          <p:cNvPr id="382981" name="Rectangle 5"/>
          <p:cNvSpPr>
            <a:spLocks noGrp="1" noChangeArrowheads="1"/>
          </p:cNvSpPr>
          <p:nvPr>
            <p:ph type="body" idx="1"/>
          </p:nvPr>
        </p:nvSpPr>
        <p:spPr bwMode="auto">
          <a:xfrm>
            <a:off x="1265769" y="1981200"/>
            <a:ext cx="10215033"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3701"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4039" r:id="rId12"/>
  </p:sldLayoutIdLst>
  <p:transition>
    <p:fade/>
  </p:transition>
  <p:hf sldNum="0" hdr="0"/>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000">
          <a:solidFill>
            <a:schemeClr val="tx2"/>
          </a:solidFill>
          <a:latin typeface="Arial" charset="0"/>
        </a:defRPr>
      </a:lvl2pPr>
      <a:lvl3pPr algn="l" rtl="0" fontAlgn="base">
        <a:spcBef>
          <a:spcPct val="0"/>
        </a:spcBef>
        <a:spcAft>
          <a:spcPct val="0"/>
        </a:spcAft>
        <a:defRPr sz="3000">
          <a:solidFill>
            <a:schemeClr val="tx2"/>
          </a:solidFill>
          <a:latin typeface="Arial" charset="0"/>
        </a:defRPr>
      </a:lvl3pPr>
      <a:lvl4pPr algn="l" rtl="0" fontAlgn="base">
        <a:spcBef>
          <a:spcPct val="0"/>
        </a:spcBef>
        <a:spcAft>
          <a:spcPct val="0"/>
        </a:spcAft>
        <a:defRPr sz="3000">
          <a:solidFill>
            <a:schemeClr val="tx2"/>
          </a:solidFill>
          <a:latin typeface="Arial" charset="0"/>
        </a:defRPr>
      </a:lvl4pPr>
      <a:lvl5pPr algn="l" rtl="0" fontAlgn="base">
        <a:spcBef>
          <a:spcPct val="0"/>
        </a:spcBef>
        <a:spcAft>
          <a:spcPct val="0"/>
        </a:spcAft>
        <a:defRPr sz="3000">
          <a:solidFill>
            <a:schemeClr val="tx2"/>
          </a:solidFill>
          <a:latin typeface="Arial" charset="0"/>
        </a:defRPr>
      </a:lvl5pPr>
      <a:lvl6pPr marL="342900" algn="l" rtl="0" fontAlgn="base">
        <a:spcBef>
          <a:spcPct val="0"/>
        </a:spcBef>
        <a:spcAft>
          <a:spcPct val="0"/>
        </a:spcAft>
        <a:defRPr sz="3000">
          <a:solidFill>
            <a:schemeClr val="tx2"/>
          </a:solidFill>
          <a:latin typeface="Arial" charset="0"/>
        </a:defRPr>
      </a:lvl6pPr>
      <a:lvl7pPr marL="685800" algn="l" rtl="0" fontAlgn="base">
        <a:spcBef>
          <a:spcPct val="0"/>
        </a:spcBef>
        <a:spcAft>
          <a:spcPct val="0"/>
        </a:spcAft>
        <a:defRPr sz="3000">
          <a:solidFill>
            <a:schemeClr val="tx2"/>
          </a:solidFill>
          <a:latin typeface="Arial" charset="0"/>
        </a:defRPr>
      </a:lvl7pPr>
      <a:lvl8pPr marL="1028700" algn="l" rtl="0" fontAlgn="base">
        <a:spcBef>
          <a:spcPct val="0"/>
        </a:spcBef>
        <a:spcAft>
          <a:spcPct val="0"/>
        </a:spcAft>
        <a:defRPr sz="3000">
          <a:solidFill>
            <a:schemeClr val="tx2"/>
          </a:solidFill>
          <a:latin typeface="Arial" charset="0"/>
        </a:defRPr>
      </a:lvl8pPr>
      <a:lvl9pPr marL="1371600" algn="l" rtl="0" fontAlgn="base">
        <a:spcBef>
          <a:spcPct val="0"/>
        </a:spcBef>
        <a:spcAft>
          <a:spcPct val="0"/>
        </a:spcAft>
        <a:defRPr sz="3000">
          <a:solidFill>
            <a:schemeClr val="tx2"/>
          </a:solidFill>
          <a:latin typeface="Arial" charset="0"/>
        </a:defRPr>
      </a:lvl9pPr>
    </p:titleStyle>
    <p:bodyStyle>
      <a:lvl1pPr marL="335756" indent="-335756" algn="l" rtl="0" fontAlgn="base">
        <a:spcBef>
          <a:spcPct val="20000"/>
        </a:spcBef>
        <a:spcAft>
          <a:spcPct val="0"/>
        </a:spcAft>
        <a:buClr>
          <a:schemeClr val="accent1"/>
        </a:buClr>
        <a:buSzPct val="70000"/>
        <a:buFont typeface="Wingdings" pitchFamily="2" charset="2"/>
        <a:buChar char="n"/>
        <a:defRPr sz="1800">
          <a:solidFill>
            <a:schemeClr val="tx1"/>
          </a:solidFill>
          <a:latin typeface="+mn-lt"/>
          <a:ea typeface="+mn-ea"/>
          <a:cs typeface="+mn-cs"/>
        </a:defRPr>
      </a:lvl1pPr>
      <a:lvl2pPr marL="666750" indent="-329804" algn="l" rtl="0" fontAlgn="base">
        <a:spcBef>
          <a:spcPct val="20000"/>
        </a:spcBef>
        <a:spcAft>
          <a:spcPct val="0"/>
        </a:spcAft>
        <a:buClr>
          <a:schemeClr val="hlink"/>
        </a:buClr>
        <a:buSzPct val="65000"/>
        <a:buFont typeface="Wingdings" pitchFamily="2" charset="2"/>
        <a:buChar char="¡"/>
        <a:defRPr sz="1500">
          <a:solidFill>
            <a:schemeClr val="tx1"/>
          </a:solidFill>
          <a:latin typeface="+mn-lt"/>
        </a:defRPr>
      </a:lvl2pPr>
      <a:lvl3pPr marL="970360" indent="-302419" algn="l" rtl="0" fontAlgn="base">
        <a:spcBef>
          <a:spcPct val="20000"/>
        </a:spcBef>
        <a:spcAft>
          <a:spcPct val="0"/>
        </a:spcAft>
        <a:buClr>
          <a:schemeClr val="accent1"/>
        </a:buClr>
        <a:buSzPct val="70000"/>
        <a:buFont typeface="Wingdings" pitchFamily="2" charset="2"/>
        <a:buChar char="n"/>
        <a:defRPr sz="1350">
          <a:solidFill>
            <a:schemeClr val="tx1"/>
          </a:solidFill>
          <a:latin typeface="+mn-lt"/>
        </a:defRPr>
      </a:lvl3pPr>
      <a:lvl4pPr marL="1260872" indent="-289322" algn="l" rtl="0" fontAlgn="base">
        <a:spcBef>
          <a:spcPct val="20000"/>
        </a:spcBef>
        <a:spcAft>
          <a:spcPct val="0"/>
        </a:spcAft>
        <a:buClr>
          <a:schemeClr val="hlink"/>
        </a:buClr>
        <a:buSzPct val="75000"/>
        <a:buFont typeface="Wingdings" pitchFamily="2" charset="2"/>
        <a:buChar char="¡"/>
        <a:defRPr sz="1200">
          <a:solidFill>
            <a:schemeClr val="tx1"/>
          </a:solidFill>
          <a:latin typeface="+mn-lt"/>
        </a:defRPr>
      </a:lvl4pPr>
      <a:lvl5pPr marL="1552575" indent="-290513" algn="l" rtl="0" fontAlgn="base">
        <a:spcBef>
          <a:spcPct val="20000"/>
        </a:spcBef>
        <a:spcAft>
          <a:spcPct val="0"/>
        </a:spcAft>
        <a:buClr>
          <a:schemeClr val="accent1"/>
        </a:buClr>
        <a:buSzPct val="70000"/>
        <a:buFont typeface="Wingdings" pitchFamily="2" charset="2"/>
        <a:buChar char="n"/>
        <a:defRPr sz="1200">
          <a:solidFill>
            <a:schemeClr val="tx1"/>
          </a:solidFill>
          <a:latin typeface="+mn-lt"/>
        </a:defRPr>
      </a:lvl5pPr>
      <a:lvl6pPr marL="18954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6pPr>
      <a:lvl7pPr marL="22383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7pPr>
      <a:lvl8pPr marL="25812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8pPr>
      <a:lvl9pPr marL="2924175" indent="-290513" algn="l" rtl="0" fontAlgn="base">
        <a:spcBef>
          <a:spcPct val="20000"/>
        </a:spcBef>
        <a:spcAft>
          <a:spcPct val="0"/>
        </a:spcAft>
        <a:buClr>
          <a:schemeClr val="accent1"/>
        </a:buClr>
        <a:buSzPct val="70000"/>
        <a:buFont typeface="Wingdings" pitchFamily="2" charset="2"/>
        <a:buChar char="n"/>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bwMode="auto">
          <a:xfrm>
            <a:off x="609600" y="277816"/>
            <a:ext cx="109728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402435" name="Rectangle 3"/>
          <p:cNvSpPr>
            <a:spLocks noGrp="1" noChangeArrowheads="1"/>
          </p:cNvSpPr>
          <p:nvPr>
            <p:ph type="body" idx="1"/>
          </p:nvPr>
        </p:nvSpPr>
        <p:spPr bwMode="auto">
          <a:xfrm>
            <a:off x="609600" y="1600203"/>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02436" name="Freeform 4"/>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en-US" sz="1800"/>
          </a:p>
        </p:txBody>
      </p:sp>
      <p:sp>
        <p:nvSpPr>
          <p:cNvPr id="402437" name="Line 5"/>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endParaRPr lang="en-US" sz="1800"/>
          </a:p>
        </p:txBody>
      </p:sp>
      <p:sp>
        <p:nvSpPr>
          <p:cNvPr id="402438" name="AutoShape 6">
            <a:hlinkClick r:id="rId13" action="ppaction://hlinkfile" highlightClick="1"/>
          </p:cNvPr>
          <p:cNvSpPr>
            <a:spLocks noChangeArrowheads="1"/>
          </p:cNvSpPr>
          <p:nvPr userDrawn="1"/>
        </p:nvSpPr>
        <p:spPr bwMode="auto">
          <a:xfrm>
            <a:off x="11764435" y="6623050"/>
            <a:ext cx="427567" cy="234950"/>
          </a:xfrm>
          <a:prstGeom prst="actionButtonInformation">
            <a:avLst/>
          </a:prstGeom>
          <a:solidFill>
            <a:schemeClr val="accent1"/>
          </a:solidFill>
          <a:ln w="9525">
            <a:noFill/>
            <a:miter lim="800000"/>
            <a:headEnd/>
            <a:tailEnd/>
          </a:ln>
          <a:effectLst/>
        </p:spPr>
        <p:txBody>
          <a:bodyPr wrap="none" anchor="ctr"/>
          <a:lstStyle/>
          <a:p>
            <a:endParaRPr lang="en-US" sz="1800"/>
          </a:p>
        </p:txBody>
      </p:sp>
      <p:grpSp>
        <p:nvGrpSpPr>
          <p:cNvPr id="402439" name="Group 7"/>
          <p:cNvGrpSpPr>
            <a:grpSpLocks/>
          </p:cNvGrpSpPr>
          <p:nvPr userDrawn="1"/>
        </p:nvGrpSpPr>
        <p:grpSpPr bwMode="auto">
          <a:xfrm>
            <a:off x="783169" y="6342063"/>
            <a:ext cx="10699751" cy="242887"/>
            <a:chOff x="370" y="3995"/>
            <a:chExt cx="5055" cy="153"/>
          </a:xfrm>
        </p:grpSpPr>
        <p:sp>
          <p:nvSpPr>
            <p:cNvPr id="402440" name="Text Box 8">
              <a:hlinkClick r:id="" action="ppaction://noaction"/>
            </p:cNvPr>
            <p:cNvSpPr txBox="1">
              <a:spLocks noChangeArrowheads="1"/>
            </p:cNvSpPr>
            <p:nvPr userDrawn="1"/>
          </p:nvSpPr>
          <p:spPr bwMode="auto">
            <a:xfrm>
              <a:off x="370" y="3998"/>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Question</a:t>
              </a:r>
            </a:p>
          </p:txBody>
        </p:sp>
        <p:sp>
          <p:nvSpPr>
            <p:cNvPr id="402441" name="Text Box 9">
              <a:hlinkClick r:id="" action="ppaction://noaction"/>
            </p:cNvPr>
            <p:cNvSpPr txBox="1">
              <a:spLocks noChangeArrowheads="1"/>
            </p:cNvSpPr>
            <p:nvPr userDrawn="1"/>
          </p:nvSpPr>
          <p:spPr bwMode="auto">
            <a:xfrm>
              <a:off x="1787" y="4003"/>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Method</a:t>
              </a:r>
            </a:p>
          </p:txBody>
        </p:sp>
        <p:sp>
          <p:nvSpPr>
            <p:cNvPr id="402442" name="Text Box 10">
              <a:hlinkClick r:id="" action="ppaction://noaction"/>
            </p:cNvPr>
            <p:cNvSpPr txBox="1">
              <a:spLocks noChangeArrowheads="1"/>
            </p:cNvSpPr>
            <p:nvPr userDrawn="1"/>
          </p:nvSpPr>
          <p:spPr bwMode="auto">
            <a:xfrm>
              <a:off x="3276" y="3995"/>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Narratives</a:t>
              </a:r>
            </a:p>
          </p:txBody>
        </p:sp>
        <p:sp>
          <p:nvSpPr>
            <p:cNvPr id="402443" name="Text Box 11">
              <a:hlinkClick r:id="" action="ppaction://noaction"/>
            </p:cNvPr>
            <p:cNvSpPr txBox="1">
              <a:spLocks noChangeArrowheads="1"/>
            </p:cNvSpPr>
            <p:nvPr userDrawn="1"/>
          </p:nvSpPr>
          <p:spPr bwMode="auto">
            <a:xfrm>
              <a:off x="4713" y="3995"/>
              <a:ext cx="712" cy="145"/>
            </a:xfrm>
            <a:prstGeom prst="rect">
              <a:avLst/>
            </a:prstGeom>
            <a:noFill/>
            <a:ln w="9525">
              <a:noFill/>
              <a:miter lim="800000"/>
              <a:headEnd/>
              <a:tailEnd/>
            </a:ln>
            <a:effectLst/>
          </p:spPr>
          <p:txBody>
            <a:bodyPr>
              <a:spAutoFit/>
            </a:bodyPr>
            <a:lstStyle/>
            <a:p>
              <a:pPr algn="ctr">
                <a:spcBef>
                  <a:spcPct val="50000"/>
                </a:spcBef>
              </a:pPr>
              <a:r>
                <a:rPr lang="en-US" sz="900" b="0">
                  <a:latin typeface="Trebuchet MS" pitchFamily="34" charset="0"/>
                </a:rPr>
                <a:t>Findings</a:t>
              </a:r>
            </a:p>
          </p:txBody>
        </p:sp>
      </p:grpSp>
    </p:spTree>
  </p:cSld>
  <p:clrMap bg1="lt1" tx1="dk1" bg2="lt2" tx2="dk2" accent1="accent1" accent2="accent2" accent3="accent3" accent4="accent4" accent5="accent5" accent6="accent6" hlink="hlink" folHlink="folHlink"/>
  <p:sldLayoutIdLst>
    <p:sldLayoutId id="2147483705"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p:fade/>
  </p:transition>
  <p:hf sldNum="0" hdr="0"/>
  <p:txStyles>
    <p:titleStyle>
      <a:lvl1pPr algn="l" rtl="0" fontAlgn="base">
        <a:spcBef>
          <a:spcPct val="0"/>
        </a:spcBef>
        <a:spcAft>
          <a:spcPct val="0"/>
        </a:spcAft>
        <a:defRPr sz="3150">
          <a:solidFill>
            <a:schemeClr val="tx2"/>
          </a:solidFill>
          <a:latin typeface="+mj-lt"/>
          <a:ea typeface="+mj-ea"/>
          <a:cs typeface="+mj-cs"/>
        </a:defRPr>
      </a:lvl1pPr>
      <a:lvl2pPr algn="l" rtl="0" fontAlgn="base">
        <a:spcBef>
          <a:spcPct val="0"/>
        </a:spcBef>
        <a:spcAft>
          <a:spcPct val="0"/>
        </a:spcAft>
        <a:defRPr sz="3150">
          <a:solidFill>
            <a:schemeClr val="tx2"/>
          </a:solidFill>
          <a:latin typeface="Garamond" pitchFamily="18" charset="0"/>
        </a:defRPr>
      </a:lvl2pPr>
      <a:lvl3pPr algn="l" rtl="0" fontAlgn="base">
        <a:spcBef>
          <a:spcPct val="0"/>
        </a:spcBef>
        <a:spcAft>
          <a:spcPct val="0"/>
        </a:spcAft>
        <a:defRPr sz="3150">
          <a:solidFill>
            <a:schemeClr val="tx2"/>
          </a:solidFill>
          <a:latin typeface="Garamond" pitchFamily="18" charset="0"/>
        </a:defRPr>
      </a:lvl3pPr>
      <a:lvl4pPr algn="l" rtl="0" fontAlgn="base">
        <a:spcBef>
          <a:spcPct val="0"/>
        </a:spcBef>
        <a:spcAft>
          <a:spcPct val="0"/>
        </a:spcAft>
        <a:defRPr sz="3150">
          <a:solidFill>
            <a:schemeClr val="tx2"/>
          </a:solidFill>
          <a:latin typeface="Garamond" pitchFamily="18" charset="0"/>
        </a:defRPr>
      </a:lvl4pPr>
      <a:lvl5pPr algn="l" rtl="0" fontAlgn="base">
        <a:spcBef>
          <a:spcPct val="0"/>
        </a:spcBef>
        <a:spcAft>
          <a:spcPct val="0"/>
        </a:spcAft>
        <a:defRPr sz="3150">
          <a:solidFill>
            <a:schemeClr val="tx2"/>
          </a:solidFill>
          <a:latin typeface="Garamond" pitchFamily="18" charset="0"/>
        </a:defRPr>
      </a:lvl5pPr>
      <a:lvl6pPr marL="342900" algn="l" rtl="0" fontAlgn="base">
        <a:spcBef>
          <a:spcPct val="0"/>
        </a:spcBef>
        <a:spcAft>
          <a:spcPct val="0"/>
        </a:spcAft>
        <a:defRPr sz="3150">
          <a:solidFill>
            <a:schemeClr val="tx2"/>
          </a:solidFill>
          <a:latin typeface="Garamond" pitchFamily="18" charset="0"/>
        </a:defRPr>
      </a:lvl6pPr>
      <a:lvl7pPr marL="685800" algn="l" rtl="0" fontAlgn="base">
        <a:spcBef>
          <a:spcPct val="0"/>
        </a:spcBef>
        <a:spcAft>
          <a:spcPct val="0"/>
        </a:spcAft>
        <a:defRPr sz="3150">
          <a:solidFill>
            <a:schemeClr val="tx2"/>
          </a:solidFill>
          <a:latin typeface="Garamond" pitchFamily="18" charset="0"/>
        </a:defRPr>
      </a:lvl7pPr>
      <a:lvl8pPr marL="1028700" algn="l" rtl="0" fontAlgn="base">
        <a:spcBef>
          <a:spcPct val="0"/>
        </a:spcBef>
        <a:spcAft>
          <a:spcPct val="0"/>
        </a:spcAft>
        <a:defRPr sz="3150">
          <a:solidFill>
            <a:schemeClr val="tx2"/>
          </a:solidFill>
          <a:latin typeface="Garamond" pitchFamily="18" charset="0"/>
        </a:defRPr>
      </a:lvl8pPr>
      <a:lvl9pPr marL="1371600" algn="l" rtl="0" fontAlgn="base">
        <a:spcBef>
          <a:spcPct val="0"/>
        </a:spcBef>
        <a:spcAft>
          <a:spcPct val="0"/>
        </a:spcAft>
        <a:defRPr sz="3150">
          <a:solidFill>
            <a:schemeClr val="tx2"/>
          </a:solidFill>
          <a:latin typeface="Garamond" pitchFamily="18" charset="0"/>
        </a:defRPr>
      </a:lvl9pPr>
    </p:titleStyle>
    <p:bodyStyle>
      <a:lvl1pPr marL="257175" indent="-257175" algn="l" rtl="0" fontAlgn="base">
        <a:spcBef>
          <a:spcPct val="20000"/>
        </a:spcBef>
        <a:spcAft>
          <a:spcPct val="0"/>
        </a:spcAft>
        <a:buClr>
          <a:schemeClr val="accent1"/>
        </a:buClr>
        <a:buSzPct val="65000"/>
        <a:buFont typeface="Wingdings" pitchFamily="2" charset="2"/>
        <a:buChar char="n"/>
        <a:defRPr sz="2250">
          <a:solidFill>
            <a:schemeClr val="tx1"/>
          </a:solidFill>
          <a:latin typeface="+mn-lt"/>
          <a:ea typeface="+mn-ea"/>
          <a:cs typeface="+mn-cs"/>
        </a:defRPr>
      </a:lvl1pPr>
      <a:lvl2pPr marL="502444" indent="-244079" algn="l" rtl="0" fontAlgn="base">
        <a:spcBef>
          <a:spcPct val="20000"/>
        </a:spcBef>
        <a:spcAft>
          <a:spcPct val="0"/>
        </a:spcAft>
        <a:buClr>
          <a:schemeClr val="accent2"/>
        </a:buClr>
        <a:buSzPct val="60000"/>
        <a:buFont typeface="Wingdings" pitchFamily="2" charset="2"/>
        <a:buChar char="q"/>
        <a:defRPr sz="1950">
          <a:solidFill>
            <a:schemeClr val="tx1"/>
          </a:solidFill>
          <a:latin typeface="+mn-lt"/>
        </a:defRPr>
      </a:lvl2pPr>
      <a:lvl3pPr marL="766763" indent="-263129" algn="l" rtl="0" fontAlgn="base">
        <a:spcBef>
          <a:spcPct val="20000"/>
        </a:spcBef>
        <a:spcAft>
          <a:spcPct val="0"/>
        </a:spcAft>
        <a:buClr>
          <a:schemeClr val="accent1"/>
        </a:buClr>
        <a:buSzPct val="65000"/>
        <a:buFont typeface="Wingdings" pitchFamily="2" charset="2"/>
        <a:buChar char="n"/>
        <a:defRPr sz="1650">
          <a:solidFill>
            <a:schemeClr val="tx1"/>
          </a:solidFill>
          <a:latin typeface="+mn-lt"/>
        </a:defRPr>
      </a:lvl3pPr>
      <a:lvl4pPr marL="1004888" indent="-236935" algn="l" rtl="0" fontAlgn="base">
        <a:spcBef>
          <a:spcPct val="20000"/>
        </a:spcBef>
        <a:spcAft>
          <a:spcPct val="0"/>
        </a:spcAft>
        <a:buClr>
          <a:schemeClr val="accent2"/>
        </a:buClr>
        <a:buSzPct val="70000"/>
        <a:buFont typeface="Wingdings" pitchFamily="2" charset="2"/>
        <a:buChar char="q"/>
        <a:defRPr sz="1500">
          <a:solidFill>
            <a:schemeClr val="tx1"/>
          </a:solidFill>
          <a:latin typeface="+mn-lt"/>
        </a:defRPr>
      </a:lvl4pPr>
      <a:lvl5pPr marL="12608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5pPr>
      <a:lvl6pPr marL="16037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6pPr>
      <a:lvl7pPr marL="19466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7pPr>
      <a:lvl8pPr marL="22895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8pPr>
      <a:lvl9pPr marL="2632472" indent="-254794" algn="l" rtl="0" fontAlgn="base">
        <a:spcBef>
          <a:spcPct val="20000"/>
        </a:spcBef>
        <a:spcAft>
          <a:spcPct val="0"/>
        </a:spcAft>
        <a:buClr>
          <a:schemeClr val="accent1"/>
        </a:buClr>
        <a:buSzPct val="75000"/>
        <a:buFont typeface="Wingdings" pitchFamily="2" charset="2"/>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
        <p:nvSpPr>
          <p:cNvPr id="8" name="Text Placeholder 7"/>
          <p:cNvSpPr>
            <a:spLocks noGrp="1"/>
          </p:cNvSpPr>
          <p:nvPr>
            <p:ph type="body" idx="1"/>
          </p:nvPr>
        </p:nvSpPr>
        <p:spPr>
          <a:xfrm>
            <a:off x="406400" y="1554165"/>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3"/>
            <a:ext cx="3352800" cy="288925"/>
          </a:xfrm>
          <a:prstGeom prst="rect">
            <a:avLst/>
          </a:prstGeom>
        </p:spPr>
        <p:txBody>
          <a:bodyPr vert="horz"/>
          <a:lstStyle>
            <a:lvl1pPr algn="l" eaLnBrk="1" latinLnBrk="0" hangingPunct="1">
              <a:defRPr kumimoji="0" sz="900">
                <a:solidFill>
                  <a:schemeClr val="accent1">
                    <a:shade val="75000"/>
                  </a:schemeClr>
                </a:solidFill>
              </a:defRPr>
            </a:lvl1pPr>
          </a:lstStyle>
          <a:p>
            <a:fld id="{EAE2DA14-B5E2-49D9-99A8-ECE1C17A9D65}" type="datetime1">
              <a:rPr lang="en-US" smtClean="0"/>
              <a:t>2017-11-29</a:t>
            </a:fld>
            <a:endParaRPr lang="en-US"/>
          </a:p>
        </p:txBody>
      </p:sp>
      <p:sp>
        <p:nvSpPr>
          <p:cNvPr id="28" name="Footer Placeholder 27"/>
          <p:cNvSpPr>
            <a:spLocks noGrp="1"/>
          </p:cNvSpPr>
          <p:nvPr>
            <p:ph type="ftr" sz="quarter" idx="3"/>
          </p:nvPr>
        </p:nvSpPr>
        <p:spPr>
          <a:xfrm>
            <a:off x="4165600" y="76203"/>
            <a:ext cx="4470400" cy="288925"/>
          </a:xfrm>
          <a:prstGeom prst="rect">
            <a:avLst/>
          </a:prstGeom>
        </p:spPr>
        <p:txBody>
          <a:bodyPr vert="horz"/>
          <a:lstStyle>
            <a:lvl1pPr algn="r" eaLnBrk="1" latinLnBrk="0" hangingPunct="1">
              <a:defRPr kumimoji="0" sz="900">
                <a:solidFill>
                  <a:schemeClr val="accent1">
                    <a:shade val="75000"/>
                  </a:schemeClr>
                </a:solidFill>
              </a:defRPr>
            </a:lvl1pPr>
          </a:lstStyle>
          <a:p>
            <a:r>
              <a:rPr lang="en-US"/>
              <a:t>Presentation Delivery</a:t>
            </a:r>
          </a:p>
        </p:txBody>
      </p:sp>
      <p:sp>
        <p:nvSpPr>
          <p:cNvPr id="5" name="Slide Number Placeholder 4"/>
          <p:cNvSpPr>
            <a:spLocks noGrp="1"/>
          </p:cNvSpPr>
          <p:nvPr>
            <p:ph type="sldNum" sz="quarter" idx="4"/>
          </p:nvPr>
        </p:nvSpPr>
        <p:spPr>
          <a:xfrm>
            <a:off x="10972800" y="6477003"/>
            <a:ext cx="1016000" cy="244475"/>
          </a:xfrm>
          <a:prstGeom prst="rect">
            <a:avLst/>
          </a:prstGeom>
        </p:spPr>
        <p:txBody>
          <a:bodyPr vert="horz"/>
          <a:lstStyle>
            <a:lvl1pPr algn="r" eaLnBrk="1" latinLnBrk="0" hangingPunct="1">
              <a:defRPr kumimoji="0" sz="900">
                <a:solidFill>
                  <a:schemeClr val="accent1">
                    <a:shade val="75000"/>
                  </a:schemeClr>
                </a:solidFill>
              </a:defRPr>
            </a:lvl1pPr>
          </a:lstStyle>
          <a:p>
            <a:fld id="{9E9A9B64-FC65-4941-A757-EA1EFA87CE70}" type="slidenum">
              <a:rPr lang="en-US" smtClean="0"/>
              <a:pPr/>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9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
        <p:nvSpPr>
          <p:cNvPr id="12" name="Straight Connector 11"/>
          <p:cNvSpPr>
            <a:spLocks noChangeShapeType="1"/>
          </p:cNvSpPr>
          <p:nvPr/>
        </p:nvSpPr>
        <p:spPr bwMode="auto">
          <a:xfrm>
            <a:off x="685800" y="105798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68580" tIns="34290" rIns="68580" bIns="34290" anchor="t" compatLnSpc="1"/>
          <a:lstStyle/>
          <a:p>
            <a:endParaRPr kumimoji="0" lang="en-US" sz="1800"/>
          </a:p>
        </p:txBody>
      </p:sp>
      <p:sp>
        <p:nvSpPr>
          <p:cNvPr id="14" name="Rectangle 13"/>
          <p:cNvSpPr/>
          <p:nvPr userDrawn="1"/>
        </p:nvSpPr>
        <p:spPr>
          <a:xfrm>
            <a:off x="0" y="5796171"/>
            <a:ext cx="6096000" cy="819840"/>
          </a:xfrm>
          <a:prstGeom prst="rect">
            <a:avLst/>
          </a:prstGeom>
        </p:spPr>
        <p:txBody>
          <a:bodyPr>
            <a:spAutoFit/>
          </a:bodyPr>
          <a:lstStyle/>
          <a:p>
            <a:pPr>
              <a:buFont typeface="+mj-lt"/>
              <a:buAutoNum type="arabicPeriod"/>
            </a:pPr>
            <a:r>
              <a:rPr lang="en-US" sz="788" dirty="0">
                <a:latin typeface="Trebuchet MS" pitchFamily="34" charset="0"/>
                <a:hlinkClick r:id="rId13" action="ppaction://hlinksldjump"/>
              </a:rPr>
              <a:t>Navigation</a:t>
            </a:r>
            <a:r>
              <a:rPr lang="en-US" sz="788" dirty="0">
                <a:latin typeface="Trebuchet MS" pitchFamily="34" charset="0"/>
              </a:rPr>
              <a:t>/</a:t>
            </a:r>
            <a:r>
              <a:rPr lang="en-US" sz="788" dirty="0">
                <a:latin typeface="Trebuchet MS" pitchFamily="34" charset="0"/>
                <a:hlinkClick r:id="rId14" action="ppaction://hlinksldjump"/>
              </a:rPr>
              <a:t>Transition</a:t>
            </a:r>
            <a:endParaRPr lang="en-US" sz="788" dirty="0">
              <a:latin typeface="Trebuchet MS" pitchFamily="34" charset="0"/>
            </a:endParaRPr>
          </a:p>
          <a:p>
            <a:pPr>
              <a:buFont typeface="+mj-lt"/>
              <a:buAutoNum type="arabicPeriod"/>
            </a:pPr>
            <a:r>
              <a:rPr lang="en-US" sz="788" dirty="0">
                <a:latin typeface="Trebuchet MS" pitchFamily="34" charset="0"/>
                <a:hlinkClick r:id="rId15" action="ppaction://hlinksldjump"/>
              </a:rPr>
              <a:t>Animation</a:t>
            </a:r>
            <a:endParaRPr lang="en-US" sz="788" dirty="0">
              <a:latin typeface="Trebuchet MS" pitchFamily="34" charset="0"/>
            </a:endParaRPr>
          </a:p>
          <a:p>
            <a:pPr>
              <a:buFont typeface="+mj-lt"/>
              <a:buAutoNum type="arabicPeriod"/>
            </a:pPr>
            <a:r>
              <a:rPr lang="en-US" sz="788" dirty="0">
                <a:latin typeface="Trebuchet MS" pitchFamily="34" charset="0"/>
                <a:hlinkClick r:id="rId16" action="ppaction://hlinksldjump"/>
              </a:rPr>
              <a:t>Hiding slides</a:t>
            </a:r>
            <a:endParaRPr lang="en-US" sz="788" dirty="0">
              <a:latin typeface="Trebuchet MS" pitchFamily="34" charset="0"/>
            </a:endParaRPr>
          </a:p>
          <a:p>
            <a:pPr>
              <a:buFont typeface="+mj-lt"/>
              <a:buAutoNum type="arabicPeriod"/>
            </a:pPr>
            <a:r>
              <a:rPr lang="en-US" sz="788" dirty="0">
                <a:latin typeface="Trebuchet MS" pitchFamily="34" charset="0"/>
                <a:hlinkClick r:id="rId17" action="ppaction://hlinksldjump"/>
              </a:rPr>
              <a:t>Linking slides</a:t>
            </a:r>
            <a:endParaRPr lang="en-US" sz="788" dirty="0">
              <a:latin typeface="Trebuchet MS" pitchFamily="34" charset="0"/>
            </a:endParaRPr>
          </a:p>
          <a:p>
            <a:pPr>
              <a:buFont typeface="+mj-lt"/>
              <a:buAutoNum type="arabicPeriod"/>
            </a:pPr>
            <a:r>
              <a:rPr lang="en-US" sz="788" dirty="0">
                <a:latin typeface="Trebuchet MS" pitchFamily="34" charset="0"/>
                <a:hlinkClick r:id="rId18" action="ppaction://hlinksldjump"/>
              </a:rPr>
              <a:t>Narration</a:t>
            </a:r>
            <a:endParaRPr lang="en-US" sz="788" dirty="0">
              <a:latin typeface="Trebuchet MS" pitchFamily="34" charset="0"/>
            </a:endParaRPr>
          </a:p>
          <a:p>
            <a:pPr>
              <a:buFont typeface="+mj-lt"/>
              <a:buAutoNum type="arabicPeriod"/>
            </a:pPr>
            <a:r>
              <a:rPr lang="en-US" sz="788" dirty="0">
                <a:latin typeface="Trebuchet MS" pitchFamily="34" charset="0"/>
                <a:hlinkClick r:id="rId19" action="ppaction://hlinksldjump"/>
              </a:rPr>
              <a:t>Packaging</a:t>
            </a:r>
            <a:endParaRPr lang="en-US" sz="788" dirty="0">
              <a:latin typeface="Trebuchet MS" pitchFamily="34" charset="0"/>
            </a:endParaRP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fade/>
  </p:transition>
  <p:hf sldNum="0" hdr="0"/>
  <p:txStyles>
    <p:titleStyle>
      <a:lvl1pPr algn="l" rtl="0" eaLnBrk="1" latinLnBrk="0" hangingPunct="1">
        <a:spcBef>
          <a:spcPct val="0"/>
        </a:spcBef>
        <a:buNone/>
        <a:defRPr kumimoji="0" sz="27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257175" indent="-257175"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1pPr>
      <a:lvl2pPr marL="557213" indent="-214313" algn="l" rtl="0" eaLnBrk="1" latinLnBrk="0" hangingPunct="1">
        <a:spcBef>
          <a:spcPct val="20000"/>
        </a:spcBef>
        <a:buClr>
          <a:schemeClr val="accent1"/>
        </a:buClr>
        <a:buSzPct val="70000"/>
        <a:buFont typeface="Wingdings 2"/>
        <a:buChar char=""/>
        <a:defRPr kumimoji="0" sz="2100" kern="1200">
          <a:solidFill>
            <a:schemeClr val="tx2"/>
          </a:solidFill>
          <a:latin typeface="+mn-lt"/>
          <a:ea typeface="+mn-ea"/>
          <a:cs typeface="+mn-cs"/>
        </a:defRPr>
      </a:lvl2pPr>
      <a:lvl3pPr marL="857250" indent="-171450" algn="l" rtl="0" eaLnBrk="1" latinLnBrk="0" hangingPunct="1">
        <a:spcBef>
          <a:spcPct val="20000"/>
        </a:spcBef>
        <a:buClr>
          <a:schemeClr val="accent1"/>
        </a:buClr>
        <a:buSzPct val="70000"/>
        <a:buFont typeface="Wingdings 2"/>
        <a:buChar char=""/>
        <a:defRPr kumimoji="0" sz="1800" kern="1200">
          <a:solidFill>
            <a:schemeClr val="tx2"/>
          </a:solidFill>
          <a:latin typeface="+mn-lt"/>
          <a:ea typeface="+mn-ea"/>
          <a:cs typeface="+mn-cs"/>
        </a:defRPr>
      </a:lvl3pPr>
      <a:lvl4pPr marL="1200150" indent="-171450" algn="l" rtl="0" eaLnBrk="1" latinLnBrk="0" hangingPunct="1">
        <a:spcBef>
          <a:spcPct val="20000"/>
        </a:spcBef>
        <a:buClr>
          <a:schemeClr val="accent1"/>
        </a:buClr>
        <a:buSzPct val="70000"/>
        <a:buFont typeface="Wingdings 2"/>
        <a:buChar char=""/>
        <a:defRPr kumimoji="0" sz="1500" kern="1200">
          <a:solidFill>
            <a:schemeClr val="tx2"/>
          </a:solidFill>
          <a:latin typeface="+mn-lt"/>
          <a:ea typeface="+mn-ea"/>
          <a:cs typeface="+mn-cs"/>
        </a:defRPr>
      </a:lvl4pPr>
      <a:lvl5pPr marL="15430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5pPr>
      <a:lvl6pPr marL="1885950" indent="-171450" algn="l" rtl="0" eaLnBrk="1" latinLnBrk="0" hangingPunct="1">
        <a:spcBef>
          <a:spcPct val="20000"/>
        </a:spcBef>
        <a:buClr>
          <a:schemeClr val="accent1"/>
        </a:buClr>
        <a:buSzPct val="60000"/>
        <a:buFont typeface="Wingdings 2"/>
        <a:buChar char=""/>
        <a:defRPr kumimoji="0" sz="1350" kern="1200">
          <a:solidFill>
            <a:schemeClr val="tx2"/>
          </a:solidFill>
          <a:latin typeface="+mn-lt"/>
          <a:ea typeface="+mn-ea"/>
          <a:cs typeface="+mn-cs"/>
        </a:defRPr>
      </a:lvl6pPr>
      <a:lvl7pPr marL="2228850" indent="-171450" algn="l" rtl="0" eaLnBrk="1" latinLnBrk="0" hangingPunct="1">
        <a:spcBef>
          <a:spcPct val="20000"/>
        </a:spcBef>
        <a:buClr>
          <a:schemeClr val="accent1"/>
        </a:buClr>
        <a:buSzPct val="60000"/>
        <a:buFont typeface="Wingdings 2"/>
        <a:buChar char=""/>
        <a:defRPr kumimoji="0" sz="1200" kern="1200">
          <a:solidFill>
            <a:schemeClr val="tx2"/>
          </a:solidFill>
          <a:latin typeface="+mn-lt"/>
          <a:ea typeface="+mn-ea"/>
          <a:cs typeface="+mn-cs"/>
        </a:defRPr>
      </a:lvl7pPr>
      <a:lvl8pPr marL="2571750" indent="-171450" algn="l" rtl="0" eaLnBrk="1" latinLnBrk="0" hangingPunct="1">
        <a:spcBef>
          <a:spcPct val="20000"/>
        </a:spcBef>
        <a:buClr>
          <a:schemeClr val="accent1"/>
        </a:buClr>
        <a:buSzPct val="60000"/>
        <a:buFont typeface="Wingdings 2"/>
        <a:buChar char=""/>
        <a:defRPr kumimoji="0" sz="1200" kern="1200" baseline="0">
          <a:solidFill>
            <a:schemeClr val="tx2"/>
          </a:solidFill>
          <a:latin typeface="+mn-lt"/>
          <a:ea typeface="+mn-ea"/>
          <a:cs typeface="+mn-cs"/>
        </a:defRPr>
      </a:lvl8pPr>
      <a:lvl9pPr marL="2914650" indent="-171450" algn="l" rtl="0" eaLnBrk="1" latinLnBrk="0" hangingPunct="1">
        <a:spcBef>
          <a:spcPct val="20000"/>
        </a:spcBef>
        <a:buClr>
          <a:schemeClr val="accent1"/>
        </a:buClr>
        <a:buSzPct val="60000"/>
        <a:buFont typeface="Wingdings 2"/>
        <a:buChar char=""/>
        <a:defRPr kumimoji="0" sz="105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p:cNvSpPr>
            <a:spLocks noChangeArrowheads="1"/>
          </p:cNvSpPr>
          <p:nvPr/>
        </p:nvSpPr>
        <p:spPr bwMode="auto">
          <a:xfrm>
            <a:off x="609600" y="0"/>
            <a:ext cx="609600" cy="6629400"/>
          </a:xfrm>
          <a:prstGeom prst="rect">
            <a:avLst/>
          </a:prstGeom>
          <a:solidFill>
            <a:schemeClr val="accent1">
              <a:lumMod val="75000"/>
            </a:schemeClr>
          </a:solidFill>
          <a:ln w="9525">
            <a:noFill/>
            <a:miter lim="800000"/>
            <a:headEnd/>
            <a:tailEnd/>
          </a:ln>
          <a:effectLst/>
        </p:spPr>
        <p:txBody>
          <a:bodyPr wrap="none" anchor="ctr"/>
          <a:lstStyle/>
          <a:p>
            <a:endParaRPr lang="en-US" sz="1350" b="0">
              <a:solidFill>
                <a:srgbClr val="000000"/>
              </a:solidFill>
              <a:latin typeface="Arial" charset="0"/>
            </a:endParaRPr>
          </a:p>
        </p:txBody>
      </p:sp>
      <p:sp>
        <p:nvSpPr>
          <p:cNvPr id="524291" name="Rectangle 3"/>
          <p:cNvSpPr>
            <a:spLocks noChangeArrowheads="1"/>
          </p:cNvSpPr>
          <p:nvPr/>
        </p:nvSpPr>
        <p:spPr bwMode="auto">
          <a:xfrm>
            <a:off x="0" y="-1"/>
            <a:ext cx="609600" cy="6858000"/>
          </a:xfrm>
          <a:prstGeom prst="rect">
            <a:avLst/>
          </a:prstGeom>
          <a:solidFill>
            <a:schemeClr val="hlink"/>
          </a:solidFill>
          <a:ln w="9525">
            <a:noFill/>
            <a:miter lim="800000"/>
            <a:headEnd/>
            <a:tailEnd/>
          </a:ln>
          <a:effectLst/>
        </p:spPr>
        <p:txBody>
          <a:bodyPr wrap="none" anchor="ctr"/>
          <a:lstStyle/>
          <a:p>
            <a:endParaRPr lang="en-US" sz="1350" b="0">
              <a:solidFill>
                <a:srgbClr val="000000"/>
              </a:solidFill>
              <a:latin typeface="Arial" charset="0"/>
            </a:endParaRPr>
          </a:p>
        </p:txBody>
      </p:sp>
      <p:sp>
        <p:nvSpPr>
          <p:cNvPr id="524298" name="Rectangle 10"/>
          <p:cNvSpPr>
            <a:spLocks noChangeArrowheads="1"/>
          </p:cNvSpPr>
          <p:nvPr/>
        </p:nvSpPr>
        <p:spPr bwMode="auto">
          <a:xfrm>
            <a:off x="0" y="6624638"/>
            <a:ext cx="12192000" cy="233362"/>
          </a:xfrm>
          <a:prstGeom prst="rect">
            <a:avLst/>
          </a:prstGeom>
          <a:solidFill>
            <a:schemeClr val="hlink"/>
          </a:solidFill>
          <a:ln w="9525">
            <a:noFill/>
            <a:miter lim="800000"/>
            <a:headEnd/>
            <a:tailEnd/>
          </a:ln>
          <a:effectLst/>
        </p:spPr>
        <p:txBody>
          <a:bodyPr wrap="none" anchor="ctr"/>
          <a:lstStyle/>
          <a:p>
            <a:endParaRPr lang="en-US" sz="1350" b="0">
              <a:solidFill>
                <a:srgbClr val="000000"/>
              </a:solidFill>
              <a:latin typeface="Arial" charset="0"/>
            </a:endParaRPr>
          </a:p>
        </p:txBody>
      </p:sp>
      <p:sp>
        <p:nvSpPr>
          <p:cNvPr id="524299" name="Rectangle 11"/>
          <p:cNvSpPr>
            <a:spLocks noGrp="1" noChangeArrowheads="1"/>
          </p:cNvSpPr>
          <p:nvPr>
            <p:ph type="title"/>
          </p:nvPr>
        </p:nvSpPr>
        <p:spPr bwMode="auto">
          <a:xfrm>
            <a:off x="1219200" y="588962"/>
            <a:ext cx="10464800" cy="782638"/>
          </a:xfrm>
          <a:prstGeom prst="rect">
            <a:avLst/>
          </a:prstGeom>
          <a:noFill/>
          <a:ln w="9525">
            <a:noFill/>
            <a:miter lim="800000"/>
            <a:headEnd/>
            <a:tailEnd/>
          </a:ln>
          <a:effectLst/>
        </p:spPr>
        <p:txBody>
          <a:bodyPr vert="horz" wrap="square" lIns="91440" tIns="0" rIns="0" bIns="0" numCol="1" anchor="t" anchorCtr="0" compatLnSpc="1">
            <a:prstTxWarp prst="textNoShape">
              <a:avLst/>
            </a:prstTxWarp>
          </a:bodyPr>
          <a:lstStyle/>
          <a:p>
            <a:pPr lvl="0"/>
            <a:r>
              <a:rPr lang="de-DE" dirty="0"/>
              <a:t>Klicken Sie, um das Titelformat zu bearbeiten</a:t>
            </a:r>
          </a:p>
        </p:txBody>
      </p:sp>
      <p:sp>
        <p:nvSpPr>
          <p:cNvPr id="524300" name="Text Box 12"/>
          <p:cNvSpPr txBox="1">
            <a:spLocks noChangeArrowheads="1"/>
          </p:cNvSpPr>
          <p:nvPr/>
        </p:nvSpPr>
        <p:spPr bwMode="auto">
          <a:xfrm>
            <a:off x="109728" y="6656388"/>
            <a:ext cx="1930400" cy="115416"/>
          </a:xfrm>
          <a:prstGeom prst="rect">
            <a:avLst/>
          </a:prstGeom>
          <a:noFill/>
          <a:ln w="9525">
            <a:noFill/>
            <a:miter lim="800000"/>
            <a:headEnd/>
            <a:tailEnd/>
          </a:ln>
          <a:effectLst/>
        </p:spPr>
        <p:txBody>
          <a:bodyPr lIns="0" tIns="0" rIns="0" bIns="0">
            <a:spAutoFit/>
          </a:bodyPr>
          <a:lstStyle/>
          <a:p>
            <a:fld id="{A7CB1368-E71C-4A01-8DE4-C6BECB45C682}" type="datetime3">
              <a:rPr lang="en-US" sz="750" b="0" smtClean="0">
                <a:solidFill>
                  <a:srgbClr val="FFFFFF"/>
                </a:solidFill>
                <a:latin typeface="MetaCorrespondence" pitchFamily="34" charset="0"/>
              </a:rPr>
              <a:pPr/>
              <a:t>03 December 2017</a:t>
            </a:fld>
            <a:endParaRPr lang="de-DE" sz="750" b="0" dirty="0">
              <a:solidFill>
                <a:srgbClr val="FFFFFF"/>
              </a:solidFill>
              <a:latin typeface="MetaCorrespondence" pitchFamily="34" charset="0"/>
            </a:endParaRPr>
          </a:p>
        </p:txBody>
      </p:sp>
      <p:sp>
        <p:nvSpPr>
          <p:cNvPr id="524302" name="Rectangle 14"/>
          <p:cNvSpPr>
            <a:spLocks noGrp="1" noChangeArrowheads="1"/>
          </p:cNvSpPr>
          <p:nvPr>
            <p:ph type="body" idx="1"/>
          </p:nvPr>
        </p:nvSpPr>
        <p:spPr bwMode="auto">
          <a:xfrm>
            <a:off x="1219200" y="1371600"/>
            <a:ext cx="10464800" cy="5257800"/>
          </a:xfrm>
          <a:prstGeom prst="rect">
            <a:avLst/>
          </a:prstGeom>
          <a:noFill/>
          <a:ln w="9525">
            <a:noFill/>
            <a:miter lim="800000"/>
            <a:headEnd/>
            <a:tailEnd/>
          </a:ln>
          <a:effectLst/>
        </p:spPr>
        <p:txBody>
          <a:bodyPr vert="horz" wrap="square" lIns="9144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524305" name="Text Box 17"/>
          <p:cNvSpPr txBox="1">
            <a:spLocks noChangeArrowheads="1"/>
          </p:cNvSpPr>
          <p:nvPr/>
        </p:nvSpPr>
        <p:spPr bwMode="auto">
          <a:xfrm>
            <a:off x="8595785" y="6656388"/>
            <a:ext cx="3494617" cy="115416"/>
          </a:xfrm>
          <a:prstGeom prst="rect">
            <a:avLst/>
          </a:prstGeom>
          <a:noFill/>
          <a:ln w="9525">
            <a:noFill/>
            <a:miter lim="800000"/>
            <a:headEnd/>
            <a:tailEnd/>
          </a:ln>
          <a:effectLst/>
        </p:spPr>
        <p:txBody>
          <a:bodyPr lIns="0" tIns="0" rIns="0" bIns="0">
            <a:spAutoFit/>
          </a:bodyPr>
          <a:lstStyle/>
          <a:p>
            <a:pPr algn="r"/>
            <a:r>
              <a:rPr lang="de-DE" sz="750" b="0" dirty="0">
                <a:solidFill>
                  <a:srgbClr val="FFFFFF"/>
                </a:solidFill>
                <a:latin typeface="MetaCorrespondence" pitchFamily="34" charset="0"/>
              </a:rPr>
              <a:t>Tools for Information Literacy</a:t>
            </a:r>
          </a:p>
        </p:txBody>
      </p:sp>
      <p:sp>
        <p:nvSpPr>
          <p:cNvPr id="524303" name="Line 15"/>
          <p:cNvSpPr>
            <a:spLocks noChangeShapeType="1"/>
          </p:cNvSpPr>
          <p:nvPr/>
        </p:nvSpPr>
        <p:spPr bwMode="auto">
          <a:xfrm>
            <a:off x="0" y="896112"/>
            <a:ext cx="7122584" cy="0"/>
          </a:xfrm>
          <a:prstGeom prst="line">
            <a:avLst/>
          </a:prstGeom>
          <a:noFill/>
          <a:ln w="9525">
            <a:solidFill>
              <a:schemeClr val="bg2"/>
            </a:solidFill>
            <a:prstDash val="dash"/>
            <a:round/>
            <a:headEnd/>
            <a:tailEnd/>
          </a:ln>
          <a:effectLst/>
        </p:spPr>
        <p:txBody>
          <a:bodyPr/>
          <a:lstStyle/>
          <a:p>
            <a:endParaRPr lang="en-US" sz="1350" b="0">
              <a:solidFill>
                <a:srgbClr val="000000"/>
              </a:solidFill>
              <a:latin typeface="Arial" charset="0"/>
            </a:endParaRPr>
          </a:p>
        </p:txBody>
      </p:sp>
      <p:pic>
        <p:nvPicPr>
          <p:cNvPr id="16" name="Picture 2" descr="http://ils.unc.edu/courses/2010_spring/inls461_003/images/logos/starters/starters.interest.klee.bauhaus.jpg">
            <a:hlinkClick r:id="rId21"/>
          </p:cNvPr>
          <p:cNvPicPr>
            <a:picLocks noChangeAspect="1" noChangeArrowheads="1"/>
          </p:cNvPicPr>
          <p:nvPr userDrawn="1"/>
        </p:nvPicPr>
        <p:blipFill>
          <a:blip r:embed="rId22" cstate="print"/>
          <a:srcRect/>
          <a:stretch>
            <a:fillRect/>
          </a:stretch>
        </p:blipFill>
        <p:spPr bwMode="auto">
          <a:xfrm>
            <a:off x="1352" y="5951692"/>
            <a:ext cx="604520" cy="666750"/>
          </a:xfrm>
          <a:prstGeom prst="rect">
            <a:avLst/>
          </a:prstGeom>
          <a:noFill/>
        </p:spPr>
      </p:pic>
      <p:sp>
        <p:nvSpPr>
          <p:cNvPr id="17" name="Rectangle 16"/>
          <p:cNvSpPr/>
          <p:nvPr userDrawn="1"/>
        </p:nvSpPr>
        <p:spPr bwMode="auto">
          <a:xfrm>
            <a:off x="0" y="9144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About</a:t>
            </a:r>
          </a:p>
        </p:txBody>
      </p:sp>
      <p:sp>
        <p:nvSpPr>
          <p:cNvPr id="18" name="Rectangle 17"/>
          <p:cNvSpPr/>
          <p:nvPr userDrawn="1"/>
        </p:nvSpPr>
        <p:spPr bwMode="auto">
          <a:xfrm>
            <a:off x="-12059" y="36576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Design</a:t>
            </a:r>
          </a:p>
        </p:txBody>
      </p:sp>
      <p:sp>
        <p:nvSpPr>
          <p:cNvPr id="19" name="Rectangle 18"/>
          <p:cNvSpPr/>
          <p:nvPr userDrawn="1"/>
        </p:nvSpPr>
        <p:spPr bwMode="auto">
          <a:xfrm>
            <a:off x="0" y="18288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Tour</a:t>
            </a:r>
          </a:p>
        </p:txBody>
      </p:sp>
      <p:sp>
        <p:nvSpPr>
          <p:cNvPr id="20" name="Rectangle 19"/>
          <p:cNvSpPr/>
          <p:nvPr userDrawn="1"/>
        </p:nvSpPr>
        <p:spPr bwMode="auto">
          <a:xfrm>
            <a:off x="0" y="2743200"/>
            <a:ext cx="609600" cy="152400"/>
          </a:xfrm>
          <a:prstGeom prst="rect">
            <a:avLst/>
          </a:prstGeom>
          <a:solidFill>
            <a:srgbClr val="617A9E"/>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Views</a:t>
            </a:r>
          </a:p>
        </p:txBody>
      </p:sp>
      <p:sp>
        <p:nvSpPr>
          <p:cNvPr id="15" name="Rectangle 14"/>
          <p:cNvSpPr/>
          <p:nvPr userDrawn="1"/>
        </p:nvSpPr>
        <p:spPr bwMode="auto">
          <a:xfrm>
            <a:off x="-23251" y="4572001"/>
            <a:ext cx="629259" cy="152401"/>
          </a:xfrm>
          <a:prstGeom prst="rect">
            <a:avLst/>
          </a:prstGeom>
          <a:solidFill>
            <a:srgbClr val="B13F1B"/>
          </a:solidFill>
          <a:ln w="9525" cap="flat" cmpd="sng" algn="ctr">
            <a:noFill/>
            <a:prstDash val="solid"/>
            <a:round/>
            <a:headEnd type="none" w="med" len="med"/>
            <a:tailEnd type="none" w="med" len="med"/>
          </a:ln>
          <a:effectLst/>
        </p:spPr>
        <p:txBody>
          <a:bodyPr vert="horz" wrap="none" lIns="68580" tIns="34290" rIns="68580" bIns="34290" numCol="1" rtlCol="0" anchor="ctr" anchorCtr="1" compatLnSpc="1">
            <a:prstTxWarp prst="textNoShape">
              <a:avLst/>
            </a:prstTxWarp>
          </a:bodyPr>
          <a:lstStyle/>
          <a:p>
            <a:r>
              <a:rPr lang="en-US" sz="525" dirty="0">
                <a:solidFill>
                  <a:srgbClr val="F4F6F9"/>
                </a:solidFill>
                <a:latin typeface="MetaCorrespondence"/>
              </a:rPr>
              <a:t>Delivery</a:t>
            </a:r>
          </a:p>
        </p:txBody>
      </p:sp>
    </p:spTree>
    <p:extLst>
      <p:ext uri="{BB962C8B-B14F-4D97-AF65-F5344CB8AC3E}">
        <p14:creationId xmlns:p14="http://schemas.microsoft.com/office/powerpoint/2010/main" val="1346946706"/>
      </p:ext>
    </p:extLst>
  </p:cSld>
  <p:clrMap bg1="lt1" tx1="dk1" bg2="lt2" tx2="dk2" accent1="accent1" accent2="accent2" accent3="accent3" accent4="accent4" accent5="accent5" accent6="accent6" hlink="hlink" folHlink="folHlink"/>
  <p:sldLayoutIdLst>
    <p:sldLayoutId id="2147484249" r:id="rId1"/>
    <p:sldLayoutId id="2147484264" r:id="rId2"/>
    <p:sldLayoutId id="2147484329" r:id="rId3"/>
    <p:sldLayoutId id="2147484250" r:id="rId4"/>
    <p:sldLayoutId id="2147484265" r:id="rId5"/>
    <p:sldLayoutId id="2147484328" r:id="rId6"/>
    <p:sldLayoutId id="2147484327" r:id="rId7"/>
    <p:sldLayoutId id="2147484252" r:id="rId8"/>
    <p:sldLayoutId id="2147484253" r:id="rId9"/>
    <p:sldLayoutId id="2147484254" r:id="rId10"/>
    <p:sldLayoutId id="2147484255" r:id="rId11"/>
    <p:sldLayoutId id="2147484256" r:id="rId12"/>
    <p:sldLayoutId id="2147484257" r:id="rId13"/>
    <p:sldLayoutId id="2147484258" r:id="rId14"/>
    <p:sldLayoutId id="2147484259" r:id="rId15"/>
    <p:sldLayoutId id="2147484260" r:id="rId16"/>
    <p:sldLayoutId id="2147484261" r:id="rId17"/>
    <p:sldLayoutId id="2147484262" r:id="rId18"/>
    <p:sldLayoutId id="2147484263" r:id="rId19"/>
  </p:sldLayoutIdLst>
  <p:transition>
    <p:fade/>
  </p:transition>
  <p:hf sldNum="0" hdr="0"/>
  <p:txStyles>
    <p:titleStyle>
      <a:lvl1pPr algn="l" rtl="0" eaLnBrk="1" fontAlgn="base" hangingPunct="1">
        <a:spcBef>
          <a:spcPct val="0"/>
        </a:spcBef>
        <a:spcAft>
          <a:spcPct val="0"/>
        </a:spcAft>
        <a:defRPr sz="1800" b="1" i="1">
          <a:solidFill>
            <a:schemeClr val="accent2"/>
          </a:solidFill>
          <a:effectLst>
            <a:reflection blurRad="6350" stA="55000" endA="300" endPos="45500" dir="5400000" sy="-100000" algn="bl" rotWithShape="0"/>
          </a:effectLst>
          <a:latin typeface="+mj-lt"/>
          <a:ea typeface="+mj-ea"/>
          <a:cs typeface="+mj-cs"/>
        </a:defRPr>
      </a:lvl1pPr>
      <a:lvl2pPr algn="l" rtl="0" eaLnBrk="1" fontAlgn="base" hangingPunct="1">
        <a:spcBef>
          <a:spcPct val="0"/>
        </a:spcBef>
        <a:spcAft>
          <a:spcPct val="0"/>
        </a:spcAft>
        <a:defRPr sz="1800" b="1" i="1">
          <a:solidFill>
            <a:schemeClr val="accent2"/>
          </a:solidFill>
          <a:latin typeface="MetaCorrespondence" pitchFamily="34" charset="0"/>
        </a:defRPr>
      </a:lvl2pPr>
      <a:lvl3pPr algn="l" rtl="0" eaLnBrk="1" fontAlgn="base" hangingPunct="1">
        <a:spcBef>
          <a:spcPct val="0"/>
        </a:spcBef>
        <a:spcAft>
          <a:spcPct val="0"/>
        </a:spcAft>
        <a:defRPr sz="1800" b="1" i="1">
          <a:solidFill>
            <a:schemeClr val="accent2"/>
          </a:solidFill>
          <a:latin typeface="MetaCorrespondence" pitchFamily="34" charset="0"/>
        </a:defRPr>
      </a:lvl3pPr>
      <a:lvl4pPr algn="l" rtl="0" eaLnBrk="1" fontAlgn="base" hangingPunct="1">
        <a:spcBef>
          <a:spcPct val="0"/>
        </a:spcBef>
        <a:spcAft>
          <a:spcPct val="0"/>
        </a:spcAft>
        <a:defRPr sz="1800" b="1" i="1">
          <a:solidFill>
            <a:schemeClr val="accent2"/>
          </a:solidFill>
          <a:latin typeface="MetaCorrespondence" pitchFamily="34" charset="0"/>
        </a:defRPr>
      </a:lvl4pPr>
      <a:lvl5pPr algn="l" rtl="0" eaLnBrk="1" fontAlgn="base" hangingPunct="1">
        <a:spcBef>
          <a:spcPct val="0"/>
        </a:spcBef>
        <a:spcAft>
          <a:spcPct val="0"/>
        </a:spcAft>
        <a:defRPr sz="1800" b="1" i="1">
          <a:solidFill>
            <a:schemeClr val="accent2"/>
          </a:solidFill>
          <a:latin typeface="MetaCorrespondence" pitchFamily="34" charset="0"/>
        </a:defRPr>
      </a:lvl5pPr>
      <a:lvl6pPr marL="342900" algn="l" rtl="0" eaLnBrk="1" fontAlgn="base" hangingPunct="1">
        <a:spcBef>
          <a:spcPct val="0"/>
        </a:spcBef>
        <a:spcAft>
          <a:spcPct val="0"/>
        </a:spcAft>
        <a:defRPr sz="1800" b="1" i="1">
          <a:solidFill>
            <a:schemeClr val="accent2"/>
          </a:solidFill>
          <a:latin typeface="MetaCorrespondence" pitchFamily="34" charset="0"/>
        </a:defRPr>
      </a:lvl6pPr>
      <a:lvl7pPr marL="685800" algn="l" rtl="0" eaLnBrk="1" fontAlgn="base" hangingPunct="1">
        <a:spcBef>
          <a:spcPct val="0"/>
        </a:spcBef>
        <a:spcAft>
          <a:spcPct val="0"/>
        </a:spcAft>
        <a:defRPr sz="1800" b="1" i="1">
          <a:solidFill>
            <a:schemeClr val="accent2"/>
          </a:solidFill>
          <a:latin typeface="MetaCorrespondence" pitchFamily="34" charset="0"/>
        </a:defRPr>
      </a:lvl7pPr>
      <a:lvl8pPr marL="1028700" algn="l" rtl="0" eaLnBrk="1" fontAlgn="base" hangingPunct="1">
        <a:spcBef>
          <a:spcPct val="0"/>
        </a:spcBef>
        <a:spcAft>
          <a:spcPct val="0"/>
        </a:spcAft>
        <a:defRPr sz="1800" b="1" i="1">
          <a:solidFill>
            <a:schemeClr val="accent2"/>
          </a:solidFill>
          <a:latin typeface="MetaCorrespondence" pitchFamily="34" charset="0"/>
        </a:defRPr>
      </a:lvl8pPr>
      <a:lvl9pPr marL="1371600" algn="l" rtl="0" eaLnBrk="1" fontAlgn="base" hangingPunct="1">
        <a:spcBef>
          <a:spcPct val="0"/>
        </a:spcBef>
        <a:spcAft>
          <a:spcPct val="0"/>
        </a:spcAft>
        <a:defRPr sz="1800" b="1" i="1">
          <a:solidFill>
            <a:schemeClr val="accent2"/>
          </a:solidFill>
          <a:latin typeface="MetaCorrespondence" pitchFamily="34" charset="0"/>
        </a:defRPr>
      </a:lvl9pPr>
    </p:titleStyle>
    <p:bodyStyle>
      <a:lvl1pPr marL="257175" indent="-257175" algn="l" rtl="0" eaLnBrk="1" fontAlgn="base" hangingPunct="1">
        <a:spcBef>
          <a:spcPct val="50000"/>
        </a:spcBef>
        <a:spcAft>
          <a:spcPct val="0"/>
        </a:spcAft>
        <a:buClr>
          <a:schemeClr val="folHlink"/>
        </a:buClr>
        <a:buSzPct val="60000"/>
        <a:buFont typeface="Wingdings 2" pitchFamily="18" charset="2"/>
        <a:buChar char=""/>
        <a:defRPr sz="1500" b="0">
          <a:solidFill>
            <a:schemeClr val="tx1"/>
          </a:solidFill>
          <a:latin typeface="+mn-lt"/>
          <a:ea typeface="+mn-ea"/>
          <a:cs typeface="+mn-cs"/>
        </a:defRPr>
      </a:lvl1pPr>
      <a:lvl2pPr marL="557213" indent="-214313" algn="l" rtl="0" eaLnBrk="1" fontAlgn="base" hangingPunct="1">
        <a:spcBef>
          <a:spcPct val="20000"/>
        </a:spcBef>
        <a:spcAft>
          <a:spcPct val="0"/>
        </a:spcAft>
        <a:buClr>
          <a:schemeClr val="tx1"/>
        </a:buClr>
        <a:buChar char="•"/>
        <a:defRPr sz="1200" b="0">
          <a:solidFill>
            <a:schemeClr val="tx1"/>
          </a:solidFill>
          <a:latin typeface="+mn-lt"/>
        </a:defRPr>
      </a:lvl2pPr>
      <a:lvl3pPr marL="857250" indent="-171450" algn="l" rtl="0" eaLnBrk="1" fontAlgn="base" hangingPunct="1">
        <a:spcBef>
          <a:spcPct val="20000"/>
        </a:spcBef>
        <a:spcAft>
          <a:spcPct val="0"/>
        </a:spcAft>
        <a:buClr>
          <a:schemeClr val="tx1"/>
        </a:buClr>
        <a:buChar char="•"/>
        <a:defRPr sz="1200" b="0">
          <a:solidFill>
            <a:schemeClr val="tx1"/>
          </a:solidFill>
          <a:latin typeface="+mn-lt"/>
        </a:defRPr>
      </a:lvl3pPr>
      <a:lvl4pPr marL="1200150" indent="-171450" algn="l" rtl="0" eaLnBrk="1" fontAlgn="base" hangingPunct="1">
        <a:spcBef>
          <a:spcPct val="20000"/>
        </a:spcBef>
        <a:spcAft>
          <a:spcPct val="0"/>
        </a:spcAft>
        <a:buClr>
          <a:schemeClr val="tx1"/>
        </a:buClr>
        <a:buChar char="•"/>
        <a:defRPr sz="1050" b="0">
          <a:solidFill>
            <a:schemeClr val="tx1"/>
          </a:solidFill>
          <a:latin typeface="+mn-lt"/>
        </a:defRPr>
      </a:lvl4pPr>
      <a:lvl5pPr marL="1543050" indent="-171450" algn="l" rtl="0" eaLnBrk="1" fontAlgn="base" hangingPunct="1">
        <a:spcBef>
          <a:spcPct val="20000"/>
        </a:spcBef>
        <a:spcAft>
          <a:spcPct val="0"/>
        </a:spcAft>
        <a:buClr>
          <a:schemeClr val="tx1"/>
        </a:buClr>
        <a:buChar char="•"/>
        <a:defRPr sz="900" b="0">
          <a:solidFill>
            <a:schemeClr val="tx1"/>
          </a:solidFill>
          <a:latin typeface="+mn-lt"/>
        </a:defRPr>
      </a:lvl5pPr>
      <a:lvl6pPr marL="1885950" indent="-171450" algn="l" rtl="0" eaLnBrk="1" fontAlgn="base" hangingPunct="1">
        <a:spcBef>
          <a:spcPct val="20000"/>
        </a:spcBef>
        <a:spcAft>
          <a:spcPct val="0"/>
        </a:spcAft>
        <a:buClr>
          <a:schemeClr val="tx1"/>
        </a:buClr>
        <a:buChar char="•"/>
        <a:defRPr sz="900">
          <a:solidFill>
            <a:schemeClr val="tx1"/>
          </a:solidFill>
          <a:latin typeface="+mn-lt"/>
        </a:defRPr>
      </a:lvl6pPr>
      <a:lvl7pPr marL="2228850" indent="-171450" algn="l" rtl="0" eaLnBrk="1" fontAlgn="base" hangingPunct="1">
        <a:spcBef>
          <a:spcPct val="20000"/>
        </a:spcBef>
        <a:spcAft>
          <a:spcPct val="0"/>
        </a:spcAft>
        <a:buClr>
          <a:schemeClr val="tx1"/>
        </a:buClr>
        <a:buChar char="•"/>
        <a:defRPr sz="900">
          <a:solidFill>
            <a:schemeClr val="tx1"/>
          </a:solidFill>
          <a:latin typeface="+mn-lt"/>
        </a:defRPr>
      </a:lvl7pPr>
      <a:lvl8pPr marL="2571750" indent="-171450" algn="l" rtl="0" eaLnBrk="1" fontAlgn="base" hangingPunct="1">
        <a:spcBef>
          <a:spcPct val="20000"/>
        </a:spcBef>
        <a:spcAft>
          <a:spcPct val="0"/>
        </a:spcAft>
        <a:buClr>
          <a:schemeClr val="tx1"/>
        </a:buClr>
        <a:buChar char="•"/>
        <a:defRPr sz="900">
          <a:solidFill>
            <a:schemeClr val="tx1"/>
          </a:solidFill>
          <a:latin typeface="+mn-lt"/>
        </a:defRPr>
      </a:lvl8pPr>
      <a:lvl9pPr marL="2914650" indent="-171450" algn="l" rtl="0" eaLnBrk="1" fontAlgn="base" hangingPunct="1">
        <a:spcBef>
          <a:spcPct val="20000"/>
        </a:spcBef>
        <a:spcAft>
          <a:spcPct val="0"/>
        </a:spcAft>
        <a:buClr>
          <a:schemeClr val="tx1"/>
        </a:buClr>
        <a:buChar char="•"/>
        <a:defRPr sz="9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WWII-Europe-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 y="0"/>
            <a:ext cx="1188720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p:nvSpPr>
        <p:spPr bwMode="auto">
          <a:xfrm>
            <a:off x="209551" y="25403"/>
            <a:ext cx="2580216" cy="1031875"/>
          </a:xfrm>
          <a:prstGeom prst="rect">
            <a:avLst/>
          </a:prstGeom>
          <a:solidFill>
            <a:srgbClr val="99CCFF"/>
          </a:solidFill>
          <a:ln w="9525">
            <a:noFill/>
            <a:miter lim="800000"/>
            <a:headEnd/>
            <a:tailEnd/>
          </a:ln>
          <a:effectLst/>
        </p:spPr>
        <p:txBody>
          <a:bodyPr wrap="none" anchor="ctr"/>
          <a:lstStyle/>
          <a:p>
            <a:pPr>
              <a:defRPr/>
            </a:pPr>
            <a:endParaRPr lang="en-US" sz="1350" b="0">
              <a:solidFill>
                <a:srgbClr val="000000"/>
              </a:solidFill>
              <a:latin typeface="Arial" charset="0"/>
            </a:endParaRPr>
          </a:p>
        </p:txBody>
      </p:sp>
      <p:sp>
        <p:nvSpPr>
          <p:cNvPr id="1033" name="Rectangle 9"/>
          <p:cNvSpPr>
            <a:spLocks noChangeArrowheads="1"/>
          </p:cNvSpPr>
          <p:nvPr/>
        </p:nvSpPr>
        <p:spPr bwMode="auto">
          <a:xfrm>
            <a:off x="205319" y="1066803"/>
            <a:ext cx="1744133" cy="627063"/>
          </a:xfrm>
          <a:prstGeom prst="rect">
            <a:avLst/>
          </a:prstGeom>
          <a:solidFill>
            <a:srgbClr val="99CCFF"/>
          </a:solidFill>
          <a:ln w="9525">
            <a:noFill/>
            <a:miter lim="800000"/>
            <a:headEnd/>
            <a:tailEnd/>
          </a:ln>
          <a:effectLst/>
        </p:spPr>
        <p:txBody>
          <a:bodyPr wrap="none" anchor="ctr"/>
          <a:lstStyle/>
          <a:p>
            <a:pPr>
              <a:defRPr/>
            </a:pPr>
            <a:endParaRPr lang="en-US" sz="1350" b="0">
              <a:solidFill>
                <a:srgbClr val="000000"/>
              </a:solidFill>
              <a:latin typeface="Arial" charset="0"/>
            </a:endParaRPr>
          </a:p>
        </p:txBody>
      </p:sp>
    </p:spTree>
    <p:extLst>
      <p:ext uri="{BB962C8B-B14F-4D97-AF65-F5344CB8AC3E}">
        <p14:creationId xmlns:p14="http://schemas.microsoft.com/office/powerpoint/2010/main" val="2677541579"/>
      </p:ext>
    </p:extLst>
  </p:cSld>
  <p:clrMap bg1="lt1" tx1="dk1" bg2="lt2" tx2="dk2" accent1="accent1" accent2="accent2" accent3="accent3" accent4="accent4" accent5="accent5" accent6="accent6" hlink="hlink" folHlink="folHlink"/>
  <p:sldLayoutIdLst>
    <p:sldLayoutId id="2147484267"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hf sldNum="0" hdr="0"/>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4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5.xml"/><Relationship Id="rId4" Type="http://schemas.openxmlformats.org/officeDocument/2006/relationships/slide" Target="slide2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5.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slide" Target="slide2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5.xml"/><Relationship Id="rId6" Type="http://schemas.openxmlformats.org/officeDocument/2006/relationships/image" Target="../media/image27.jpeg"/><Relationship Id="rId5" Type="http://schemas.openxmlformats.org/officeDocument/2006/relationships/image" Target="../media/image25.png"/><Relationship Id="rId4" Type="http://schemas.openxmlformats.org/officeDocument/2006/relationships/slide" Target="slide2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5.xml"/><Relationship Id="rId6" Type="http://schemas.openxmlformats.org/officeDocument/2006/relationships/image" Target="../media/image27.jpeg"/><Relationship Id="rId5" Type="http://schemas.openxmlformats.org/officeDocument/2006/relationships/image" Target="../media/image25.png"/><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0.xml"/><Relationship Id="rId1" Type="http://schemas.openxmlformats.org/officeDocument/2006/relationships/slideLayout" Target="../slideLayouts/slideLayout65.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6.xml"/></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1.xml"/><Relationship Id="rId1" Type="http://schemas.openxmlformats.org/officeDocument/2006/relationships/slideLayout" Target="../slideLayouts/slideLayout65.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2.xml"/><Relationship Id="rId1" Type="http://schemas.openxmlformats.org/officeDocument/2006/relationships/slideLayout" Target="../slideLayouts/slideLayout65.xml"/><Relationship Id="rId6" Type="http://schemas.openxmlformats.org/officeDocument/2006/relationships/image" Target="../media/image28.jpe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5.xml"/><Relationship Id="rId5" Type="http://schemas.openxmlformats.org/officeDocument/2006/relationships/slide" Target="slide21.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5.xml"/><Relationship Id="rId5" Type="http://schemas.openxmlformats.org/officeDocument/2006/relationships/image" Target="../media/image28.jpeg"/><Relationship Id="rId4" Type="http://schemas.openxmlformats.org/officeDocument/2006/relationships/slide" Target="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5.xml"/><Relationship Id="rId6" Type="http://schemas.openxmlformats.org/officeDocument/2006/relationships/image" Target="../media/image30.jpeg"/><Relationship Id="rId5" Type="http://schemas.openxmlformats.org/officeDocument/2006/relationships/image" Target="../media/image25.png"/><Relationship Id="rId4" Type="http://schemas.openxmlformats.org/officeDocument/2006/relationships/slide" Target="slide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5.xml"/><Relationship Id="rId6" Type="http://schemas.openxmlformats.org/officeDocument/2006/relationships/image" Target="../media/image30.jpeg"/><Relationship Id="rId5" Type="http://schemas.openxmlformats.org/officeDocument/2006/relationships/image" Target="../media/image25.png"/><Relationship Id="rId4" Type="http://schemas.openxmlformats.org/officeDocument/2006/relationships/slide" Target="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65.xml"/><Relationship Id="rId6" Type="http://schemas.openxmlformats.org/officeDocument/2006/relationships/image" Target="../media/image31.jpeg"/><Relationship Id="rId5" Type="http://schemas.openxmlformats.org/officeDocument/2006/relationships/image" Target="../media/image25.png"/><Relationship Id="rId4"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18.xml"/><Relationship Id="rId7" Type="http://schemas.openxmlformats.org/officeDocument/2006/relationships/oleObject" Target="../embeddings/oleObject1.bin"/><Relationship Id="rId2" Type="http://schemas.openxmlformats.org/officeDocument/2006/relationships/slideLayout" Target="../slideLayouts/slideLayout65.xml"/><Relationship Id="rId1" Type="http://schemas.openxmlformats.org/officeDocument/2006/relationships/vmlDrawing" Target="../drawings/vmlDrawing1.vml"/><Relationship Id="rId6" Type="http://schemas.openxmlformats.org/officeDocument/2006/relationships/slide" Target="slide14.xml"/><Relationship Id="rId5" Type="http://schemas.openxmlformats.org/officeDocument/2006/relationships/slide" Target="slide2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31.jpeg"/><Relationship Id="rId5" Type="http://schemas.openxmlformats.org/officeDocument/2006/relationships/image" Target="../media/image25.png"/><Relationship Id="rId4" Type="http://schemas.openxmlformats.org/officeDocument/2006/relationships/slide" Target="slide21.xml"/></Relationships>
</file>

<file path=ppt/slides/_rels/slide29.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48.jpg"/><Relationship Id="rId3" Type="http://schemas.openxmlformats.org/officeDocument/2006/relationships/audio" Target="../media/media1.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47.png"/><Relationship Id="rId2" Type="http://schemas.microsoft.com/office/2007/relationships/media" Target="../media/media1.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1.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1.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2.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31.xml"/><Relationship Id="rId27"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51.jpeg"/><Relationship Id="rId3" Type="http://schemas.openxmlformats.org/officeDocument/2006/relationships/audio" Target="../media/media2.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0.png"/><Relationship Id="rId2" Type="http://schemas.microsoft.com/office/2007/relationships/media" Target="../media/media2.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2.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3.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53.png"/><Relationship Id="rId3" Type="http://schemas.openxmlformats.org/officeDocument/2006/relationships/audio" Target="../media/media3.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2.jpeg"/><Relationship Id="rId2" Type="http://schemas.microsoft.com/office/2007/relationships/media" Target="../media/media3.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3.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3.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4.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55.png"/><Relationship Id="rId3" Type="http://schemas.openxmlformats.org/officeDocument/2006/relationships/audio" Target="../media/media4.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4.jpeg"/><Relationship Id="rId2" Type="http://schemas.microsoft.com/office/2007/relationships/media" Target="../media/media4.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4.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4.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5.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57.png"/><Relationship Id="rId3" Type="http://schemas.openxmlformats.org/officeDocument/2006/relationships/audio" Target="../media/media5.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6.png"/><Relationship Id="rId2" Type="http://schemas.microsoft.com/office/2007/relationships/media" Target="../media/media5.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5.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5.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6.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59.jpeg"/><Relationship Id="rId3" Type="http://schemas.openxmlformats.org/officeDocument/2006/relationships/audio" Target="../media/media6.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8.jpeg"/><Relationship Id="rId2" Type="http://schemas.microsoft.com/office/2007/relationships/media" Target="../media/media6.wma"/><Relationship Id="rId16" Type="http://schemas.openxmlformats.org/officeDocument/2006/relationships/image" Target="../media/image44.png"/><Relationship Id="rId20" Type="http://schemas.openxmlformats.org/officeDocument/2006/relationships/slide" Target="slide78.xml"/><Relationship Id="rId29" Type="http://schemas.openxmlformats.org/officeDocument/2006/relationships/image" Target="../media/image62.png"/><Relationship Id="rId1" Type="http://schemas.openxmlformats.org/officeDocument/2006/relationships/tags" Target="../tags/tag6.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32" Type="http://schemas.openxmlformats.org/officeDocument/2006/relationships/image" Target="../media/image49.png"/><Relationship Id="rId5" Type="http://schemas.openxmlformats.org/officeDocument/2006/relationships/notesSlide" Target="../notesSlides/notesSlide26.xml"/><Relationship Id="rId15" Type="http://schemas.openxmlformats.org/officeDocument/2006/relationships/image" Target="../media/image43.png"/><Relationship Id="rId23" Type="http://schemas.openxmlformats.org/officeDocument/2006/relationships/slide" Target="slide18.xml"/><Relationship Id="rId28" Type="http://schemas.openxmlformats.org/officeDocument/2006/relationships/image" Target="../media/image61.png"/><Relationship Id="rId10" Type="http://schemas.openxmlformats.org/officeDocument/2006/relationships/image" Target="../media/image38.png"/><Relationship Id="rId19" Type="http://schemas.openxmlformats.org/officeDocument/2006/relationships/slide" Target="slide81.xml"/><Relationship Id="rId31" Type="http://schemas.openxmlformats.org/officeDocument/2006/relationships/image" Target="../media/image64.png"/><Relationship Id="rId4" Type="http://schemas.openxmlformats.org/officeDocument/2006/relationships/slideLayout" Target="../slideLayouts/slideLayout157.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60.png"/><Relationship Id="rId30"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66.png"/><Relationship Id="rId3" Type="http://schemas.openxmlformats.org/officeDocument/2006/relationships/audio" Target="../media/media7.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65.jpeg"/><Relationship Id="rId2" Type="http://schemas.microsoft.com/office/2007/relationships/media" Target="../media/media7.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7.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7.xml"/><Relationship Id="rId15" Type="http://schemas.openxmlformats.org/officeDocument/2006/relationships/image" Target="../media/image43.png"/><Relationship Id="rId23" Type="http://schemas.openxmlformats.org/officeDocument/2006/relationships/slide" Target="slide18.xml"/><Relationship Id="rId28" Type="http://schemas.openxmlformats.org/officeDocument/2006/relationships/image" Target="../media/image49.png"/><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8.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69.jpg"/><Relationship Id="rId3" Type="http://schemas.microsoft.com/office/2007/relationships/media" Target="../media/media8.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68.jpeg"/><Relationship Id="rId2" Type="http://schemas.openxmlformats.org/officeDocument/2006/relationships/audio" Target="NULL" TargetMode="External"/><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8.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8.xml"/><Relationship Id="rId15" Type="http://schemas.openxmlformats.org/officeDocument/2006/relationships/image" Target="../media/image43.png"/><Relationship Id="rId23" Type="http://schemas.openxmlformats.org/officeDocument/2006/relationships/slide" Target="slide18.xml"/><Relationship Id="rId28" Type="http://schemas.openxmlformats.org/officeDocument/2006/relationships/image" Target="../media/image49.png"/><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59.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70.png"/></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72.png"/><Relationship Id="rId3" Type="http://schemas.openxmlformats.org/officeDocument/2006/relationships/audio" Target="../media/media9.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71.jpg"/><Relationship Id="rId2" Type="http://schemas.microsoft.com/office/2007/relationships/media" Target="../media/media9.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9.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29.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60.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74.png"/><Relationship Id="rId3" Type="http://schemas.microsoft.com/office/2007/relationships/media" Target="../media/media10.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73.jpg"/><Relationship Id="rId2" Type="http://schemas.openxmlformats.org/officeDocument/2006/relationships/audio" Target="NULL" TargetMode="External"/><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10.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30.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61.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76.png"/><Relationship Id="rId3" Type="http://schemas.openxmlformats.org/officeDocument/2006/relationships/audio" Target="../media/media11.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75.jpg"/><Relationship Id="rId2" Type="http://schemas.microsoft.com/office/2007/relationships/media" Target="../media/media11.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11.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31.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62.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slide" Target="slide48.xml"/><Relationship Id="rId26" Type="http://schemas.openxmlformats.org/officeDocument/2006/relationships/image" Target="../media/image78.png"/><Relationship Id="rId3" Type="http://schemas.openxmlformats.org/officeDocument/2006/relationships/audio" Target="../media/media12.wma"/><Relationship Id="rId21" Type="http://schemas.openxmlformats.org/officeDocument/2006/relationships/slide" Target="slide45.xml"/><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77.gif"/><Relationship Id="rId2" Type="http://schemas.microsoft.com/office/2007/relationships/media" Target="../media/media12.wma"/><Relationship Id="rId16" Type="http://schemas.openxmlformats.org/officeDocument/2006/relationships/image" Target="../media/image44.png"/><Relationship Id="rId20" Type="http://schemas.openxmlformats.org/officeDocument/2006/relationships/slide" Target="slide78.xml"/><Relationship Id="rId1" Type="http://schemas.openxmlformats.org/officeDocument/2006/relationships/tags" Target="../tags/tag1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46.png"/><Relationship Id="rId5" Type="http://schemas.openxmlformats.org/officeDocument/2006/relationships/notesSlide" Target="../notesSlides/notesSlide32.xml"/><Relationship Id="rId15" Type="http://schemas.openxmlformats.org/officeDocument/2006/relationships/image" Target="../media/image43.png"/><Relationship Id="rId23" Type="http://schemas.openxmlformats.org/officeDocument/2006/relationships/slide" Target="slide18.xml"/><Relationship Id="rId10" Type="http://schemas.openxmlformats.org/officeDocument/2006/relationships/image" Target="../media/image38.png"/><Relationship Id="rId19" Type="http://schemas.openxmlformats.org/officeDocument/2006/relationships/slide" Target="slide81.xml"/><Relationship Id="rId4" Type="http://schemas.openxmlformats.org/officeDocument/2006/relationships/slideLayout" Target="../slideLayouts/slideLayout163.xml"/><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slide" Target="slide49.xml"/><Relationship Id="rId27" Type="http://schemas.openxmlformats.org/officeDocument/2006/relationships/image" Target="../media/image4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2.xml"/><Relationship Id="rId1" Type="http://schemas.openxmlformats.org/officeDocument/2006/relationships/tags" Target="../tags/tag13.xml"/><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2.xml"/><Relationship Id="rId1" Type="http://schemas.openxmlformats.org/officeDocument/2006/relationships/tags" Target="../tags/tag14.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2.xml"/></Relationships>
</file>

<file path=ppt/slides/_rels/slide46.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7.xml"/></Relationships>
</file>

<file path=ppt/slides/_rels/slide48.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84.png"/><Relationship Id="rId18" Type="http://schemas.openxmlformats.org/officeDocument/2006/relationships/image" Target="../media/image88.png"/><Relationship Id="rId3" Type="http://schemas.openxmlformats.org/officeDocument/2006/relationships/audio" Target="../media/audio2.wav"/><Relationship Id="rId21" Type="http://schemas.openxmlformats.org/officeDocument/2006/relationships/image" Target="../media/image91.png"/><Relationship Id="rId7" Type="http://schemas.openxmlformats.org/officeDocument/2006/relationships/audio" Target="../media/audio6.wav"/><Relationship Id="rId12" Type="http://schemas.openxmlformats.org/officeDocument/2006/relationships/image" Target="../media/image83.png"/><Relationship Id="rId17" Type="http://schemas.openxmlformats.org/officeDocument/2006/relationships/hyperlink" Target="http://www.italianflag.us/downloads/1861_kingdom_of_italy.gif" TargetMode="External"/><Relationship Id="rId2" Type="http://schemas.openxmlformats.org/officeDocument/2006/relationships/notesSlide" Target="../notesSlides/notesSlide36.xml"/><Relationship Id="rId16" Type="http://schemas.openxmlformats.org/officeDocument/2006/relationships/image" Target="../media/image87.png"/><Relationship Id="rId20" Type="http://schemas.openxmlformats.org/officeDocument/2006/relationships/image" Target="../media/image90.png"/><Relationship Id="rId1" Type="http://schemas.openxmlformats.org/officeDocument/2006/relationships/slideLayout" Target="../slideLayouts/slideLayout101.xml"/><Relationship Id="rId6" Type="http://schemas.openxmlformats.org/officeDocument/2006/relationships/audio" Target="../media/audio5.wav"/><Relationship Id="rId11" Type="http://schemas.openxmlformats.org/officeDocument/2006/relationships/image" Target="../media/image82.png"/><Relationship Id="rId5" Type="http://schemas.openxmlformats.org/officeDocument/2006/relationships/audio" Target="../media/audio4.wav"/><Relationship Id="rId15" Type="http://schemas.openxmlformats.org/officeDocument/2006/relationships/image" Target="../media/image86.png"/><Relationship Id="rId10" Type="http://schemas.openxmlformats.org/officeDocument/2006/relationships/audio" Target="../media/audio9.wav"/><Relationship Id="rId19" Type="http://schemas.openxmlformats.org/officeDocument/2006/relationships/image" Target="../media/image89.png"/><Relationship Id="rId4" Type="http://schemas.openxmlformats.org/officeDocument/2006/relationships/audio" Target="../media/audio3.wav"/><Relationship Id="rId9" Type="http://schemas.openxmlformats.org/officeDocument/2006/relationships/audio" Target="../media/audio8.wav"/><Relationship Id="rId14" Type="http://schemas.openxmlformats.org/officeDocument/2006/relationships/image" Target="../media/image85.png"/><Relationship Id="rId22"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91.png"/><Relationship Id="rId18" Type="http://schemas.openxmlformats.org/officeDocument/2006/relationships/image" Target="../media/image97.png"/><Relationship Id="rId3" Type="http://schemas.openxmlformats.org/officeDocument/2006/relationships/audio" Target="../media/audio10.wav"/><Relationship Id="rId21" Type="http://schemas.openxmlformats.org/officeDocument/2006/relationships/image" Target="../media/image100.png"/><Relationship Id="rId7" Type="http://schemas.openxmlformats.org/officeDocument/2006/relationships/image" Target="../media/image82.png"/><Relationship Id="rId12" Type="http://schemas.openxmlformats.org/officeDocument/2006/relationships/image" Target="../media/image88.png"/><Relationship Id="rId17" Type="http://schemas.openxmlformats.org/officeDocument/2006/relationships/image" Target="../media/image96.png"/><Relationship Id="rId2" Type="http://schemas.openxmlformats.org/officeDocument/2006/relationships/notesSlide" Target="../notesSlides/notesSlide37.xml"/><Relationship Id="rId16" Type="http://schemas.openxmlformats.org/officeDocument/2006/relationships/image" Target="../media/image95.png"/><Relationship Id="rId20" Type="http://schemas.openxmlformats.org/officeDocument/2006/relationships/image" Target="../media/image99.jpeg"/><Relationship Id="rId1" Type="http://schemas.openxmlformats.org/officeDocument/2006/relationships/slideLayout" Target="../slideLayouts/slideLayout101.xml"/><Relationship Id="rId6" Type="http://schemas.openxmlformats.org/officeDocument/2006/relationships/audio" Target="../media/audio9.wav"/><Relationship Id="rId11" Type="http://schemas.openxmlformats.org/officeDocument/2006/relationships/hyperlink" Target="http://www.italianflag.us/downloads/1861_kingdom_of_italy.gif" TargetMode="External"/><Relationship Id="rId5" Type="http://schemas.openxmlformats.org/officeDocument/2006/relationships/audio" Target="../media/audio6.wav"/><Relationship Id="rId15" Type="http://schemas.openxmlformats.org/officeDocument/2006/relationships/image" Target="../media/image94.jpeg"/><Relationship Id="rId10" Type="http://schemas.openxmlformats.org/officeDocument/2006/relationships/image" Target="../media/image85.png"/><Relationship Id="rId19" Type="http://schemas.openxmlformats.org/officeDocument/2006/relationships/image" Target="../media/image98.png"/><Relationship Id="rId4" Type="http://schemas.openxmlformats.org/officeDocument/2006/relationships/audio" Target="../media/audio4.wav"/><Relationship Id="rId9" Type="http://schemas.openxmlformats.org/officeDocument/2006/relationships/image" Target="../media/image84.png"/><Relationship Id="rId14" Type="http://schemas.openxmlformats.org/officeDocument/2006/relationships/image" Target="../media/image93.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8.png"/><Relationship Id="rId3" Type="http://schemas.openxmlformats.org/officeDocument/2006/relationships/audio" Target="../media/audio9.wav"/><Relationship Id="rId7" Type="http://schemas.openxmlformats.org/officeDocument/2006/relationships/audio" Target="../media/audio8.wav"/><Relationship Id="rId12" Type="http://schemas.openxmlformats.org/officeDocument/2006/relationships/image" Target="../media/image100.png"/><Relationship Id="rId17" Type="http://schemas.openxmlformats.org/officeDocument/2006/relationships/image" Target="../media/image102.png"/><Relationship Id="rId2" Type="http://schemas.openxmlformats.org/officeDocument/2006/relationships/notesSlide" Target="../notesSlides/notesSlide38.xml"/><Relationship Id="rId16" Type="http://schemas.openxmlformats.org/officeDocument/2006/relationships/image" Target="../media/image97.png"/><Relationship Id="rId1" Type="http://schemas.openxmlformats.org/officeDocument/2006/relationships/slideLayout" Target="../slideLayouts/slideLayout107.xml"/><Relationship Id="rId6" Type="http://schemas.openxmlformats.org/officeDocument/2006/relationships/audio" Target="../media/audio5.wav"/><Relationship Id="rId11" Type="http://schemas.openxmlformats.org/officeDocument/2006/relationships/image" Target="../media/image85.png"/><Relationship Id="rId5" Type="http://schemas.openxmlformats.org/officeDocument/2006/relationships/audio" Target="../media/audio10.wav"/><Relationship Id="rId15" Type="http://schemas.openxmlformats.org/officeDocument/2006/relationships/image" Target="../media/image101.jpeg"/><Relationship Id="rId10" Type="http://schemas.openxmlformats.org/officeDocument/2006/relationships/image" Target="../media/image83.png"/><Relationship Id="rId4" Type="http://schemas.openxmlformats.org/officeDocument/2006/relationships/audio" Target="../media/audio4.wav"/><Relationship Id="rId9" Type="http://schemas.openxmlformats.org/officeDocument/2006/relationships/image" Target="../media/image84.png"/><Relationship Id="rId14" Type="http://schemas.openxmlformats.org/officeDocument/2006/relationships/image" Target="../media/image99.jpeg"/></Relationships>
</file>

<file path=ppt/slides/_rels/slide51.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8.png"/><Relationship Id="rId18" Type="http://schemas.openxmlformats.org/officeDocument/2006/relationships/image" Target="../media/image104.png"/><Relationship Id="rId3" Type="http://schemas.openxmlformats.org/officeDocument/2006/relationships/audio" Target="../media/audio9.wav"/><Relationship Id="rId7" Type="http://schemas.openxmlformats.org/officeDocument/2006/relationships/audio" Target="../media/audio6.wav"/><Relationship Id="rId12" Type="http://schemas.openxmlformats.org/officeDocument/2006/relationships/image" Target="../media/image99.jpeg"/><Relationship Id="rId17" Type="http://schemas.openxmlformats.org/officeDocument/2006/relationships/hyperlink" Target="http://www.crwflags.com/FOTW/images/c/ca-21-re.gif" TargetMode="External"/><Relationship Id="rId2" Type="http://schemas.openxmlformats.org/officeDocument/2006/relationships/notesSlide" Target="../notesSlides/notesSlide39.xml"/><Relationship Id="rId16" Type="http://schemas.openxmlformats.org/officeDocument/2006/relationships/image" Target="../media/image103.png"/><Relationship Id="rId1" Type="http://schemas.openxmlformats.org/officeDocument/2006/relationships/slideLayout" Target="../slideLayouts/slideLayout107.xml"/><Relationship Id="rId6" Type="http://schemas.openxmlformats.org/officeDocument/2006/relationships/audio" Target="../media/audio10.wav"/><Relationship Id="rId11" Type="http://schemas.openxmlformats.org/officeDocument/2006/relationships/image" Target="../media/image100.png"/><Relationship Id="rId5" Type="http://schemas.openxmlformats.org/officeDocument/2006/relationships/audio" Target="../media/audio5.wav"/><Relationship Id="rId15" Type="http://schemas.openxmlformats.org/officeDocument/2006/relationships/image" Target="../media/image97.png"/><Relationship Id="rId10" Type="http://schemas.openxmlformats.org/officeDocument/2006/relationships/image" Target="../media/image85.png"/><Relationship Id="rId19" Type="http://schemas.openxmlformats.org/officeDocument/2006/relationships/image" Target="../media/image102.png"/><Relationship Id="rId4" Type="http://schemas.openxmlformats.org/officeDocument/2006/relationships/audio" Target="../media/audio4.wav"/><Relationship Id="rId9" Type="http://schemas.openxmlformats.org/officeDocument/2006/relationships/image" Target="../media/image83.png"/><Relationship Id="rId14" Type="http://schemas.openxmlformats.org/officeDocument/2006/relationships/image" Target="../media/image101.jpeg"/></Relationships>
</file>

<file path=ppt/slides/_rels/slide5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4.png"/><Relationship Id="rId3" Type="http://schemas.openxmlformats.org/officeDocument/2006/relationships/audio" Target="../media/audio4.wav"/><Relationship Id="rId7" Type="http://schemas.openxmlformats.org/officeDocument/2006/relationships/image" Target="../media/image85.png"/><Relationship Id="rId12" Type="http://schemas.openxmlformats.org/officeDocument/2006/relationships/hyperlink" Target="http://www.crwflags.com/FOTW/images/c/ca-21-re.gif" TargetMode="External"/><Relationship Id="rId2" Type="http://schemas.openxmlformats.org/officeDocument/2006/relationships/notesSlide" Target="../notesSlides/notesSlide40.xml"/><Relationship Id="rId1" Type="http://schemas.openxmlformats.org/officeDocument/2006/relationships/slideLayout" Target="../slideLayouts/slideLayout107.xml"/><Relationship Id="rId6" Type="http://schemas.openxmlformats.org/officeDocument/2006/relationships/image" Target="../media/image83.png"/><Relationship Id="rId11" Type="http://schemas.openxmlformats.org/officeDocument/2006/relationships/image" Target="../media/image100.png"/><Relationship Id="rId5" Type="http://schemas.openxmlformats.org/officeDocument/2006/relationships/image" Target="../media/image84.png"/><Relationship Id="rId10" Type="http://schemas.openxmlformats.org/officeDocument/2006/relationships/image" Target="../media/image99.jpeg"/><Relationship Id="rId4" Type="http://schemas.openxmlformats.org/officeDocument/2006/relationships/audio" Target="../media/audio5.wav"/><Relationship Id="rId9" Type="http://schemas.openxmlformats.org/officeDocument/2006/relationships/image" Target="../media/image98.png"/><Relationship Id="rId14" Type="http://schemas.openxmlformats.org/officeDocument/2006/relationships/image" Target="../media/image102.png"/></Relationships>
</file>

<file path=ppt/slides/_rels/slide53.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102.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87.xml"/></Relationships>
</file>

<file path=ppt/slides/_rels/slide56.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1.xml"/><Relationship Id="rId3" Type="http://schemas.openxmlformats.org/officeDocument/2006/relationships/notesSlide" Target="../notesSlides/notesSlide42.xml"/><Relationship Id="rId7" Type="http://schemas.openxmlformats.org/officeDocument/2006/relationships/slide" Target="slide3.xml"/><Relationship Id="rId12" Type="http://schemas.openxmlformats.org/officeDocument/2006/relationships/slide" Target="slide20.xml"/><Relationship Id="rId2" Type="http://schemas.openxmlformats.org/officeDocument/2006/relationships/slideLayout" Target="../slideLayouts/slideLayout112.xml"/><Relationship Id="rId1" Type="http://schemas.openxmlformats.org/officeDocument/2006/relationships/audio" Target="file:///D:\My%20Documents\For%20School\inls50\task6\Mozart's%20Symphony%20No.%2040.RMI" TargetMode="External"/><Relationship Id="rId6" Type="http://schemas.openxmlformats.org/officeDocument/2006/relationships/image" Target="../media/image9.png"/><Relationship Id="rId11" Type="http://schemas.openxmlformats.org/officeDocument/2006/relationships/slide" Target="slide17.xml"/><Relationship Id="rId5" Type="http://schemas.openxmlformats.org/officeDocument/2006/relationships/image" Target="../media/image115.png"/><Relationship Id="rId15" Type="http://schemas.openxmlformats.org/officeDocument/2006/relationships/image" Target="../media/image116.png"/><Relationship Id="rId10" Type="http://schemas.openxmlformats.org/officeDocument/2006/relationships/slide" Target="slide7.xml"/><Relationship Id="rId4" Type="http://schemas.openxmlformats.org/officeDocument/2006/relationships/audio" Target="../media/audio11.wav"/><Relationship Id="rId9" Type="http://schemas.openxmlformats.org/officeDocument/2006/relationships/slide" Target="slide5.xml"/><Relationship Id="rId14" Type="http://schemas.openxmlformats.org/officeDocument/2006/relationships/slide" Target="slide22.xml"/></Relationships>
</file>

<file path=ppt/slides/_rels/slide57.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15.png"/><Relationship Id="rId7" Type="http://schemas.openxmlformats.org/officeDocument/2006/relationships/slide" Target="slide5.xml"/><Relationship Id="rId12" Type="http://schemas.openxmlformats.org/officeDocument/2006/relationships/slide" Target="slide22.xml"/><Relationship Id="rId2" Type="http://schemas.openxmlformats.org/officeDocument/2006/relationships/notesSlide" Target="../notesSlides/notesSlide43.xml"/><Relationship Id="rId1" Type="http://schemas.openxmlformats.org/officeDocument/2006/relationships/slideLayout" Target="../slideLayouts/slideLayout112.xml"/><Relationship Id="rId6" Type="http://schemas.openxmlformats.org/officeDocument/2006/relationships/slide" Target="slide4.xml"/><Relationship Id="rId11" Type="http://schemas.openxmlformats.org/officeDocument/2006/relationships/slide" Target="slide21.xml"/><Relationship Id="rId5" Type="http://schemas.openxmlformats.org/officeDocument/2006/relationships/slide" Target="slide3.xml"/><Relationship Id="rId10" Type="http://schemas.openxmlformats.org/officeDocument/2006/relationships/slide" Target="slide20.xml"/><Relationship Id="rId4" Type="http://schemas.openxmlformats.org/officeDocument/2006/relationships/image" Target="../media/image9.png"/><Relationship Id="rId9" Type="http://schemas.openxmlformats.org/officeDocument/2006/relationships/slide" Target="slide17.xml"/></Relationships>
</file>

<file path=ppt/slides/_rels/slide58.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22.xml"/><Relationship Id="rId3" Type="http://schemas.openxmlformats.org/officeDocument/2006/relationships/slideLayout" Target="../slideLayouts/slideLayout112.xml"/><Relationship Id="rId7" Type="http://schemas.openxmlformats.org/officeDocument/2006/relationships/slide" Target="slide4.xml"/><Relationship Id="rId12" Type="http://schemas.openxmlformats.org/officeDocument/2006/relationships/slide" Target="slide21.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9.png"/><Relationship Id="rId11" Type="http://schemas.openxmlformats.org/officeDocument/2006/relationships/slide" Target="slide20.xml"/><Relationship Id="rId5" Type="http://schemas.openxmlformats.org/officeDocument/2006/relationships/image" Target="../media/image115.png"/><Relationship Id="rId15" Type="http://schemas.openxmlformats.org/officeDocument/2006/relationships/image" Target="../media/image117.png"/><Relationship Id="rId10" Type="http://schemas.openxmlformats.org/officeDocument/2006/relationships/slide" Target="slide17.xml"/><Relationship Id="rId4" Type="http://schemas.openxmlformats.org/officeDocument/2006/relationships/notesSlide" Target="../notesSlides/notesSlide44.xml"/><Relationship Id="rId9" Type="http://schemas.openxmlformats.org/officeDocument/2006/relationships/slide" Target="slide7.xml"/><Relationship Id="rId14" Type="http://schemas.openxmlformats.org/officeDocument/2006/relationships/slide" Target="slide1.xml"/></Relationships>
</file>

<file path=ppt/slides/_rels/slide5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slide" Target="slide4.xml"/><Relationship Id="rId18" Type="http://schemas.openxmlformats.org/officeDocument/2006/relationships/slide" Target="slide9.xml"/><Relationship Id="rId3" Type="http://schemas.openxmlformats.org/officeDocument/2006/relationships/audio" Target="../media/media14.wav"/><Relationship Id="rId7" Type="http://schemas.openxmlformats.org/officeDocument/2006/relationships/diagramData" Target="../diagrams/data4.xml"/><Relationship Id="rId12" Type="http://schemas.openxmlformats.org/officeDocument/2006/relationships/image" Target="../media/image119.png"/><Relationship Id="rId17" Type="http://schemas.openxmlformats.org/officeDocument/2006/relationships/slide" Target="slide8.xml"/><Relationship Id="rId2" Type="http://schemas.microsoft.com/office/2007/relationships/media" Target="../media/media14.wav"/><Relationship Id="rId16" Type="http://schemas.openxmlformats.org/officeDocument/2006/relationships/slide" Target="slide7.xml"/><Relationship Id="rId1" Type="http://schemas.openxmlformats.org/officeDocument/2006/relationships/tags" Target="../tags/tag15.xml"/><Relationship Id="rId6" Type="http://schemas.openxmlformats.org/officeDocument/2006/relationships/hyperlink" Target="file:///\\localhost\Users\jbodford\Documents\J*BO\School\Fall%202011\INLS%20261\Subtasks\Task%203\Bodford.Jessica.20111011.Task03.docmarkup.docx" TargetMode="External"/><Relationship Id="rId11" Type="http://schemas.microsoft.com/office/2007/relationships/diagramDrawing" Target="../diagrams/drawing4.xml"/><Relationship Id="rId5" Type="http://schemas.openxmlformats.org/officeDocument/2006/relationships/notesSlide" Target="../notesSlides/notesSlide45.xml"/><Relationship Id="rId15" Type="http://schemas.openxmlformats.org/officeDocument/2006/relationships/slide" Target="slide6.xml"/><Relationship Id="rId10" Type="http://schemas.openxmlformats.org/officeDocument/2006/relationships/diagramColors" Target="../diagrams/colors4.xml"/><Relationship Id="rId19" Type="http://schemas.openxmlformats.org/officeDocument/2006/relationships/image" Target="../media/image120.png"/><Relationship Id="rId4" Type="http://schemas.openxmlformats.org/officeDocument/2006/relationships/slideLayout" Target="../slideLayouts/slideLayout125.xml"/><Relationship Id="rId9" Type="http://schemas.openxmlformats.org/officeDocument/2006/relationships/diagramQuickStyle" Target="../diagrams/quickStyle4.xml"/><Relationship Id="rId14" Type="http://schemas.openxmlformats.org/officeDocument/2006/relationships/slide" Target="slide5.xml"/></Relationships>
</file>

<file path=ppt/slides/_rels/slide61.xml.rels><?xml version="1.0" encoding="UTF-8" standalone="yes"?>
<Relationships xmlns="http://schemas.openxmlformats.org/package/2006/relationships"><Relationship Id="rId2" Type="http://schemas.openxmlformats.org/officeDocument/2006/relationships/image" Target="../media/image121.gif"/><Relationship Id="rId1" Type="http://schemas.openxmlformats.org/officeDocument/2006/relationships/slideLayout" Target="../slideLayouts/slideLayout87.xml"/></Relationships>
</file>

<file path=ppt/slides/_rels/slide62.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49.xml"/></Relationships>
</file>

<file path=ppt/slides/_rels/slide65.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125.png"/><Relationship Id="rId1" Type="http://schemas.openxmlformats.org/officeDocument/2006/relationships/slideLayout" Target="../slideLayouts/slideLayout49.xml"/><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media/image127.w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9.png"/><Relationship Id="rId1" Type="http://schemas.openxmlformats.org/officeDocument/2006/relationships/slideLayout" Target="../slideLayouts/slideLayout52.xml"/></Relationships>
</file>

<file path=ppt/slides/_rels/slide69.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9.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6.xml"/><Relationship Id="rId4" Type="http://schemas.openxmlformats.org/officeDocument/2006/relationships/image" Target="../media/image142.png"/></Relationships>
</file>

<file path=ppt/slides/_rels/slide8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6.xml"/><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prezi.com/9lzerrz7prsp/copy-of-public-librarian-stereotypes-in-the-media/" TargetMode="External"/><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7.xml"/><Relationship Id="rId1" Type="http://schemas.openxmlformats.org/officeDocument/2006/relationships/slideLayout" Target="../slideLayouts/slideLayout8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en-US" dirty="0"/>
              <a:t>Agenda</a:t>
            </a:r>
          </a:p>
        </p:txBody>
      </p:sp>
      <p:graphicFrame>
        <p:nvGraphicFramePr>
          <p:cNvPr id="3" name="Diagram 2"/>
          <p:cNvGraphicFramePr/>
          <p:nvPr>
            <p:extLst>
              <p:ext uri="{D42A27DB-BD31-4B8C-83A1-F6EECF244321}">
                <p14:modId xmlns:p14="http://schemas.microsoft.com/office/powerpoint/2010/main" val="2265835335"/>
              </p:ext>
            </p:extLst>
          </p:nvPr>
        </p:nvGraphicFramePr>
        <p:xfrm>
          <a:off x="3810000" y="190500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Date Placeholder 3"/>
          <p:cNvSpPr>
            <a:spLocks noGrp="1"/>
          </p:cNvSpPr>
          <p:nvPr>
            <p:ph type="dt" sz="half" idx="10"/>
          </p:nvPr>
        </p:nvSpPr>
        <p:spPr/>
        <p:txBody>
          <a:bodyPr/>
          <a:lstStyle/>
          <a:p>
            <a:fld id="{DBFAFB94-F426-41D8-AE0B-42A74409695F}"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spTree>
    <p:extLst>
      <p:ext uri="{BB962C8B-B14F-4D97-AF65-F5344CB8AC3E}">
        <p14:creationId xmlns:p14="http://schemas.microsoft.com/office/powerpoint/2010/main" val="36657275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9" name="Text Box 29"/>
          <p:cNvSpPr txBox="1">
            <a:spLocks noChangeArrowheads="1"/>
          </p:cNvSpPr>
          <p:nvPr/>
        </p:nvSpPr>
        <p:spPr bwMode="black">
          <a:xfrm>
            <a:off x="2986820" y="2299998"/>
            <a:ext cx="1903085" cy="323165"/>
          </a:xfrm>
          <a:prstGeom prst="rect">
            <a:avLst/>
          </a:prstGeom>
          <a:noFill/>
          <a:ln w="9525">
            <a:noFill/>
            <a:miter lim="800000"/>
            <a:headEnd/>
            <a:tailEnd/>
          </a:ln>
          <a:effectLst/>
        </p:spPr>
        <p:txBody>
          <a:bodyPr wrap="none">
            <a:spAutoFit/>
          </a:bodyPr>
          <a:lstStyle/>
          <a:p>
            <a:pPr eaLnBrk="0" hangingPunct="0"/>
            <a:r>
              <a:rPr lang="en-US" sz="1500" dirty="0">
                <a:latin typeface="Verdana" pitchFamily="34" charset="0"/>
              </a:rPr>
              <a:t>A cycle diagram</a:t>
            </a:r>
          </a:p>
        </p:txBody>
      </p:sp>
      <p:sp>
        <p:nvSpPr>
          <p:cNvPr id="15364" name="Rectangle 4"/>
          <p:cNvSpPr>
            <a:spLocks noGrp="1" noChangeArrowheads="1"/>
          </p:cNvSpPr>
          <p:nvPr>
            <p:ph type="title"/>
          </p:nvPr>
        </p:nvSpPr>
        <p:spPr/>
        <p:txBody>
          <a:bodyPr/>
          <a:lstStyle/>
          <a:p>
            <a:r>
              <a:rPr lang="en-US"/>
              <a:t> You could use Smart Art</a:t>
            </a:r>
            <a:endParaRPr lang="en-US" dirty="0"/>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137259862"/>
              </p:ext>
            </p:extLst>
          </p:nvPr>
        </p:nvGraphicFramePr>
        <p:xfrm>
          <a:off x="2472928" y="2343150"/>
          <a:ext cx="7661672" cy="30861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 name="Date Placeholder 24"/>
          <p:cNvSpPr>
            <a:spLocks noGrp="1"/>
          </p:cNvSpPr>
          <p:nvPr>
            <p:ph type="dt" sz="half" idx="10"/>
          </p:nvPr>
        </p:nvSpPr>
        <p:spPr/>
        <p:txBody>
          <a:bodyPr/>
          <a:lstStyle/>
          <a:p>
            <a:fld id="{61FDE85D-A213-45A4-AB3B-1DC29787C62B}" type="datetime1">
              <a:rPr lang="en-US" smtClean="0"/>
              <a:t>2017-11-29</a:t>
            </a:fld>
            <a:endParaRPr lang="en-US"/>
          </a:p>
        </p:txBody>
      </p:sp>
      <p:sp>
        <p:nvSpPr>
          <p:cNvPr id="27" name="Footer Placeholder 26"/>
          <p:cNvSpPr>
            <a:spLocks noGrp="1"/>
          </p:cNvSpPr>
          <p:nvPr>
            <p:ph type="ftr" sz="quarter" idx="11"/>
          </p:nvPr>
        </p:nvSpPr>
        <p:spPr/>
        <p:txBody>
          <a:bodyPr/>
          <a:lstStyle/>
          <a:p>
            <a:r>
              <a:rPr lang="en-US"/>
              <a:t>Presentation Delivery</a:t>
            </a:r>
          </a:p>
        </p:txBody>
      </p:sp>
      <p:sp>
        <p:nvSpPr>
          <p:cNvPr id="15386" name="Text Box 26"/>
          <p:cNvSpPr txBox="1">
            <a:spLocks noChangeArrowheads="1"/>
          </p:cNvSpPr>
          <p:nvPr/>
        </p:nvSpPr>
        <p:spPr bwMode="black">
          <a:xfrm>
            <a:off x="5098352" y="3872808"/>
            <a:ext cx="2333819" cy="415498"/>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eaLnBrk="0" hangingPunct="0"/>
            <a:r>
              <a:rPr lang="en-US" sz="2100" cap="all" dirty="0" err="1">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1">
                      <a:satMod val="175000"/>
                      <a:alpha val="40000"/>
                    </a:schemeClr>
                  </a:glow>
                  <a:reflection blurRad="12700" stA="28000" endPos="45000" dist="1000" dir="5400000" sy="-100000" algn="bl" rotWithShape="0"/>
                </a:effectLst>
                <a:latin typeface="Trebuchet MS" pitchFamily="34" charset="0"/>
              </a:rPr>
              <a:t>tRANSITION</a:t>
            </a:r>
            <a:endParaRPr lang="en-US" sz="2100" cap="all"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1">
                    <a:satMod val="175000"/>
                    <a:alpha val="40000"/>
                  </a:schemeClr>
                </a:glow>
                <a:reflection blurRad="12700" stA="28000" endPos="45000" dist="1000" dir="5400000" sy="-100000" algn="bl" rotWithShape="0"/>
              </a:effectLst>
              <a:latin typeface="Trebuchet MS" pitchFamily="34" charset="0"/>
            </a:endParaRPr>
          </a:p>
        </p:txBody>
      </p:sp>
      <p:cxnSp>
        <p:nvCxnSpPr>
          <p:cNvPr id="15388" name="AutoShape 28"/>
          <p:cNvCxnSpPr>
            <a:cxnSpLocks noChangeShapeType="1"/>
          </p:cNvCxnSpPr>
          <p:nvPr/>
        </p:nvCxnSpPr>
        <p:spPr bwMode="black">
          <a:xfrm rot="10800000">
            <a:off x="3009902" y="2580833"/>
            <a:ext cx="2459147" cy="1579463"/>
          </a:xfrm>
          <a:prstGeom prst="bentConnector3">
            <a:avLst>
              <a:gd name="adj1" fmla="val 30948"/>
            </a:avLst>
          </a:prstGeom>
          <a:noFill/>
          <a:ln w="9525">
            <a:solidFill>
              <a:schemeClr val="tx1"/>
            </a:solidFill>
            <a:round/>
            <a:headEnd/>
            <a:tailEnd/>
          </a:ln>
          <a:effectLst/>
        </p:spPr>
      </p:cxnSp>
      <p:sp>
        <p:nvSpPr>
          <p:cNvPr id="12" name="Rectangle 11">
            <a:extLst>
              <a:ext uri="{FF2B5EF4-FFF2-40B4-BE49-F238E27FC236}">
                <a16:creationId xmlns:a16="http://schemas.microsoft.com/office/drawing/2014/main" id="{06DA6078-AAA2-445C-80A4-8CF63525A445}"/>
              </a:ext>
            </a:extLst>
          </p:cNvPr>
          <p:cNvSpPr/>
          <p:nvPr/>
        </p:nvSpPr>
        <p:spPr bwMode="auto">
          <a:xfrm>
            <a:off x="22459" y="5818020"/>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extLst>
      <p:ext uri="{BB962C8B-B14F-4D97-AF65-F5344CB8AC3E}">
        <p14:creationId xmlns:p14="http://schemas.microsoft.com/office/powerpoint/2010/main" val="3975528652"/>
      </p:ext>
    </p:extLst>
  </p:cSld>
  <p:clrMapOvr>
    <a:masterClrMapping/>
  </p:clrMapOvr>
  <p:transition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2024009338"/>
              </p:ext>
            </p:extLst>
          </p:nvPr>
        </p:nvGraphicFramePr>
        <p:xfrm>
          <a:off x="3810000" y="1657351"/>
          <a:ext cx="5527223" cy="3453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364" name="Rectangle 4"/>
          <p:cNvSpPr>
            <a:spLocks noGrp="1" noChangeArrowheads="1"/>
          </p:cNvSpPr>
          <p:nvPr>
            <p:ph type="title"/>
          </p:nvPr>
        </p:nvSpPr>
        <p:spPr/>
        <p:txBody>
          <a:bodyPr/>
          <a:lstStyle/>
          <a:p>
            <a:r>
              <a:rPr lang="en-US" dirty="0"/>
              <a:t> Alternating flow</a:t>
            </a:r>
          </a:p>
        </p:txBody>
      </p:sp>
      <p:sp>
        <p:nvSpPr>
          <p:cNvPr id="25" name="Date Placeholder 24"/>
          <p:cNvSpPr>
            <a:spLocks noGrp="1"/>
          </p:cNvSpPr>
          <p:nvPr>
            <p:ph type="dt" sz="half" idx="10"/>
          </p:nvPr>
        </p:nvSpPr>
        <p:spPr/>
        <p:txBody>
          <a:bodyPr/>
          <a:lstStyle/>
          <a:p>
            <a:fld id="{D525FF06-51A3-4C9C-8533-30B1FDD93E23}" type="datetime1">
              <a:rPr lang="en-US" smtClean="0"/>
              <a:t>2017-11-29</a:t>
            </a:fld>
            <a:endParaRPr lang="en-US"/>
          </a:p>
        </p:txBody>
      </p:sp>
      <p:sp>
        <p:nvSpPr>
          <p:cNvPr id="27" name="Footer Placeholder 26"/>
          <p:cNvSpPr>
            <a:spLocks noGrp="1"/>
          </p:cNvSpPr>
          <p:nvPr>
            <p:ph type="ftr" sz="quarter" idx="11"/>
          </p:nvPr>
        </p:nvSpPr>
        <p:spPr/>
        <p:txBody>
          <a:bodyPr/>
          <a:lstStyle/>
          <a:p>
            <a:r>
              <a:rPr lang="en-US"/>
              <a:t>Presentation Delivery</a:t>
            </a:r>
          </a:p>
        </p:txBody>
      </p:sp>
      <p:sp>
        <p:nvSpPr>
          <p:cNvPr id="23" name="Rectangle 22"/>
          <p:cNvSpPr/>
          <p:nvPr/>
        </p:nvSpPr>
        <p:spPr>
          <a:xfrm>
            <a:off x="4577737" y="5231125"/>
            <a:ext cx="4142224" cy="300082"/>
          </a:xfrm>
          <a:prstGeom prst="rect">
            <a:avLst/>
          </a:prstGeom>
          <a:noFill/>
        </p:spPr>
        <p:txBody>
          <a:bodyPr wrap="none" lIns="68580" tIns="34290" rIns="68580" bIns="34290">
            <a:spAutoFit/>
            <a:scene3d>
              <a:camera prst="orthographicFront"/>
              <a:lightRig rig="soft" dir="t">
                <a:rot lat="0" lon="0" rev="15600000"/>
              </a:lightRig>
            </a:scene3d>
            <a:sp3d extrusionH="57150" prstMaterial="softEdge">
              <a:bevelT w="25400" h="38100"/>
            </a:sp3d>
          </a:bodyPr>
          <a:lstStyle/>
          <a:p>
            <a:pPr algn="ctr"/>
            <a:r>
              <a:rPr lang="en-US" sz="1500" dirty="0">
                <a:ln/>
                <a:solidFill>
                  <a:schemeClr val="accent4"/>
                </a:solidFill>
                <a:latin typeface="Corbel" panose="020B0503020204020204" pitchFamily="34" charset="0"/>
              </a:rPr>
              <a:t>Retain the spacing of smart art by copying slides</a:t>
            </a:r>
          </a:p>
        </p:txBody>
      </p:sp>
      <p:sp>
        <p:nvSpPr>
          <p:cNvPr id="9" name="Rectangle 8">
            <a:extLst>
              <a:ext uri="{FF2B5EF4-FFF2-40B4-BE49-F238E27FC236}">
                <a16:creationId xmlns:a16="http://schemas.microsoft.com/office/drawing/2014/main" id="{C2776550-2101-47E4-83BC-90F3C45EE09C}"/>
              </a:ext>
            </a:extLst>
          </p:cNvPr>
          <p:cNvSpPr/>
          <p:nvPr/>
        </p:nvSpPr>
        <p:spPr bwMode="auto">
          <a:xfrm>
            <a:off x="22459" y="5818020"/>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from="(-#ppt_w/2)" to="(#ppt_x)" calcmode="lin" valueType="num">
                                      <p:cBhvr>
                                        <p:cTn id="7" dur="600" fill="hold">
                                          <p:stCondLst>
                                            <p:cond delay="0"/>
                                          </p:stCondLst>
                                        </p:cTn>
                                        <p:tgtEl>
                                          <p:spTgt spid="23"/>
                                        </p:tgtEl>
                                        <p:attrNameLst>
                                          <p:attrName>ppt_x</p:attrName>
                                        </p:attrNameLst>
                                      </p:cBhvr>
                                    </p:anim>
                                    <p:anim from="0" to="-1.0" calcmode="lin" valueType="num">
                                      <p:cBhvr>
                                        <p:cTn id="8" dur="200" decel="50000" autoRev="1" fill="hold">
                                          <p:stCondLst>
                                            <p:cond delay="600"/>
                                          </p:stCondLst>
                                        </p:cTn>
                                        <p:tgtEl>
                                          <p:spTgt spid="23"/>
                                        </p:tgtEl>
                                        <p:attrNameLst>
                                          <p:attrName>xshear</p:attrName>
                                        </p:attrNameLst>
                                      </p:cBhvr>
                                    </p:anim>
                                    <p:animScale>
                                      <p:cBhvr>
                                        <p:cTn id="9" dur="200" decel="100000" autoRev="1" fill="hold">
                                          <p:stCondLst>
                                            <p:cond delay="600"/>
                                          </p:stCondLst>
                                        </p:cTn>
                                        <p:tgtEl>
                                          <p:spTgt spid="23"/>
                                        </p:tgtEl>
                                      </p:cBhvr>
                                      <p:from x="100000" y="100000"/>
                                      <p:to x="80000" y="100000"/>
                                    </p:animScale>
                                    <p:anim by="(#ppt_h/3+#ppt_w*0.1)" calcmode="lin" valueType="num">
                                      <p:cBhvr additive="sum">
                                        <p:cTn id="10" dur="200" decel="100000" autoRev="1" fill="hold">
                                          <p:stCondLst>
                                            <p:cond delay="600"/>
                                          </p:stCondLst>
                                        </p:cTn>
                                        <p:tgtEl>
                                          <p:spTgt spid="23"/>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subTitle" idx="1"/>
          </p:nvPr>
        </p:nvSpPr>
        <p:spPr/>
        <p:txBody>
          <a:bodyPr/>
          <a:lstStyle/>
          <a:p>
            <a:r>
              <a:rPr lang="en-US" dirty="0"/>
              <a:t>Making the slides work for you</a:t>
            </a:r>
          </a:p>
        </p:txBody>
      </p:sp>
      <p:sp>
        <p:nvSpPr>
          <p:cNvPr id="5" name="Date Placeholder 4"/>
          <p:cNvSpPr>
            <a:spLocks noGrp="1"/>
          </p:cNvSpPr>
          <p:nvPr>
            <p:ph type="dt" sz="half" idx="2"/>
          </p:nvPr>
        </p:nvSpPr>
        <p:spPr/>
        <p:txBody>
          <a:bodyPr/>
          <a:lstStyle/>
          <a:p>
            <a:fld id="{BAEC74E4-57FD-4C86-BC1B-1499E7FD2A94}" type="datetime1">
              <a:rPr lang="en-US" smtClean="0"/>
              <a:t>2017-11-29</a:t>
            </a:fld>
            <a:endParaRPr lang="en-US"/>
          </a:p>
        </p:txBody>
      </p:sp>
      <p:sp>
        <p:nvSpPr>
          <p:cNvPr id="7" name="Footer Placeholder 6"/>
          <p:cNvSpPr>
            <a:spLocks noGrp="1"/>
          </p:cNvSpPr>
          <p:nvPr>
            <p:ph type="ftr" sz="quarter" idx="3"/>
          </p:nvPr>
        </p:nvSpPr>
        <p:spPr/>
        <p:txBody>
          <a:bodyPr/>
          <a:lstStyle/>
          <a:p>
            <a:r>
              <a:rPr lang="en-US"/>
              <a:t>Presentation Delivery</a:t>
            </a:r>
          </a:p>
        </p:txBody>
      </p:sp>
      <p:sp>
        <p:nvSpPr>
          <p:cNvPr id="7172" name="Rectangle 4"/>
          <p:cNvSpPr>
            <a:spLocks noGrp="1" noChangeArrowheads="1"/>
          </p:cNvSpPr>
          <p:nvPr>
            <p:ph type="ctrTitle"/>
          </p:nvPr>
        </p:nvSpPr>
        <p:spPr/>
        <p:txBody>
          <a:bodyPr/>
          <a:lstStyle/>
          <a:p>
            <a:r>
              <a:rPr lang="en-US" dirty="0"/>
              <a:t>Transitions</a:t>
            </a:r>
          </a:p>
        </p:txBody>
      </p:sp>
    </p:spTree>
  </p:cSld>
  <p:clrMapOvr>
    <a:masterClrMapping/>
  </p:clrMapOvr>
  <p:transition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4" name="Rectangle 4"/>
          <p:cNvSpPr>
            <a:spLocks noGrp="1" noChangeArrowheads="1"/>
          </p:cNvSpPr>
          <p:nvPr>
            <p:ph type="title"/>
          </p:nvPr>
        </p:nvSpPr>
        <p:spPr/>
        <p:txBody>
          <a:bodyPr/>
          <a:lstStyle/>
          <a:p>
            <a:r>
              <a:rPr lang="en-US"/>
              <a:t>Decide what works best</a:t>
            </a:r>
          </a:p>
        </p:txBody>
      </p:sp>
      <p:sp>
        <p:nvSpPr>
          <p:cNvPr id="13" name="Date Placeholder 12"/>
          <p:cNvSpPr>
            <a:spLocks noGrp="1"/>
          </p:cNvSpPr>
          <p:nvPr>
            <p:ph type="dt" sz="half" idx="10"/>
          </p:nvPr>
        </p:nvSpPr>
        <p:spPr/>
        <p:txBody>
          <a:bodyPr/>
          <a:lstStyle/>
          <a:p>
            <a:fld id="{B71D4AE0-3BFC-4B86-B8CC-C3526ACBF83C}" type="datetime1">
              <a:rPr lang="en-US" smtClean="0"/>
              <a:t>2017-11-29</a:t>
            </a:fld>
            <a:endParaRPr lang="en-US"/>
          </a:p>
        </p:txBody>
      </p:sp>
      <p:sp>
        <p:nvSpPr>
          <p:cNvPr id="15" name="Footer Placeholder 14"/>
          <p:cNvSpPr>
            <a:spLocks noGrp="1"/>
          </p:cNvSpPr>
          <p:nvPr>
            <p:ph type="ftr" sz="quarter" idx="11"/>
          </p:nvPr>
        </p:nvSpPr>
        <p:spPr/>
        <p:txBody>
          <a:bodyPr/>
          <a:lstStyle/>
          <a:p>
            <a:r>
              <a:rPr lang="en-US"/>
              <a:t>Presentation Delivery</a:t>
            </a:r>
          </a:p>
        </p:txBody>
      </p:sp>
      <p:sp>
        <p:nvSpPr>
          <p:cNvPr id="7" name="Rectangle 15"/>
          <p:cNvSpPr txBox="1">
            <a:spLocks noChangeArrowheads="1"/>
          </p:cNvSpPr>
          <p:nvPr/>
        </p:nvSpPr>
        <p:spPr bwMode="auto">
          <a:xfrm>
            <a:off x="2667001" y="5386283"/>
            <a:ext cx="2815828" cy="839391"/>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p>
            <a:pPr marL="400050" indent="-400050">
              <a:spcBef>
                <a:spcPct val="20000"/>
              </a:spcBef>
              <a:buClr>
                <a:schemeClr val="accent1"/>
              </a:buClr>
              <a:buSzPct val="70000"/>
              <a:defRPr/>
            </a:pPr>
            <a:endParaRPr lang="en-US" sz="1350" b="0" kern="0" dirty="0">
              <a:latin typeface="+mn-lt"/>
            </a:endParaRPr>
          </a:p>
        </p:txBody>
      </p:sp>
      <p:sp>
        <p:nvSpPr>
          <p:cNvPr id="16" name="Rectangle 6"/>
          <p:cNvSpPr>
            <a:spLocks noChangeArrowheads="1"/>
          </p:cNvSpPr>
          <p:nvPr/>
        </p:nvSpPr>
        <p:spPr bwMode="auto">
          <a:xfrm>
            <a:off x="4112081" y="5436351"/>
            <a:ext cx="5214089" cy="276999"/>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txBody>
          <a:bodyPr wrap="square" anchor="ctr">
            <a:spAutoFit/>
          </a:bodyPr>
          <a:lstStyle/>
          <a:p>
            <a:pPr algn="ctr"/>
            <a:r>
              <a:rPr lang="en-US" sz="1200" dirty="0">
                <a:latin typeface="Century Gothic" pitchFamily="34" charset="0"/>
              </a:rPr>
              <a:t>Let’s try several and decide what works best for the following slides</a:t>
            </a:r>
          </a:p>
        </p:txBody>
      </p:sp>
      <p:pic>
        <p:nvPicPr>
          <p:cNvPr id="389127" name="Picture 7"/>
          <p:cNvPicPr>
            <a:picLocks noGrp="1" noChangeAspect="1" noChangeArrowheads="1"/>
          </p:cNvPicPr>
          <p:nvPr>
            <p:ph idx="1"/>
          </p:nvPr>
        </p:nvPicPr>
        <p:blipFill>
          <a:blip r:embed="rId3" cstate="print"/>
          <a:stretch>
            <a:fillRect/>
          </a:stretch>
        </p:blipFill>
        <p:spPr bwMode="auto">
          <a:xfrm>
            <a:off x="3686903" y="2343150"/>
            <a:ext cx="5130140" cy="3086100"/>
          </a:xfrm>
          <a:prstGeom prst="rect">
            <a:avLst/>
          </a:prstGeom>
          <a:noFill/>
          <a:ln w="9525">
            <a:noFill/>
            <a:miter lim="800000"/>
            <a:headEnd/>
            <a:tailEnd/>
          </a:ln>
          <a:effectLst/>
        </p:spPr>
      </p:pic>
      <p:sp>
        <p:nvSpPr>
          <p:cNvPr id="389126" name="Rectangle 6"/>
          <p:cNvSpPr>
            <a:spLocks noChangeArrowheads="1"/>
          </p:cNvSpPr>
          <p:nvPr/>
        </p:nvSpPr>
        <p:spPr bwMode="auto">
          <a:xfrm>
            <a:off x="7308057" y="2124762"/>
            <a:ext cx="1789510" cy="646331"/>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nchor="ctr">
            <a:spAutoFit/>
          </a:bodyPr>
          <a:lstStyle/>
          <a:p>
            <a:pPr algn="ctr"/>
            <a:r>
              <a:rPr lang="en-US" sz="1200" dirty="0">
                <a:latin typeface="Century Gothic" pitchFamily="34" charset="0"/>
              </a:rPr>
              <a:t>For your presentation flow and your specific slide</a:t>
            </a:r>
          </a:p>
        </p:txBody>
      </p:sp>
      <p:sp>
        <p:nvSpPr>
          <p:cNvPr id="10" name="Rectangle 9">
            <a:extLst>
              <a:ext uri="{FF2B5EF4-FFF2-40B4-BE49-F238E27FC236}">
                <a16:creationId xmlns:a16="http://schemas.microsoft.com/office/drawing/2014/main" id="{7C09510F-63FC-41E4-9DF6-BE93B11BEEBF}"/>
              </a:ext>
            </a:extLst>
          </p:cNvPr>
          <p:cNvSpPr/>
          <p:nvPr/>
        </p:nvSpPr>
        <p:spPr bwMode="auto">
          <a:xfrm>
            <a:off x="22459" y="5818020"/>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advClick="0">
    <p:fade/>
    <p:sndAc>
      <p:stSnd>
        <p:snd r:embed="rId2" name="hammer.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4483" name="Rectangle 3"/>
          <p:cNvSpPr>
            <a:spLocks noGrp="1" noChangeArrowheads="1"/>
          </p:cNvSpPr>
          <p:nvPr>
            <p:ph type="title"/>
          </p:nvPr>
        </p:nvSpPr>
        <p:spPr/>
        <p:txBody>
          <a:bodyPr/>
          <a:lstStyle/>
          <a:p>
            <a:r>
              <a:rPr lang="en-US"/>
              <a:t>Carthage – town to county library</a:t>
            </a:r>
          </a:p>
        </p:txBody>
      </p:sp>
      <p:pic>
        <p:nvPicPr>
          <p:cNvPr id="404484" name="Picture 4" descr="government_maps_moore_tn"/>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59995" y="2235995"/>
            <a:ext cx="1990725" cy="1737122"/>
          </a:xfrm>
          <a:prstGeom prst="rect">
            <a:avLst/>
          </a:prstGeom>
          <a:noFill/>
        </p:spPr>
      </p:pic>
      <p:sp>
        <p:nvSpPr>
          <p:cNvPr id="404485" name="Oval 5">
            <a:hlinkClick r:id="" action="ppaction://noaction"/>
          </p:cNvPr>
          <p:cNvSpPr>
            <a:spLocks noChangeArrowheads="1"/>
          </p:cNvSpPr>
          <p:nvPr/>
        </p:nvSpPr>
        <p:spPr bwMode="auto">
          <a:xfrm>
            <a:off x="4210050" y="2440781"/>
            <a:ext cx="228600" cy="228600"/>
          </a:xfrm>
          <a:prstGeom prst="ellipse">
            <a:avLst/>
          </a:prstGeom>
          <a:noFill/>
          <a:ln w="28575">
            <a:solidFill>
              <a:schemeClr val="folHlink"/>
            </a:solidFill>
            <a:round/>
            <a:headEnd/>
            <a:tailEnd/>
          </a:ln>
          <a:effectLst/>
        </p:spPr>
        <p:txBody>
          <a:bodyPr wrap="none" anchor="ctr"/>
          <a:lstStyle/>
          <a:p>
            <a:endParaRPr lang="en-US" sz="1800"/>
          </a:p>
        </p:txBody>
      </p:sp>
      <p:sp>
        <p:nvSpPr>
          <p:cNvPr id="404486" name="Oval 6">
            <a:hlinkClick r:id="" action="ppaction://noaction"/>
          </p:cNvPr>
          <p:cNvSpPr>
            <a:spLocks noChangeArrowheads="1"/>
          </p:cNvSpPr>
          <p:nvPr/>
        </p:nvSpPr>
        <p:spPr bwMode="auto">
          <a:xfrm>
            <a:off x="4700588" y="2780110"/>
            <a:ext cx="228600" cy="228600"/>
          </a:xfrm>
          <a:prstGeom prst="ellipse">
            <a:avLst/>
          </a:prstGeom>
          <a:noFill/>
          <a:ln w="28575">
            <a:solidFill>
              <a:srgbClr val="FF0000"/>
            </a:solidFill>
            <a:round/>
            <a:headEnd/>
            <a:tailEnd/>
          </a:ln>
          <a:effectLst/>
        </p:spPr>
        <p:txBody>
          <a:bodyPr wrap="none" anchor="ctr"/>
          <a:lstStyle/>
          <a:p>
            <a:endParaRPr lang="en-US" sz="1800"/>
          </a:p>
        </p:txBody>
      </p:sp>
      <p:sp>
        <p:nvSpPr>
          <p:cNvPr id="404487" name="Oval 7">
            <a:hlinkClick r:id="" action="ppaction://noaction"/>
          </p:cNvPr>
          <p:cNvSpPr>
            <a:spLocks noChangeArrowheads="1"/>
          </p:cNvSpPr>
          <p:nvPr/>
        </p:nvSpPr>
        <p:spPr bwMode="auto">
          <a:xfrm>
            <a:off x="4664869" y="3468291"/>
            <a:ext cx="228600" cy="228600"/>
          </a:xfrm>
          <a:prstGeom prst="ellipse">
            <a:avLst/>
          </a:prstGeom>
          <a:noFill/>
          <a:ln w="28575">
            <a:solidFill>
              <a:schemeClr val="folHlink"/>
            </a:solidFill>
            <a:round/>
            <a:headEnd/>
            <a:tailEnd/>
          </a:ln>
          <a:effectLst/>
        </p:spPr>
        <p:txBody>
          <a:bodyPr wrap="none" anchor="ctr"/>
          <a:lstStyle/>
          <a:p>
            <a:endParaRPr lang="en-US" sz="1800"/>
          </a:p>
        </p:txBody>
      </p:sp>
      <p:sp>
        <p:nvSpPr>
          <p:cNvPr id="404488" name="Oval 8">
            <a:hlinkClick r:id="" action="ppaction://noaction"/>
          </p:cNvPr>
          <p:cNvSpPr>
            <a:spLocks noChangeArrowheads="1"/>
          </p:cNvSpPr>
          <p:nvPr/>
        </p:nvSpPr>
        <p:spPr bwMode="auto">
          <a:xfrm>
            <a:off x="4502944" y="3576638"/>
            <a:ext cx="228600" cy="228600"/>
          </a:xfrm>
          <a:prstGeom prst="ellipse">
            <a:avLst/>
          </a:prstGeom>
          <a:noFill/>
          <a:ln w="28575">
            <a:solidFill>
              <a:schemeClr val="folHlink"/>
            </a:solidFill>
            <a:round/>
            <a:headEnd/>
            <a:tailEnd/>
          </a:ln>
          <a:effectLst/>
        </p:spPr>
        <p:txBody>
          <a:bodyPr wrap="none" anchor="ctr"/>
          <a:lstStyle/>
          <a:p>
            <a:endParaRPr lang="en-US" sz="1800"/>
          </a:p>
        </p:txBody>
      </p:sp>
      <p:sp>
        <p:nvSpPr>
          <p:cNvPr id="404489" name="Oval 9">
            <a:hlinkClick r:id="" action="ppaction://noaction"/>
          </p:cNvPr>
          <p:cNvSpPr>
            <a:spLocks noChangeArrowheads="1"/>
          </p:cNvSpPr>
          <p:nvPr/>
        </p:nvSpPr>
        <p:spPr bwMode="auto">
          <a:xfrm>
            <a:off x="5018485" y="3111104"/>
            <a:ext cx="228600" cy="228600"/>
          </a:xfrm>
          <a:prstGeom prst="ellipse">
            <a:avLst/>
          </a:prstGeom>
          <a:noFill/>
          <a:ln w="28575">
            <a:solidFill>
              <a:schemeClr val="folHlink"/>
            </a:solidFill>
            <a:round/>
            <a:headEnd/>
            <a:tailEnd/>
          </a:ln>
          <a:effectLst/>
        </p:spPr>
        <p:txBody>
          <a:bodyPr wrap="none" anchor="ctr"/>
          <a:lstStyle/>
          <a:p>
            <a:endParaRPr lang="en-US" sz="1800"/>
          </a:p>
        </p:txBody>
      </p:sp>
      <p:sp>
        <p:nvSpPr>
          <p:cNvPr id="404490" name="Rectangle 10"/>
          <p:cNvSpPr>
            <a:spLocks noChangeArrowheads="1"/>
          </p:cNvSpPr>
          <p:nvPr/>
        </p:nvSpPr>
        <p:spPr bwMode="auto">
          <a:xfrm>
            <a:off x="5798345" y="2257427"/>
            <a:ext cx="3383756" cy="90486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20000"/>
              </a:spcBef>
              <a:buClr>
                <a:schemeClr val="accent1"/>
              </a:buClr>
              <a:buSzPct val="65000"/>
            </a:pPr>
            <a:r>
              <a:rPr lang="en-US" sz="1650" b="0" dirty="0">
                <a:solidFill>
                  <a:schemeClr val="bg1"/>
                </a:solidFill>
                <a:latin typeface="Trebuchet MS" pitchFamily="34" charset="0"/>
              </a:rPr>
              <a:t>Started by Women’s Club</a:t>
            </a:r>
          </a:p>
          <a:p>
            <a:pPr algn="ctr">
              <a:spcBef>
                <a:spcPct val="20000"/>
              </a:spcBef>
              <a:buClr>
                <a:schemeClr val="accent1"/>
              </a:buClr>
              <a:buSzPct val="65000"/>
            </a:pPr>
            <a:r>
              <a:rPr lang="en-US" sz="1650" b="0" dirty="0">
                <a:solidFill>
                  <a:schemeClr val="bg1"/>
                </a:solidFill>
                <a:latin typeface="Trebuchet MS" pitchFamily="34" charset="0"/>
              </a:rPr>
              <a:t>Fell apart and morphed into a county library</a:t>
            </a:r>
          </a:p>
        </p:txBody>
      </p:sp>
      <p:sp>
        <p:nvSpPr>
          <p:cNvPr id="18" name="Rectangle 17"/>
          <p:cNvSpPr/>
          <p:nvPr/>
        </p:nvSpPr>
        <p:spPr>
          <a:xfrm>
            <a:off x="3099974" y="3971205"/>
            <a:ext cx="6024727" cy="1546577"/>
          </a:xfrm>
          <a:prstGeom prst="rect">
            <a:avLst/>
          </a:prstGeom>
          <a:noFill/>
        </p:spPr>
        <p:txBody>
          <a:bodyPr wrap="none" lIns="68580" tIns="34290" rIns="68580" bIns="3429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rebuchet MS" pitchFamily="34" charset="0"/>
              </a:rPr>
              <a:t>These are currently set to fade smoothly</a:t>
            </a:r>
            <a:b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rebuchet MS" pitchFamily="34" charset="0"/>
              </a:rPr>
            </a:br>
            <a: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rebuchet MS" pitchFamily="34" charset="0"/>
              </a:rPr>
              <a:t>and change every 2 seconds</a:t>
            </a:r>
            <a:b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rebuchet MS" pitchFamily="34" charset="0"/>
              </a:rPr>
            </a:br>
            <a: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rebuchet MS" pitchFamily="34" charset="0"/>
              </a:rPr>
              <a:t>but will change several times.</a:t>
            </a:r>
          </a:p>
          <a:p>
            <a:pPr algn="ctr"/>
            <a:r>
              <a:rPr lang="en-US"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rebuchet MS" pitchFamily="34" charset="0"/>
              </a:rPr>
              <a:t>Which works better?</a:t>
            </a:r>
          </a:p>
        </p:txBody>
      </p:sp>
      <p:grpSp>
        <p:nvGrpSpPr>
          <p:cNvPr id="404491" name="Group 11"/>
          <p:cNvGrpSpPr>
            <a:grpSpLocks/>
          </p:cNvGrpSpPr>
          <p:nvPr/>
        </p:nvGrpSpPr>
        <p:grpSpPr bwMode="auto">
          <a:xfrm>
            <a:off x="5030392" y="5788809"/>
            <a:ext cx="4246959" cy="208360"/>
            <a:chOff x="2025" y="4142"/>
            <a:chExt cx="3567" cy="175"/>
          </a:xfrm>
        </p:grpSpPr>
        <p:sp>
          <p:nvSpPr>
            <p:cNvPr id="404492" name="Text Box 12">
              <a:hlinkClick r:id="" action="ppaction://noaction"/>
            </p:cNvPr>
            <p:cNvSpPr txBox="1">
              <a:spLocks noChangeArrowheads="1"/>
            </p:cNvSpPr>
            <p:nvPr/>
          </p:nvSpPr>
          <p:spPr bwMode="auto">
            <a:xfrm>
              <a:off x="202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04493" name="Text Box 13">
              <a:hlinkClick r:id="" action="ppaction://noaction"/>
            </p:cNvPr>
            <p:cNvSpPr txBox="1">
              <a:spLocks noChangeArrowheads="1"/>
            </p:cNvSpPr>
            <p:nvPr/>
          </p:nvSpPr>
          <p:spPr bwMode="auto">
            <a:xfrm>
              <a:off x="253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04494" name="Text Box 14">
              <a:hlinkClick r:id="" action="ppaction://noaction"/>
            </p:cNvPr>
            <p:cNvSpPr txBox="1">
              <a:spLocks noChangeArrowheads="1"/>
            </p:cNvSpPr>
            <p:nvPr/>
          </p:nvSpPr>
          <p:spPr bwMode="auto">
            <a:xfrm>
              <a:off x="309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04495" name="Text Box 15">
              <a:hlinkClick r:id="" action="ppaction://noaction"/>
            </p:cNvPr>
            <p:cNvSpPr txBox="1">
              <a:spLocks noChangeArrowheads="1"/>
            </p:cNvSpPr>
            <p:nvPr/>
          </p:nvSpPr>
          <p:spPr bwMode="auto">
            <a:xfrm>
              <a:off x="369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04496" name="Text Box 16">
              <a:hlinkClick r:id="" action="ppaction://noaction"/>
            </p:cNvPr>
            <p:cNvSpPr txBox="1">
              <a:spLocks noChangeArrowheads="1"/>
            </p:cNvSpPr>
            <p:nvPr/>
          </p:nvSpPr>
          <p:spPr bwMode="auto">
            <a:xfrm>
              <a:off x="431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04497" name="Text Box 17">
              <a:hlinkClick r:id="" action="ppaction://noaction"/>
            </p:cNvPr>
            <p:cNvSpPr txBox="1">
              <a:spLocks noChangeArrowheads="1"/>
            </p:cNvSpPr>
            <p:nvPr/>
          </p:nvSpPr>
          <p:spPr bwMode="auto">
            <a:xfrm>
              <a:off x="498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p:transition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AutoShape 2"/>
          <p:cNvSpPr>
            <a:spLocks/>
          </p:cNvSpPr>
          <p:nvPr/>
        </p:nvSpPr>
        <p:spPr bwMode="auto">
          <a:xfrm>
            <a:off x="2667000" y="4631533"/>
            <a:ext cx="947738" cy="323165"/>
          </a:xfrm>
          <a:prstGeom prst="accentCallout1">
            <a:avLst>
              <a:gd name="adj1" fmla="val 28125"/>
              <a:gd name="adj2" fmla="val 106032"/>
              <a:gd name="adj3" fmla="val 255468"/>
              <a:gd name="adj4" fmla="val 122361"/>
            </a:avLst>
          </a:prstGeom>
          <a:solidFill>
            <a:srgbClr val="0066FF"/>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r>
              <a:rPr lang="en-US" sz="750" dirty="0">
                <a:solidFill>
                  <a:schemeClr val="bg1"/>
                </a:solidFill>
              </a:rPr>
              <a:t>Cities allowed to use tax funds</a:t>
            </a:r>
          </a:p>
        </p:txBody>
      </p:sp>
      <p:sp>
        <p:nvSpPr>
          <p:cNvPr id="442371" name="AutoShape 3"/>
          <p:cNvSpPr>
            <a:spLocks/>
          </p:cNvSpPr>
          <p:nvPr/>
        </p:nvSpPr>
        <p:spPr bwMode="auto">
          <a:xfrm>
            <a:off x="7250906" y="4649392"/>
            <a:ext cx="685800" cy="323165"/>
          </a:xfrm>
          <a:prstGeom prst="accentCallout1">
            <a:avLst>
              <a:gd name="adj1" fmla="val 28125"/>
              <a:gd name="adj2" fmla="val -8333"/>
              <a:gd name="adj3" fmla="val 271093"/>
              <a:gd name="adj4" fmla="val -284204"/>
            </a:avLst>
          </a:prstGeom>
          <a:solidFill>
            <a:srgbClr val="FF0000"/>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r>
              <a:rPr lang="en-US" sz="750">
                <a:solidFill>
                  <a:schemeClr val="bg1"/>
                </a:solidFill>
              </a:rPr>
              <a:t>State aid to counties</a:t>
            </a:r>
          </a:p>
        </p:txBody>
      </p:sp>
      <p:sp>
        <p:nvSpPr>
          <p:cNvPr id="442372" name="AutoShape 4"/>
          <p:cNvSpPr>
            <a:spLocks/>
          </p:cNvSpPr>
          <p:nvPr/>
        </p:nvSpPr>
        <p:spPr bwMode="auto">
          <a:xfrm>
            <a:off x="5972175" y="4475561"/>
            <a:ext cx="947738" cy="323165"/>
          </a:xfrm>
          <a:prstGeom prst="accentCallout1">
            <a:avLst>
              <a:gd name="adj1" fmla="val 28125"/>
              <a:gd name="adj2" fmla="val -6032"/>
              <a:gd name="adj3" fmla="val 303125"/>
              <a:gd name="adj4" fmla="val -176005"/>
            </a:avLst>
          </a:prstGeom>
          <a:solidFill>
            <a:srgbClr val="FFFF00"/>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r>
              <a:rPr lang="en-US" sz="750"/>
              <a:t>Counties allowed to use tax funds</a:t>
            </a:r>
          </a:p>
        </p:txBody>
      </p:sp>
      <p:grpSp>
        <p:nvGrpSpPr>
          <p:cNvPr id="2" name="Group 5"/>
          <p:cNvGrpSpPr>
            <a:grpSpLocks/>
          </p:cNvGrpSpPr>
          <p:nvPr/>
        </p:nvGrpSpPr>
        <p:grpSpPr bwMode="auto">
          <a:xfrm>
            <a:off x="3092055" y="1541860"/>
            <a:ext cx="1990725" cy="1737122"/>
            <a:chOff x="918" y="1158"/>
            <a:chExt cx="1672" cy="1459"/>
          </a:xfrm>
        </p:grpSpPr>
        <p:pic>
          <p:nvPicPr>
            <p:cNvPr id="442374" name="Picture 6"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42375" name="Oval 7">
              <a:hlinkClick r:id="rId4"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42377" name="Rectangle 9"/>
          <p:cNvSpPr>
            <a:spLocks noGrp="1" noChangeArrowheads="1"/>
          </p:cNvSpPr>
          <p:nvPr>
            <p:ph type="title"/>
          </p:nvPr>
        </p:nvSpPr>
        <p:spPr/>
        <p:txBody>
          <a:bodyPr/>
          <a:lstStyle/>
          <a:p>
            <a:r>
              <a:rPr lang="en-US"/>
              <a:t>Carthage – begins as a town library</a:t>
            </a:r>
          </a:p>
        </p:txBody>
      </p:sp>
      <p:grpSp>
        <p:nvGrpSpPr>
          <p:cNvPr id="3" name="Group 10"/>
          <p:cNvGrpSpPr>
            <a:grpSpLocks/>
          </p:cNvGrpSpPr>
          <p:nvPr/>
        </p:nvGrpSpPr>
        <p:grpSpPr bwMode="auto">
          <a:xfrm>
            <a:off x="6196013" y="2626520"/>
            <a:ext cx="3105150" cy="197644"/>
            <a:chOff x="1592" y="1486"/>
            <a:chExt cx="3979" cy="166"/>
          </a:xfrm>
        </p:grpSpPr>
        <p:sp>
          <p:nvSpPr>
            <p:cNvPr id="442379" name="Rectangle 11"/>
            <p:cNvSpPr>
              <a:spLocks noChangeArrowheads="1"/>
            </p:cNvSpPr>
            <p:nvPr/>
          </p:nvSpPr>
          <p:spPr bwMode="auto">
            <a:xfrm>
              <a:off x="1592" y="1540"/>
              <a:ext cx="3979" cy="58"/>
            </a:xfrm>
            <a:prstGeom prst="rect">
              <a:avLst/>
            </a:prstGeom>
            <a:solidFill>
              <a:schemeClr val="bg1"/>
            </a:solidFill>
            <a:ln w="9525">
              <a:noFill/>
              <a:miter lim="800000"/>
              <a:headEnd/>
              <a:tailEnd/>
            </a:ln>
            <a:effectLst/>
          </p:spPr>
          <p:txBody>
            <a:bodyPr wrap="none" anchor="ctr"/>
            <a:lstStyle/>
            <a:p>
              <a:pPr algn="ctr"/>
              <a:endParaRPr lang="en-US" sz="450" b="0"/>
            </a:p>
          </p:txBody>
        </p:sp>
        <p:sp>
          <p:nvSpPr>
            <p:cNvPr id="442380" name="Rectangle 12"/>
            <p:cNvSpPr>
              <a:spLocks noChangeArrowheads="1"/>
            </p:cNvSpPr>
            <p:nvPr/>
          </p:nvSpPr>
          <p:spPr bwMode="auto">
            <a:xfrm>
              <a:off x="1592" y="1594"/>
              <a:ext cx="3979" cy="58"/>
            </a:xfrm>
            <a:prstGeom prst="rect">
              <a:avLst/>
            </a:prstGeom>
            <a:solidFill>
              <a:schemeClr val="bg1"/>
            </a:solidFill>
            <a:ln w="9525">
              <a:noFill/>
              <a:miter lim="800000"/>
              <a:headEnd/>
              <a:tailEnd/>
            </a:ln>
            <a:effectLst/>
          </p:spPr>
          <p:txBody>
            <a:bodyPr wrap="none" anchor="ctr"/>
            <a:lstStyle/>
            <a:p>
              <a:pPr algn="ctr"/>
              <a:endParaRPr lang="en-US" sz="450" b="0"/>
            </a:p>
          </p:txBody>
        </p:sp>
        <p:sp>
          <p:nvSpPr>
            <p:cNvPr id="442381" name="Rectangle 13"/>
            <p:cNvSpPr>
              <a:spLocks noChangeArrowheads="1"/>
            </p:cNvSpPr>
            <p:nvPr/>
          </p:nvSpPr>
          <p:spPr bwMode="auto">
            <a:xfrm>
              <a:off x="1592" y="1486"/>
              <a:ext cx="3979" cy="58"/>
            </a:xfrm>
            <a:prstGeom prst="rect">
              <a:avLst/>
            </a:prstGeom>
            <a:solidFill>
              <a:schemeClr val="bg1"/>
            </a:solidFill>
            <a:ln w="9525">
              <a:noFill/>
              <a:miter lim="800000"/>
              <a:headEnd/>
              <a:tailEnd/>
            </a:ln>
            <a:effectLst/>
          </p:spPr>
          <p:txBody>
            <a:bodyPr wrap="none" anchor="ctr"/>
            <a:lstStyle/>
            <a:p>
              <a:pPr algn="ctr"/>
              <a:endParaRPr lang="en-US" sz="450" b="0">
                <a:solidFill>
                  <a:schemeClr val="bg1"/>
                </a:solidFill>
              </a:endParaRPr>
            </a:p>
          </p:txBody>
        </p:sp>
      </p:grpSp>
      <p:grpSp>
        <p:nvGrpSpPr>
          <p:cNvPr id="4" name="Group 14"/>
          <p:cNvGrpSpPr>
            <a:grpSpLocks/>
          </p:cNvGrpSpPr>
          <p:nvPr/>
        </p:nvGrpSpPr>
        <p:grpSpPr bwMode="auto">
          <a:xfrm>
            <a:off x="7162800" y="2626520"/>
            <a:ext cx="2139554" cy="197644"/>
            <a:chOff x="1592" y="1486"/>
            <a:chExt cx="3979" cy="166"/>
          </a:xfrm>
        </p:grpSpPr>
        <p:sp>
          <p:nvSpPr>
            <p:cNvPr id="442383" name="Rectangle 15"/>
            <p:cNvSpPr>
              <a:spLocks noChangeArrowheads="1"/>
            </p:cNvSpPr>
            <p:nvPr/>
          </p:nvSpPr>
          <p:spPr bwMode="auto">
            <a:xfrm>
              <a:off x="1592" y="1540"/>
              <a:ext cx="3979" cy="58"/>
            </a:xfrm>
            <a:prstGeom prst="rect">
              <a:avLst/>
            </a:prstGeom>
            <a:solidFill>
              <a:schemeClr val="bg1"/>
            </a:solidFill>
            <a:ln w="9525">
              <a:noFill/>
              <a:miter lim="800000"/>
              <a:headEnd/>
              <a:tailEnd/>
            </a:ln>
            <a:effectLst/>
          </p:spPr>
          <p:txBody>
            <a:bodyPr wrap="none" anchor="ctr"/>
            <a:lstStyle/>
            <a:p>
              <a:pPr algn="ctr"/>
              <a:endParaRPr lang="en-US" sz="450" b="0"/>
            </a:p>
          </p:txBody>
        </p:sp>
        <p:sp>
          <p:nvSpPr>
            <p:cNvPr id="442384" name="Rectangle 16"/>
            <p:cNvSpPr>
              <a:spLocks noChangeArrowheads="1"/>
            </p:cNvSpPr>
            <p:nvPr/>
          </p:nvSpPr>
          <p:spPr bwMode="auto">
            <a:xfrm>
              <a:off x="1592" y="1594"/>
              <a:ext cx="3979" cy="58"/>
            </a:xfrm>
            <a:prstGeom prst="rect">
              <a:avLst/>
            </a:prstGeom>
            <a:solidFill>
              <a:schemeClr val="bg1"/>
            </a:solidFill>
            <a:ln w="9525">
              <a:noFill/>
              <a:miter lim="800000"/>
              <a:headEnd/>
              <a:tailEnd/>
            </a:ln>
            <a:effectLst/>
          </p:spPr>
          <p:txBody>
            <a:bodyPr wrap="none" anchor="ctr"/>
            <a:lstStyle/>
            <a:p>
              <a:pPr algn="ctr"/>
              <a:endParaRPr lang="en-US" sz="450" b="0"/>
            </a:p>
          </p:txBody>
        </p:sp>
        <p:sp>
          <p:nvSpPr>
            <p:cNvPr id="442385" name="Rectangle 17"/>
            <p:cNvSpPr>
              <a:spLocks noChangeArrowheads="1"/>
            </p:cNvSpPr>
            <p:nvPr/>
          </p:nvSpPr>
          <p:spPr bwMode="auto">
            <a:xfrm>
              <a:off x="1592" y="1486"/>
              <a:ext cx="3979" cy="58"/>
            </a:xfrm>
            <a:prstGeom prst="rect">
              <a:avLst/>
            </a:prstGeom>
            <a:solidFill>
              <a:schemeClr val="bg1"/>
            </a:solidFill>
            <a:ln w="9525">
              <a:noFill/>
              <a:miter lim="800000"/>
              <a:headEnd/>
              <a:tailEnd/>
            </a:ln>
            <a:effectLst/>
          </p:spPr>
          <p:txBody>
            <a:bodyPr wrap="none" anchor="ctr"/>
            <a:lstStyle/>
            <a:p>
              <a:pPr algn="ctr"/>
              <a:endParaRPr lang="en-US" sz="450" b="0">
                <a:solidFill>
                  <a:schemeClr val="bg1"/>
                </a:solidFill>
              </a:endParaRPr>
            </a:p>
          </p:txBody>
        </p:sp>
      </p:grpSp>
      <p:grpSp>
        <p:nvGrpSpPr>
          <p:cNvPr id="5" name="Group 18"/>
          <p:cNvGrpSpPr>
            <a:grpSpLocks/>
          </p:cNvGrpSpPr>
          <p:nvPr/>
        </p:nvGrpSpPr>
        <p:grpSpPr bwMode="auto">
          <a:xfrm>
            <a:off x="2667001" y="5403074"/>
            <a:ext cx="6581775" cy="330995"/>
            <a:chOff x="0" y="3818"/>
            <a:chExt cx="5528" cy="278"/>
          </a:xfrm>
        </p:grpSpPr>
        <p:grpSp>
          <p:nvGrpSpPr>
            <p:cNvPr id="6" name="Group 19"/>
            <p:cNvGrpSpPr>
              <a:grpSpLocks/>
            </p:cNvGrpSpPr>
            <p:nvPr/>
          </p:nvGrpSpPr>
          <p:grpSpPr bwMode="auto">
            <a:xfrm>
              <a:off x="208" y="3860"/>
              <a:ext cx="5320" cy="236"/>
              <a:chOff x="208" y="3860"/>
              <a:chExt cx="5320" cy="236"/>
            </a:xfrm>
          </p:grpSpPr>
          <p:sp>
            <p:nvSpPr>
              <p:cNvPr id="442388" name="Text Box 20"/>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42389" name="Text Box 21"/>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42390" name="Text Box 22"/>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42391" name="Text Box 23"/>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42392" name="Text Box 24"/>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42393" name="Text Box 25"/>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42394" name="Text Box 26"/>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42395" name="Text Box 27"/>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42396" name="Text Box 28"/>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42397" name="Text Box 29"/>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42398" name="Text Box 30"/>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7" name="Group 31"/>
            <p:cNvGrpSpPr>
              <a:grpSpLocks/>
            </p:cNvGrpSpPr>
            <p:nvPr/>
          </p:nvGrpSpPr>
          <p:grpSpPr bwMode="auto">
            <a:xfrm>
              <a:off x="0" y="3818"/>
              <a:ext cx="5468" cy="66"/>
              <a:chOff x="0" y="3818"/>
              <a:chExt cx="5468" cy="66"/>
            </a:xfrm>
          </p:grpSpPr>
          <p:grpSp>
            <p:nvGrpSpPr>
              <p:cNvPr id="8" name="Group 32"/>
              <p:cNvGrpSpPr>
                <a:grpSpLocks/>
              </p:cNvGrpSpPr>
              <p:nvPr/>
            </p:nvGrpSpPr>
            <p:grpSpPr bwMode="auto">
              <a:xfrm>
                <a:off x="0" y="3818"/>
                <a:ext cx="5468" cy="66"/>
                <a:chOff x="0" y="3818"/>
                <a:chExt cx="5468" cy="66"/>
              </a:xfrm>
            </p:grpSpPr>
            <p:sp>
              <p:nvSpPr>
                <p:cNvPr id="442401" name="Line 33"/>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42402" name="Line 34"/>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42403" name="Line 35"/>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42404" name="Line 36"/>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42405" name="Line 37"/>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42406" name="Line 38"/>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42407" name="Line 39"/>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42408" name="Line 40"/>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42409" name="Line 41"/>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42410" name="Line 42"/>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42411" name="Line 43"/>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42412" name="Line 44"/>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42413" name="Line 45"/>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sp>
        <p:nvSpPr>
          <p:cNvPr id="442414" name="Line 46"/>
          <p:cNvSpPr>
            <a:spLocks noChangeShapeType="1"/>
          </p:cNvSpPr>
          <p:nvPr/>
        </p:nvSpPr>
        <p:spPr bwMode="auto">
          <a:xfrm flipV="1">
            <a:off x="3370660" y="5382818"/>
            <a:ext cx="1151334" cy="2381"/>
          </a:xfrm>
          <a:prstGeom prst="line">
            <a:avLst/>
          </a:prstGeom>
          <a:noFill/>
          <a:ln w="76200">
            <a:solidFill>
              <a:schemeClr val="accent2"/>
            </a:solidFill>
            <a:round/>
            <a:headEnd/>
            <a:tailEnd/>
          </a:ln>
          <a:effectLst/>
        </p:spPr>
        <p:txBody>
          <a:bodyPr/>
          <a:lstStyle/>
          <a:p>
            <a:endParaRPr lang="en-US" sz="1800"/>
          </a:p>
        </p:txBody>
      </p:sp>
      <p:sp>
        <p:nvSpPr>
          <p:cNvPr id="442415" name="AutoShape 47"/>
          <p:cNvSpPr>
            <a:spLocks/>
          </p:cNvSpPr>
          <p:nvPr/>
        </p:nvSpPr>
        <p:spPr bwMode="auto">
          <a:xfrm rot="16200000" flipV="1">
            <a:off x="3862389" y="4698207"/>
            <a:ext cx="172641" cy="1139429"/>
          </a:xfrm>
          <a:prstGeom prst="rightBrace">
            <a:avLst>
              <a:gd name="adj1" fmla="val 55000"/>
              <a:gd name="adj2" fmla="val 50000"/>
            </a:avLst>
          </a:prstGeom>
          <a:noFill/>
          <a:ln w="12700">
            <a:solidFill>
              <a:schemeClr val="tx1"/>
            </a:solidFill>
            <a:round/>
            <a:headEnd/>
            <a:tailEnd/>
          </a:ln>
          <a:effectLst/>
        </p:spPr>
        <p:txBody>
          <a:bodyPr rot="10800000" vert="eaVert" wrap="none" anchor="ctr"/>
          <a:lstStyle/>
          <a:p>
            <a:pPr algn="ctr"/>
            <a:endParaRPr lang="en-US" sz="1800" b="0"/>
          </a:p>
        </p:txBody>
      </p:sp>
      <p:sp>
        <p:nvSpPr>
          <p:cNvPr id="442416" name="AutoShape 48"/>
          <p:cNvSpPr>
            <a:spLocks/>
          </p:cNvSpPr>
          <p:nvPr/>
        </p:nvSpPr>
        <p:spPr bwMode="auto">
          <a:xfrm>
            <a:off x="5066786" y="4102896"/>
            <a:ext cx="771365" cy="207749"/>
          </a:xfrm>
          <a:prstGeom prst="accentCallout2">
            <a:avLst>
              <a:gd name="adj1" fmla="val 45000"/>
              <a:gd name="adj2" fmla="val -7486"/>
              <a:gd name="adj3" fmla="val 45000"/>
              <a:gd name="adj4" fmla="val -75819"/>
              <a:gd name="adj5" fmla="val 564375"/>
              <a:gd name="adj6" fmla="val -147116"/>
            </a:avLst>
          </a:prstGeom>
          <a:solidFill>
            <a:schemeClr val="accent1"/>
          </a:solidFill>
          <a:ln w="9525">
            <a:solidFill>
              <a:schemeClr val="tx1"/>
            </a:solidFill>
            <a:miter lim="800000"/>
            <a:headEnd/>
            <a:tailEnd/>
          </a:ln>
          <a:effectLst>
            <a:outerShdw blurRad="50800" dist="38100" dir="2700000" algn="tl" rotWithShape="0">
              <a:prstClr val="black">
                <a:alpha val="40000"/>
              </a:prstClr>
            </a:outerShdw>
          </a:effectLst>
        </p:spPr>
        <p:txBody>
          <a:bodyPr wrap="none">
            <a:spAutoFit/>
          </a:bodyPr>
          <a:lstStyle/>
          <a:p>
            <a:pPr algn="ctr"/>
            <a:r>
              <a:rPr lang="en-US" sz="750" b="0"/>
              <a:t>Women’s Club</a:t>
            </a:r>
          </a:p>
        </p:txBody>
      </p:sp>
      <p:grpSp>
        <p:nvGrpSpPr>
          <p:cNvPr id="9" name="Group 49"/>
          <p:cNvGrpSpPr>
            <a:grpSpLocks/>
          </p:cNvGrpSpPr>
          <p:nvPr/>
        </p:nvGrpSpPr>
        <p:grpSpPr bwMode="auto">
          <a:xfrm>
            <a:off x="5030392" y="5788809"/>
            <a:ext cx="4246959" cy="208360"/>
            <a:chOff x="1985" y="4142"/>
            <a:chExt cx="3567" cy="175"/>
          </a:xfrm>
        </p:grpSpPr>
        <p:sp>
          <p:nvSpPr>
            <p:cNvPr id="442418" name="Text Box 50">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42419" name="Text Box 51">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42420" name="Text Box 52">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42422" name="Text Box 54">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42423" name="Text Box 55">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sp>
          <p:nvSpPr>
            <p:cNvPr id="442421" name="Text Box 53">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dirty="0">
                  <a:latin typeface="Trebuchet MS" pitchFamily="34" charset="0"/>
                </a:rPr>
                <a:t>Carthage</a:t>
              </a:r>
            </a:p>
          </p:txBody>
        </p:sp>
      </p:grpSp>
    </p:spTree>
  </p:cSld>
  <p:clrMapOvr>
    <a:masterClrMapping/>
  </p:clrMapOvr>
  <p:transition advClick="0" advTm="2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92055" y="1541860"/>
            <a:ext cx="1990725" cy="1737122"/>
            <a:chOff x="918" y="1158"/>
            <a:chExt cx="1672" cy="1459"/>
          </a:xfrm>
        </p:grpSpPr>
        <p:pic>
          <p:nvPicPr>
            <p:cNvPr id="444419" name="Picture 3"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44420" name="Oval 4">
              <a:hlinkClick r:id="rId4"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44422" name="Rectangle 6"/>
          <p:cNvSpPr>
            <a:spLocks noGrp="1" noChangeArrowheads="1"/>
          </p:cNvSpPr>
          <p:nvPr>
            <p:ph type="title"/>
          </p:nvPr>
        </p:nvSpPr>
        <p:spPr/>
        <p:txBody>
          <a:bodyPr/>
          <a:lstStyle/>
          <a:p>
            <a:r>
              <a:rPr lang="en-US"/>
              <a:t>Donated spaces</a:t>
            </a:r>
          </a:p>
        </p:txBody>
      </p:sp>
      <p:pic>
        <p:nvPicPr>
          <p:cNvPr id="444423" name="Picture 7"/>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44424" name="Picture 8" descr="20050304"/>
          <p:cNvPicPr>
            <a:picLocks noChangeAspect="1" noChangeArrowheads="1"/>
          </p:cNvPicPr>
          <p:nvPr/>
        </p:nvPicPr>
        <p:blipFill>
          <a:blip r:embed="rId6" cstate="print"/>
          <a:srcRect l="4692" r="10329" b="19461"/>
          <a:stretch>
            <a:fillRect/>
          </a:stretch>
        </p:blipFill>
        <p:spPr bwMode="auto">
          <a:xfrm>
            <a:off x="6343650" y="1524002"/>
            <a:ext cx="3105150" cy="2207419"/>
          </a:xfrm>
          <a:prstGeom prst="rect">
            <a:avLst/>
          </a:prstGeom>
          <a:ln>
            <a:noFill/>
          </a:ln>
          <a:effectLst>
            <a:outerShdw blurRad="292100" dist="139700" dir="2700000" algn="tl" rotWithShape="0">
              <a:srgbClr val="333333">
                <a:alpha val="65000"/>
              </a:srgbClr>
            </a:outerShdw>
          </a:effectLst>
        </p:spPr>
      </p:pic>
      <p:sp>
        <p:nvSpPr>
          <p:cNvPr id="444425" name="Text Box 9"/>
          <p:cNvSpPr txBox="1">
            <a:spLocks noChangeArrowheads="1"/>
          </p:cNvSpPr>
          <p:nvPr/>
        </p:nvSpPr>
        <p:spPr bwMode="auto">
          <a:xfrm>
            <a:off x="4514851"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1912-1930</a:t>
            </a:r>
          </a:p>
        </p:txBody>
      </p:sp>
      <p:sp>
        <p:nvSpPr>
          <p:cNvPr id="444426" name="AutoShape 10">
            <a:hlinkClick r:id="" action="ppaction://noaction" highlightClick="1"/>
          </p:cNvPr>
          <p:cNvSpPr>
            <a:spLocks noChangeArrowheads="1"/>
          </p:cNvSpPr>
          <p:nvPr/>
        </p:nvSpPr>
        <p:spPr bwMode="auto">
          <a:xfrm>
            <a:off x="5581651" y="3629026"/>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grpSp>
        <p:nvGrpSpPr>
          <p:cNvPr id="3" name="Group 11"/>
          <p:cNvGrpSpPr>
            <a:grpSpLocks/>
          </p:cNvGrpSpPr>
          <p:nvPr/>
        </p:nvGrpSpPr>
        <p:grpSpPr bwMode="auto">
          <a:xfrm>
            <a:off x="2667001" y="5403074"/>
            <a:ext cx="6581775" cy="330995"/>
            <a:chOff x="0" y="3818"/>
            <a:chExt cx="5528" cy="278"/>
          </a:xfrm>
        </p:grpSpPr>
        <p:grpSp>
          <p:nvGrpSpPr>
            <p:cNvPr id="4" name="Group 12"/>
            <p:cNvGrpSpPr>
              <a:grpSpLocks/>
            </p:cNvGrpSpPr>
            <p:nvPr/>
          </p:nvGrpSpPr>
          <p:grpSpPr bwMode="auto">
            <a:xfrm>
              <a:off x="208" y="3860"/>
              <a:ext cx="5320" cy="236"/>
              <a:chOff x="208" y="3860"/>
              <a:chExt cx="5320" cy="236"/>
            </a:xfrm>
          </p:grpSpPr>
          <p:sp>
            <p:nvSpPr>
              <p:cNvPr id="444429" name="Text Box 13"/>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44430" name="Text Box 14"/>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44431" name="Text Box 15"/>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44432" name="Text Box 16"/>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44433" name="Text Box 17"/>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44434" name="Text Box 18"/>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44435" name="Text Box 19"/>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44436" name="Text Box 20"/>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44437" name="Text Box 21"/>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44438" name="Text Box 22"/>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44439" name="Text Box 23"/>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5" name="Group 24"/>
            <p:cNvGrpSpPr>
              <a:grpSpLocks/>
            </p:cNvGrpSpPr>
            <p:nvPr/>
          </p:nvGrpSpPr>
          <p:grpSpPr bwMode="auto">
            <a:xfrm>
              <a:off x="0" y="3818"/>
              <a:ext cx="5468" cy="66"/>
              <a:chOff x="0" y="3818"/>
              <a:chExt cx="5468" cy="66"/>
            </a:xfrm>
          </p:grpSpPr>
          <p:grpSp>
            <p:nvGrpSpPr>
              <p:cNvPr id="6" name="Group 25"/>
              <p:cNvGrpSpPr>
                <a:grpSpLocks/>
              </p:cNvGrpSpPr>
              <p:nvPr/>
            </p:nvGrpSpPr>
            <p:grpSpPr bwMode="auto">
              <a:xfrm>
                <a:off x="0" y="3818"/>
                <a:ext cx="5468" cy="66"/>
                <a:chOff x="0" y="3818"/>
                <a:chExt cx="5468" cy="66"/>
              </a:xfrm>
            </p:grpSpPr>
            <p:sp>
              <p:nvSpPr>
                <p:cNvPr id="444442" name="Line 2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44443" name="Line 2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44444" name="Line 2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44445" name="Line 2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44446" name="Line 3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44447" name="Line 3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44448" name="Line 3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44449" name="Line 3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44450" name="Line 3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44451" name="Line 3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44452" name="Line 3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44453" name="Line 3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44454" name="Line 3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7" name="Group 39"/>
          <p:cNvGrpSpPr>
            <a:grpSpLocks/>
          </p:cNvGrpSpPr>
          <p:nvPr/>
        </p:nvGrpSpPr>
        <p:grpSpPr bwMode="auto">
          <a:xfrm>
            <a:off x="3388520" y="1303735"/>
            <a:ext cx="4306490" cy="4056460"/>
            <a:chOff x="606" y="375"/>
            <a:chExt cx="3617" cy="3407"/>
          </a:xfrm>
        </p:grpSpPr>
        <p:sp>
          <p:nvSpPr>
            <p:cNvPr id="444456" name="AutoShape 40"/>
            <p:cNvSpPr>
              <a:spLocks/>
            </p:cNvSpPr>
            <p:nvPr/>
          </p:nvSpPr>
          <p:spPr bwMode="auto">
            <a:xfrm rot="16200000" flipV="1">
              <a:off x="1019" y="3251"/>
              <a:ext cx="118" cy="944"/>
            </a:xfrm>
            <a:prstGeom prst="rightBrace">
              <a:avLst>
                <a:gd name="adj1" fmla="val 66667"/>
                <a:gd name="adj2" fmla="val 50000"/>
              </a:avLst>
            </a:prstGeom>
            <a:noFill/>
            <a:ln w="12700">
              <a:solidFill>
                <a:schemeClr val="tx1"/>
              </a:solidFill>
              <a:round/>
              <a:headEnd/>
              <a:tailEnd/>
            </a:ln>
            <a:effectLst/>
          </p:spPr>
          <p:txBody>
            <a:bodyPr rot="10800000" vert="eaVert" wrap="none" anchor="ctr"/>
            <a:lstStyle/>
            <a:p>
              <a:pPr algn="ctr"/>
              <a:endParaRPr lang="en-US" sz="1800" b="0"/>
            </a:p>
          </p:txBody>
        </p:sp>
        <p:sp>
          <p:nvSpPr>
            <p:cNvPr id="444457" name="AutoShape 41"/>
            <p:cNvSpPr>
              <a:spLocks/>
            </p:cNvSpPr>
            <p:nvPr/>
          </p:nvSpPr>
          <p:spPr bwMode="auto">
            <a:xfrm>
              <a:off x="3450" y="375"/>
              <a:ext cx="773" cy="174"/>
            </a:xfrm>
            <a:prstGeom prst="accentCallout2">
              <a:avLst>
                <a:gd name="adj1" fmla="val 45000"/>
                <a:gd name="adj2" fmla="val -6051"/>
                <a:gd name="adj3" fmla="val 45000"/>
                <a:gd name="adj4" fmla="val -69106"/>
                <a:gd name="adj5" fmla="val 1910000"/>
                <a:gd name="adj6" fmla="val -310843"/>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dirty="0"/>
                <a:t>Above a drug store</a:t>
              </a:r>
            </a:p>
          </p:txBody>
        </p:sp>
      </p:grpSp>
      <p:sp>
        <p:nvSpPr>
          <p:cNvPr id="444458" name="Line 42"/>
          <p:cNvSpPr>
            <a:spLocks noChangeShapeType="1"/>
          </p:cNvSpPr>
          <p:nvPr/>
        </p:nvSpPr>
        <p:spPr bwMode="auto">
          <a:xfrm flipV="1">
            <a:off x="3370660" y="5382818"/>
            <a:ext cx="1151334" cy="2381"/>
          </a:xfrm>
          <a:prstGeom prst="line">
            <a:avLst/>
          </a:prstGeom>
          <a:noFill/>
          <a:ln w="76200">
            <a:solidFill>
              <a:schemeClr val="accent2"/>
            </a:solidFill>
            <a:round/>
            <a:headEnd/>
            <a:tailEnd/>
          </a:ln>
          <a:effectLst/>
        </p:spPr>
        <p:txBody>
          <a:bodyPr/>
          <a:lstStyle/>
          <a:p>
            <a:endParaRPr lang="en-US" sz="1800"/>
          </a:p>
        </p:txBody>
      </p:sp>
      <p:grpSp>
        <p:nvGrpSpPr>
          <p:cNvPr id="8" name="Group 43"/>
          <p:cNvGrpSpPr>
            <a:grpSpLocks/>
          </p:cNvGrpSpPr>
          <p:nvPr/>
        </p:nvGrpSpPr>
        <p:grpSpPr bwMode="auto">
          <a:xfrm>
            <a:off x="5030392" y="5788809"/>
            <a:ext cx="4246959" cy="208360"/>
            <a:chOff x="1985" y="4142"/>
            <a:chExt cx="3567" cy="175"/>
          </a:xfrm>
        </p:grpSpPr>
        <p:sp>
          <p:nvSpPr>
            <p:cNvPr id="444460" name="Text Box 44">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44461" name="Text Box 45">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44462" name="Text Box 46">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44463" name="Text Box 47">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dirty="0">
                  <a:latin typeface="Trebuchet MS" pitchFamily="34" charset="0"/>
                </a:rPr>
                <a:t>Carthage</a:t>
              </a:r>
            </a:p>
          </p:txBody>
        </p:sp>
        <p:sp>
          <p:nvSpPr>
            <p:cNvPr id="444464" name="Text Box 48">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44465" name="Text Box 49">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p:transition advClick="0" advTm="200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92055" y="1541860"/>
            <a:ext cx="1990725" cy="1737122"/>
            <a:chOff x="918" y="1158"/>
            <a:chExt cx="1672" cy="1459"/>
          </a:xfrm>
        </p:grpSpPr>
        <p:pic>
          <p:nvPicPr>
            <p:cNvPr id="446467" name="Picture 3"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46468" name="Oval 4">
              <a:hlinkClick r:id="rId4"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46470" name="Rectangle 6"/>
          <p:cNvSpPr>
            <a:spLocks noGrp="1" noChangeArrowheads="1"/>
          </p:cNvSpPr>
          <p:nvPr>
            <p:ph type="title"/>
          </p:nvPr>
        </p:nvSpPr>
        <p:spPr/>
        <p:txBody>
          <a:bodyPr/>
          <a:lstStyle/>
          <a:p>
            <a:r>
              <a:rPr lang="en-US"/>
              <a:t>County donates a room</a:t>
            </a:r>
          </a:p>
        </p:txBody>
      </p:sp>
      <p:pic>
        <p:nvPicPr>
          <p:cNvPr id="446471" name="Picture 7"/>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46472" name="Picture 8" descr="20050304"/>
          <p:cNvPicPr>
            <a:picLocks noChangeAspect="1" noChangeArrowheads="1"/>
          </p:cNvPicPr>
          <p:nvPr/>
        </p:nvPicPr>
        <p:blipFill>
          <a:blip r:embed="rId6" cstate="print"/>
          <a:srcRect l="15118" t="5212" r="7298" b="31972"/>
          <a:stretch>
            <a:fillRect/>
          </a:stretch>
        </p:blipFill>
        <p:spPr bwMode="auto">
          <a:xfrm>
            <a:off x="6343651" y="1707357"/>
            <a:ext cx="2834879" cy="1721644"/>
          </a:xfrm>
          <a:prstGeom prst="rect">
            <a:avLst/>
          </a:prstGeom>
          <a:ln>
            <a:noFill/>
          </a:ln>
          <a:effectLst>
            <a:outerShdw blurRad="292100" dist="139700" dir="2700000" algn="tl" rotWithShape="0">
              <a:srgbClr val="333333">
                <a:alpha val="65000"/>
              </a:srgbClr>
            </a:outerShdw>
          </a:effectLst>
        </p:spPr>
      </p:pic>
      <p:sp>
        <p:nvSpPr>
          <p:cNvPr id="446473" name="Text Box 9"/>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1930-1939</a:t>
            </a:r>
          </a:p>
        </p:txBody>
      </p:sp>
      <p:sp>
        <p:nvSpPr>
          <p:cNvPr id="446474" name="Rectangle 10"/>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46475" name="AutoShape 11">
            <a:hlinkClick r:id="" action="ppaction://noaction" highlightClick="1"/>
          </p:cNvPr>
          <p:cNvSpPr>
            <a:spLocks noChangeArrowheads="1"/>
          </p:cNvSpPr>
          <p:nvPr/>
        </p:nvSpPr>
        <p:spPr bwMode="auto">
          <a:xfrm>
            <a:off x="5400676" y="3609976"/>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grpSp>
        <p:nvGrpSpPr>
          <p:cNvPr id="3" name="Group 12"/>
          <p:cNvGrpSpPr>
            <a:grpSpLocks/>
          </p:cNvGrpSpPr>
          <p:nvPr/>
        </p:nvGrpSpPr>
        <p:grpSpPr bwMode="auto">
          <a:xfrm>
            <a:off x="2667001" y="5403074"/>
            <a:ext cx="6581775" cy="330995"/>
            <a:chOff x="0" y="3818"/>
            <a:chExt cx="5528" cy="278"/>
          </a:xfrm>
        </p:grpSpPr>
        <p:grpSp>
          <p:nvGrpSpPr>
            <p:cNvPr id="4" name="Group 13"/>
            <p:cNvGrpSpPr>
              <a:grpSpLocks/>
            </p:cNvGrpSpPr>
            <p:nvPr/>
          </p:nvGrpSpPr>
          <p:grpSpPr bwMode="auto">
            <a:xfrm>
              <a:off x="208" y="3860"/>
              <a:ext cx="5320" cy="236"/>
              <a:chOff x="208" y="3860"/>
              <a:chExt cx="5320" cy="236"/>
            </a:xfrm>
          </p:grpSpPr>
          <p:sp>
            <p:nvSpPr>
              <p:cNvPr id="446478" name="Text Box 14"/>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46479" name="Text Box 15"/>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46480" name="Text Box 16"/>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46481" name="Text Box 17"/>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46482" name="Text Box 18"/>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46483" name="Text Box 19"/>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46484" name="Text Box 20"/>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46485" name="Text Box 21"/>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46486" name="Text Box 22"/>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46487" name="Text Box 23"/>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46488" name="Text Box 24"/>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5" name="Group 25"/>
            <p:cNvGrpSpPr>
              <a:grpSpLocks/>
            </p:cNvGrpSpPr>
            <p:nvPr/>
          </p:nvGrpSpPr>
          <p:grpSpPr bwMode="auto">
            <a:xfrm>
              <a:off x="0" y="3818"/>
              <a:ext cx="5468" cy="66"/>
              <a:chOff x="0" y="3818"/>
              <a:chExt cx="5468" cy="66"/>
            </a:xfrm>
          </p:grpSpPr>
          <p:grpSp>
            <p:nvGrpSpPr>
              <p:cNvPr id="6" name="Group 26"/>
              <p:cNvGrpSpPr>
                <a:grpSpLocks/>
              </p:cNvGrpSpPr>
              <p:nvPr/>
            </p:nvGrpSpPr>
            <p:grpSpPr bwMode="auto">
              <a:xfrm>
                <a:off x="0" y="3818"/>
                <a:ext cx="5468" cy="66"/>
                <a:chOff x="0" y="3818"/>
                <a:chExt cx="5468" cy="66"/>
              </a:xfrm>
            </p:grpSpPr>
            <p:sp>
              <p:nvSpPr>
                <p:cNvPr id="446491" name="Line 2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46492" name="Line 2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46493" name="Line 2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46494" name="Line 3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46495" name="Line 3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46496" name="Line 3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46497" name="Line 3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46498" name="Line 3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46499" name="Line 3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46500" name="Line 3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46501" name="Line 3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46502" name="Line 3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46503" name="Line 3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sp>
        <p:nvSpPr>
          <p:cNvPr id="446504" name="AutoShape 40"/>
          <p:cNvSpPr>
            <a:spLocks/>
          </p:cNvSpPr>
          <p:nvPr/>
        </p:nvSpPr>
        <p:spPr bwMode="auto">
          <a:xfrm>
            <a:off x="6509218" y="3469483"/>
            <a:ext cx="1511952" cy="207749"/>
          </a:xfrm>
          <a:prstGeom prst="accentCallout2">
            <a:avLst>
              <a:gd name="adj1" fmla="val 45000"/>
              <a:gd name="adj2" fmla="val -3569"/>
              <a:gd name="adj3" fmla="val 45000"/>
              <a:gd name="adj4" fmla="val -24403"/>
              <a:gd name="adj5" fmla="val 914375"/>
              <a:gd name="adj6" fmla="val -104167"/>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t>In the basement of the Courthouse</a:t>
            </a:r>
          </a:p>
        </p:txBody>
      </p:sp>
      <p:sp>
        <p:nvSpPr>
          <p:cNvPr id="446505" name="AutoShape 41"/>
          <p:cNvSpPr>
            <a:spLocks/>
          </p:cNvSpPr>
          <p:nvPr/>
        </p:nvSpPr>
        <p:spPr bwMode="auto">
          <a:xfrm rot="16200000" flipV="1">
            <a:off x="4733331" y="5003603"/>
            <a:ext cx="140494" cy="572691"/>
          </a:xfrm>
          <a:prstGeom prst="rightBrace">
            <a:avLst>
              <a:gd name="adj1" fmla="val 33969"/>
              <a:gd name="adj2" fmla="val 50000"/>
            </a:avLst>
          </a:prstGeom>
          <a:noFill/>
          <a:ln w="12700">
            <a:solidFill>
              <a:schemeClr val="tx1"/>
            </a:solidFill>
            <a:round/>
            <a:headEnd/>
            <a:tailEnd/>
          </a:ln>
          <a:effectLst/>
        </p:spPr>
        <p:txBody>
          <a:bodyPr rot="10800000" vert="eaVert" wrap="none" anchor="ctr"/>
          <a:lstStyle/>
          <a:p>
            <a:pPr algn="ctr"/>
            <a:endParaRPr lang="en-US" sz="1800" b="0"/>
          </a:p>
        </p:txBody>
      </p:sp>
      <p:grpSp>
        <p:nvGrpSpPr>
          <p:cNvPr id="7" name="Group 42"/>
          <p:cNvGrpSpPr>
            <a:grpSpLocks/>
          </p:cNvGrpSpPr>
          <p:nvPr/>
        </p:nvGrpSpPr>
        <p:grpSpPr bwMode="auto">
          <a:xfrm>
            <a:off x="3370661" y="5381626"/>
            <a:ext cx="1719263" cy="3572"/>
            <a:chOff x="591" y="3800"/>
            <a:chExt cx="1444" cy="3"/>
          </a:xfrm>
        </p:grpSpPr>
        <p:grpSp>
          <p:nvGrpSpPr>
            <p:cNvPr id="8" name="Group 43"/>
            <p:cNvGrpSpPr>
              <a:grpSpLocks/>
            </p:cNvGrpSpPr>
            <p:nvPr/>
          </p:nvGrpSpPr>
          <p:grpSpPr bwMode="auto">
            <a:xfrm>
              <a:off x="591" y="3800"/>
              <a:ext cx="1444" cy="3"/>
              <a:chOff x="591" y="3800"/>
              <a:chExt cx="1444" cy="3"/>
            </a:xfrm>
          </p:grpSpPr>
          <p:sp>
            <p:nvSpPr>
              <p:cNvPr id="446508" name="Line 44"/>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46509" name="Line 45"/>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46510" name="Line 46"/>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sp>
        <p:nvSpPr>
          <p:cNvPr id="446518" name="AutoShape 54"/>
          <p:cNvSpPr>
            <a:spLocks/>
          </p:cNvSpPr>
          <p:nvPr/>
        </p:nvSpPr>
        <p:spPr bwMode="auto">
          <a:xfrm>
            <a:off x="5787903" y="4652965"/>
            <a:ext cx="936475" cy="207749"/>
          </a:xfrm>
          <a:prstGeom prst="accentCallout2">
            <a:avLst>
              <a:gd name="adj1" fmla="val 45000"/>
              <a:gd name="adj2" fmla="val -3569"/>
              <a:gd name="adj3" fmla="val 45000"/>
              <a:gd name="adj4" fmla="val -18602"/>
              <a:gd name="adj5" fmla="val 368750"/>
              <a:gd name="adj6" fmla="val -76042"/>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solidFill>
                  <a:schemeClr val="bg1"/>
                </a:solidFill>
              </a:rPr>
              <a:t>WPA  pays salaries</a:t>
            </a:r>
          </a:p>
        </p:txBody>
      </p:sp>
      <p:grpSp>
        <p:nvGrpSpPr>
          <p:cNvPr id="9" name="Group 47"/>
          <p:cNvGrpSpPr>
            <a:grpSpLocks/>
          </p:cNvGrpSpPr>
          <p:nvPr/>
        </p:nvGrpSpPr>
        <p:grpSpPr bwMode="auto">
          <a:xfrm>
            <a:off x="5030392" y="5788809"/>
            <a:ext cx="4246959" cy="208360"/>
            <a:chOff x="1985" y="4142"/>
            <a:chExt cx="3567" cy="175"/>
          </a:xfrm>
        </p:grpSpPr>
        <p:sp>
          <p:nvSpPr>
            <p:cNvPr id="446512" name="Text Box 48">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46513" name="Text Box 49">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46514" name="Text Box 50">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46515" name="Text Box 51">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46516" name="Text Box 52">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46517" name="Text Box 53">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p:transition advClick="0" advTm="200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92055" y="1541860"/>
            <a:ext cx="1990725" cy="1737122"/>
            <a:chOff x="918" y="1158"/>
            <a:chExt cx="1672" cy="1459"/>
          </a:xfrm>
        </p:grpSpPr>
        <p:pic>
          <p:nvPicPr>
            <p:cNvPr id="448515" name="Picture 3"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48516" name="Oval 4">
              <a:hlinkClick r:id="rId4"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48518" name="Rectangle 6"/>
          <p:cNvSpPr>
            <a:spLocks noGrp="1" noChangeArrowheads="1"/>
          </p:cNvSpPr>
          <p:nvPr>
            <p:ph type="title"/>
          </p:nvPr>
        </p:nvSpPr>
        <p:spPr/>
        <p:txBody>
          <a:bodyPr/>
          <a:lstStyle/>
          <a:p>
            <a:r>
              <a:rPr lang="en-US"/>
              <a:t>… but has to ask for it back</a:t>
            </a:r>
          </a:p>
        </p:txBody>
      </p:sp>
      <p:pic>
        <p:nvPicPr>
          <p:cNvPr id="448519" name="Picture 7"/>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48520" name="Picture 8" descr="20050304"/>
          <p:cNvPicPr>
            <a:picLocks noChangeAspect="1" noChangeArrowheads="1"/>
          </p:cNvPicPr>
          <p:nvPr/>
        </p:nvPicPr>
        <p:blipFill>
          <a:blip r:embed="rId6" cstate="print"/>
          <a:srcRect l="15118" t="5212" r="7298" b="31972"/>
          <a:stretch>
            <a:fillRect/>
          </a:stretch>
        </p:blipFill>
        <p:spPr bwMode="auto">
          <a:xfrm>
            <a:off x="6343651" y="1707357"/>
            <a:ext cx="2834879" cy="1721644"/>
          </a:xfrm>
          <a:prstGeom prst="rect">
            <a:avLst/>
          </a:prstGeom>
          <a:ln>
            <a:noFill/>
          </a:ln>
          <a:effectLst>
            <a:outerShdw blurRad="292100" dist="139700" dir="2700000" algn="tl" rotWithShape="0">
              <a:srgbClr val="333333">
                <a:alpha val="65000"/>
              </a:srgbClr>
            </a:outerShdw>
          </a:effectLst>
        </p:spPr>
      </p:pic>
      <p:sp>
        <p:nvSpPr>
          <p:cNvPr id="448521" name="Text Box 9"/>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1930-1939</a:t>
            </a:r>
          </a:p>
        </p:txBody>
      </p:sp>
      <p:sp>
        <p:nvSpPr>
          <p:cNvPr id="448522" name="Rectangle 10"/>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48523" name="AutoShape 11">
            <a:hlinkClick r:id="" action="ppaction://noaction" highlightClick="1"/>
          </p:cNvPr>
          <p:cNvSpPr>
            <a:spLocks noChangeArrowheads="1"/>
          </p:cNvSpPr>
          <p:nvPr/>
        </p:nvSpPr>
        <p:spPr bwMode="auto">
          <a:xfrm>
            <a:off x="5400676" y="3609976"/>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grpSp>
        <p:nvGrpSpPr>
          <p:cNvPr id="3" name="Group 12"/>
          <p:cNvGrpSpPr>
            <a:grpSpLocks/>
          </p:cNvGrpSpPr>
          <p:nvPr/>
        </p:nvGrpSpPr>
        <p:grpSpPr bwMode="auto">
          <a:xfrm>
            <a:off x="2667001" y="5403074"/>
            <a:ext cx="6581775" cy="330995"/>
            <a:chOff x="0" y="3818"/>
            <a:chExt cx="5528" cy="278"/>
          </a:xfrm>
        </p:grpSpPr>
        <p:grpSp>
          <p:nvGrpSpPr>
            <p:cNvPr id="4" name="Group 13"/>
            <p:cNvGrpSpPr>
              <a:grpSpLocks/>
            </p:cNvGrpSpPr>
            <p:nvPr/>
          </p:nvGrpSpPr>
          <p:grpSpPr bwMode="auto">
            <a:xfrm>
              <a:off x="208" y="3860"/>
              <a:ext cx="5320" cy="236"/>
              <a:chOff x="208" y="3860"/>
              <a:chExt cx="5320" cy="236"/>
            </a:xfrm>
          </p:grpSpPr>
          <p:sp>
            <p:nvSpPr>
              <p:cNvPr id="448526" name="Text Box 14"/>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48527" name="Text Box 15"/>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48528" name="Text Box 16"/>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48529" name="Text Box 17"/>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48530" name="Text Box 18"/>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48531" name="Text Box 19"/>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48532" name="Text Box 20"/>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48533" name="Text Box 21"/>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48534" name="Text Box 22"/>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48535" name="Text Box 23"/>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48536" name="Text Box 24"/>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5" name="Group 25"/>
            <p:cNvGrpSpPr>
              <a:grpSpLocks/>
            </p:cNvGrpSpPr>
            <p:nvPr/>
          </p:nvGrpSpPr>
          <p:grpSpPr bwMode="auto">
            <a:xfrm>
              <a:off x="0" y="3818"/>
              <a:ext cx="5468" cy="66"/>
              <a:chOff x="0" y="3818"/>
              <a:chExt cx="5468" cy="66"/>
            </a:xfrm>
          </p:grpSpPr>
          <p:grpSp>
            <p:nvGrpSpPr>
              <p:cNvPr id="6" name="Group 26"/>
              <p:cNvGrpSpPr>
                <a:grpSpLocks/>
              </p:cNvGrpSpPr>
              <p:nvPr/>
            </p:nvGrpSpPr>
            <p:grpSpPr bwMode="auto">
              <a:xfrm>
                <a:off x="0" y="3818"/>
                <a:ext cx="5468" cy="66"/>
                <a:chOff x="0" y="3818"/>
                <a:chExt cx="5468" cy="66"/>
              </a:xfrm>
            </p:grpSpPr>
            <p:sp>
              <p:nvSpPr>
                <p:cNvPr id="448539" name="Line 2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48540" name="Line 2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48541" name="Line 2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48542" name="Line 3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48543" name="Line 3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48544" name="Line 3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48545" name="Line 3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48546" name="Line 3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48547" name="Line 3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48548" name="Line 3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48549" name="Line 3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48550" name="Line 3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48551" name="Line 3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sp>
        <p:nvSpPr>
          <p:cNvPr id="448552" name="AutoShape 40"/>
          <p:cNvSpPr>
            <a:spLocks/>
          </p:cNvSpPr>
          <p:nvPr/>
        </p:nvSpPr>
        <p:spPr bwMode="auto">
          <a:xfrm>
            <a:off x="6305550" y="3367615"/>
            <a:ext cx="1564852" cy="207749"/>
          </a:xfrm>
          <a:prstGeom prst="accentCallout2">
            <a:avLst>
              <a:gd name="adj1" fmla="val 45000"/>
              <a:gd name="adj2" fmla="val -3523"/>
              <a:gd name="adj3" fmla="val 45000"/>
              <a:gd name="adj4" fmla="val -20176"/>
              <a:gd name="adj5" fmla="val 986250"/>
              <a:gd name="adj6" fmla="val -84005"/>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t>And the library has to close in 1939</a:t>
            </a:r>
          </a:p>
        </p:txBody>
      </p:sp>
      <p:sp>
        <p:nvSpPr>
          <p:cNvPr id="448553" name="AutoShape 41"/>
          <p:cNvSpPr>
            <a:spLocks/>
          </p:cNvSpPr>
          <p:nvPr/>
        </p:nvSpPr>
        <p:spPr bwMode="auto">
          <a:xfrm>
            <a:off x="5787903" y="4652965"/>
            <a:ext cx="936475" cy="207749"/>
          </a:xfrm>
          <a:prstGeom prst="accentCallout2">
            <a:avLst>
              <a:gd name="adj1" fmla="val 45000"/>
              <a:gd name="adj2" fmla="val -3569"/>
              <a:gd name="adj3" fmla="val 45000"/>
              <a:gd name="adj4" fmla="val -18602"/>
              <a:gd name="adj5" fmla="val 368750"/>
              <a:gd name="adj6" fmla="val -76042"/>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solidFill>
                  <a:schemeClr val="bg1"/>
                </a:solidFill>
              </a:rPr>
              <a:t>WPA  pays salaries</a:t>
            </a:r>
          </a:p>
        </p:txBody>
      </p:sp>
      <p:grpSp>
        <p:nvGrpSpPr>
          <p:cNvPr id="7" name="Group 42"/>
          <p:cNvGrpSpPr>
            <a:grpSpLocks/>
          </p:cNvGrpSpPr>
          <p:nvPr/>
        </p:nvGrpSpPr>
        <p:grpSpPr bwMode="auto">
          <a:xfrm>
            <a:off x="3370661" y="5381626"/>
            <a:ext cx="1719263" cy="3572"/>
            <a:chOff x="591" y="3800"/>
            <a:chExt cx="1444" cy="3"/>
          </a:xfrm>
        </p:grpSpPr>
        <p:grpSp>
          <p:nvGrpSpPr>
            <p:cNvPr id="8" name="Group 43"/>
            <p:cNvGrpSpPr>
              <a:grpSpLocks/>
            </p:cNvGrpSpPr>
            <p:nvPr/>
          </p:nvGrpSpPr>
          <p:grpSpPr bwMode="auto">
            <a:xfrm>
              <a:off x="591" y="3800"/>
              <a:ext cx="1444" cy="3"/>
              <a:chOff x="591" y="3800"/>
              <a:chExt cx="1444" cy="3"/>
            </a:xfrm>
          </p:grpSpPr>
          <p:sp>
            <p:nvSpPr>
              <p:cNvPr id="448556" name="Line 44"/>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48557" name="Line 45"/>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48558" name="Line 46"/>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nvGrpSpPr>
          <p:cNvPr id="9" name="Group 47"/>
          <p:cNvGrpSpPr>
            <a:grpSpLocks/>
          </p:cNvGrpSpPr>
          <p:nvPr/>
        </p:nvGrpSpPr>
        <p:grpSpPr bwMode="auto">
          <a:xfrm>
            <a:off x="5030392" y="5788809"/>
            <a:ext cx="4246959" cy="208360"/>
            <a:chOff x="1985" y="4142"/>
            <a:chExt cx="3567" cy="175"/>
          </a:xfrm>
        </p:grpSpPr>
        <p:sp>
          <p:nvSpPr>
            <p:cNvPr id="448560" name="Text Box 48">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48561" name="Text Box 49">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48562" name="Text Box 50">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48563" name="Text Box 51">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dirty="0">
                  <a:latin typeface="Trebuchet MS" pitchFamily="34" charset="0"/>
                </a:rPr>
                <a:t>Carthage</a:t>
              </a:r>
            </a:p>
          </p:txBody>
        </p:sp>
        <p:sp>
          <p:nvSpPr>
            <p:cNvPr id="448564" name="Text Box 52">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48565" name="Text Box 53">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p:transition advClick="0" advTm="2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4">
            <a:hlinkClick r:id="rId3"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grpSp>
        <p:nvGrpSpPr>
          <p:cNvPr id="58" name="Group 2"/>
          <p:cNvGrpSpPr>
            <a:grpSpLocks/>
          </p:cNvGrpSpPr>
          <p:nvPr/>
        </p:nvGrpSpPr>
        <p:grpSpPr bwMode="auto">
          <a:xfrm>
            <a:off x="3092055" y="1541860"/>
            <a:ext cx="1990725" cy="1737122"/>
            <a:chOff x="918" y="1158"/>
            <a:chExt cx="1672" cy="1459"/>
          </a:xfrm>
        </p:grpSpPr>
        <p:pic>
          <p:nvPicPr>
            <p:cNvPr id="59" name="Picture 3" descr="government_maps_moore_t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60" name="Oval 4">
              <a:hlinkClick r:id="rId3"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50563" name="Rectangle 3"/>
          <p:cNvSpPr>
            <a:spLocks noGrp="1" noChangeArrowheads="1"/>
          </p:cNvSpPr>
          <p:nvPr>
            <p:ph type="title"/>
          </p:nvPr>
        </p:nvSpPr>
        <p:spPr/>
        <p:txBody>
          <a:bodyPr/>
          <a:lstStyle/>
          <a:p>
            <a:r>
              <a:rPr lang="en-US"/>
              <a:t>WPA – Community House space</a:t>
            </a:r>
          </a:p>
        </p:txBody>
      </p:sp>
      <p:pic>
        <p:nvPicPr>
          <p:cNvPr id="450564"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50565" name="Picture 5" descr="20050304"/>
          <p:cNvPicPr>
            <a:picLocks noChangeAspect="1" noChangeArrowheads="1"/>
          </p:cNvPicPr>
          <p:nvPr/>
        </p:nvPicPr>
        <p:blipFill>
          <a:blip r:embed="rId6" cstate="print"/>
          <a:srcRect r="10167" b="44830"/>
          <a:stretch>
            <a:fillRect/>
          </a:stretch>
        </p:blipFill>
        <p:spPr bwMode="auto">
          <a:xfrm>
            <a:off x="5962650" y="1581151"/>
            <a:ext cx="3282554" cy="1512094"/>
          </a:xfrm>
          <a:prstGeom prst="rect">
            <a:avLst/>
          </a:prstGeom>
          <a:ln>
            <a:noFill/>
          </a:ln>
          <a:effectLst>
            <a:outerShdw blurRad="292100" dist="139700" dir="2700000" algn="tl" rotWithShape="0">
              <a:srgbClr val="333333">
                <a:alpha val="65000"/>
              </a:srgbClr>
            </a:outerShdw>
          </a:effectLst>
        </p:spPr>
      </p:pic>
      <p:sp>
        <p:nvSpPr>
          <p:cNvPr id="450566"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1940-1959</a:t>
            </a:r>
          </a:p>
        </p:txBody>
      </p:sp>
      <p:sp>
        <p:nvSpPr>
          <p:cNvPr id="450567" name="Rectangle 7"/>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50568" name="Oval 8"/>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sp>
        <p:nvSpPr>
          <p:cNvPr id="450569" name="Line 9"/>
          <p:cNvSpPr>
            <a:spLocks noChangeShapeType="1"/>
          </p:cNvSpPr>
          <p:nvPr/>
        </p:nvSpPr>
        <p:spPr bwMode="auto">
          <a:xfrm flipH="1">
            <a:off x="5285187" y="2809875"/>
            <a:ext cx="1344215" cy="1524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50570" name="AutoShape 10">
            <a:hlinkClick r:id="" action="ppaction://noaction" highlightClick="1"/>
          </p:cNvPr>
          <p:cNvSpPr>
            <a:spLocks noChangeArrowheads="1"/>
          </p:cNvSpPr>
          <p:nvPr/>
        </p:nvSpPr>
        <p:spPr bwMode="auto">
          <a:xfrm>
            <a:off x="5111355" y="2911080"/>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sp>
        <p:nvSpPr>
          <p:cNvPr id="450571" name="Rectangle 11"/>
          <p:cNvSpPr>
            <a:spLocks noChangeArrowheads="1"/>
          </p:cNvSpPr>
          <p:nvPr/>
        </p:nvSpPr>
        <p:spPr bwMode="auto">
          <a:xfrm>
            <a:off x="6204347" y="5254228"/>
            <a:ext cx="3208734" cy="90488"/>
          </a:xfrm>
          <a:prstGeom prst="rect">
            <a:avLst/>
          </a:prstGeom>
          <a:solidFill>
            <a:schemeClr val="bg1"/>
          </a:solidFill>
          <a:ln w="9525">
            <a:noFill/>
            <a:miter lim="800000"/>
            <a:headEnd/>
            <a:tailEnd/>
          </a:ln>
          <a:effectLst/>
        </p:spPr>
        <p:txBody>
          <a:bodyPr wrap="none" anchor="ctr"/>
          <a:lstStyle/>
          <a:p>
            <a:pPr algn="ctr"/>
            <a:endParaRPr lang="en-US" sz="450" b="0"/>
          </a:p>
        </p:txBody>
      </p:sp>
      <p:grpSp>
        <p:nvGrpSpPr>
          <p:cNvPr id="2" name="Group 12"/>
          <p:cNvGrpSpPr>
            <a:grpSpLocks/>
          </p:cNvGrpSpPr>
          <p:nvPr/>
        </p:nvGrpSpPr>
        <p:grpSpPr bwMode="auto">
          <a:xfrm>
            <a:off x="2667001" y="5403074"/>
            <a:ext cx="6581775" cy="330995"/>
            <a:chOff x="0" y="3818"/>
            <a:chExt cx="5528" cy="278"/>
          </a:xfrm>
        </p:grpSpPr>
        <p:grpSp>
          <p:nvGrpSpPr>
            <p:cNvPr id="3" name="Group 13"/>
            <p:cNvGrpSpPr>
              <a:grpSpLocks/>
            </p:cNvGrpSpPr>
            <p:nvPr/>
          </p:nvGrpSpPr>
          <p:grpSpPr bwMode="auto">
            <a:xfrm>
              <a:off x="208" y="3860"/>
              <a:ext cx="5320" cy="236"/>
              <a:chOff x="208" y="3860"/>
              <a:chExt cx="5320" cy="236"/>
            </a:xfrm>
          </p:grpSpPr>
          <p:sp>
            <p:nvSpPr>
              <p:cNvPr id="450574" name="Text Box 14"/>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50575" name="Text Box 15"/>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50576" name="Text Box 16"/>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50577" name="Text Box 17"/>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50578" name="Text Box 18"/>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50579" name="Text Box 19"/>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50580" name="Text Box 20"/>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50581" name="Text Box 21"/>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50582" name="Text Box 22"/>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50583" name="Text Box 23"/>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50584" name="Text Box 24"/>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5"/>
            <p:cNvGrpSpPr>
              <a:grpSpLocks/>
            </p:cNvGrpSpPr>
            <p:nvPr/>
          </p:nvGrpSpPr>
          <p:grpSpPr bwMode="auto">
            <a:xfrm>
              <a:off x="0" y="3818"/>
              <a:ext cx="5468" cy="66"/>
              <a:chOff x="0" y="3818"/>
              <a:chExt cx="5468" cy="66"/>
            </a:xfrm>
          </p:grpSpPr>
          <p:grpSp>
            <p:nvGrpSpPr>
              <p:cNvPr id="5" name="Group 26"/>
              <p:cNvGrpSpPr>
                <a:grpSpLocks/>
              </p:cNvGrpSpPr>
              <p:nvPr/>
            </p:nvGrpSpPr>
            <p:grpSpPr bwMode="auto">
              <a:xfrm>
                <a:off x="0" y="3818"/>
                <a:ext cx="5468" cy="66"/>
                <a:chOff x="0" y="3818"/>
                <a:chExt cx="5468" cy="66"/>
              </a:xfrm>
            </p:grpSpPr>
            <p:sp>
              <p:nvSpPr>
                <p:cNvPr id="450587" name="Line 2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50588" name="Line 2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50589" name="Line 2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50590" name="Line 3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50591" name="Line 3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50592" name="Line 3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50593" name="Line 3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50594" name="Line 3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50595" name="Line 3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50596" name="Line 3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50597" name="Line 3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50598" name="Line 3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50599" name="Line 3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sp>
        <p:nvSpPr>
          <p:cNvPr id="450600" name="AutoShape 40"/>
          <p:cNvSpPr>
            <a:spLocks/>
          </p:cNvSpPr>
          <p:nvPr/>
        </p:nvSpPr>
        <p:spPr bwMode="auto">
          <a:xfrm>
            <a:off x="5751891" y="4655346"/>
            <a:ext cx="1489511" cy="207749"/>
          </a:xfrm>
          <a:prstGeom prst="accentCallout2">
            <a:avLst>
              <a:gd name="adj1" fmla="val 45000"/>
              <a:gd name="adj2" fmla="val -3731"/>
              <a:gd name="adj3" fmla="val 45000"/>
              <a:gd name="adj4" fmla="val -10801"/>
              <a:gd name="adj5" fmla="val 357500"/>
              <a:gd name="adj6" fmla="val -38074"/>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solidFill>
                  <a:schemeClr val="bg1"/>
                </a:solidFill>
              </a:rPr>
              <a:t>WPA pays for Community House</a:t>
            </a:r>
          </a:p>
        </p:txBody>
      </p:sp>
      <p:grpSp>
        <p:nvGrpSpPr>
          <p:cNvPr id="6" name="Group 41"/>
          <p:cNvGrpSpPr>
            <a:grpSpLocks/>
          </p:cNvGrpSpPr>
          <p:nvPr/>
        </p:nvGrpSpPr>
        <p:grpSpPr bwMode="auto">
          <a:xfrm>
            <a:off x="3370661" y="5381626"/>
            <a:ext cx="1882378" cy="3572"/>
            <a:chOff x="591" y="3800"/>
            <a:chExt cx="1581" cy="3"/>
          </a:xfrm>
        </p:grpSpPr>
        <p:sp>
          <p:nvSpPr>
            <p:cNvPr id="450602" name="Line 42"/>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7" name="Group 43"/>
            <p:cNvGrpSpPr>
              <a:grpSpLocks/>
            </p:cNvGrpSpPr>
            <p:nvPr/>
          </p:nvGrpSpPr>
          <p:grpSpPr bwMode="auto">
            <a:xfrm>
              <a:off x="591" y="3800"/>
              <a:ext cx="1444" cy="3"/>
              <a:chOff x="591" y="3800"/>
              <a:chExt cx="1444" cy="3"/>
            </a:xfrm>
          </p:grpSpPr>
          <p:grpSp>
            <p:nvGrpSpPr>
              <p:cNvPr id="8" name="Group 44"/>
              <p:cNvGrpSpPr>
                <a:grpSpLocks/>
              </p:cNvGrpSpPr>
              <p:nvPr/>
            </p:nvGrpSpPr>
            <p:grpSpPr bwMode="auto">
              <a:xfrm>
                <a:off x="591" y="3800"/>
                <a:ext cx="1444" cy="3"/>
                <a:chOff x="591" y="3800"/>
                <a:chExt cx="1444" cy="3"/>
              </a:xfrm>
            </p:grpSpPr>
            <p:sp>
              <p:nvSpPr>
                <p:cNvPr id="450605" name="Line 45"/>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50606" name="Line 46"/>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50607" name="Line 47"/>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nvGrpSpPr>
          <p:cNvPr id="9" name="Group 48"/>
          <p:cNvGrpSpPr>
            <a:grpSpLocks/>
          </p:cNvGrpSpPr>
          <p:nvPr/>
        </p:nvGrpSpPr>
        <p:grpSpPr bwMode="auto">
          <a:xfrm>
            <a:off x="5030392" y="5788809"/>
            <a:ext cx="4246959" cy="208360"/>
            <a:chOff x="1985" y="4142"/>
            <a:chExt cx="3567" cy="175"/>
          </a:xfrm>
        </p:grpSpPr>
        <p:sp>
          <p:nvSpPr>
            <p:cNvPr id="450609" name="Text Box 49">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dirty="0">
                  <a:latin typeface="Trebuchet MS" pitchFamily="34" charset="0"/>
                </a:rPr>
                <a:t>Proto</a:t>
              </a:r>
            </a:p>
          </p:txBody>
        </p:sp>
        <p:sp>
          <p:nvSpPr>
            <p:cNvPr id="450610" name="Text Box 50">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50611" name="Text Box 51">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50612" name="Text Box 52">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50613" name="Text Box 53">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50614" name="Text Box 54">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p:transition spd="slow" advClick="0" advTm="2000">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dirty="0"/>
              <a:t>Presentation Tools</a:t>
            </a:r>
          </a:p>
        </p:txBody>
      </p:sp>
      <p:sp>
        <p:nvSpPr>
          <p:cNvPr id="2051" name="Rectangle 3"/>
          <p:cNvSpPr>
            <a:spLocks noGrp="1" noChangeArrowheads="1"/>
          </p:cNvSpPr>
          <p:nvPr>
            <p:ph idx="1"/>
          </p:nvPr>
        </p:nvSpPr>
        <p:spPr/>
        <p:txBody>
          <a:bodyPr/>
          <a:lstStyle/>
          <a:p>
            <a:fld id="{F2632826-C33C-4E6D-85BF-1AAC9D9A1BE1}" type="datetime3">
              <a:rPr lang="en-US"/>
              <a:pPr/>
              <a:t>03 December 2017</a:t>
            </a:fld>
            <a:endParaRPr lang="en-US" dirty="0"/>
          </a:p>
        </p:txBody>
      </p:sp>
      <p:sp>
        <p:nvSpPr>
          <p:cNvPr id="2052" name="AutoShape 4"/>
          <p:cNvSpPr>
            <a:spLocks/>
          </p:cNvSpPr>
          <p:nvPr/>
        </p:nvSpPr>
        <p:spPr bwMode="auto">
          <a:xfrm>
            <a:off x="3816125" y="5595451"/>
            <a:ext cx="3203972" cy="253916"/>
          </a:xfrm>
          <a:prstGeom prst="borderCallout1">
            <a:avLst>
              <a:gd name="adj1" fmla="val 36843"/>
              <a:gd name="adj2" fmla="val 101310"/>
              <a:gd name="adj3" fmla="val -298041"/>
              <a:gd name="adj4" fmla="val 252344"/>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r>
              <a:rPr lang="en-US" sz="1050" b="0" dirty="0">
                <a:sym typeface="Wingdings" pitchFamily="2" charset="2"/>
              </a:rPr>
              <a:t></a:t>
            </a:r>
            <a:r>
              <a:rPr lang="en-US" sz="1050" b="0" dirty="0">
                <a:latin typeface="Copperplate Gothic Bold" pitchFamily="34" charset="0"/>
              </a:rPr>
              <a:t>so is this, but it’s in the master</a:t>
            </a:r>
            <a:r>
              <a:rPr lang="en-US" sz="1050" b="0" dirty="0">
                <a:sym typeface="Wingdings" pitchFamily="2" charset="2"/>
              </a:rPr>
              <a:t></a:t>
            </a:r>
          </a:p>
        </p:txBody>
      </p:sp>
      <p:sp>
        <p:nvSpPr>
          <p:cNvPr id="8" name="AutoShape 4"/>
          <p:cNvSpPr>
            <a:spLocks/>
          </p:cNvSpPr>
          <p:nvPr/>
        </p:nvSpPr>
        <p:spPr bwMode="auto">
          <a:xfrm>
            <a:off x="4161358" y="2468776"/>
            <a:ext cx="3203972" cy="415498"/>
          </a:xfrm>
          <a:prstGeom prst="borderCallout1">
            <a:avLst>
              <a:gd name="adj1" fmla="val 54180"/>
              <a:gd name="adj2" fmla="val -2193"/>
              <a:gd name="adj3" fmla="val -310515"/>
              <a:gd name="adj4" fmla="val -61911"/>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r>
              <a:rPr lang="en-US" sz="1050" b="0" dirty="0"/>
              <a:t>[</a:t>
            </a:r>
            <a:r>
              <a:rPr lang="en-US" sz="1050" b="0" dirty="0">
                <a:latin typeface="Copperplate Gothic Bold" pitchFamily="34" charset="0"/>
              </a:rPr>
              <a:t>this</a:t>
            </a:r>
            <a:r>
              <a:rPr lang="en-US" sz="1050" b="0" dirty="0"/>
              <a:t> </a:t>
            </a:r>
            <a:r>
              <a:rPr lang="en-US" sz="1050" b="0" dirty="0">
                <a:sym typeface="Wingdings" pitchFamily="2" charset="2"/>
              </a:rPr>
              <a:t></a:t>
            </a:r>
            <a:r>
              <a:rPr lang="en-US" sz="1050" b="0" dirty="0"/>
              <a:t> is an annotation]</a:t>
            </a:r>
          </a:p>
          <a:p>
            <a:pPr algn="ctr"/>
            <a:r>
              <a:rPr lang="en-US" sz="1050" b="0" dirty="0">
                <a:sym typeface="Wingdings" pitchFamily="2" charset="2"/>
              </a:rPr>
              <a:t></a:t>
            </a:r>
            <a:r>
              <a:rPr lang="en-US" sz="1050" b="0" dirty="0">
                <a:latin typeface="Copperplate Gothic Bold" pitchFamily="34" charset="0"/>
              </a:rPr>
              <a:t>the date is an automatic date object</a:t>
            </a:r>
            <a:r>
              <a:rPr lang="en-US" sz="1050" b="0" dirty="0">
                <a:sym typeface="Wingdings" pitchFamily="2" charset="2"/>
              </a:rPr>
              <a:t></a:t>
            </a:r>
          </a:p>
        </p:txBody>
      </p:sp>
      <p:sp>
        <p:nvSpPr>
          <p:cNvPr id="2" name="Date Placeholder 1"/>
          <p:cNvSpPr>
            <a:spLocks noGrp="1"/>
          </p:cNvSpPr>
          <p:nvPr>
            <p:ph type="dt" sz="half" idx="10"/>
          </p:nvPr>
        </p:nvSpPr>
        <p:spPr/>
        <p:txBody>
          <a:bodyPr/>
          <a:lstStyle/>
          <a:p>
            <a:fld id="{D36E3B78-CEEB-4DF9-91E7-4AE53B780DB9}" type="datetime1">
              <a:rPr lang="en-US" smtClean="0"/>
              <a:t>2017-11-29</a:t>
            </a:fld>
            <a:endParaRPr lang="en-US"/>
          </a:p>
        </p:txBody>
      </p:sp>
      <p:sp>
        <p:nvSpPr>
          <p:cNvPr id="3" name="Footer Placeholder 2"/>
          <p:cNvSpPr>
            <a:spLocks noGrp="1"/>
          </p:cNvSpPr>
          <p:nvPr>
            <p:ph type="ftr" sz="quarter" idx="11"/>
          </p:nvPr>
        </p:nvSpPr>
        <p:spPr/>
        <p:txBody>
          <a:bodyPr/>
          <a:lstStyle/>
          <a:p>
            <a:r>
              <a:rPr lang="en-US"/>
              <a:t>Presentation Delivery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4">
            <a:hlinkClick r:id="rId3"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grpSp>
        <p:nvGrpSpPr>
          <p:cNvPr id="55" name="Group 2"/>
          <p:cNvGrpSpPr>
            <a:grpSpLocks/>
          </p:cNvGrpSpPr>
          <p:nvPr/>
        </p:nvGrpSpPr>
        <p:grpSpPr bwMode="auto">
          <a:xfrm>
            <a:off x="3092055" y="1541860"/>
            <a:ext cx="1990725" cy="1737122"/>
            <a:chOff x="918" y="1158"/>
            <a:chExt cx="1672" cy="1459"/>
          </a:xfrm>
        </p:grpSpPr>
        <p:pic>
          <p:nvPicPr>
            <p:cNvPr id="56" name="Picture 3" descr="government_maps_moore_t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57" name="Oval 4">
              <a:hlinkClick r:id="rId3"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52611" name="Rectangle 3"/>
          <p:cNvSpPr>
            <a:spLocks noGrp="1" noChangeArrowheads="1"/>
          </p:cNvSpPr>
          <p:nvPr>
            <p:ph type="title"/>
          </p:nvPr>
        </p:nvSpPr>
        <p:spPr/>
        <p:txBody>
          <a:bodyPr/>
          <a:lstStyle/>
          <a:p>
            <a:r>
              <a:rPr lang="en-US"/>
              <a:t>Fades away …</a:t>
            </a:r>
          </a:p>
        </p:txBody>
      </p:sp>
      <p:pic>
        <p:nvPicPr>
          <p:cNvPr id="452612"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52613" name="Picture 5" descr="20050304"/>
          <p:cNvPicPr>
            <a:picLocks noChangeAspect="1" noChangeArrowheads="1"/>
          </p:cNvPicPr>
          <p:nvPr/>
        </p:nvPicPr>
        <p:blipFill>
          <a:blip r:embed="rId6" cstate="print"/>
          <a:srcRect r="10167" b="44830"/>
          <a:stretch>
            <a:fillRect/>
          </a:stretch>
        </p:blipFill>
        <p:spPr bwMode="auto">
          <a:xfrm>
            <a:off x="5962650" y="1581151"/>
            <a:ext cx="3282554" cy="1512094"/>
          </a:xfrm>
          <a:prstGeom prst="rect">
            <a:avLst/>
          </a:prstGeom>
          <a:ln>
            <a:noFill/>
          </a:ln>
          <a:effectLst>
            <a:outerShdw blurRad="292100" dist="139700" dir="2700000" algn="tl" rotWithShape="0">
              <a:srgbClr val="333333">
                <a:alpha val="65000"/>
              </a:srgbClr>
            </a:outerShdw>
          </a:effectLst>
        </p:spPr>
      </p:pic>
      <p:sp>
        <p:nvSpPr>
          <p:cNvPr id="452614"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1940-1959</a:t>
            </a:r>
          </a:p>
        </p:txBody>
      </p:sp>
      <p:sp>
        <p:nvSpPr>
          <p:cNvPr id="452615" name="Rectangle 7"/>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52616" name="Oval 8"/>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sp>
        <p:nvSpPr>
          <p:cNvPr id="452617" name="Line 9"/>
          <p:cNvSpPr>
            <a:spLocks noChangeShapeType="1"/>
          </p:cNvSpPr>
          <p:nvPr/>
        </p:nvSpPr>
        <p:spPr bwMode="auto">
          <a:xfrm flipH="1">
            <a:off x="5285187" y="2809875"/>
            <a:ext cx="1344215" cy="1524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52618" name="AutoShape 10">
            <a:hlinkClick r:id="" action="ppaction://noaction" highlightClick="1"/>
          </p:cNvPr>
          <p:cNvSpPr>
            <a:spLocks noChangeArrowheads="1"/>
          </p:cNvSpPr>
          <p:nvPr/>
        </p:nvSpPr>
        <p:spPr bwMode="auto">
          <a:xfrm>
            <a:off x="5111355" y="2911080"/>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grpSp>
        <p:nvGrpSpPr>
          <p:cNvPr id="2" name="Group 11"/>
          <p:cNvGrpSpPr>
            <a:grpSpLocks/>
          </p:cNvGrpSpPr>
          <p:nvPr/>
        </p:nvGrpSpPr>
        <p:grpSpPr bwMode="auto">
          <a:xfrm>
            <a:off x="2667001" y="5403074"/>
            <a:ext cx="6581775" cy="330995"/>
            <a:chOff x="0" y="3818"/>
            <a:chExt cx="5528" cy="278"/>
          </a:xfrm>
        </p:grpSpPr>
        <p:grpSp>
          <p:nvGrpSpPr>
            <p:cNvPr id="3" name="Group 12"/>
            <p:cNvGrpSpPr>
              <a:grpSpLocks/>
            </p:cNvGrpSpPr>
            <p:nvPr/>
          </p:nvGrpSpPr>
          <p:grpSpPr bwMode="auto">
            <a:xfrm>
              <a:off x="208" y="3860"/>
              <a:ext cx="5320" cy="236"/>
              <a:chOff x="208" y="3860"/>
              <a:chExt cx="5320" cy="236"/>
            </a:xfrm>
          </p:grpSpPr>
          <p:sp>
            <p:nvSpPr>
              <p:cNvPr id="452621" name="Text Box 13"/>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52622" name="Text Box 14"/>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52623" name="Text Box 15"/>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52624" name="Text Box 16"/>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52625" name="Text Box 17"/>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52626" name="Text Box 18"/>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52627" name="Text Box 19"/>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52628" name="Text Box 20"/>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52629" name="Text Box 21"/>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52630" name="Text Box 22"/>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52631" name="Text Box 23"/>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4"/>
            <p:cNvGrpSpPr>
              <a:grpSpLocks/>
            </p:cNvGrpSpPr>
            <p:nvPr/>
          </p:nvGrpSpPr>
          <p:grpSpPr bwMode="auto">
            <a:xfrm>
              <a:off x="0" y="3818"/>
              <a:ext cx="5468" cy="66"/>
              <a:chOff x="0" y="3818"/>
              <a:chExt cx="5468" cy="66"/>
            </a:xfrm>
          </p:grpSpPr>
          <p:grpSp>
            <p:nvGrpSpPr>
              <p:cNvPr id="5" name="Group 25"/>
              <p:cNvGrpSpPr>
                <a:grpSpLocks/>
              </p:cNvGrpSpPr>
              <p:nvPr/>
            </p:nvGrpSpPr>
            <p:grpSpPr bwMode="auto">
              <a:xfrm>
                <a:off x="0" y="3818"/>
                <a:ext cx="5468" cy="66"/>
                <a:chOff x="0" y="3818"/>
                <a:chExt cx="5468" cy="66"/>
              </a:xfrm>
            </p:grpSpPr>
            <p:sp>
              <p:nvSpPr>
                <p:cNvPr id="452634" name="Line 2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52635" name="Line 2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52636" name="Line 2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52637" name="Line 2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52638" name="Line 3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52639" name="Line 3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52640" name="Line 3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52641" name="Line 3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52642" name="Line 3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52643" name="Line 3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52644" name="Line 3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52645" name="Line 3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52646" name="Line 3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sp>
        <p:nvSpPr>
          <p:cNvPr id="452647" name="AutoShape 39"/>
          <p:cNvSpPr>
            <a:spLocks/>
          </p:cNvSpPr>
          <p:nvPr/>
        </p:nvSpPr>
        <p:spPr bwMode="auto">
          <a:xfrm>
            <a:off x="5739841" y="4652965"/>
            <a:ext cx="657552" cy="207749"/>
          </a:xfrm>
          <a:prstGeom prst="accentCallout2">
            <a:avLst>
              <a:gd name="adj1" fmla="val 45000"/>
              <a:gd name="adj2" fmla="val -8509"/>
              <a:gd name="adj3" fmla="val 45000"/>
              <a:gd name="adj4" fmla="val -21986"/>
              <a:gd name="adj5" fmla="val 368750"/>
              <a:gd name="adj6" fmla="val -73403"/>
            </a:avLst>
          </a:prstGeom>
          <a:solidFill>
            <a:srgbClr val="FF0000"/>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solidFill>
                  <a:schemeClr val="bg1"/>
                </a:solidFill>
              </a:rPr>
              <a:t>Closes 1942</a:t>
            </a:r>
          </a:p>
        </p:txBody>
      </p:sp>
      <p:grpSp>
        <p:nvGrpSpPr>
          <p:cNvPr id="6" name="Group 40"/>
          <p:cNvGrpSpPr>
            <a:grpSpLocks/>
          </p:cNvGrpSpPr>
          <p:nvPr/>
        </p:nvGrpSpPr>
        <p:grpSpPr bwMode="auto">
          <a:xfrm>
            <a:off x="3370661" y="5381626"/>
            <a:ext cx="1882378" cy="3572"/>
            <a:chOff x="591" y="3800"/>
            <a:chExt cx="1581" cy="3"/>
          </a:xfrm>
        </p:grpSpPr>
        <p:sp>
          <p:nvSpPr>
            <p:cNvPr id="452649" name="Line 41"/>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7" name="Group 42"/>
            <p:cNvGrpSpPr>
              <a:grpSpLocks/>
            </p:cNvGrpSpPr>
            <p:nvPr/>
          </p:nvGrpSpPr>
          <p:grpSpPr bwMode="auto">
            <a:xfrm>
              <a:off x="591" y="3800"/>
              <a:ext cx="1444" cy="3"/>
              <a:chOff x="591" y="3800"/>
              <a:chExt cx="1444" cy="3"/>
            </a:xfrm>
          </p:grpSpPr>
          <p:grpSp>
            <p:nvGrpSpPr>
              <p:cNvPr id="8" name="Group 43"/>
              <p:cNvGrpSpPr>
                <a:grpSpLocks/>
              </p:cNvGrpSpPr>
              <p:nvPr/>
            </p:nvGrpSpPr>
            <p:grpSpPr bwMode="auto">
              <a:xfrm>
                <a:off x="591" y="3800"/>
                <a:ext cx="1444" cy="3"/>
                <a:chOff x="591" y="3800"/>
                <a:chExt cx="1444" cy="3"/>
              </a:xfrm>
            </p:grpSpPr>
            <p:sp>
              <p:nvSpPr>
                <p:cNvPr id="452652" name="Line 44"/>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52653" name="Line 45"/>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52654" name="Line 46"/>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nvGrpSpPr>
          <p:cNvPr id="9" name="Group 47"/>
          <p:cNvGrpSpPr>
            <a:grpSpLocks/>
          </p:cNvGrpSpPr>
          <p:nvPr/>
        </p:nvGrpSpPr>
        <p:grpSpPr bwMode="auto">
          <a:xfrm>
            <a:off x="5030392" y="5788809"/>
            <a:ext cx="4246959" cy="208360"/>
            <a:chOff x="1985" y="4142"/>
            <a:chExt cx="3567" cy="175"/>
          </a:xfrm>
        </p:grpSpPr>
        <p:sp>
          <p:nvSpPr>
            <p:cNvPr id="452656" name="Text Box 48">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52657" name="Text Box 49">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52658" name="Text Box 50">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52659" name="Text Box 51">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52660" name="Text Box 52">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52661" name="Text Box 53">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p:transition spd="slow" advClick="0" advTm="2000">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4">
            <a:hlinkClick r:id="rId3"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grpSp>
        <p:nvGrpSpPr>
          <p:cNvPr id="58" name="Group 2"/>
          <p:cNvGrpSpPr>
            <a:grpSpLocks/>
          </p:cNvGrpSpPr>
          <p:nvPr/>
        </p:nvGrpSpPr>
        <p:grpSpPr bwMode="auto">
          <a:xfrm>
            <a:off x="3092055" y="1541860"/>
            <a:ext cx="1990725" cy="1737122"/>
            <a:chOff x="918" y="1158"/>
            <a:chExt cx="1672" cy="1459"/>
          </a:xfrm>
        </p:grpSpPr>
        <p:pic>
          <p:nvPicPr>
            <p:cNvPr id="59" name="Picture 3" descr="government_maps_moore_t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60" name="Oval 4">
              <a:hlinkClick r:id="rId3"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54659" name="Rectangle 3"/>
          <p:cNvSpPr>
            <a:spLocks noGrp="1" noChangeArrowheads="1"/>
          </p:cNvSpPr>
          <p:nvPr>
            <p:ph type="title"/>
          </p:nvPr>
        </p:nvSpPr>
        <p:spPr/>
        <p:txBody>
          <a:bodyPr/>
          <a:lstStyle/>
          <a:p>
            <a:r>
              <a:rPr lang="en-US"/>
              <a:t>… to reopen in a different way</a:t>
            </a:r>
          </a:p>
        </p:txBody>
      </p:sp>
      <p:pic>
        <p:nvPicPr>
          <p:cNvPr id="454660"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54661" name="Picture 5" descr="20050304"/>
          <p:cNvPicPr>
            <a:picLocks noChangeAspect="1" noChangeArrowheads="1"/>
          </p:cNvPicPr>
          <p:nvPr/>
        </p:nvPicPr>
        <p:blipFill>
          <a:blip r:embed="rId6" cstate="print"/>
          <a:srcRect r="10167" b="44830"/>
          <a:stretch>
            <a:fillRect/>
          </a:stretch>
        </p:blipFill>
        <p:spPr bwMode="auto">
          <a:xfrm>
            <a:off x="5962650" y="1581151"/>
            <a:ext cx="3282554" cy="1512094"/>
          </a:xfrm>
          <a:prstGeom prst="rect">
            <a:avLst/>
          </a:prstGeom>
          <a:ln>
            <a:noFill/>
          </a:ln>
          <a:effectLst>
            <a:outerShdw blurRad="292100" dist="139700" dir="2700000" algn="tl" rotWithShape="0">
              <a:srgbClr val="333333">
                <a:alpha val="65000"/>
              </a:srgbClr>
            </a:outerShdw>
          </a:effectLst>
        </p:spPr>
      </p:pic>
      <p:sp>
        <p:nvSpPr>
          <p:cNvPr id="454662"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1940-1959</a:t>
            </a:r>
          </a:p>
        </p:txBody>
      </p:sp>
      <p:sp>
        <p:nvSpPr>
          <p:cNvPr id="454663" name="Rectangle 7"/>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54664" name="Oval 8"/>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sp>
        <p:nvSpPr>
          <p:cNvPr id="454665" name="Line 9"/>
          <p:cNvSpPr>
            <a:spLocks noChangeShapeType="1"/>
          </p:cNvSpPr>
          <p:nvPr/>
        </p:nvSpPr>
        <p:spPr bwMode="auto">
          <a:xfrm flipH="1">
            <a:off x="5285187" y="2809875"/>
            <a:ext cx="1344215" cy="1524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54666" name="AutoShape 10">
            <a:hlinkClick r:id="" action="ppaction://noaction" highlightClick="1"/>
          </p:cNvPr>
          <p:cNvSpPr>
            <a:spLocks noChangeArrowheads="1"/>
          </p:cNvSpPr>
          <p:nvPr/>
        </p:nvSpPr>
        <p:spPr bwMode="auto">
          <a:xfrm>
            <a:off x="5111355" y="2911080"/>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grpSp>
        <p:nvGrpSpPr>
          <p:cNvPr id="2" name="Group 11"/>
          <p:cNvGrpSpPr>
            <a:grpSpLocks/>
          </p:cNvGrpSpPr>
          <p:nvPr/>
        </p:nvGrpSpPr>
        <p:grpSpPr bwMode="auto">
          <a:xfrm>
            <a:off x="2667001" y="5403074"/>
            <a:ext cx="6581775" cy="330995"/>
            <a:chOff x="0" y="3818"/>
            <a:chExt cx="5528" cy="278"/>
          </a:xfrm>
        </p:grpSpPr>
        <p:grpSp>
          <p:nvGrpSpPr>
            <p:cNvPr id="3" name="Group 12"/>
            <p:cNvGrpSpPr>
              <a:grpSpLocks/>
            </p:cNvGrpSpPr>
            <p:nvPr/>
          </p:nvGrpSpPr>
          <p:grpSpPr bwMode="auto">
            <a:xfrm>
              <a:off x="208" y="3860"/>
              <a:ext cx="5320" cy="236"/>
              <a:chOff x="208" y="3860"/>
              <a:chExt cx="5320" cy="236"/>
            </a:xfrm>
          </p:grpSpPr>
          <p:sp>
            <p:nvSpPr>
              <p:cNvPr id="454669" name="Text Box 13"/>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54670" name="Text Box 14"/>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54671" name="Text Box 15"/>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54672" name="Text Box 16"/>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54673" name="Text Box 17"/>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54674" name="Text Box 18"/>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54675" name="Text Box 19"/>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54676" name="Text Box 20"/>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54677" name="Text Box 21"/>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54678" name="Text Box 22"/>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54679" name="Text Box 23"/>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4"/>
            <p:cNvGrpSpPr>
              <a:grpSpLocks/>
            </p:cNvGrpSpPr>
            <p:nvPr/>
          </p:nvGrpSpPr>
          <p:grpSpPr bwMode="auto">
            <a:xfrm>
              <a:off x="0" y="3818"/>
              <a:ext cx="5468" cy="66"/>
              <a:chOff x="0" y="3818"/>
              <a:chExt cx="5468" cy="66"/>
            </a:xfrm>
          </p:grpSpPr>
          <p:grpSp>
            <p:nvGrpSpPr>
              <p:cNvPr id="5" name="Group 25"/>
              <p:cNvGrpSpPr>
                <a:grpSpLocks/>
              </p:cNvGrpSpPr>
              <p:nvPr/>
            </p:nvGrpSpPr>
            <p:grpSpPr bwMode="auto">
              <a:xfrm>
                <a:off x="0" y="3818"/>
                <a:ext cx="5468" cy="66"/>
                <a:chOff x="0" y="3818"/>
                <a:chExt cx="5468" cy="66"/>
              </a:xfrm>
            </p:grpSpPr>
            <p:sp>
              <p:nvSpPr>
                <p:cNvPr id="454682" name="Line 26"/>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54683" name="Line 27"/>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54684" name="Line 28"/>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54685" name="Line 29"/>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54686" name="Line 30"/>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54687" name="Line 31"/>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54688" name="Line 32"/>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54689" name="Line 33"/>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54690" name="Line 34"/>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54691" name="Line 35"/>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54692" name="Line 36"/>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54693" name="Line 37"/>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54694" name="Line 38"/>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sp>
        <p:nvSpPr>
          <p:cNvPr id="454695" name="AutoShape 39"/>
          <p:cNvSpPr>
            <a:spLocks/>
          </p:cNvSpPr>
          <p:nvPr/>
        </p:nvSpPr>
        <p:spPr bwMode="auto">
          <a:xfrm>
            <a:off x="3324225" y="4711305"/>
            <a:ext cx="685800" cy="323165"/>
          </a:xfrm>
          <a:prstGeom prst="accentCallout1">
            <a:avLst>
              <a:gd name="adj1" fmla="val 28125"/>
              <a:gd name="adj2" fmla="val 108333"/>
              <a:gd name="adj3" fmla="val 211329"/>
              <a:gd name="adj4" fmla="val 275176"/>
            </a:avLst>
          </a:prstGeom>
          <a:solidFill>
            <a:srgbClr val="FF0000"/>
          </a:solidFill>
          <a:ln w="9525">
            <a:solidFill>
              <a:schemeClr val="tx1"/>
            </a:solidFill>
            <a:miter lim="800000"/>
            <a:headEnd/>
            <a:tailEnd/>
          </a:ln>
          <a:effectLst>
            <a:outerShdw blurRad="50800" dist="38100" dir="2700000" algn="tl" rotWithShape="0">
              <a:prstClr val="black">
                <a:alpha val="40000"/>
              </a:prstClr>
            </a:outerShdw>
          </a:effectLst>
        </p:spPr>
        <p:txBody>
          <a:bodyPr>
            <a:spAutoFit/>
          </a:bodyPr>
          <a:lstStyle/>
          <a:p>
            <a:pPr algn="ctr"/>
            <a:r>
              <a:rPr lang="en-US" sz="750">
                <a:solidFill>
                  <a:schemeClr val="bg1"/>
                </a:solidFill>
              </a:rPr>
              <a:t>State aid to counties</a:t>
            </a:r>
          </a:p>
        </p:txBody>
      </p:sp>
      <p:sp>
        <p:nvSpPr>
          <p:cNvPr id="454696" name="AutoShape 40"/>
          <p:cNvSpPr>
            <a:spLocks/>
          </p:cNvSpPr>
          <p:nvPr/>
        </p:nvSpPr>
        <p:spPr bwMode="auto">
          <a:xfrm>
            <a:off x="5795129" y="4652965"/>
            <a:ext cx="1986441" cy="207749"/>
          </a:xfrm>
          <a:prstGeom prst="accentCallout2">
            <a:avLst>
              <a:gd name="adj1" fmla="val 45000"/>
              <a:gd name="adj2" fmla="val -2699"/>
              <a:gd name="adj3" fmla="val 45000"/>
              <a:gd name="adj4" fmla="val -5907"/>
              <a:gd name="adj5" fmla="val 363750"/>
              <a:gd name="adj6" fmla="val -18065"/>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t>Reopens 1944, but not as the Carthage Library</a:t>
            </a:r>
          </a:p>
        </p:txBody>
      </p:sp>
      <p:grpSp>
        <p:nvGrpSpPr>
          <p:cNvPr id="6" name="Group 41"/>
          <p:cNvGrpSpPr>
            <a:grpSpLocks/>
          </p:cNvGrpSpPr>
          <p:nvPr/>
        </p:nvGrpSpPr>
        <p:grpSpPr bwMode="auto">
          <a:xfrm>
            <a:off x="3370661" y="5381626"/>
            <a:ext cx="2949178" cy="3572"/>
            <a:chOff x="591" y="3800"/>
            <a:chExt cx="2477" cy="3"/>
          </a:xfrm>
        </p:grpSpPr>
        <p:sp>
          <p:nvSpPr>
            <p:cNvPr id="454698" name="Line 42"/>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7" name="Group 43"/>
            <p:cNvGrpSpPr>
              <a:grpSpLocks/>
            </p:cNvGrpSpPr>
            <p:nvPr/>
          </p:nvGrpSpPr>
          <p:grpSpPr bwMode="auto">
            <a:xfrm>
              <a:off x="591" y="3800"/>
              <a:ext cx="1581" cy="3"/>
              <a:chOff x="591" y="3800"/>
              <a:chExt cx="1581" cy="3"/>
            </a:xfrm>
          </p:grpSpPr>
          <p:sp>
            <p:nvSpPr>
              <p:cNvPr id="454700" name="Line 44"/>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8" name="Group 45"/>
              <p:cNvGrpSpPr>
                <a:grpSpLocks/>
              </p:cNvGrpSpPr>
              <p:nvPr/>
            </p:nvGrpSpPr>
            <p:grpSpPr bwMode="auto">
              <a:xfrm>
                <a:off x="591" y="3800"/>
                <a:ext cx="1444" cy="3"/>
                <a:chOff x="591" y="3800"/>
                <a:chExt cx="1444" cy="3"/>
              </a:xfrm>
            </p:grpSpPr>
            <p:grpSp>
              <p:nvGrpSpPr>
                <p:cNvPr id="9" name="Group 46"/>
                <p:cNvGrpSpPr>
                  <a:grpSpLocks/>
                </p:cNvGrpSpPr>
                <p:nvPr/>
              </p:nvGrpSpPr>
              <p:grpSpPr bwMode="auto">
                <a:xfrm>
                  <a:off x="591" y="3800"/>
                  <a:ext cx="1444" cy="3"/>
                  <a:chOff x="591" y="3800"/>
                  <a:chExt cx="1444" cy="3"/>
                </a:xfrm>
              </p:grpSpPr>
              <p:sp>
                <p:nvSpPr>
                  <p:cNvPr id="454703" name="Line 47"/>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54704" name="Line 48"/>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54705" name="Line 49"/>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grpSp>
        <p:nvGrpSpPr>
          <p:cNvPr id="10" name="Group 50"/>
          <p:cNvGrpSpPr>
            <a:grpSpLocks/>
          </p:cNvGrpSpPr>
          <p:nvPr/>
        </p:nvGrpSpPr>
        <p:grpSpPr bwMode="auto">
          <a:xfrm>
            <a:off x="5030392" y="5788809"/>
            <a:ext cx="4246959" cy="208360"/>
            <a:chOff x="1985" y="4142"/>
            <a:chExt cx="3567" cy="175"/>
          </a:xfrm>
        </p:grpSpPr>
        <p:sp>
          <p:nvSpPr>
            <p:cNvPr id="454707" name="Text Box 51">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54708" name="Text Box 52">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54709" name="Text Box 53">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54710" name="Text Box 54">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54711" name="Text Box 55">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54712" name="Text Box 56">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2000">
        <p15:prstTrans prst="wind"/>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454695"/>
                                        </p:tgtEl>
                                        <p:attrNameLst>
                                          <p:attrName>style.visibility</p:attrName>
                                        </p:attrNameLst>
                                      </p:cBhvr>
                                      <p:to>
                                        <p:strVal val="visible"/>
                                      </p:to>
                                    </p:set>
                                    <p:animEffect transition="in" filter="wipe(left)">
                                      <p:cBhvr>
                                        <p:cTn id="7" dur="1000"/>
                                        <p:tgtEl>
                                          <p:spTgt spid="454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69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Picture 2"/>
          <p:cNvPicPr>
            <a:picLocks noChangeAspect="1" noChangeArrowheads="1"/>
          </p:cNvPicPr>
          <p:nvPr/>
        </p:nvPicPr>
        <p:blipFill>
          <a:blip r:embed="rId3" cstate="print"/>
          <a:srcRect/>
          <a:stretch>
            <a:fillRect/>
          </a:stretch>
        </p:blipFill>
        <p:spPr bwMode="auto">
          <a:xfrm>
            <a:off x="5909072" y="1545432"/>
            <a:ext cx="3214688" cy="2578894"/>
          </a:xfrm>
          <a:prstGeom prst="rect">
            <a:avLst/>
          </a:prstGeom>
          <a:ln>
            <a:noFill/>
          </a:ln>
          <a:effectLst>
            <a:outerShdw blurRad="292100" dist="139700" dir="2700000" algn="tl" rotWithShape="0">
              <a:srgbClr val="333333">
                <a:alpha val="65000"/>
              </a:srgbClr>
            </a:outerShdw>
          </a:effectLst>
        </p:spPr>
      </p:pic>
      <p:grpSp>
        <p:nvGrpSpPr>
          <p:cNvPr id="2" name="Group 3"/>
          <p:cNvGrpSpPr>
            <a:grpSpLocks/>
          </p:cNvGrpSpPr>
          <p:nvPr/>
        </p:nvGrpSpPr>
        <p:grpSpPr bwMode="auto">
          <a:xfrm>
            <a:off x="3092055" y="1541860"/>
            <a:ext cx="1990725" cy="1737122"/>
            <a:chOff x="918" y="1158"/>
            <a:chExt cx="1672" cy="1459"/>
          </a:xfrm>
        </p:grpSpPr>
        <p:pic>
          <p:nvPicPr>
            <p:cNvPr id="456708" name="Picture 4" descr="government_maps_moore_t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56709" name="Oval 5">
              <a:hlinkClick r:id="rId5"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sp>
        <p:nvSpPr>
          <p:cNvPr id="456711" name="Rectangle 7"/>
          <p:cNvSpPr>
            <a:spLocks noGrp="1" noChangeArrowheads="1"/>
          </p:cNvSpPr>
          <p:nvPr>
            <p:ph type="title"/>
          </p:nvPr>
        </p:nvSpPr>
        <p:spPr/>
        <p:txBody>
          <a:bodyPr/>
          <a:lstStyle/>
          <a:p>
            <a:r>
              <a:rPr lang="en-US"/>
              <a:t>Evolves into county library</a:t>
            </a:r>
          </a:p>
        </p:txBody>
      </p:sp>
      <p:grpSp>
        <p:nvGrpSpPr>
          <p:cNvPr id="3" name="Group 8"/>
          <p:cNvGrpSpPr>
            <a:grpSpLocks/>
          </p:cNvGrpSpPr>
          <p:nvPr/>
        </p:nvGrpSpPr>
        <p:grpSpPr bwMode="auto">
          <a:xfrm>
            <a:off x="2667001" y="5403074"/>
            <a:ext cx="6581775" cy="330995"/>
            <a:chOff x="0" y="3818"/>
            <a:chExt cx="5528" cy="278"/>
          </a:xfrm>
        </p:grpSpPr>
        <p:grpSp>
          <p:nvGrpSpPr>
            <p:cNvPr id="4" name="Group 9"/>
            <p:cNvGrpSpPr>
              <a:grpSpLocks/>
            </p:cNvGrpSpPr>
            <p:nvPr/>
          </p:nvGrpSpPr>
          <p:grpSpPr bwMode="auto">
            <a:xfrm>
              <a:off x="208" y="3860"/>
              <a:ext cx="5320" cy="236"/>
              <a:chOff x="208" y="3860"/>
              <a:chExt cx="5320" cy="236"/>
            </a:xfrm>
          </p:grpSpPr>
          <p:sp>
            <p:nvSpPr>
              <p:cNvPr id="456714" name="Text Box 10"/>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56715" name="Text Box 11"/>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56716" name="Text Box 12"/>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56717" name="Text Box 13"/>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56718" name="Text Box 14"/>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56719" name="Text Box 15"/>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56720" name="Text Box 16"/>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56721" name="Text Box 17"/>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56722" name="Text Box 18"/>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56723" name="Text Box 19"/>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56724" name="Text Box 20"/>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5" name="Group 21"/>
            <p:cNvGrpSpPr>
              <a:grpSpLocks/>
            </p:cNvGrpSpPr>
            <p:nvPr/>
          </p:nvGrpSpPr>
          <p:grpSpPr bwMode="auto">
            <a:xfrm>
              <a:off x="0" y="3818"/>
              <a:ext cx="5468" cy="66"/>
              <a:chOff x="0" y="3818"/>
              <a:chExt cx="5468" cy="66"/>
            </a:xfrm>
          </p:grpSpPr>
          <p:grpSp>
            <p:nvGrpSpPr>
              <p:cNvPr id="6" name="Group 22"/>
              <p:cNvGrpSpPr>
                <a:grpSpLocks/>
              </p:cNvGrpSpPr>
              <p:nvPr/>
            </p:nvGrpSpPr>
            <p:grpSpPr bwMode="auto">
              <a:xfrm>
                <a:off x="0" y="3818"/>
                <a:ext cx="5468" cy="66"/>
                <a:chOff x="0" y="3818"/>
                <a:chExt cx="5468" cy="66"/>
              </a:xfrm>
            </p:grpSpPr>
            <p:sp>
              <p:nvSpPr>
                <p:cNvPr id="456727" name="Line 23"/>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56728" name="Line 24"/>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56729" name="Line 25"/>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56730" name="Line 26"/>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56731" name="Line 27"/>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56732" name="Line 28"/>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56733" name="Line 29"/>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56734" name="Line 30"/>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56735" name="Line 31"/>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56736" name="Line 32"/>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56737" name="Line 33"/>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56738" name="Line 34"/>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56739" name="Line 35"/>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7" name="Group 36"/>
          <p:cNvGrpSpPr>
            <a:grpSpLocks/>
          </p:cNvGrpSpPr>
          <p:nvPr/>
        </p:nvGrpSpPr>
        <p:grpSpPr bwMode="auto">
          <a:xfrm>
            <a:off x="3276600" y="4042174"/>
            <a:ext cx="4731544" cy="1315640"/>
            <a:chOff x="512" y="2675"/>
            <a:chExt cx="3974" cy="1105"/>
          </a:xfrm>
        </p:grpSpPr>
        <p:sp>
          <p:nvSpPr>
            <p:cNvPr id="456741" name="AutoShape 37"/>
            <p:cNvSpPr>
              <a:spLocks/>
            </p:cNvSpPr>
            <p:nvPr/>
          </p:nvSpPr>
          <p:spPr bwMode="auto">
            <a:xfrm>
              <a:off x="2618" y="2675"/>
              <a:ext cx="1868" cy="174"/>
            </a:xfrm>
            <a:prstGeom prst="accentCallout2">
              <a:avLst>
                <a:gd name="adj1" fmla="val 45000"/>
                <a:gd name="adj2" fmla="val -2435"/>
                <a:gd name="adj3" fmla="val 45000"/>
                <a:gd name="adj4" fmla="val -5227"/>
                <a:gd name="adj5" fmla="val 146875"/>
                <a:gd name="adj6" fmla="val -15787"/>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t>Southern Pines offers admin space for county library</a:t>
              </a:r>
            </a:p>
          </p:txBody>
        </p:sp>
        <p:grpSp>
          <p:nvGrpSpPr>
            <p:cNvPr id="8" name="Group 38"/>
            <p:cNvGrpSpPr>
              <a:grpSpLocks/>
            </p:cNvGrpSpPr>
            <p:nvPr/>
          </p:nvGrpSpPr>
          <p:grpSpPr bwMode="auto">
            <a:xfrm>
              <a:off x="1943" y="2974"/>
              <a:ext cx="619" cy="806"/>
              <a:chOff x="2991" y="1578"/>
              <a:chExt cx="619" cy="508"/>
            </a:xfrm>
          </p:grpSpPr>
          <p:sp>
            <p:nvSpPr>
              <p:cNvPr id="456743" name="Text Box 39"/>
              <p:cNvSpPr txBox="1">
                <a:spLocks noChangeArrowheads="1"/>
              </p:cNvSpPr>
              <p:nvPr/>
            </p:nvSpPr>
            <p:spPr bwMode="auto">
              <a:xfrm>
                <a:off x="2991" y="1766"/>
                <a:ext cx="619" cy="110"/>
              </a:xfrm>
              <a:prstGeom prst="rect">
                <a:avLst/>
              </a:prstGeom>
              <a:noFill/>
              <a:ln w="9525">
                <a:noFill/>
                <a:miter lim="800000"/>
                <a:headEnd/>
                <a:tailEnd/>
              </a:ln>
              <a:effectLst/>
            </p:spPr>
            <p:txBody>
              <a:bodyPr>
                <a:spAutoFit/>
              </a:bodyPr>
              <a:lstStyle/>
              <a:p>
                <a:pPr algn="ctr">
                  <a:spcBef>
                    <a:spcPct val="50000"/>
                  </a:spcBef>
                </a:pPr>
                <a:r>
                  <a:rPr lang="en-US" sz="750"/>
                  <a:t>County</a:t>
                </a:r>
              </a:p>
            </p:txBody>
          </p:sp>
          <p:sp>
            <p:nvSpPr>
              <p:cNvPr id="456744" name="Line 40"/>
              <p:cNvSpPr>
                <a:spLocks noChangeShapeType="1"/>
              </p:cNvSpPr>
              <p:nvPr/>
            </p:nvSpPr>
            <p:spPr bwMode="auto">
              <a:xfrm>
                <a:off x="3287" y="1874"/>
                <a:ext cx="0" cy="212"/>
              </a:xfrm>
              <a:prstGeom prst="line">
                <a:avLst/>
              </a:prstGeom>
              <a:noFill/>
              <a:ln w="9525">
                <a:solidFill>
                  <a:schemeClr val="tx1"/>
                </a:solidFill>
                <a:round/>
                <a:headEnd/>
                <a:tailEnd type="triangle" w="med" len="med"/>
              </a:ln>
              <a:effectLst/>
            </p:spPr>
            <p:txBody>
              <a:bodyPr/>
              <a:lstStyle/>
              <a:p>
                <a:endParaRPr lang="en-US" sz="1800"/>
              </a:p>
            </p:txBody>
          </p:sp>
          <p:sp>
            <p:nvSpPr>
              <p:cNvPr id="456745" name="Line 41"/>
              <p:cNvSpPr>
                <a:spLocks noChangeShapeType="1"/>
              </p:cNvSpPr>
              <p:nvPr/>
            </p:nvSpPr>
            <p:spPr bwMode="auto">
              <a:xfrm flipV="1">
                <a:off x="3287" y="1578"/>
                <a:ext cx="0" cy="212"/>
              </a:xfrm>
              <a:prstGeom prst="line">
                <a:avLst/>
              </a:prstGeom>
              <a:noFill/>
              <a:ln w="9525">
                <a:solidFill>
                  <a:schemeClr val="tx1"/>
                </a:solidFill>
                <a:round/>
                <a:headEnd/>
                <a:tailEnd type="triangle" w="med" len="med"/>
              </a:ln>
              <a:effectLst/>
            </p:spPr>
            <p:txBody>
              <a:bodyPr/>
              <a:lstStyle/>
              <a:p>
                <a:endParaRPr lang="en-US" sz="1800"/>
              </a:p>
            </p:txBody>
          </p:sp>
        </p:grpSp>
        <p:grpSp>
          <p:nvGrpSpPr>
            <p:cNvPr id="9" name="Group 42"/>
            <p:cNvGrpSpPr>
              <a:grpSpLocks/>
            </p:cNvGrpSpPr>
            <p:nvPr/>
          </p:nvGrpSpPr>
          <p:grpSpPr bwMode="auto">
            <a:xfrm>
              <a:off x="512" y="2862"/>
              <a:ext cx="2558" cy="174"/>
              <a:chOff x="512" y="2862"/>
              <a:chExt cx="2558" cy="174"/>
            </a:xfrm>
          </p:grpSpPr>
          <p:sp>
            <p:nvSpPr>
              <p:cNvPr id="456747" name="Line 43"/>
              <p:cNvSpPr>
                <a:spLocks noChangeShapeType="1"/>
              </p:cNvSpPr>
              <p:nvPr/>
            </p:nvSpPr>
            <p:spPr bwMode="auto">
              <a:xfrm flipV="1">
                <a:off x="2241" y="2952"/>
                <a:ext cx="829" cy="2"/>
              </a:xfrm>
              <a:prstGeom prst="line">
                <a:avLst/>
              </a:prstGeom>
              <a:noFill/>
              <a:ln w="76200">
                <a:pattFill prst="dkHorz">
                  <a:fgClr>
                    <a:schemeClr val="accent2"/>
                  </a:fgClr>
                  <a:bgClr>
                    <a:srgbClr val="FFFF00"/>
                  </a:bgClr>
                </a:pattFill>
                <a:round/>
                <a:headEnd/>
                <a:tailEnd/>
              </a:ln>
              <a:effectLst/>
            </p:spPr>
            <p:txBody>
              <a:bodyPr/>
              <a:lstStyle/>
              <a:p>
                <a:endParaRPr lang="en-US" sz="1800"/>
              </a:p>
            </p:txBody>
          </p:sp>
          <p:grpSp>
            <p:nvGrpSpPr>
              <p:cNvPr id="10" name="Group 44"/>
              <p:cNvGrpSpPr>
                <a:grpSpLocks/>
              </p:cNvGrpSpPr>
              <p:nvPr/>
            </p:nvGrpSpPr>
            <p:grpSpPr bwMode="auto">
              <a:xfrm>
                <a:off x="512" y="2862"/>
                <a:ext cx="1729" cy="174"/>
                <a:chOff x="512" y="2862"/>
                <a:chExt cx="1729" cy="174"/>
              </a:xfrm>
            </p:grpSpPr>
            <p:sp>
              <p:nvSpPr>
                <p:cNvPr id="456749" name="Line 45"/>
                <p:cNvSpPr>
                  <a:spLocks noChangeShapeType="1"/>
                </p:cNvSpPr>
                <p:nvPr/>
              </p:nvSpPr>
              <p:spPr bwMode="auto">
                <a:xfrm flipV="1">
                  <a:off x="1107" y="2953"/>
                  <a:ext cx="1134" cy="2"/>
                </a:xfrm>
                <a:prstGeom prst="line">
                  <a:avLst/>
                </a:prstGeom>
                <a:noFill/>
                <a:ln w="76200">
                  <a:solidFill>
                    <a:schemeClr val="accent2"/>
                  </a:solidFill>
                  <a:round/>
                  <a:headEnd/>
                  <a:tailEnd/>
                </a:ln>
                <a:effectLst/>
              </p:spPr>
              <p:txBody>
                <a:bodyPr/>
                <a:lstStyle/>
                <a:p>
                  <a:endParaRPr lang="en-US" sz="1800"/>
                </a:p>
              </p:txBody>
            </p:sp>
            <p:sp>
              <p:nvSpPr>
                <p:cNvPr id="456750" name="Text Box 46"/>
                <p:cNvSpPr txBox="1">
                  <a:spLocks noChangeArrowheads="1"/>
                </p:cNvSpPr>
                <p:nvPr/>
              </p:nvSpPr>
              <p:spPr bwMode="auto">
                <a:xfrm>
                  <a:off x="512" y="2862"/>
                  <a:ext cx="687" cy="174"/>
                </a:xfrm>
                <a:prstGeom prst="rect">
                  <a:avLst/>
                </a:prstGeom>
                <a:noFill/>
                <a:ln w="9525">
                  <a:noFill/>
                  <a:miter lim="800000"/>
                  <a:headEnd/>
                  <a:tailEnd/>
                </a:ln>
                <a:effectLst/>
              </p:spPr>
              <p:txBody>
                <a:bodyPr>
                  <a:spAutoFit/>
                </a:bodyPr>
                <a:lstStyle/>
                <a:p>
                  <a:pPr>
                    <a:spcBef>
                      <a:spcPct val="50000"/>
                    </a:spcBef>
                  </a:pPr>
                  <a:r>
                    <a:rPr lang="en-US" sz="750" b="0"/>
                    <a:t>Southern Pines</a:t>
                  </a:r>
                </a:p>
              </p:txBody>
            </p:sp>
          </p:grpSp>
        </p:grpSp>
      </p:grpSp>
      <p:grpSp>
        <p:nvGrpSpPr>
          <p:cNvPr id="11" name="Group 47"/>
          <p:cNvGrpSpPr>
            <a:grpSpLocks/>
          </p:cNvGrpSpPr>
          <p:nvPr/>
        </p:nvGrpSpPr>
        <p:grpSpPr bwMode="auto">
          <a:xfrm>
            <a:off x="3370661" y="5381626"/>
            <a:ext cx="2949178" cy="3572"/>
            <a:chOff x="591" y="3800"/>
            <a:chExt cx="2477" cy="3"/>
          </a:xfrm>
        </p:grpSpPr>
        <p:sp>
          <p:nvSpPr>
            <p:cNvPr id="456752" name="Line 48"/>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12" name="Group 49"/>
            <p:cNvGrpSpPr>
              <a:grpSpLocks/>
            </p:cNvGrpSpPr>
            <p:nvPr/>
          </p:nvGrpSpPr>
          <p:grpSpPr bwMode="auto">
            <a:xfrm>
              <a:off x="591" y="3800"/>
              <a:ext cx="1581" cy="3"/>
              <a:chOff x="591" y="3800"/>
              <a:chExt cx="1581" cy="3"/>
            </a:xfrm>
          </p:grpSpPr>
          <p:sp>
            <p:nvSpPr>
              <p:cNvPr id="456754" name="Line 50"/>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13" name="Group 51"/>
              <p:cNvGrpSpPr>
                <a:grpSpLocks/>
              </p:cNvGrpSpPr>
              <p:nvPr/>
            </p:nvGrpSpPr>
            <p:grpSpPr bwMode="auto">
              <a:xfrm>
                <a:off x="591" y="3800"/>
                <a:ext cx="1444" cy="3"/>
                <a:chOff x="591" y="3800"/>
                <a:chExt cx="1444" cy="3"/>
              </a:xfrm>
            </p:grpSpPr>
            <p:grpSp>
              <p:nvGrpSpPr>
                <p:cNvPr id="14" name="Group 52"/>
                <p:cNvGrpSpPr>
                  <a:grpSpLocks/>
                </p:cNvGrpSpPr>
                <p:nvPr/>
              </p:nvGrpSpPr>
              <p:grpSpPr bwMode="auto">
                <a:xfrm>
                  <a:off x="591" y="3800"/>
                  <a:ext cx="1444" cy="3"/>
                  <a:chOff x="591" y="3800"/>
                  <a:chExt cx="1444" cy="3"/>
                </a:xfrm>
              </p:grpSpPr>
              <p:sp>
                <p:nvSpPr>
                  <p:cNvPr id="456757" name="Line 53"/>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56758" name="Line 54"/>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56759" name="Line 55"/>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56760" name="AutoShape 56"/>
          <p:cNvSpPr>
            <a:spLocks/>
          </p:cNvSpPr>
          <p:nvPr/>
        </p:nvSpPr>
        <p:spPr bwMode="auto">
          <a:xfrm>
            <a:off x="5783040" y="4652965"/>
            <a:ext cx="2598789" cy="207749"/>
          </a:xfrm>
          <a:prstGeom prst="accentCallout2">
            <a:avLst>
              <a:gd name="adj1" fmla="val 45000"/>
              <a:gd name="adj2" fmla="val -2065"/>
              <a:gd name="adj3" fmla="val 45000"/>
              <a:gd name="adj4" fmla="val -4347"/>
              <a:gd name="adj5" fmla="val 358750"/>
              <a:gd name="adj6" fmla="val -13088"/>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t>While Carthage acts as de facto county library one day a week</a:t>
            </a:r>
          </a:p>
        </p:txBody>
      </p:sp>
      <p:grpSp>
        <p:nvGrpSpPr>
          <p:cNvPr id="15" name="Group 57"/>
          <p:cNvGrpSpPr>
            <a:grpSpLocks/>
          </p:cNvGrpSpPr>
          <p:nvPr/>
        </p:nvGrpSpPr>
        <p:grpSpPr bwMode="auto">
          <a:xfrm>
            <a:off x="5030392" y="5788809"/>
            <a:ext cx="4246959" cy="208360"/>
            <a:chOff x="1985" y="4142"/>
            <a:chExt cx="3567" cy="175"/>
          </a:xfrm>
        </p:grpSpPr>
        <p:sp>
          <p:nvSpPr>
            <p:cNvPr id="456762" name="Text Box 58">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56763" name="Text Box 59">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56764" name="Text Box 60">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56765" name="Text Box 61">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56766" name="Text Box 62">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56767" name="Text Box 63">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4="http://schemas.microsoft.com/office/powerpoint/2010/main">
    <mc:Choice Requires="p14">
      <p:transition spd="slow" p14:dur="1400" advClick="0" advTm="2000">
        <p14:ripple/>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092055" y="1541860"/>
            <a:ext cx="1990725" cy="1737122"/>
            <a:chOff x="918" y="1158"/>
            <a:chExt cx="1672" cy="1459"/>
          </a:xfrm>
        </p:grpSpPr>
        <p:pic>
          <p:nvPicPr>
            <p:cNvPr id="458755" name="Picture 3"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58756" name="Oval 4">
              <a:hlinkClick r:id="rId4"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grpSp>
      <p:pic>
        <p:nvPicPr>
          <p:cNvPr id="458757" name="Picture 5" descr="20050304"/>
          <p:cNvPicPr>
            <a:picLocks noChangeAspect="1" noChangeArrowheads="1"/>
          </p:cNvPicPr>
          <p:nvPr/>
        </p:nvPicPr>
        <p:blipFill>
          <a:blip r:embed="rId5" cstate="print"/>
          <a:srcRect r="10167" b="44830"/>
          <a:stretch>
            <a:fillRect/>
          </a:stretch>
        </p:blipFill>
        <p:spPr bwMode="auto">
          <a:xfrm>
            <a:off x="5962650" y="1581151"/>
            <a:ext cx="3282554" cy="1512094"/>
          </a:xfrm>
          <a:prstGeom prst="rect">
            <a:avLst/>
          </a:prstGeom>
          <a:ln>
            <a:noFill/>
          </a:ln>
          <a:effectLst>
            <a:outerShdw blurRad="292100" dist="139700" dir="2700000" algn="tl" rotWithShape="0">
              <a:srgbClr val="333333">
                <a:alpha val="65000"/>
              </a:srgbClr>
            </a:outerShdw>
          </a:effectLst>
        </p:spPr>
      </p:pic>
      <p:sp>
        <p:nvSpPr>
          <p:cNvPr id="458759" name="Rectangle 7"/>
          <p:cNvSpPr>
            <a:spLocks noGrp="1" noChangeArrowheads="1"/>
          </p:cNvSpPr>
          <p:nvPr>
            <p:ph type="title"/>
          </p:nvPr>
        </p:nvSpPr>
        <p:spPr/>
        <p:txBody>
          <a:bodyPr/>
          <a:lstStyle/>
          <a:p>
            <a:r>
              <a:rPr lang="en-US"/>
              <a:t>But loses connection with town</a:t>
            </a:r>
          </a:p>
        </p:txBody>
      </p:sp>
      <p:grpSp>
        <p:nvGrpSpPr>
          <p:cNvPr id="3" name="Group 8"/>
          <p:cNvGrpSpPr>
            <a:grpSpLocks/>
          </p:cNvGrpSpPr>
          <p:nvPr/>
        </p:nvGrpSpPr>
        <p:grpSpPr bwMode="auto">
          <a:xfrm>
            <a:off x="2667001" y="5403074"/>
            <a:ext cx="6581775" cy="330995"/>
            <a:chOff x="0" y="3818"/>
            <a:chExt cx="5528" cy="278"/>
          </a:xfrm>
        </p:grpSpPr>
        <p:grpSp>
          <p:nvGrpSpPr>
            <p:cNvPr id="4" name="Group 9"/>
            <p:cNvGrpSpPr>
              <a:grpSpLocks/>
            </p:cNvGrpSpPr>
            <p:nvPr/>
          </p:nvGrpSpPr>
          <p:grpSpPr bwMode="auto">
            <a:xfrm>
              <a:off x="208" y="3860"/>
              <a:ext cx="5320" cy="236"/>
              <a:chOff x="208" y="3860"/>
              <a:chExt cx="5320" cy="236"/>
            </a:xfrm>
          </p:grpSpPr>
          <p:sp>
            <p:nvSpPr>
              <p:cNvPr id="458762" name="Text Box 10"/>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58763" name="Text Box 11"/>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58764" name="Text Box 12"/>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58765" name="Text Box 13"/>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58766" name="Text Box 14"/>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58767" name="Text Box 15"/>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58768" name="Text Box 16"/>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58769" name="Text Box 17"/>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58770" name="Text Box 18"/>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58771" name="Text Box 19"/>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58772" name="Text Box 20"/>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5" name="Group 21"/>
            <p:cNvGrpSpPr>
              <a:grpSpLocks/>
            </p:cNvGrpSpPr>
            <p:nvPr/>
          </p:nvGrpSpPr>
          <p:grpSpPr bwMode="auto">
            <a:xfrm>
              <a:off x="0" y="3818"/>
              <a:ext cx="5468" cy="66"/>
              <a:chOff x="0" y="3818"/>
              <a:chExt cx="5468" cy="66"/>
            </a:xfrm>
          </p:grpSpPr>
          <p:grpSp>
            <p:nvGrpSpPr>
              <p:cNvPr id="6" name="Group 22"/>
              <p:cNvGrpSpPr>
                <a:grpSpLocks/>
              </p:cNvGrpSpPr>
              <p:nvPr/>
            </p:nvGrpSpPr>
            <p:grpSpPr bwMode="auto">
              <a:xfrm>
                <a:off x="0" y="3818"/>
                <a:ext cx="5468" cy="66"/>
                <a:chOff x="0" y="3818"/>
                <a:chExt cx="5468" cy="66"/>
              </a:xfrm>
            </p:grpSpPr>
            <p:sp>
              <p:nvSpPr>
                <p:cNvPr id="458775" name="Line 23"/>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58776" name="Line 24"/>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58777" name="Line 25"/>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58778" name="Line 26"/>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58779" name="Line 27"/>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58780" name="Line 28"/>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58781" name="Line 29"/>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58782" name="Line 30"/>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58783" name="Line 31"/>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58784" name="Line 32"/>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58785" name="Line 33"/>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58786" name="Line 34"/>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58787" name="Line 35"/>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7" name="Group 36"/>
          <p:cNvGrpSpPr>
            <a:grpSpLocks/>
          </p:cNvGrpSpPr>
          <p:nvPr/>
        </p:nvGrpSpPr>
        <p:grpSpPr bwMode="auto">
          <a:xfrm>
            <a:off x="4980386" y="4398170"/>
            <a:ext cx="736997" cy="959644"/>
            <a:chOff x="2991" y="1578"/>
            <a:chExt cx="619" cy="508"/>
          </a:xfrm>
        </p:grpSpPr>
        <p:sp>
          <p:nvSpPr>
            <p:cNvPr id="458789" name="Text Box 37"/>
            <p:cNvSpPr txBox="1">
              <a:spLocks noChangeArrowheads="1"/>
            </p:cNvSpPr>
            <p:nvPr/>
          </p:nvSpPr>
          <p:spPr bwMode="auto">
            <a:xfrm>
              <a:off x="2991" y="1766"/>
              <a:ext cx="619" cy="110"/>
            </a:xfrm>
            <a:prstGeom prst="rect">
              <a:avLst/>
            </a:prstGeom>
            <a:noFill/>
            <a:ln w="9525">
              <a:noFill/>
              <a:miter lim="800000"/>
              <a:headEnd/>
              <a:tailEnd/>
            </a:ln>
            <a:effectLst/>
          </p:spPr>
          <p:txBody>
            <a:bodyPr>
              <a:spAutoFit/>
            </a:bodyPr>
            <a:lstStyle/>
            <a:p>
              <a:pPr algn="ctr">
                <a:spcBef>
                  <a:spcPct val="50000"/>
                </a:spcBef>
              </a:pPr>
              <a:r>
                <a:rPr lang="en-US" sz="750"/>
                <a:t>County</a:t>
              </a:r>
            </a:p>
          </p:txBody>
        </p:sp>
        <p:sp>
          <p:nvSpPr>
            <p:cNvPr id="458790" name="Line 38"/>
            <p:cNvSpPr>
              <a:spLocks noChangeShapeType="1"/>
            </p:cNvSpPr>
            <p:nvPr/>
          </p:nvSpPr>
          <p:spPr bwMode="auto">
            <a:xfrm>
              <a:off x="3287" y="1874"/>
              <a:ext cx="0" cy="212"/>
            </a:xfrm>
            <a:prstGeom prst="line">
              <a:avLst/>
            </a:prstGeom>
            <a:noFill/>
            <a:ln w="9525">
              <a:solidFill>
                <a:schemeClr val="tx1"/>
              </a:solidFill>
              <a:round/>
              <a:headEnd/>
              <a:tailEnd type="triangle" w="med" len="med"/>
            </a:ln>
            <a:effectLst/>
          </p:spPr>
          <p:txBody>
            <a:bodyPr/>
            <a:lstStyle/>
            <a:p>
              <a:endParaRPr lang="en-US" sz="1800"/>
            </a:p>
          </p:txBody>
        </p:sp>
        <p:sp>
          <p:nvSpPr>
            <p:cNvPr id="458791" name="Line 39"/>
            <p:cNvSpPr>
              <a:spLocks noChangeShapeType="1"/>
            </p:cNvSpPr>
            <p:nvPr/>
          </p:nvSpPr>
          <p:spPr bwMode="auto">
            <a:xfrm flipV="1">
              <a:off x="3287" y="1578"/>
              <a:ext cx="0" cy="212"/>
            </a:xfrm>
            <a:prstGeom prst="line">
              <a:avLst/>
            </a:prstGeom>
            <a:noFill/>
            <a:ln w="9525">
              <a:solidFill>
                <a:schemeClr val="tx1"/>
              </a:solidFill>
              <a:round/>
              <a:headEnd/>
              <a:tailEnd type="triangle" w="med" len="med"/>
            </a:ln>
            <a:effectLst/>
          </p:spPr>
          <p:txBody>
            <a:bodyPr/>
            <a:lstStyle/>
            <a:p>
              <a:endParaRPr lang="en-US" sz="1800"/>
            </a:p>
          </p:txBody>
        </p:sp>
      </p:grpSp>
      <p:grpSp>
        <p:nvGrpSpPr>
          <p:cNvPr id="8" name="Group 40"/>
          <p:cNvGrpSpPr>
            <a:grpSpLocks/>
          </p:cNvGrpSpPr>
          <p:nvPr/>
        </p:nvGrpSpPr>
        <p:grpSpPr bwMode="auto">
          <a:xfrm>
            <a:off x="3276602" y="4264830"/>
            <a:ext cx="3045619" cy="207169"/>
            <a:chOff x="512" y="2862"/>
            <a:chExt cx="2558" cy="174"/>
          </a:xfrm>
        </p:grpSpPr>
        <p:sp>
          <p:nvSpPr>
            <p:cNvPr id="458793" name="Line 41"/>
            <p:cNvSpPr>
              <a:spLocks noChangeShapeType="1"/>
            </p:cNvSpPr>
            <p:nvPr/>
          </p:nvSpPr>
          <p:spPr bwMode="auto">
            <a:xfrm flipV="1">
              <a:off x="2241" y="2952"/>
              <a:ext cx="829" cy="2"/>
            </a:xfrm>
            <a:prstGeom prst="line">
              <a:avLst/>
            </a:prstGeom>
            <a:noFill/>
            <a:ln w="76200">
              <a:pattFill prst="dkHorz">
                <a:fgClr>
                  <a:schemeClr val="accent2"/>
                </a:fgClr>
                <a:bgClr>
                  <a:srgbClr val="FFFF00"/>
                </a:bgClr>
              </a:pattFill>
              <a:round/>
              <a:headEnd/>
              <a:tailEnd/>
            </a:ln>
            <a:effectLst/>
          </p:spPr>
          <p:txBody>
            <a:bodyPr/>
            <a:lstStyle/>
            <a:p>
              <a:endParaRPr lang="en-US" sz="1800"/>
            </a:p>
          </p:txBody>
        </p:sp>
        <p:grpSp>
          <p:nvGrpSpPr>
            <p:cNvPr id="9" name="Group 42"/>
            <p:cNvGrpSpPr>
              <a:grpSpLocks/>
            </p:cNvGrpSpPr>
            <p:nvPr/>
          </p:nvGrpSpPr>
          <p:grpSpPr bwMode="auto">
            <a:xfrm>
              <a:off x="512" y="2862"/>
              <a:ext cx="1729" cy="174"/>
              <a:chOff x="512" y="2862"/>
              <a:chExt cx="1729" cy="174"/>
            </a:xfrm>
          </p:grpSpPr>
          <p:sp>
            <p:nvSpPr>
              <p:cNvPr id="458795" name="Line 43"/>
              <p:cNvSpPr>
                <a:spLocks noChangeShapeType="1"/>
              </p:cNvSpPr>
              <p:nvPr/>
            </p:nvSpPr>
            <p:spPr bwMode="auto">
              <a:xfrm flipV="1">
                <a:off x="1107" y="2953"/>
                <a:ext cx="1134" cy="2"/>
              </a:xfrm>
              <a:prstGeom prst="line">
                <a:avLst/>
              </a:prstGeom>
              <a:noFill/>
              <a:ln w="76200">
                <a:solidFill>
                  <a:schemeClr val="accent2"/>
                </a:solidFill>
                <a:round/>
                <a:headEnd/>
                <a:tailEnd/>
              </a:ln>
              <a:effectLst/>
            </p:spPr>
            <p:txBody>
              <a:bodyPr/>
              <a:lstStyle/>
              <a:p>
                <a:endParaRPr lang="en-US" sz="1800"/>
              </a:p>
            </p:txBody>
          </p:sp>
          <p:sp>
            <p:nvSpPr>
              <p:cNvPr id="458796" name="Text Box 44"/>
              <p:cNvSpPr txBox="1">
                <a:spLocks noChangeArrowheads="1"/>
              </p:cNvSpPr>
              <p:nvPr/>
            </p:nvSpPr>
            <p:spPr bwMode="auto">
              <a:xfrm>
                <a:off x="512" y="2862"/>
                <a:ext cx="687" cy="174"/>
              </a:xfrm>
              <a:prstGeom prst="rect">
                <a:avLst/>
              </a:prstGeom>
              <a:noFill/>
              <a:ln w="9525">
                <a:noFill/>
                <a:miter lim="800000"/>
                <a:headEnd/>
                <a:tailEnd/>
              </a:ln>
              <a:effectLst/>
            </p:spPr>
            <p:txBody>
              <a:bodyPr>
                <a:spAutoFit/>
              </a:bodyPr>
              <a:lstStyle/>
              <a:p>
                <a:pPr>
                  <a:spcBef>
                    <a:spcPct val="50000"/>
                  </a:spcBef>
                </a:pPr>
                <a:r>
                  <a:rPr lang="en-US" sz="750" b="0"/>
                  <a:t>Southern Pines</a:t>
                </a:r>
              </a:p>
            </p:txBody>
          </p:sp>
        </p:grpSp>
      </p:grpSp>
      <p:grpSp>
        <p:nvGrpSpPr>
          <p:cNvPr id="10" name="Group 45"/>
          <p:cNvGrpSpPr>
            <a:grpSpLocks/>
          </p:cNvGrpSpPr>
          <p:nvPr/>
        </p:nvGrpSpPr>
        <p:grpSpPr bwMode="auto">
          <a:xfrm>
            <a:off x="3370661" y="5381626"/>
            <a:ext cx="2949178" cy="3572"/>
            <a:chOff x="591" y="3800"/>
            <a:chExt cx="2477" cy="3"/>
          </a:xfrm>
        </p:grpSpPr>
        <p:sp>
          <p:nvSpPr>
            <p:cNvPr id="458798" name="Line 46"/>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11" name="Group 47"/>
            <p:cNvGrpSpPr>
              <a:grpSpLocks/>
            </p:cNvGrpSpPr>
            <p:nvPr/>
          </p:nvGrpSpPr>
          <p:grpSpPr bwMode="auto">
            <a:xfrm>
              <a:off x="591" y="3800"/>
              <a:ext cx="1581" cy="3"/>
              <a:chOff x="591" y="3800"/>
              <a:chExt cx="1581" cy="3"/>
            </a:xfrm>
          </p:grpSpPr>
          <p:sp>
            <p:nvSpPr>
              <p:cNvPr id="458800" name="Line 48"/>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12" name="Group 49"/>
              <p:cNvGrpSpPr>
                <a:grpSpLocks/>
              </p:cNvGrpSpPr>
              <p:nvPr/>
            </p:nvGrpSpPr>
            <p:grpSpPr bwMode="auto">
              <a:xfrm>
                <a:off x="591" y="3800"/>
                <a:ext cx="1444" cy="3"/>
                <a:chOff x="591" y="3800"/>
                <a:chExt cx="1444" cy="3"/>
              </a:xfrm>
            </p:grpSpPr>
            <p:grpSp>
              <p:nvGrpSpPr>
                <p:cNvPr id="13" name="Group 50"/>
                <p:cNvGrpSpPr>
                  <a:grpSpLocks/>
                </p:cNvGrpSpPr>
                <p:nvPr/>
              </p:nvGrpSpPr>
              <p:grpSpPr bwMode="auto">
                <a:xfrm>
                  <a:off x="591" y="3800"/>
                  <a:ext cx="1444" cy="3"/>
                  <a:chOff x="591" y="3800"/>
                  <a:chExt cx="1444" cy="3"/>
                </a:xfrm>
              </p:grpSpPr>
              <p:sp>
                <p:nvSpPr>
                  <p:cNvPr id="458803" name="Line 51"/>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58804" name="Line 52"/>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58805" name="Line 53"/>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58806" name="Text Box 54"/>
          <p:cNvSpPr txBox="1">
            <a:spLocks noChangeArrowheads="1"/>
          </p:cNvSpPr>
          <p:nvPr/>
        </p:nvSpPr>
        <p:spPr bwMode="auto">
          <a:xfrm>
            <a:off x="6524627" y="3178970"/>
            <a:ext cx="2656285" cy="1598515"/>
          </a:xfrm>
          <a:prstGeom prst="rect">
            <a:avLst/>
          </a:prstGeom>
          <a:solidFill>
            <a:schemeClr val="bg1"/>
          </a:solidFill>
          <a:ln w="9525">
            <a:solidFill>
              <a:schemeClr val="accent1"/>
            </a:solidFill>
            <a:miter lim="800000"/>
            <a:headEnd/>
            <a:tailEnd/>
          </a:ln>
          <a:effectLst>
            <a:outerShdw blurRad="50800" dist="38100" dir="2700000" algn="tl" rotWithShape="0">
              <a:prstClr val="black">
                <a:alpha val="40000"/>
              </a:prstClr>
            </a:outerShdw>
          </a:effectLst>
        </p:spPr>
        <p:txBody>
          <a:bodyPr>
            <a:spAutoFit/>
          </a:bodyPr>
          <a:lstStyle/>
          <a:p>
            <a:pPr>
              <a:spcBef>
                <a:spcPct val="50000"/>
              </a:spcBef>
            </a:pPr>
            <a:r>
              <a:rPr lang="en-US" sz="675">
                <a:solidFill>
                  <a:srgbClr val="000000"/>
                </a:solidFill>
                <a:cs typeface="Times New Roman" charset="0"/>
              </a:rPr>
              <a:t>Carthage Librarian Dies in 72</a:t>
            </a:r>
            <a:r>
              <a:rPr lang="en-US" sz="675" baseline="30000">
                <a:solidFill>
                  <a:srgbClr val="000000"/>
                </a:solidFill>
                <a:cs typeface="Times New Roman" charset="0"/>
              </a:rPr>
              <a:t>nd</a:t>
            </a:r>
            <a:r>
              <a:rPr lang="en-US" sz="675">
                <a:solidFill>
                  <a:srgbClr val="000000"/>
                </a:solidFill>
                <a:cs typeface="Times New Roman" charset="0"/>
              </a:rPr>
              <a:t> Year</a:t>
            </a:r>
            <a:br>
              <a:rPr lang="en-US" sz="675" b="0">
                <a:solidFill>
                  <a:srgbClr val="000000"/>
                </a:solidFill>
                <a:cs typeface="Times New Roman" charset="0"/>
              </a:rPr>
            </a:br>
            <a:r>
              <a:rPr lang="en-US" sz="675" b="0">
                <a:solidFill>
                  <a:srgbClr val="000000"/>
                </a:solidFill>
                <a:cs typeface="Times New Roman" charset="0"/>
              </a:rPr>
              <a:t>Funeral services were held Friday afternoon from the Carthage Baptist Church for Mrs. Annette B. Dewey, who died Thursday afternoon in the Moore county Hospital following a lingering illness.  She was 72 years of age.</a:t>
            </a:r>
            <a:br>
              <a:rPr lang="en-US" sz="675" b="0">
                <a:solidFill>
                  <a:srgbClr val="000000"/>
                </a:solidFill>
                <a:cs typeface="Times New Roman" charset="0"/>
              </a:rPr>
            </a:br>
            <a:r>
              <a:rPr lang="en-US" sz="675" b="0">
                <a:solidFill>
                  <a:srgbClr val="000000"/>
                </a:solidFill>
                <a:cs typeface="Times New Roman" charset="0"/>
              </a:rPr>
              <a:t>… Mrs. Dewey was the daughter of the late Mr. and Mrs. Jess Barrett, well known Carthage residents.</a:t>
            </a:r>
            <a:br>
              <a:rPr lang="en-US" sz="675" b="0">
                <a:solidFill>
                  <a:srgbClr val="000000"/>
                </a:solidFill>
                <a:cs typeface="Times New Roman" charset="0"/>
              </a:rPr>
            </a:br>
            <a:r>
              <a:rPr lang="en-US" sz="675" b="0">
                <a:solidFill>
                  <a:srgbClr val="000000"/>
                </a:solidFill>
                <a:cs typeface="Times New Roman" charset="0"/>
              </a:rPr>
              <a:t>For a number of years Mrs. Dewey served as the Carthage librarian, during which time she made many friends, both old and young, alike.</a:t>
            </a:r>
            <a:br>
              <a:rPr lang="en-US" sz="675" b="0">
                <a:solidFill>
                  <a:srgbClr val="000000"/>
                </a:solidFill>
                <a:cs typeface="Times New Roman" charset="0"/>
              </a:rPr>
            </a:br>
            <a:r>
              <a:rPr lang="en-US" sz="675" b="0">
                <a:solidFill>
                  <a:srgbClr val="000000"/>
                </a:solidFill>
                <a:cs typeface="Times New Roman" charset="0"/>
              </a:rPr>
              <a:t>Mrs. Dewey was also a writer, using as her pen name Anne Windsor.  Some of her works appeared in this newspaper.  However, during the past few years she had devoted most of her time to her library duties. …</a:t>
            </a:r>
            <a:r>
              <a:rPr lang="en-US" sz="675" b="0"/>
              <a:t> </a:t>
            </a:r>
          </a:p>
          <a:p>
            <a:pPr>
              <a:spcBef>
                <a:spcPct val="50000"/>
              </a:spcBef>
            </a:pPr>
            <a:r>
              <a:rPr lang="en-US" sz="675" b="0" i="1"/>
              <a:t>Moore County News</a:t>
            </a:r>
            <a:r>
              <a:rPr lang="en-US" sz="675" b="0"/>
              <a:t> 20 December 1956, page 1</a:t>
            </a:r>
            <a:endParaRPr lang="en-US" sz="675" b="0" i="1"/>
          </a:p>
        </p:txBody>
      </p:sp>
      <p:sp>
        <p:nvSpPr>
          <p:cNvPr id="458807" name="Line 55"/>
          <p:cNvSpPr>
            <a:spLocks noChangeShapeType="1"/>
          </p:cNvSpPr>
          <p:nvPr/>
        </p:nvSpPr>
        <p:spPr bwMode="auto">
          <a:xfrm flipH="1">
            <a:off x="6130529" y="4619625"/>
            <a:ext cx="400050" cy="729854"/>
          </a:xfrm>
          <a:prstGeom prst="line">
            <a:avLst/>
          </a:prstGeom>
          <a:noFill/>
          <a:ln w="12700">
            <a:solidFill>
              <a:schemeClr val="tx1"/>
            </a:solidFill>
            <a:round/>
            <a:headEnd/>
            <a:tailEnd type="triangle" w="med" len="med"/>
          </a:ln>
          <a:effectLst/>
        </p:spPr>
        <p:txBody>
          <a:bodyPr/>
          <a:lstStyle/>
          <a:p>
            <a:endParaRPr lang="en-US" sz="1800"/>
          </a:p>
        </p:txBody>
      </p:sp>
      <p:grpSp>
        <p:nvGrpSpPr>
          <p:cNvPr id="14" name="Group 56"/>
          <p:cNvGrpSpPr>
            <a:grpSpLocks/>
          </p:cNvGrpSpPr>
          <p:nvPr/>
        </p:nvGrpSpPr>
        <p:grpSpPr bwMode="auto">
          <a:xfrm>
            <a:off x="5030392" y="5788809"/>
            <a:ext cx="4246959" cy="208360"/>
            <a:chOff x="1985" y="4142"/>
            <a:chExt cx="3567" cy="175"/>
          </a:xfrm>
        </p:grpSpPr>
        <p:sp>
          <p:nvSpPr>
            <p:cNvPr id="458809" name="Text Box 57">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58810" name="Text Box 58">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58811" name="Text Box 59">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58812" name="Text Box 60">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dirty="0">
                  <a:latin typeface="Trebuchet MS" pitchFamily="34" charset="0"/>
                </a:rPr>
                <a:t>Carthage</a:t>
              </a:r>
            </a:p>
          </p:txBody>
        </p:sp>
        <p:sp>
          <p:nvSpPr>
            <p:cNvPr id="458813" name="Text Box 61">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58814" name="Text Box 62">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4="http://schemas.microsoft.com/office/powerpoint/2010/main">
    <mc:Choice Requires="p14">
      <p:transition spd="slow" p14:dur="800" advClick="0" advTm="2000">
        <p14:flythrough/>
      </p:transition>
    </mc:Choice>
    <mc:Fallback xmlns="">
      <p:transition spd="slow" advClick="0" advTm="2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4"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92055" y="1541860"/>
            <a:ext cx="1990725" cy="1737122"/>
          </a:xfrm>
          <a:prstGeom prst="rect">
            <a:avLst/>
          </a:prstGeom>
          <a:noFill/>
        </p:spPr>
      </p:pic>
      <p:sp>
        <p:nvSpPr>
          <p:cNvPr id="59" name="Oval 5">
            <a:hlinkClick r:id="rId4"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sp>
        <p:nvSpPr>
          <p:cNvPr id="460803" name="Rectangle 3"/>
          <p:cNvSpPr>
            <a:spLocks noGrp="1" noChangeArrowheads="1"/>
          </p:cNvSpPr>
          <p:nvPr>
            <p:ph type="title"/>
          </p:nvPr>
        </p:nvSpPr>
        <p:spPr/>
        <p:txBody>
          <a:bodyPr/>
          <a:lstStyle/>
          <a:p>
            <a:r>
              <a:rPr lang="en-US"/>
              <a:t>Leased space for county library</a:t>
            </a:r>
          </a:p>
        </p:txBody>
      </p:sp>
      <p:pic>
        <p:nvPicPr>
          <p:cNvPr id="460804"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60805" name="Picture 5" descr="20050304"/>
          <p:cNvPicPr>
            <a:picLocks noChangeAspect="1" noChangeArrowheads="1"/>
          </p:cNvPicPr>
          <p:nvPr/>
        </p:nvPicPr>
        <p:blipFill>
          <a:blip r:embed="rId6" cstate="print"/>
          <a:srcRect b="33710"/>
          <a:stretch>
            <a:fillRect/>
          </a:stretch>
        </p:blipFill>
        <p:spPr bwMode="auto">
          <a:xfrm>
            <a:off x="5753101" y="1552576"/>
            <a:ext cx="3654029" cy="1816894"/>
          </a:xfrm>
          <a:prstGeom prst="rect">
            <a:avLst/>
          </a:prstGeom>
          <a:ln>
            <a:noFill/>
          </a:ln>
          <a:effectLst>
            <a:outerShdw blurRad="292100" dist="139700" dir="2700000" algn="tl" rotWithShape="0">
              <a:srgbClr val="333333">
                <a:alpha val="65000"/>
              </a:srgbClr>
            </a:outerShdw>
          </a:effectLst>
        </p:spPr>
      </p:pic>
      <p:sp>
        <p:nvSpPr>
          <p:cNvPr id="460806"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1959-1969</a:t>
            </a:r>
          </a:p>
        </p:txBody>
      </p:sp>
      <p:sp>
        <p:nvSpPr>
          <p:cNvPr id="460807" name="Line 7"/>
          <p:cNvSpPr>
            <a:spLocks noChangeShapeType="1"/>
          </p:cNvSpPr>
          <p:nvPr/>
        </p:nvSpPr>
        <p:spPr bwMode="auto">
          <a:xfrm flipH="1">
            <a:off x="5724525" y="2933700"/>
            <a:ext cx="2552700" cy="10287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60808" name="AutoShape 8">
            <a:hlinkClick r:id="" action="ppaction://noaction" highlightClick="1"/>
          </p:cNvPr>
          <p:cNvSpPr>
            <a:spLocks noChangeArrowheads="1"/>
          </p:cNvSpPr>
          <p:nvPr/>
        </p:nvSpPr>
        <p:spPr bwMode="auto">
          <a:xfrm>
            <a:off x="5611417" y="3940970"/>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sp>
        <p:nvSpPr>
          <p:cNvPr id="460809" name="Rectangle 9"/>
          <p:cNvSpPr>
            <a:spLocks noChangeArrowheads="1"/>
          </p:cNvSpPr>
          <p:nvPr/>
        </p:nvSpPr>
        <p:spPr bwMode="auto">
          <a:xfrm rot="3629174">
            <a:off x="5104805" y="2909294"/>
            <a:ext cx="147638" cy="141685"/>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0810" name="Rectangle 10"/>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0811" name="Oval 11"/>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grpSp>
        <p:nvGrpSpPr>
          <p:cNvPr id="2" name="Group 12"/>
          <p:cNvGrpSpPr>
            <a:grpSpLocks/>
          </p:cNvGrpSpPr>
          <p:nvPr/>
        </p:nvGrpSpPr>
        <p:grpSpPr bwMode="auto">
          <a:xfrm>
            <a:off x="2667001" y="5403074"/>
            <a:ext cx="6581775" cy="330995"/>
            <a:chOff x="0" y="3818"/>
            <a:chExt cx="5528" cy="278"/>
          </a:xfrm>
        </p:grpSpPr>
        <p:grpSp>
          <p:nvGrpSpPr>
            <p:cNvPr id="3" name="Group 13"/>
            <p:cNvGrpSpPr>
              <a:grpSpLocks/>
            </p:cNvGrpSpPr>
            <p:nvPr/>
          </p:nvGrpSpPr>
          <p:grpSpPr bwMode="auto">
            <a:xfrm>
              <a:off x="208" y="3860"/>
              <a:ext cx="5320" cy="236"/>
              <a:chOff x="208" y="3860"/>
              <a:chExt cx="5320" cy="236"/>
            </a:xfrm>
          </p:grpSpPr>
          <p:sp>
            <p:nvSpPr>
              <p:cNvPr id="460814" name="Text Box 14"/>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60815" name="Text Box 15"/>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60816" name="Text Box 16"/>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60817" name="Text Box 17"/>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60818" name="Text Box 18"/>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60819" name="Text Box 19"/>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60820" name="Text Box 20"/>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60821" name="Text Box 21"/>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60822" name="Text Box 22"/>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60823" name="Text Box 23"/>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60824" name="Text Box 24"/>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5"/>
            <p:cNvGrpSpPr>
              <a:grpSpLocks/>
            </p:cNvGrpSpPr>
            <p:nvPr/>
          </p:nvGrpSpPr>
          <p:grpSpPr bwMode="auto">
            <a:xfrm>
              <a:off x="0" y="3818"/>
              <a:ext cx="5468" cy="66"/>
              <a:chOff x="0" y="3818"/>
              <a:chExt cx="5468" cy="66"/>
            </a:xfrm>
          </p:grpSpPr>
          <p:grpSp>
            <p:nvGrpSpPr>
              <p:cNvPr id="5" name="Group 26"/>
              <p:cNvGrpSpPr>
                <a:grpSpLocks/>
              </p:cNvGrpSpPr>
              <p:nvPr/>
            </p:nvGrpSpPr>
            <p:grpSpPr bwMode="auto">
              <a:xfrm>
                <a:off x="0" y="3818"/>
                <a:ext cx="5468" cy="66"/>
                <a:chOff x="0" y="3818"/>
                <a:chExt cx="5468" cy="66"/>
              </a:xfrm>
            </p:grpSpPr>
            <p:sp>
              <p:nvSpPr>
                <p:cNvPr id="460827" name="Line 2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60828" name="Line 2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60829" name="Line 2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60830" name="Line 3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60831" name="Line 3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60832" name="Line 3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60833" name="Line 3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60834" name="Line 3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60835" name="Line 3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60836" name="Line 3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60837" name="Line 3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60838" name="Line 3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60839" name="Line 3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6" name="Group 40"/>
          <p:cNvGrpSpPr>
            <a:grpSpLocks/>
          </p:cNvGrpSpPr>
          <p:nvPr/>
        </p:nvGrpSpPr>
        <p:grpSpPr bwMode="auto">
          <a:xfrm>
            <a:off x="3370660" y="5380436"/>
            <a:ext cx="3551634" cy="4763"/>
            <a:chOff x="591" y="3799"/>
            <a:chExt cx="2983" cy="4"/>
          </a:xfrm>
        </p:grpSpPr>
        <p:grpSp>
          <p:nvGrpSpPr>
            <p:cNvPr id="7" name="Group 41"/>
            <p:cNvGrpSpPr>
              <a:grpSpLocks/>
            </p:cNvGrpSpPr>
            <p:nvPr/>
          </p:nvGrpSpPr>
          <p:grpSpPr bwMode="auto">
            <a:xfrm>
              <a:off x="591" y="3800"/>
              <a:ext cx="2477" cy="3"/>
              <a:chOff x="591" y="3800"/>
              <a:chExt cx="2477" cy="3"/>
            </a:xfrm>
          </p:grpSpPr>
          <p:sp>
            <p:nvSpPr>
              <p:cNvPr id="460842" name="Line 42"/>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8" name="Group 43"/>
              <p:cNvGrpSpPr>
                <a:grpSpLocks/>
              </p:cNvGrpSpPr>
              <p:nvPr/>
            </p:nvGrpSpPr>
            <p:grpSpPr bwMode="auto">
              <a:xfrm>
                <a:off x="591" y="3800"/>
                <a:ext cx="1581" cy="3"/>
                <a:chOff x="591" y="3800"/>
                <a:chExt cx="1581" cy="3"/>
              </a:xfrm>
            </p:grpSpPr>
            <p:sp>
              <p:nvSpPr>
                <p:cNvPr id="460844" name="Line 44"/>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9" name="Group 45"/>
                <p:cNvGrpSpPr>
                  <a:grpSpLocks/>
                </p:cNvGrpSpPr>
                <p:nvPr/>
              </p:nvGrpSpPr>
              <p:grpSpPr bwMode="auto">
                <a:xfrm>
                  <a:off x="591" y="3800"/>
                  <a:ext cx="1444" cy="3"/>
                  <a:chOff x="591" y="3800"/>
                  <a:chExt cx="1444" cy="3"/>
                </a:xfrm>
              </p:grpSpPr>
              <p:grpSp>
                <p:nvGrpSpPr>
                  <p:cNvPr id="10" name="Group 46"/>
                  <p:cNvGrpSpPr>
                    <a:grpSpLocks/>
                  </p:cNvGrpSpPr>
                  <p:nvPr/>
                </p:nvGrpSpPr>
                <p:grpSpPr bwMode="auto">
                  <a:xfrm>
                    <a:off x="591" y="3800"/>
                    <a:ext cx="1444" cy="3"/>
                    <a:chOff x="591" y="3800"/>
                    <a:chExt cx="1444" cy="3"/>
                  </a:xfrm>
                </p:grpSpPr>
                <p:sp>
                  <p:nvSpPr>
                    <p:cNvPr id="460847" name="Line 47"/>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60848" name="Line 48"/>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60849" name="Line 49"/>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60850" name="Line 50"/>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sz="1800"/>
            </a:p>
          </p:txBody>
        </p:sp>
      </p:grpSp>
      <p:grpSp>
        <p:nvGrpSpPr>
          <p:cNvPr id="11" name="Group 51"/>
          <p:cNvGrpSpPr>
            <a:grpSpLocks/>
          </p:cNvGrpSpPr>
          <p:nvPr/>
        </p:nvGrpSpPr>
        <p:grpSpPr bwMode="auto">
          <a:xfrm>
            <a:off x="5030392" y="5788809"/>
            <a:ext cx="4246959" cy="208360"/>
            <a:chOff x="1985" y="4142"/>
            <a:chExt cx="3567" cy="175"/>
          </a:xfrm>
        </p:grpSpPr>
        <p:sp>
          <p:nvSpPr>
            <p:cNvPr id="460852" name="Text Box 52">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60853" name="Text Box 53">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60854" name="Text Box 54">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60855" name="Text Box 55">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60856" name="Text Box 56">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60857" name="Text Box 57">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4="http://schemas.microsoft.com/office/powerpoint/2010/main">
    <mc:Choice Requires="p14">
      <p:transition spd="slow" p14:dur="1600" advClick="0" advTm="2000">
        <p14:prism isContent="1" isInverted="1"/>
      </p:transition>
    </mc:Choice>
    <mc:Fallback xmlns="">
      <p:transition spd="slow" advClick="0" advTm="2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4"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92055" y="1541860"/>
            <a:ext cx="1990725" cy="1737122"/>
          </a:xfrm>
          <a:prstGeom prst="rect">
            <a:avLst/>
          </a:prstGeom>
          <a:noFill/>
        </p:spPr>
      </p:pic>
      <p:sp>
        <p:nvSpPr>
          <p:cNvPr id="65" name="Oval 5">
            <a:hlinkClick r:id="rId4"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sp>
        <p:nvSpPr>
          <p:cNvPr id="462851" name="Rectangle 3"/>
          <p:cNvSpPr>
            <a:spLocks noGrp="1" noChangeArrowheads="1"/>
          </p:cNvSpPr>
          <p:nvPr>
            <p:ph type="title"/>
          </p:nvPr>
        </p:nvSpPr>
        <p:spPr/>
        <p:txBody>
          <a:bodyPr/>
          <a:lstStyle/>
          <a:p>
            <a:r>
              <a:rPr lang="en-US" sz="2850"/>
              <a:t>Once the books moved to Carthage …</a:t>
            </a:r>
          </a:p>
        </p:txBody>
      </p:sp>
      <p:pic>
        <p:nvPicPr>
          <p:cNvPr id="462852"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62853" name="Picture 5" descr="20050304"/>
          <p:cNvPicPr>
            <a:picLocks noChangeAspect="1" noChangeArrowheads="1"/>
          </p:cNvPicPr>
          <p:nvPr/>
        </p:nvPicPr>
        <p:blipFill>
          <a:blip r:embed="rId6" cstate="print"/>
          <a:srcRect b="33710"/>
          <a:stretch>
            <a:fillRect/>
          </a:stretch>
        </p:blipFill>
        <p:spPr bwMode="auto">
          <a:xfrm>
            <a:off x="5753101" y="1552576"/>
            <a:ext cx="3654029" cy="1816894"/>
          </a:xfrm>
          <a:prstGeom prst="rect">
            <a:avLst/>
          </a:prstGeom>
          <a:ln>
            <a:noFill/>
          </a:ln>
          <a:effectLst>
            <a:outerShdw blurRad="292100" dist="139700" dir="2700000" algn="tl" rotWithShape="0">
              <a:srgbClr val="333333">
                <a:alpha val="65000"/>
              </a:srgbClr>
            </a:outerShdw>
          </a:effectLst>
        </p:spPr>
      </p:pic>
      <p:sp>
        <p:nvSpPr>
          <p:cNvPr id="462854"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1959-1969</a:t>
            </a:r>
          </a:p>
        </p:txBody>
      </p:sp>
      <p:sp>
        <p:nvSpPr>
          <p:cNvPr id="462855" name="Line 7"/>
          <p:cNvSpPr>
            <a:spLocks noChangeShapeType="1"/>
          </p:cNvSpPr>
          <p:nvPr/>
        </p:nvSpPr>
        <p:spPr bwMode="auto">
          <a:xfrm flipH="1">
            <a:off x="5724525" y="2933700"/>
            <a:ext cx="2552700" cy="10287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62856" name="AutoShape 8">
            <a:hlinkClick r:id="" action="ppaction://noaction" highlightClick="1"/>
          </p:cNvPr>
          <p:cNvSpPr>
            <a:spLocks noChangeArrowheads="1"/>
          </p:cNvSpPr>
          <p:nvPr/>
        </p:nvSpPr>
        <p:spPr bwMode="auto">
          <a:xfrm>
            <a:off x="5611417" y="3940970"/>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sp>
        <p:nvSpPr>
          <p:cNvPr id="462857" name="Rectangle 9"/>
          <p:cNvSpPr>
            <a:spLocks noChangeArrowheads="1"/>
          </p:cNvSpPr>
          <p:nvPr/>
        </p:nvSpPr>
        <p:spPr bwMode="auto">
          <a:xfrm rot="3629174">
            <a:off x="5104805" y="2909294"/>
            <a:ext cx="147638" cy="141685"/>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2858" name="Rectangle 10"/>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2859" name="Oval 11"/>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grpSp>
        <p:nvGrpSpPr>
          <p:cNvPr id="2" name="Group 12"/>
          <p:cNvGrpSpPr>
            <a:grpSpLocks/>
          </p:cNvGrpSpPr>
          <p:nvPr/>
        </p:nvGrpSpPr>
        <p:grpSpPr bwMode="auto">
          <a:xfrm>
            <a:off x="2667001" y="5403074"/>
            <a:ext cx="6581775" cy="330995"/>
            <a:chOff x="0" y="3818"/>
            <a:chExt cx="5528" cy="278"/>
          </a:xfrm>
        </p:grpSpPr>
        <p:grpSp>
          <p:nvGrpSpPr>
            <p:cNvPr id="3" name="Group 13"/>
            <p:cNvGrpSpPr>
              <a:grpSpLocks/>
            </p:cNvGrpSpPr>
            <p:nvPr/>
          </p:nvGrpSpPr>
          <p:grpSpPr bwMode="auto">
            <a:xfrm>
              <a:off x="208" y="3860"/>
              <a:ext cx="5320" cy="236"/>
              <a:chOff x="208" y="3860"/>
              <a:chExt cx="5320" cy="236"/>
            </a:xfrm>
          </p:grpSpPr>
          <p:sp>
            <p:nvSpPr>
              <p:cNvPr id="462862" name="Text Box 14"/>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62863" name="Text Box 15"/>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62864" name="Text Box 16"/>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62865" name="Text Box 17"/>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62866" name="Text Box 18"/>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62867" name="Text Box 19"/>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62868" name="Text Box 20"/>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62869" name="Text Box 21"/>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62870" name="Text Box 22"/>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62871" name="Text Box 23"/>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62872" name="Text Box 24"/>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5"/>
            <p:cNvGrpSpPr>
              <a:grpSpLocks/>
            </p:cNvGrpSpPr>
            <p:nvPr/>
          </p:nvGrpSpPr>
          <p:grpSpPr bwMode="auto">
            <a:xfrm>
              <a:off x="0" y="3818"/>
              <a:ext cx="5468" cy="66"/>
              <a:chOff x="0" y="3818"/>
              <a:chExt cx="5468" cy="66"/>
            </a:xfrm>
          </p:grpSpPr>
          <p:grpSp>
            <p:nvGrpSpPr>
              <p:cNvPr id="5" name="Group 26"/>
              <p:cNvGrpSpPr>
                <a:grpSpLocks/>
              </p:cNvGrpSpPr>
              <p:nvPr/>
            </p:nvGrpSpPr>
            <p:grpSpPr bwMode="auto">
              <a:xfrm>
                <a:off x="0" y="3818"/>
                <a:ext cx="5468" cy="66"/>
                <a:chOff x="0" y="3818"/>
                <a:chExt cx="5468" cy="66"/>
              </a:xfrm>
            </p:grpSpPr>
            <p:sp>
              <p:nvSpPr>
                <p:cNvPr id="462875" name="Line 27"/>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62876" name="Line 28"/>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62877" name="Line 29"/>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62878" name="Line 30"/>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62879" name="Line 31"/>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62880" name="Line 32"/>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62881" name="Line 33"/>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62882" name="Line 34"/>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62883" name="Line 35"/>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62884" name="Line 36"/>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62885" name="Line 37"/>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62886" name="Line 38"/>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62887" name="Line 39"/>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6" name="Group 40"/>
          <p:cNvGrpSpPr>
            <a:grpSpLocks/>
          </p:cNvGrpSpPr>
          <p:nvPr/>
        </p:nvGrpSpPr>
        <p:grpSpPr bwMode="auto">
          <a:xfrm>
            <a:off x="3370660" y="5380436"/>
            <a:ext cx="3551634" cy="4763"/>
            <a:chOff x="591" y="3799"/>
            <a:chExt cx="2983" cy="4"/>
          </a:xfrm>
        </p:grpSpPr>
        <p:grpSp>
          <p:nvGrpSpPr>
            <p:cNvPr id="7" name="Group 41"/>
            <p:cNvGrpSpPr>
              <a:grpSpLocks/>
            </p:cNvGrpSpPr>
            <p:nvPr/>
          </p:nvGrpSpPr>
          <p:grpSpPr bwMode="auto">
            <a:xfrm>
              <a:off x="591" y="3800"/>
              <a:ext cx="2477" cy="3"/>
              <a:chOff x="591" y="3800"/>
              <a:chExt cx="2477" cy="3"/>
            </a:xfrm>
          </p:grpSpPr>
          <p:sp>
            <p:nvSpPr>
              <p:cNvPr id="462890" name="Line 42"/>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8" name="Group 43"/>
              <p:cNvGrpSpPr>
                <a:grpSpLocks/>
              </p:cNvGrpSpPr>
              <p:nvPr/>
            </p:nvGrpSpPr>
            <p:grpSpPr bwMode="auto">
              <a:xfrm>
                <a:off x="591" y="3800"/>
                <a:ext cx="1581" cy="3"/>
                <a:chOff x="591" y="3800"/>
                <a:chExt cx="1581" cy="3"/>
              </a:xfrm>
            </p:grpSpPr>
            <p:sp>
              <p:nvSpPr>
                <p:cNvPr id="462892" name="Line 44"/>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9" name="Group 45"/>
                <p:cNvGrpSpPr>
                  <a:grpSpLocks/>
                </p:cNvGrpSpPr>
                <p:nvPr/>
              </p:nvGrpSpPr>
              <p:grpSpPr bwMode="auto">
                <a:xfrm>
                  <a:off x="591" y="3800"/>
                  <a:ext cx="1444" cy="3"/>
                  <a:chOff x="591" y="3800"/>
                  <a:chExt cx="1444" cy="3"/>
                </a:xfrm>
              </p:grpSpPr>
              <p:grpSp>
                <p:nvGrpSpPr>
                  <p:cNvPr id="10" name="Group 46"/>
                  <p:cNvGrpSpPr>
                    <a:grpSpLocks/>
                  </p:cNvGrpSpPr>
                  <p:nvPr/>
                </p:nvGrpSpPr>
                <p:grpSpPr bwMode="auto">
                  <a:xfrm>
                    <a:off x="591" y="3800"/>
                    <a:ext cx="1444" cy="3"/>
                    <a:chOff x="591" y="3800"/>
                    <a:chExt cx="1444" cy="3"/>
                  </a:xfrm>
                </p:grpSpPr>
                <p:sp>
                  <p:nvSpPr>
                    <p:cNvPr id="462895" name="Line 47"/>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62896" name="Line 48"/>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62897" name="Line 49"/>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62898" name="Line 50"/>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sz="1800"/>
            </a:p>
          </p:txBody>
        </p:sp>
      </p:grpSp>
      <p:grpSp>
        <p:nvGrpSpPr>
          <p:cNvPr id="11" name="Group 51"/>
          <p:cNvGrpSpPr>
            <a:grpSpLocks/>
          </p:cNvGrpSpPr>
          <p:nvPr/>
        </p:nvGrpSpPr>
        <p:grpSpPr bwMode="auto">
          <a:xfrm>
            <a:off x="3276602" y="4264830"/>
            <a:ext cx="3045619" cy="207169"/>
            <a:chOff x="512" y="2862"/>
            <a:chExt cx="2558" cy="174"/>
          </a:xfrm>
        </p:grpSpPr>
        <p:sp>
          <p:nvSpPr>
            <p:cNvPr id="462900" name="Line 52"/>
            <p:cNvSpPr>
              <a:spLocks noChangeShapeType="1"/>
            </p:cNvSpPr>
            <p:nvPr/>
          </p:nvSpPr>
          <p:spPr bwMode="auto">
            <a:xfrm flipV="1">
              <a:off x="2241" y="2952"/>
              <a:ext cx="829" cy="2"/>
            </a:xfrm>
            <a:prstGeom prst="line">
              <a:avLst/>
            </a:prstGeom>
            <a:noFill/>
            <a:ln w="76200">
              <a:pattFill prst="dkHorz">
                <a:fgClr>
                  <a:schemeClr val="accent2"/>
                </a:fgClr>
                <a:bgClr>
                  <a:srgbClr val="FFFF00"/>
                </a:bgClr>
              </a:pattFill>
              <a:round/>
              <a:headEnd/>
              <a:tailEnd/>
            </a:ln>
            <a:effectLst/>
          </p:spPr>
          <p:txBody>
            <a:bodyPr/>
            <a:lstStyle/>
            <a:p>
              <a:endParaRPr lang="en-US" sz="1800"/>
            </a:p>
          </p:txBody>
        </p:sp>
        <p:grpSp>
          <p:nvGrpSpPr>
            <p:cNvPr id="12" name="Group 53"/>
            <p:cNvGrpSpPr>
              <a:grpSpLocks/>
            </p:cNvGrpSpPr>
            <p:nvPr/>
          </p:nvGrpSpPr>
          <p:grpSpPr bwMode="auto">
            <a:xfrm>
              <a:off x="512" y="2862"/>
              <a:ext cx="1729" cy="174"/>
              <a:chOff x="512" y="2862"/>
              <a:chExt cx="1729" cy="174"/>
            </a:xfrm>
          </p:grpSpPr>
          <p:sp>
            <p:nvSpPr>
              <p:cNvPr id="462902" name="Line 54"/>
              <p:cNvSpPr>
                <a:spLocks noChangeShapeType="1"/>
              </p:cNvSpPr>
              <p:nvPr/>
            </p:nvSpPr>
            <p:spPr bwMode="auto">
              <a:xfrm flipV="1">
                <a:off x="1107" y="2953"/>
                <a:ext cx="1134" cy="2"/>
              </a:xfrm>
              <a:prstGeom prst="line">
                <a:avLst/>
              </a:prstGeom>
              <a:noFill/>
              <a:ln w="76200">
                <a:solidFill>
                  <a:schemeClr val="accent2"/>
                </a:solidFill>
                <a:round/>
                <a:headEnd/>
                <a:tailEnd/>
              </a:ln>
              <a:effectLst/>
            </p:spPr>
            <p:txBody>
              <a:bodyPr/>
              <a:lstStyle/>
              <a:p>
                <a:endParaRPr lang="en-US" sz="1800"/>
              </a:p>
            </p:txBody>
          </p:sp>
          <p:sp>
            <p:nvSpPr>
              <p:cNvPr id="462903" name="Text Box 55"/>
              <p:cNvSpPr txBox="1">
                <a:spLocks noChangeArrowheads="1"/>
              </p:cNvSpPr>
              <p:nvPr/>
            </p:nvSpPr>
            <p:spPr bwMode="auto">
              <a:xfrm>
                <a:off x="512" y="2862"/>
                <a:ext cx="687" cy="174"/>
              </a:xfrm>
              <a:prstGeom prst="rect">
                <a:avLst/>
              </a:prstGeom>
              <a:noFill/>
              <a:ln w="9525">
                <a:noFill/>
                <a:miter lim="800000"/>
                <a:headEnd/>
                <a:tailEnd/>
              </a:ln>
              <a:effectLst/>
            </p:spPr>
            <p:txBody>
              <a:bodyPr>
                <a:spAutoFit/>
              </a:bodyPr>
              <a:lstStyle/>
              <a:p>
                <a:pPr>
                  <a:spcBef>
                    <a:spcPct val="50000"/>
                  </a:spcBef>
                </a:pPr>
                <a:r>
                  <a:rPr lang="en-US" sz="750" b="0"/>
                  <a:t>Southern Pines</a:t>
                </a:r>
              </a:p>
            </p:txBody>
          </p:sp>
        </p:grpSp>
      </p:grpSp>
      <p:sp>
        <p:nvSpPr>
          <p:cNvPr id="462904" name="AutoShape 56"/>
          <p:cNvSpPr>
            <a:spLocks/>
          </p:cNvSpPr>
          <p:nvPr/>
        </p:nvSpPr>
        <p:spPr bwMode="auto">
          <a:xfrm>
            <a:off x="3238287" y="4687493"/>
            <a:ext cx="2555508" cy="207749"/>
          </a:xfrm>
          <a:prstGeom prst="accentCallout2">
            <a:avLst>
              <a:gd name="adj1" fmla="val 45000"/>
              <a:gd name="adj2" fmla="val 102111"/>
              <a:gd name="adj3" fmla="val 45000"/>
              <a:gd name="adj4" fmla="val 105227"/>
              <a:gd name="adj5" fmla="val -149375"/>
              <a:gd name="adj6" fmla="val 117046"/>
            </a:avLst>
          </a:prstGeom>
          <a:solidFill>
            <a:schemeClr val="accent1"/>
          </a:solidFill>
          <a:ln w="9525">
            <a:solidFill>
              <a:schemeClr val="tx1"/>
            </a:solidFill>
            <a:miter lim="800000"/>
            <a:headEnd/>
            <a:tailEnd/>
          </a:ln>
          <a:effectLst>
            <a:outerShdw dist="35921" dir="2700000" algn="ctr" rotWithShape="0">
              <a:schemeClr val="bg2">
                <a:alpha val="50000"/>
              </a:schemeClr>
            </a:outerShdw>
          </a:effectLst>
        </p:spPr>
        <p:txBody>
          <a:bodyPr wrap="none">
            <a:spAutoFit/>
          </a:bodyPr>
          <a:lstStyle/>
          <a:p>
            <a:pPr algn="ctr"/>
            <a:r>
              <a:rPr lang="en-US" sz="750" b="0"/>
              <a:t>Southern Pines faded out of the picture and went its own way</a:t>
            </a:r>
          </a:p>
        </p:txBody>
      </p:sp>
      <p:grpSp>
        <p:nvGrpSpPr>
          <p:cNvPr id="13" name="Group 57"/>
          <p:cNvGrpSpPr>
            <a:grpSpLocks/>
          </p:cNvGrpSpPr>
          <p:nvPr/>
        </p:nvGrpSpPr>
        <p:grpSpPr bwMode="auto">
          <a:xfrm>
            <a:off x="5030392" y="5788809"/>
            <a:ext cx="4246959" cy="208360"/>
            <a:chOff x="1985" y="4142"/>
            <a:chExt cx="3567" cy="175"/>
          </a:xfrm>
        </p:grpSpPr>
        <p:sp>
          <p:nvSpPr>
            <p:cNvPr id="462907" name="Text Box 59">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62908" name="Text Box 60">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62909" name="Text Box 61">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62910" name="Text Box 62">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62911" name="Text Box 63">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sp>
          <p:nvSpPr>
            <p:cNvPr id="462906" name="Text Box 58">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grpSp>
    </p:spTree>
  </p:cSld>
  <p:clrMapOvr>
    <a:masterClrMapping/>
  </p:clrMapOvr>
  <mc:AlternateContent xmlns:mc="http://schemas.openxmlformats.org/markup-compatibility/2006" xmlns:p14="http://schemas.microsoft.com/office/powerpoint/2010/main">
    <mc:Choice Requires="p14">
      <p:transition spd="slow" p14:dur="1600" advClick="0" advTm="2000">
        <p14:prism isContent="1" isInverted="1"/>
      </p:transition>
    </mc:Choice>
    <mc:Fallback xmlns="">
      <p:transition spd="slow" advClick="0" advTm="2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4"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92055" y="1541860"/>
            <a:ext cx="1990725" cy="1737122"/>
          </a:xfrm>
          <a:prstGeom prst="rect">
            <a:avLst/>
          </a:prstGeom>
          <a:noFill/>
        </p:spPr>
      </p:pic>
      <p:sp>
        <p:nvSpPr>
          <p:cNvPr id="62" name="Oval 5">
            <a:hlinkClick r:id="rId4"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sp>
        <p:nvSpPr>
          <p:cNvPr id="464899" name="Rectangle 3"/>
          <p:cNvSpPr>
            <a:spLocks noGrp="1" noChangeArrowheads="1"/>
          </p:cNvSpPr>
          <p:nvPr>
            <p:ph type="title"/>
          </p:nvPr>
        </p:nvSpPr>
        <p:spPr/>
        <p:txBody>
          <a:bodyPr/>
          <a:lstStyle/>
          <a:p>
            <a:r>
              <a:rPr lang="en-US"/>
              <a:t>Moore County Library, in Carthage</a:t>
            </a:r>
          </a:p>
        </p:txBody>
      </p:sp>
      <p:pic>
        <p:nvPicPr>
          <p:cNvPr id="464900"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64901" name="Picture 5" descr="carthagelibrary"/>
          <p:cNvPicPr>
            <a:picLocks noChangeAspect="1" noChangeArrowheads="1"/>
          </p:cNvPicPr>
          <p:nvPr/>
        </p:nvPicPr>
        <p:blipFill>
          <a:blip r:embed="rId6" cstate="print"/>
          <a:srcRect/>
          <a:stretch>
            <a:fillRect/>
          </a:stretch>
        </p:blipFill>
        <p:spPr bwMode="auto">
          <a:xfrm>
            <a:off x="6259116" y="2027635"/>
            <a:ext cx="2857500" cy="1581150"/>
          </a:xfrm>
          <a:prstGeom prst="rect">
            <a:avLst/>
          </a:prstGeom>
          <a:ln>
            <a:noFill/>
          </a:ln>
          <a:effectLst>
            <a:outerShdw blurRad="292100" dist="139700" dir="2700000" algn="tl" rotWithShape="0">
              <a:srgbClr val="333333">
                <a:alpha val="65000"/>
              </a:srgbClr>
            </a:outerShdw>
          </a:effectLst>
        </p:spPr>
      </p:pic>
      <p:sp>
        <p:nvSpPr>
          <p:cNvPr id="464902"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1969-present</a:t>
            </a:r>
          </a:p>
        </p:txBody>
      </p:sp>
      <p:sp>
        <p:nvSpPr>
          <p:cNvPr id="464903" name="AutoShape 7">
            <a:hlinkClick r:id="" action="ppaction://noaction" highlightClick="1"/>
          </p:cNvPr>
          <p:cNvSpPr>
            <a:spLocks noChangeArrowheads="1"/>
          </p:cNvSpPr>
          <p:nvPr/>
        </p:nvSpPr>
        <p:spPr bwMode="auto">
          <a:xfrm>
            <a:off x="4866086" y="3642123"/>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sp>
        <p:nvSpPr>
          <p:cNvPr id="464904" name="Rectangle 8"/>
          <p:cNvSpPr>
            <a:spLocks noChangeArrowheads="1"/>
          </p:cNvSpPr>
          <p:nvPr/>
        </p:nvSpPr>
        <p:spPr bwMode="auto">
          <a:xfrm rot="3629174">
            <a:off x="5104805" y="2909294"/>
            <a:ext cx="147638" cy="141685"/>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4905" name="Rectangle 9"/>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4906" name="Oval 10"/>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sp>
        <p:nvSpPr>
          <p:cNvPr id="464907" name="Rectangle 11"/>
          <p:cNvSpPr>
            <a:spLocks noChangeArrowheads="1"/>
          </p:cNvSpPr>
          <p:nvPr/>
        </p:nvSpPr>
        <p:spPr bwMode="auto">
          <a:xfrm rot="2215338">
            <a:off x="5595937" y="3946922"/>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4908" name="Line 12"/>
          <p:cNvSpPr>
            <a:spLocks noChangeShapeType="1"/>
          </p:cNvSpPr>
          <p:nvPr/>
        </p:nvSpPr>
        <p:spPr bwMode="auto">
          <a:xfrm flipH="1">
            <a:off x="4962526" y="3305175"/>
            <a:ext cx="2600325" cy="3810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64909" name="Rectangle 13"/>
          <p:cNvSpPr>
            <a:spLocks noChangeArrowheads="1"/>
          </p:cNvSpPr>
          <p:nvPr/>
        </p:nvSpPr>
        <p:spPr bwMode="auto">
          <a:xfrm>
            <a:off x="6319840" y="3771901"/>
            <a:ext cx="2732485" cy="784830"/>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20000"/>
              </a:spcBef>
              <a:buClr>
                <a:schemeClr val="accent1"/>
              </a:buClr>
              <a:buSzPct val="65000"/>
            </a:pPr>
            <a:r>
              <a:rPr lang="en-US" sz="1500" b="0" dirty="0">
                <a:solidFill>
                  <a:schemeClr val="bg1"/>
                </a:solidFill>
                <a:latin typeface="Trebuchet MS" pitchFamily="34" charset="0"/>
              </a:rPr>
              <a:t>Originally the headquarters of the Sandhill Regional Library System</a:t>
            </a:r>
          </a:p>
        </p:txBody>
      </p:sp>
      <p:grpSp>
        <p:nvGrpSpPr>
          <p:cNvPr id="2" name="Group 14"/>
          <p:cNvGrpSpPr>
            <a:grpSpLocks/>
          </p:cNvGrpSpPr>
          <p:nvPr/>
        </p:nvGrpSpPr>
        <p:grpSpPr bwMode="auto">
          <a:xfrm>
            <a:off x="2667001" y="5403074"/>
            <a:ext cx="6581775" cy="330995"/>
            <a:chOff x="0" y="3818"/>
            <a:chExt cx="5528" cy="278"/>
          </a:xfrm>
        </p:grpSpPr>
        <p:grpSp>
          <p:nvGrpSpPr>
            <p:cNvPr id="3" name="Group 15"/>
            <p:cNvGrpSpPr>
              <a:grpSpLocks/>
            </p:cNvGrpSpPr>
            <p:nvPr/>
          </p:nvGrpSpPr>
          <p:grpSpPr bwMode="auto">
            <a:xfrm>
              <a:off x="208" y="3860"/>
              <a:ext cx="5320" cy="236"/>
              <a:chOff x="208" y="3860"/>
              <a:chExt cx="5320" cy="236"/>
            </a:xfrm>
          </p:grpSpPr>
          <p:sp>
            <p:nvSpPr>
              <p:cNvPr id="464912" name="Text Box 16"/>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64913" name="Text Box 17"/>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64914" name="Text Box 18"/>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64915" name="Text Box 19"/>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64916" name="Text Box 20"/>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64917" name="Text Box 21"/>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64918" name="Text Box 22"/>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64919" name="Text Box 23"/>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64920" name="Text Box 24"/>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64921" name="Text Box 25"/>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64922" name="Text Box 26"/>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7"/>
            <p:cNvGrpSpPr>
              <a:grpSpLocks/>
            </p:cNvGrpSpPr>
            <p:nvPr/>
          </p:nvGrpSpPr>
          <p:grpSpPr bwMode="auto">
            <a:xfrm>
              <a:off x="0" y="3818"/>
              <a:ext cx="5468" cy="66"/>
              <a:chOff x="0" y="3818"/>
              <a:chExt cx="5468" cy="66"/>
            </a:xfrm>
          </p:grpSpPr>
          <p:grpSp>
            <p:nvGrpSpPr>
              <p:cNvPr id="5" name="Group 28"/>
              <p:cNvGrpSpPr>
                <a:grpSpLocks/>
              </p:cNvGrpSpPr>
              <p:nvPr/>
            </p:nvGrpSpPr>
            <p:grpSpPr bwMode="auto">
              <a:xfrm>
                <a:off x="0" y="3818"/>
                <a:ext cx="5468" cy="66"/>
                <a:chOff x="0" y="3818"/>
                <a:chExt cx="5468" cy="66"/>
              </a:xfrm>
            </p:grpSpPr>
            <p:sp>
              <p:nvSpPr>
                <p:cNvPr id="464925" name="Line 29"/>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64926" name="Line 30"/>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64927" name="Line 31"/>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64928" name="Line 32"/>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64929" name="Line 33"/>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64930" name="Line 34"/>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64931" name="Line 35"/>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64932" name="Line 36"/>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64933" name="Line 37"/>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64934" name="Line 38"/>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64935" name="Line 39"/>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64936" name="Line 40"/>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64937" name="Line 41"/>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6" name="Group 42"/>
          <p:cNvGrpSpPr>
            <a:grpSpLocks/>
          </p:cNvGrpSpPr>
          <p:nvPr/>
        </p:nvGrpSpPr>
        <p:grpSpPr bwMode="auto">
          <a:xfrm>
            <a:off x="3370660" y="5380436"/>
            <a:ext cx="3551634" cy="4763"/>
            <a:chOff x="591" y="3799"/>
            <a:chExt cx="2983" cy="4"/>
          </a:xfrm>
        </p:grpSpPr>
        <p:grpSp>
          <p:nvGrpSpPr>
            <p:cNvPr id="7" name="Group 43"/>
            <p:cNvGrpSpPr>
              <a:grpSpLocks/>
            </p:cNvGrpSpPr>
            <p:nvPr/>
          </p:nvGrpSpPr>
          <p:grpSpPr bwMode="auto">
            <a:xfrm>
              <a:off x="591" y="3800"/>
              <a:ext cx="2477" cy="3"/>
              <a:chOff x="591" y="3800"/>
              <a:chExt cx="2477" cy="3"/>
            </a:xfrm>
          </p:grpSpPr>
          <p:sp>
            <p:nvSpPr>
              <p:cNvPr id="464940" name="Line 44"/>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8" name="Group 45"/>
              <p:cNvGrpSpPr>
                <a:grpSpLocks/>
              </p:cNvGrpSpPr>
              <p:nvPr/>
            </p:nvGrpSpPr>
            <p:grpSpPr bwMode="auto">
              <a:xfrm>
                <a:off x="591" y="3800"/>
                <a:ext cx="1581" cy="3"/>
                <a:chOff x="591" y="3800"/>
                <a:chExt cx="1581" cy="3"/>
              </a:xfrm>
            </p:grpSpPr>
            <p:sp>
              <p:nvSpPr>
                <p:cNvPr id="464942" name="Line 46"/>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9" name="Group 47"/>
                <p:cNvGrpSpPr>
                  <a:grpSpLocks/>
                </p:cNvGrpSpPr>
                <p:nvPr/>
              </p:nvGrpSpPr>
              <p:grpSpPr bwMode="auto">
                <a:xfrm>
                  <a:off x="591" y="3800"/>
                  <a:ext cx="1444" cy="3"/>
                  <a:chOff x="591" y="3800"/>
                  <a:chExt cx="1444" cy="3"/>
                </a:xfrm>
              </p:grpSpPr>
              <p:grpSp>
                <p:nvGrpSpPr>
                  <p:cNvPr id="10" name="Group 48"/>
                  <p:cNvGrpSpPr>
                    <a:grpSpLocks/>
                  </p:cNvGrpSpPr>
                  <p:nvPr/>
                </p:nvGrpSpPr>
                <p:grpSpPr bwMode="auto">
                  <a:xfrm>
                    <a:off x="591" y="3800"/>
                    <a:ext cx="1444" cy="3"/>
                    <a:chOff x="591" y="3800"/>
                    <a:chExt cx="1444" cy="3"/>
                  </a:xfrm>
                </p:grpSpPr>
                <p:sp>
                  <p:nvSpPr>
                    <p:cNvPr id="464945" name="Line 49"/>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64946" name="Line 50"/>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64947" name="Line 51"/>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64948" name="Line 52"/>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sz="1800"/>
            </a:p>
          </p:txBody>
        </p:sp>
      </p:grpSp>
      <p:sp>
        <p:nvSpPr>
          <p:cNvPr id="464949" name="Line 53"/>
          <p:cNvSpPr>
            <a:spLocks noChangeShapeType="1"/>
          </p:cNvSpPr>
          <p:nvPr/>
        </p:nvSpPr>
        <p:spPr bwMode="auto">
          <a:xfrm flipV="1">
            <a:off x="6923485" y="4477942"/>
            <a:ext cx="0" cy="877490"/>
          </a:xfrm>
          <a:prstGeom prst="line">
            <a:avLst/>
          </a:prstGeom>
          <a:noFill/>
          <a:ln w="9525">
            <a:solidFill>
              <a:schemeClr val="tx1"/>
            </a:solidFill>
            <a:round/>
            <a:headEnd/>
            <a:tailEnd type="triangle" w="med" len="med"/>
          </a:ln>
          <a:effectLst/>
        </p:spPr>
        <p:txBody>
          <a:bodyPr/>
          <a:lstStyle/>
          <a:p>
            <a:endParaRPr lang="en-US" sz="1800"/>
          </a:p>
        </p:txBody>
      </p:sp>
      <p:grpSp>
        <p:nvGrpSpPr>
          <p:cNvPr id="11" name="Group 54"/>
          <p:cNvGrpSpPr>
            <a:grpSpLocks/>
          </p:cNvGrpSpPr>
          <p:nvPr/>
        </p:nvGrpSpPr>
        <p:grpSpPr bwMode="auto">
          <a:xfrm>
            <a:off x="5030392" y="5788809"/>
            <a:ext cx="4246959" cy="208360"/>
            <a:chOff x="1985" y="4142"/>
            <a:chExt cx="3567" cy="175"/>
          </a:xfrm>
        </p:grpSpPr>
        <p:sp>
          <p:nvSpPr>
            <p:cNvPr id="464951" name="Text Box 55">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64952" name="Text Box 56">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64953" name="Text Box 57">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64954" name="Text Box 58">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64955" name="Text Box 59">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64956" name="Text Box 60">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2000">
        <p14:prism isContent="1"/>
      </p:transition>
    </mc:Choice>
    <mc:Fallback xmlns="">
      <p:transition spd="slow" advClick="0" advTm="2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p:cNvSpPr>
            <a:spLocks noChangeArrowheads="1"/>
          </p:cNvSpPr>
          <p:nvPr/>
        </p:nvSpPr>
        <p:spPr bwMode="auto">
          <a:xfrm>
            <a:off x="3394472" y="3319463"/>
            <a:ext cx="2732484" cy="553998"/>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spcBef>
                <a:spcPct val="20000"/>
              </a:spcBef>
              <a:buClr>
                <a:schemeClr val="accent1"/>
              </a:buClr>
              <a:buSzPct val="65000"/>
            </a:pPr>
            <a:r>
              <a:rPr lang="en-US" sz="1500" b="0" dirty="0">
                <a:solidFill>
                  <a:schemeClr val="bg1"/>
                </a:solidFill>
                <a:latin typeface="Trebuchet MS" pitchFamily="34" charset="0"/>
              </a:rPr>
              <a:t>But no longer Carthage’s library</a:t>
            </a:r>
          </a:p>
        </p:txBody>
      </p:sp>
      <p:grpSp>
        <p:nvGrpSpPr>
          <p:cNvPr id="2" name="Group 3"/>
          <p:cNvGrpSpPr>
            <a:grpSpLocks/>
          </p:cNvGrpSpPr>
          <p:nvPr/>
        </p:nvGrpSpPr>
        <p:grpSpPr bwMode="auto">
          <a:xfrm>
            <a:off x="3092055" y="1541860"/>
            <a:ext cx="1990725" cy="1737122"/>
            <a:chOff x="918" y="1158"/>
            <a:chExt cx="1672" cy="1459"/>
          </a:xfrm>
        </p:grpSpPr>
        <p:pic>
          <p:nvPicPr>
            <p:cNvPr id="466948" name="Picture 4" descr="government_maps_moore_tn"/>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18" y="1158"/>
              <a:ext cx="1672" cy="1459"/>
            </a:xfrm>
            <a:prstGeom prst="rect">
              <a:avLst/>
            </a:prstGeom>
            <a:noFill/>
          </p:spPr>
        </p:pic>
        <p:sp>
          <p:nvSpPr>
            <p:cNvPr id="466949" name="Oval 5">
              <a:hlinkClick r:id="" action="ppaction://noaction"/>
            </p:cNvPr>
            <p:cNvSpPr>
              <a:spLocks noChangeArrowheads="1"/>
            </p:cNvSpPr>
            <p:nvPr/>
          </p:nvSpPr>
          <p:spPr bwMode="auto">
            <a:xfrm>
              <a:off x="1296" y="1330"/>
              <a:ext cx="192" cy="192"/>
            </a:xfrm>
            <a:prstGeom prst="ellipse">
              <a:avLst/>
            </a:prstGeom>
            <a:noFill/>
            <a:ln w="28575">
              <a:solidFill>
                <a:schemeClr val="folHlink"/>
              </a:solidFill>
              <a:round/>
              <a:headEnd/>
              <a:tailEnd/>
            </a:ln>
            <a:effectLst/>
          </p:spPr>
          <p:txBody>
            <a:bodyPr wrap="none" anchor="ctr"/>
            <a:lstStyle/>
            <a:p>
              <a:endParaRPr lang="en-US" sz="1800"/>
            </a:p>
          </p:txBody>
        </p:sp>
        <p:sp>
          <p:nvSpPr>
            <p:cNvPr id="466950" name="Oval 6">
              <a:hlinkClick r:id="rId5" action="ppaction://hlinksldjump"/>
            </p:cNvPr>
            <p:cNvSpPr>
              <a:spLocks noChangeArrowheads="1"/>
            </p:cNvSpPr>
            <p:nvPr/>
          </p:nvSpPr>
          <p:spPr bwMode="auto">
            <a:xfrm>
              <a:off x="1708" y="1615"/>
              <a:ext cx="192" cy="192"/>
            </a:xfrm>
            <a:prstGeom prst="ellipse">
              <a:avLst/>
            </a:prstGeom>
            <a:noFill/>
            <a:ln w="28575">
              <a:solidFill>
                <a:srgbClr val="FF0000"/>
              </a:solidFill>
              <a:round/>
              <a:headEnd/>
              <a:tailEnd/>
            </a:ln>
            <a:effectLst/>
          </p:spPr>
          <p:txBody>
            <a:bodyPr wrap="none" anchor="ctr"/>
            <a:lstStyle/>
            <a:p>
              <a:endParaRPr lang="en-US" sz="1800"/>
            </a:p>
          </p:txBody>
        </p:sp>
        <p:sp>
          <p:nvSpPr>
            <p:cNvPr id="466951" name="Oval 7">
              <a:hlinkClick r:id="" action="ppaction://noaction"/>
            </p:cNvPr>
            <p:cNvSpPr>
              <a:spLocks noChangeArrowheads="1"/>
            </p:cNvSpPr>
            <p:nvPr/>
          </p:nvSpPr>
          <p:spPr bwMode="auto">
            <a:xfrm>
              <a:off x="1678" y="2193"/>
              <a:ext cx="192" cy="192"/>
            </a:xfrm>
            <a:prstGeom prst="ellipse">
              <a:avLst/>
            </a:prstGeom>
            <a:noFill/>
            <a:ln w="28575">
              <a:solidFill>
                <a:schemeClr val="folHlink"/>
              </a:solidFill>
              <a:round/>
              <a:headEnd/>
              <a:tailEnd/>
            </a:ln>
            <a:effectLst/>
          </p:spPr>
          <p:txBody>
            <a:bodyPr wrap="none" anchor="ctr"/>
            <a:lstStyle/>
            <a:p>
              <a:endParaRPr lang="en-US" sz="1800"/>
            </a:p>
          </p:txBody>
        </p:sp>
        <p:sp>
          <p:nvSpPr>
            <p:cNvPr id="466952" name="Oval 8">
              <a:hlinkClick r:id="" action="ppaction://noaction"/>
            </p:cNvPr>
            <p:cNvSpPr>
              <a:spLocks noChangeArrowheads="1"/>
            </p:cNvSpPr>
            <p:nvPr/>
          </p:nvSpPr>
          <p:spPr bwMode="auto">
            <a:xfrm>
              <a:off x="1542" y="2284"/>
              <a:ext cx="192" cy="192"/>
            </a:xfrm>
            <a:prstGeom prst="ellipse">
              <a:avLst/>
            </a:prstGeom>
            <a:noFill/>
            <a:ln w="28575">
              <a:solidFill>
                <a:schemeClr val="folHlink"/>
              </a:solidFill>
              <a:round/>
              <a:headEnd/>
              <a:tailEnd/>
            </a:ln>
            <a:effectLst/>
          </p:spPr>
          <p:txBody>
            <a:bodyPr wrap="none" anchor="ctr"/>
            <a:lstStyle/>
            <a:p>
              <a:endParaRPr lang="en-US" sz="1800"/>
            </a:p>
          </p:txBody>
        </p:sp>
        <p:sp>
          <p:nvSpPr>
            <p:cNvPr id="466953" name="Oval 9">
              <a:hlinkClick r:id="rId6" action="ppaction://hlinksldjump"/>
            </p:cNvPr>
            <p:cNvSpPr>
              <a:spLocks noChangeArrowheads="1"/>
            </p:cNvSpPr>
            <p:nvPr/>
          </p:nvSpPr>
          <p:spPr bwMode="auto">
            <a:xfrm>
              <a:off x="1975" y="1893"/>
              <a:ext cx="192" cy="192"/>
            </a:xfrm>
            <a:prstGeom prst="ellipse">
              <a:avLst/>
            </a:prstGeom>
            <a:noFill/>
            <a:ln w="28575">
              <a:solidFill>
                <a:schemeClr val="folHlink"/>
              </a:solidFill>
              <a:round/>
              <a:headEnd/>
              <a:tailEnd/>
            </a:ln>
            <a:effectLst/>
          </p:spPr>
          <p:txBody>
            <a:bodyPr wrap="none" anchor="ctr"/>
            <a:lstStyle/>
            <a:p>
              <a:endParaRPr lang="en-US" sz="1800"/>
            </a:p>
          </p:txBody>
        </p:sp>
      </p:grpSp>
      <p:graphicFrame>
        <p:nvGraphicFramePr>
          <p:cNvPr id="466954" name="Object 10"/>
          <p:cNvGraphicFramePr>
            <a:graphicFrameLocks noChangeAspect="1"/>
          </p:cNvGraphicFramePr>
          <p:nvPr/>
        </p:nvGraphicFramePr>
        <p:xfrm>
          <a:off x="4457702" y="3253980"/>
          <a:ext cx="4927997" cy="2007394"/>
        </p:xfrm>
        <a:graphic>
          <a:graphicData uri="http://schemas.openxmlformats.org/presentationml/2006/ole">
            <mc:AlternateContent xmlns:mc="http://schemas.openxmlformats.org/markup-compatibility/2006">
              <mc:Choice xmlns:v="urn:schemas-microsoft-com:vml" Requires="v">
                <p:oleObj spid="_x0000_s1026" name="Bitmap Image" r:id="rId7" imgW="6571429" imgH="2676899" progId="PBrush">
                  <p:embed/>
                </p:oleObj>
              </mc:Choice>
              <mc:Fallback>
                <p:oleObj name="Bitmap Image" r:id="rId7" imgW="6571429" imgH="2676899" progId="PBrush">
                  <p:embed/>
                  <p:pic>
                    <p:nvPicPr>
                      <p:cNvPr id="466954" name="Object 10"/>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57702" y="3253980"/>
                        <a:ext cx="4927997" cy="20073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6956" name="Rectangle 12"/>
          <p:cNvSpPr>
            <a:spLocks noGrp="1" noChangeArrowheads="1"/>
          </p:cNvSpPr>
          <p:nvPr>
            <p:ph type="title"/>
          </p:nvPr>
        </p:nvSpPr>
        <p:spPr/>
        <p:txBody>
          <a:bodyPr/>
          <a:lstStyle/>
          <a:p>
            <a:r>
              <a:rPr lang="en-US"/>
              <a:t>Carthage – the Moore County Library</a:t>
            </a:r>
          </a:p>
        </p:txBody>
      </p:sp>
      <p:sp>
        <p:nvSpPr>
          <p:cNvPr id="466957" name="Text Box 13"/>
          <p:cNvSpPr txBox="1">
            <a:spLocks noChangeArrowheads="1"/>
          </p:cNvSpPr>
          <p:nvPr/>
        </p:nvSpPr>
        <p:spPr bwMode="auto">
          <a:xfrm>
            <a:off x="2943227" y="2616996"/>
            <a:ext cx="736997" cy="207749"/>
          </a:xfrm>
          <a:prstGeom prst="rect">
            <a:avLst/>
          </a:prstGeom>
          <a:noFill/>
          <a:ln w="9525">
            <a:noFill/>
            <a:miter lim="800000"/>
            <a:headEnd/>
            <a:tailEnd/>
          </a:ln>
          <a:effectLst/>
        </p:spPr>
        <p:txBody>
          <a:bodyPr>
            <a:spAutoFit/>
          </a:bodyPr>
          <a:lstStyle/>
          <a:p>
            <a:pPr>
              <a:spcBef>
                <a:spcPct val="50000"/>
              </a:spcBef>
            </a:pPr>
            <a:r>
              <a:rPr lang="en-US" sz="750" b="0"/>
              <a:t>County</a:t>
            </a:r>
          </a:p>
        </p:txBody>
      </p:sp>
      <p:grpSp>
        <p:nvGrpSpPr>
          <p:cNvPr id="3" name="Group 14"/>
          <p:cNvGrpSpPr>
            <a:grpSpLocks/>
          </p:cNvGrpSpPr>
          <p:nvPr/>
        </p:nvGrpSpPr>
        <p:grpSpPr bwMode="auto">
          <a:xfrm>
            <a:off x="7554517" y="2471737"/>
            <a:ext cx="817959" cy="2882504"/>
            <a:chOff x="4417" y="1280"/>
            <a:chExt cx="687" cy="2421"/>
          </a:xfrm>
        </p:grpSpPr>
        <p:sp>
          <p:nvSpPr>
            <p:cNvPr id="466959" name="Text Box 15"/>
            <p:cNvSpPr txBox="1">
              <a:spLocks noChangeArrowheads="1"/>
            </p:cNvSpPr>
            <p:nvPr/>
          </p:nvSpPr>
          <p:spPr bwMode="auto">
            <a:xfrm>
              <a:off x="4417" y="1280"/>
              <a:ext cx="687" cy="174"/>
            </a:xfrm>
            <a:prstGeom prst="rect">
              <a:avLst/>
            </a:prstGeom>
            <a:noFill/>
            <a:ln w="9525">
              <a:noFill/>
              <a:miter lim="800000"/>
              <a:headEnd/>
              <a:tailEnd/>
            </a:ln>
            <a:effectLst/>
          </p:spPr>
          <p:txBody>
            <a:bodyPr>
              <a:spAutoFit/>
            </a:bodyPr>
            <a:lstStyle/>
            <a:p>
              <a:pPr algn="ctr">
                <a:spcBef>
                  <a:spcPct val="50000"/>
                </a:spcBef>
              </a:pPr>
              <a:r>
                <a:rPr lang="en-US" sz="750" b="0"/>
                <a:t>Pinebluff</a:t>
              </a:r>
            </a:p>
          </p:txBody>
        </p:sp>
        <p:sp>
          <p:nvSpPr>
            <p:cNvPr id="466960" name="Line 16"/>
            <p:cNvSpPr>
              <a:spLocks noChangeShapeType="1"/>
            </p:cNvSpPr>
            <p:nvPr/>
          </p:nvSpPr>
          <p:spPr bwMode="auto">
            <a:xfrm flipH="1" flipV="1">
              <a:off x="4757" y="1398"/>
              <a:ext cx="11" cy="2303"/>
            </a:xfrm>
            <a:prstGeom prst="line">
              <a:avLst/>
            </a:prstGeom>
            <a:noFill/>
            <a:ln w="38100">
              <a:solidFill>
                <a:schemeClr val="tx1"/>
              </a:solidFill>
              <a:round/>
              <a:headEnd/>
              <a:tailEnd type="triangle" w="med" len="med"/>
            </a:ln>
            <a:effectLst/>
          </p:spPr>
          <p:txBody>
            <a:bodyPr/>
            <a:lstStyle/>
            <a:p>
              <a:endParaRPr lang="en-US" sz="1800"/>
            </a:p>
          </p:txBody>
        </p:sp>
      </p:grpSp>
      <p:grpSp>
        <p:nvGrpSpPr>
          <p:cNvPr id="4" name="Group 17"/>
          <p:cNvGrpSpPr>
            <a:grpSpLocks/>
          </p:cNvGrpSpPr>
          <p:nvPr/>
        </p:nvGrpSpPr>
        <p:grpSpPr bwMode="auto">
          <a:xfrm>
            <a:off x="7300914" y="2809877"/>
            <a:ext cx="817960" cy="2541985"/>
            <a:chOff x="4182" y="1566"/>
            <a:chExt cx="687" cy="2135"/>
          </a:xfrm>
        </p:grpSpPr>
        <p:sp>
          <p:nvSpPr>
            <p:cNvPr id="466962" name="Line 18"/>
            <p:cNvSpPr>
              <a:spLocks noChangeShapeType="1"/>
            </p:cNvSpPr>
            <p:nvPr/>
          </p:nvSpPr>
          <p:spPr bwMode="auto">
            <a:xfrm flipH="1" flipV="1">
              <a:off x="4679" y="1686"/>
              <a:ext cx="3" cy="2015"/>
            </a:xfrm>
            <a:prstGeom prst="line">
              <a:avLst/>
            </a:prstGeom>
            <a:noFill/>
            <a:ln w="38100">
              <a:solidFill>
                <a:schemeClr val="tx1"/>
              </a:solidFill>
              <a:round/>
              <a:headEnd/>
              <a:tailEnd type="triangle" w="med" len="med"/>
            </a:ln>
            <a:effectLst/>
          </p:spPr>
          <p:txBody>
            <a:bodyPr/>
            <a:lstStyle/>
            <a:p>
              <a:endParaRPr lang="en-US" sz="1800"/>
            </a:p>
          </p:txBody>
        </p:sp>
        <p:sp>
          <p:nvSpPr>
            <p:cNvPr id="466963" name="Text Box 19"/>
            <p:cNvSpPr txBox="1">
              <a:spLocks noChangeArrowheads="1"/>
            </p:cNvSpPr>
            <p:nvPr/>
          </p:nvSpPr>
          <p:spPr bwMode="auto">
            <a:xfrm>
              <a:off x="4182" y="1566"/>
              <a:ext cx="687" cy="174"/>
            </a:xfrm>
            <a:prstGeom prst="rect">
              <a:avLst/>
            </a:prstGeom>
            <a:noFill/>
            <a:ln w="9525">
              <a:noFill/>
              <a:miter lim="800000"/>
              <a:headEnd/>
              <a:tailEnd/>
            </a:ln>
            <a:effectLst/>
          </p:spPr>
          <p:txBody>
            <a:bodyPr>
              <a:spAutoFit/>
            </a:bodyPr>
            <a:lstStyle/>
            <a:p>
              <a:pPr algn="ctr">
                <a:spcBef>
                  <a:spcPct val="50000"/>
                </a:spcBef>
              </a:pPr>
              <a:r>
                <a:rPr lang="en-US" sz="750" b="0"/>
                <a:t>Aberdeen</a:t>
              </a:r>
            </a:p>
          </p:txBody>
        </p:sp>
      </p:grpSp>
      <p:grpSp>
        <p:nvGrpSpPr>
          <p:cNvPr id="5" name="Group 20"/>
          <p:cNvGrpSpPr>
            <a:grpSpLocks/>
          </p:cNvGrpSpPr>
          <p:nvPr/>
        </p:nvGrpSpPr>
        <p:grpSpPr bwMode="auto">
          <a:xfrm>
            <a:off x="8101015" y="2305051"/>
            <a:ext cx="736997" cy="3046810"/>
            <a:chOff x="4792" y="1142"/>
            <a:chExt cx="619" cy="2559"/>
          </a:xfrm>
        </p:grpSpPr>
        <p:sp>
          <p:nvSpPr>
            <p:cNvPr id="466965" name="Text Box 21"/>
            <p:cNvSpPr txBox="1">
              <a:spLocks noChangeArrowheads="1"/>
            </p:cNvSpPr>
            <p:nvPr/>
          </p:nvSpPr>
          <p:spPr bwMode="auto">
            <a:xfrm>
              <a:off x="4792" y="1142"/>
              <a:ext cx="619" cy="174"/>
            </a:xfrm>
            <a:prstGeom prst="rect">
              <a:avLst/>
            </a:prstGeom>
            <a:noFill/>
            <a:ln w="9525">
              <a:noFill/>
              <a:miter lim="800000"/>
              <a:headEnd/>
              <a:tailEnd/>
            </a:ln>
            <a:effectLst/>
          </p:spPr>
          <p:txBody>
            <a:bodyPr>
              <a:spAutoFit/>
            </a:bodyPr>
            <a:lstStyle/>
            <a:p>
              <a:pPr algn="ctr">
                <a:spcBef>
                  <a:spcPct val="50000"/>
                </a:spcBef>
              </a:pPr>
              <a:r>
                <a:rPr lang="en-US" sz="750" b="0"/>
                <a:t>Robbins</a:t>
              </a:r>
            </a:p>
          </p:txBody>
        </p:sp>
        <p:sp>
          <p:nvSpPr>
            <p:cNvPr id="466966" name="Line 22"/>
            <p:cNvSpPr>
              <a:spLocks noChangeShapeType="1"/>
            </p:cNvSpPr>
            <p:nvPr/>
          </p:nvSpPr>
          <p:spPr bwMode="auto">
            <a:xfrm flipV="1">
              <a:off x="5105" y="1254"/>
              <a:ext cx="0" cy="2447"/>
            </a:xfrm>
            <a:prstGeom prst="line">
              <a:avLst/>
            </a:prstGeom>
            <a:noFill/>
            <a:ln w="38100">
              <a:solidFill>
                <a:schemeClr val="tx1"/>
              </a:solidFill>
              <a:round/>
              <a:headEnd/>
              <a:tailEnd type="triangle" w="med" len="med"/>
            </a:ln>
            <a:effectLst/>
          </p:spPr>
          <p:txBody>
            <a:bodyPr/>
            <a:lstStyle/>
            <a:p>
              <a:endParaRPr lang="en-US" sz="1800"/>
            </a:p>
          </p:txBody>
        </p:sp>
      </p:grpSp>
      <p:grpSp>
        <p:nvGrpSpPr>
          <p:cNvPr id="6" name="Group 23"/>
          <p:cNvGrpSpPr>
            <a:grpSpLocks/>
          </p:cNvGrpSpPr>
          <p:nvPr/>
        </p:nvGrpSpPr>
        <p:grpSpPr bwMode="auto">
          <a:xfrm>
            <a:off x="8439151" y="2114551"/>
            <a:ext cx="817960" cy="3242072"/>
            <a:chOff x="5040" y="978"/>
            <a:chExt cx="687" cy="2723"/>
          </a:xfrm>
        </p:grpSpPr>
        <p:sp>
          <p:nvSpPr>
            <p:cNvPr id="466968" name="Text Box 24"/>
            <p:cNvSpPr txBox="1">
              <a:spLocks noChangeArrowheads="1"/>
            </p:cNvSpPr>
            <p:nvPr/>
          </p:nvSpPr>
          <p:spPr bwMode="auto">
            <a:xfrm>
              <a:off x="5040" y="978"/>
              <a:ext cx="687" cy="174"/>
            </a:xfrm>
            <a:prstGeom prst="rect">
              <a:avLst/>
            </a:prstGeom>
            <a:noFill/>
            <a:ln w="9525">
              <a:noFill/>
              <a:miter lim="800000"/>
              <a:headEnd/>
              <a:tailEnd/>
            </a:ln>
            <a:effectLst/>
          </p:spPr>
          <p:txBody>
            <a:bodyPr>
              <a:spAutoFit/>
            </a:bodyPr>
            <a:lstStyle/>
            <a:p>
              <a:pPr algn="ctr">
                <a:spcBef>
                  <a:spcPct val="50000"/>
                </a:spcBef>
              </a:pPr>
              <a:r>
                <a:rPr lang="en-US" sz="750" b="0"/>
                <a:t>Vass</a:t>
              </a:r>
            </a:p>
          </p:txBody>
        </p:sp>
        <p:sp>
          <p:nvSpPr>
            <p:cNvPr id="466969" name="Line 25"/>
            <p:cNvSpPr>
              <a:spLocks noChangeShapeType="1"/>
            </p:cNvSpPr>
            <p:nvPr/>
          </p:nvSpPr>
          <p:spPr bwMode="auto">
            <a:xfrm flipV="1">
              <a:off x="5387" y="1110"/>
              <a:ext cx="4" cy="2591"/>
            </a:xfrm>
            <a:prstGeom prst="line">
              <a:avLst/>
            </a:prstGeom>
            <a:noFill/>
            <a:ln w="38100">
              <a:solidFill>
                <a:schemeClr val="tx1"/>
              </a:solidFill>
              <a:round/>
              <a:headEnd/>
              <a:tailEnd type="triangle" w="med" len="med"/>
            </a:ln>
            <a:effectLst/>
          </p:spPr>
          <p:txBody>
            <a:bodyPr/>
            <a:lstStyle/>
            <a:p>
              <a:endParaRPr lang="en-US" sz="1800"/>
            </a:p>
          </p:txBody>
        </p:sp>
      </p:grpSp>
      <p:grpSp>
        <p:nvGrpSpPr>
          <p:cNvPr id="7" name="Group 26"/>
          <p:cNvGrpSpPr>
            <a:grpSpLocks/>
          </p:cNvGrpSpPr>
          <p:nvPr/>
        </p:nvGrpSpPr>
        <p:grpSpPr bwMode="auto">
          <a:xfrm>
            <a:off x="4680347" y="4622007"/>
            <a:ext cx="2370534" cy="731044"/>
            <a:chOff x="1747" y="3086"/>
            <a:chExt cx="1991" cy="614"/>
          </a:xfrm>
        </p:grpSpPr>
        <p:sp>
          <p:nvSpPr>
            <p:cNvPr id="466971" name="Line 27"/>
            <p:cNvSpPr>
              <a:spLocks noChangeShapeType="1"/>
            </p:cNvSpPr>
            <p:nvPr/>
          </p:nvSpPr>
          <p:spPr bwMode="auto">
            <a:xfrm flipH="1" flipV="1">
              <a:off x="3643" y="3200"/>
              <a:ext cx="0" cy="500"/>
            </a:xfrm>
            <a:prstGeom prst="line">
              <a:avLst/>
            </a:prstGeom>
            <a:noFill/>
            <a:ln w="38100">
              <a:solidFill>
                <a:schemeClr val="tx1"/>
              </a:solidFill>
              <a:round/>
              <a:headEnd/>
              <a:tailEnd type="triangle" w="med" len="med"/>
            </a:ln>
            <a:effectLst/>
          </p:spPr>
          <p:txBody>
            <a:bodyPr/>
            <a:lstStyle/>
            <a:p>
              <a:endParaRPr lang="en-US" sz="1800"/>
            </a:p>
          </p:txBody>
        </p:sp>
        <p:sp>
          <p:nvSpPr>
            <p:cNvPr id="466972" name="Text Box 28"/>
            <p:cNvSpPr txBox="1">
              <a:spLocks noChangeArrowheads="1"/>
            </p:cNvSpPr>
            <p:nvPr/>
          </p:nvSpPr>
          <p:spPr bwMode="auto">
            <a:xfrm>
              <a:off x="1747" y="3086"/>
              <a:ext cx="1991" cy="174"/>
            </a:xfrm>
            <a:prstGeom prst="rect">
              <a:avLst/>
            </a:prstGeom>
            <a:noFill/>
            <a:ln w="9525">
              <a:noFill/>
              <a:miter lim="800000"/>
              <a:headEnd/>
              <a:tailEnd/>
            </a:ln>
            <a:effectLst/>
          </p:spPr>
          <p:txBody>
            <a:bodyPr>
              <a:spAutoFit/>
            </a:bodyPr>
            <a:lstStyle/>
            <a:p>
              <a:pPr algn="ctr">
                <a:spcBef>
                  <a:spcPct val="50000"/>
                </a:spcBef>
              </a:pPr>
              <a:r>
                <a:rPr lang="en-US" sz="750" b="0"/>
                <a:t>Founding member Sandhill Regional Library System</a:t>
              </a:r>
            </a:p>
          </p:txBody>
        </p:sp>
      </p:grpSp>
      <p:grpSp>
        <p:nvGrpSpPr>
          <p:cNvPr id="8" name="Group 29"/>
          <p:cNvGrpSpPr>
            <a:grpSpLocks/>
          </p:cNvGrpSpPr>
          <p:nvPr/>
        </p:nvGrpSpPr>
        <p:grpSpPr bwMode="auto">
          <a:xfrm>
            <a:off x="2667001" y="5403074"/>
            <a:ext cx="6581775" cy="330995"/>
            <a:chOff x="0" y="3818"/>
            <a:chExt cx="5528" cy="278"/>
          </a:xfrm>
        </p:grpSpPr>
        <p:grpSp>
          <p:nvGrpSpPr>
            <p:cNvPr id="9" name="Group 30"/>
            <p:cNvGrpSpPr>
              <a:grpSpLocks/>
            </p:cNvGrpSpPr>
            <p:nvPr/>
          </p:nvGrpSpPr>
          <p:grpSpPr bwMode="auto">
            <a:xfrm>
              <a:off x="208" y="3860"/>
              <a:ext cx="5320" cy="236"/>
              <a:chOff x="208" y="3860"/>
              <a:chExt cx="5320" cy="236"/>
            </a:xfrm>
          </p:grpSpPr>
          <p:sp>
            <p:nvSpPr>
              <p:cNvPr id="466975" name="Text Box 31"/>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66976" name="Text Box 32"/>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66977" name="Text Box 33"/>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66978" name="Text Box 34"/>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66979" name="Text Box 35"/>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66980" name="Text Box 36"/>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66981" name="Text Box 37"/>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66982" name="Text Box 38"/>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66983" name="Text Box 39"/>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66984" name="Text Box 40"/>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66985" name="Text Box 41"/>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10" name="Group 42"/>
            <p:cNvGrpSpPr>
              <a:grpSpLocks/>
            </p:cNvGrpSpPr>
            <p:nvPr/>
          </p:nvGrpSpPr>
          <p:grpSpPr bwMode="auto">
            <a:xfrm>
              <a:off x="0" y="3818"/>
              <a:ext cx="5468" cy="66"/>
              <a:chOff x="0" y="3818"/>
              <a:chExt cx="5468" cy="66"/>
            </a:xfrm>
          </p:grpSpPr>
          <p:grpSp>
            <p:nvGrpSpPr>
              <p:cNvPr id="11" name="Group 43"/>
              <p:cNvGrpSpPr>
                <a:grpSpLocks/>
              </p:cNvGrpSpPr>
              <p:nvPr/>
            </p:nvGrpSpPr>
            <p:grpSpPr bwMode="auto">
              <a:xfrm>
                <a:off x="0" y="3818"/>
                <a:ext cx="5468" cy="66"/>
                <a:chOff x="0" y="3818"/>
                <a:chExt cx="5468" cy="66"/>
              </a:xfrm>
            </p:grpSpPr>
            <p:sp>
              <p:nvSpPr>
                <p:cNvPr id="466988" name="Line 44"/>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66989" name="Line 45"/>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66990" name="Line 46"/>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66991" name="Line 47"/>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66992" name="Line 48"/>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66993" name="Line 49"/>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66994" name="Line 50"/>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66995" name="Line 51"/>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66996" name="Line 52"/>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66997" name="Line 53"/>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66998" name="Line 54"/>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66999" name="Line 55"/>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67000" name="Line 56"/>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12" name="Group 57"/>
          <p:cNvGrpSpPr>
            <a:grpSpLocks/>
          </p:cNvGrpSpPr>
          <p:nvPr/>
        </p:nvGrpSpPr>
        <p:grpSpPr bwMode="auto">
          <a:xfrm>
            <a:off x="3370662" y="5380436"/>
            <a:ext cx="5807869" cy="4763"/>
            <a:chOff x="591" y="3799"/>
            <a:chExt cx="4878" cy="4"/>
          </a:xfrm>
        </p:grpSpPr>
        <p:grpSp>
          <p:nvGrpSpPr>
            <p:cNvPr id="13" name="Group 58"/>
            <p:cNvGrpSpPr>
              <a:grpSpLocks/>
            </p:cNvGrpSpPr>
            <p:nvPr/>
          </p:nvGrpSpPr>
          <p:grpSpPr bwMode="auto">
            <a:xfrm>
              <a:off x="591" y="3799"/>
              <a:ext cx="2983" cy="4"/>
              <a:chOff x="591" y="3799"/>
              <a:chExt cx="2983" cy="4"/>
            </a:xfrm>
          </p:grpSpPr>
          <p:grpSp>
            <p:nvGrpSpPr>
              <p:cNvPr id="14" name="Group 59"/>
              <p:cNvGrpSpPr>
                <a:grpSpLocks/>
              </p:cNvGrpSpPr>
              <p:nvPr/>
            </p:nvGrpSpPr>
            <p:grpSpPr bwMode="auto">
              <a:xfrm>
                <a:off x="591" y="3800"/>
                <a:ext cx="2477" cy="3"/>
                <a:chOff x="591" y="3800"/>
                <a:chExt cx="2477" cy="3"/>
              </a:xfrm>
            </p:grpSpPr>
            <p:sp>
              <p:nvSpPr>
                <p:cNvPr id="467004" name="Line 60"/>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15" name="Group 61"/>
                <p:cNvGrpSpPr>
                  <a:grpSpLocks/>
                </p:cNvGrpSpPr>
                <p:nvPr/>
              </p:nvGrpSpPr>
              <p:grpSpPr bwMode="auto">
                <a:xfrm>
                  <a:off x="591" y="3800"/>
                  <a:ext cx="1581" cy="3"/>
                  <a:chOff x="591" y="3800"/>
                  <a:chExt cx="1581" cy="3"/>
                </a:xfrm>
              </p:grpSpPr>
              <p:sp>
                <p:nvSpPr>
                  <p:cNvPr id="467006" name="Line 62"/>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16" name="Group 63"/>
                  <p:cNvGrpSpPr>
                    <a:grpSpLocks/>
                  </p:cNvGrpSpPr>
                  <p:nvPr/>
                </p:nvGrpSpPr>
                <p:grpSpPr bwMode="auto">
                  <a:xfrm>
                    <a:off x="591" y="3800"/>
                    <a:ext cx="1444" cy="3"/>
                    <a:chOff x="591" y="3800"/>
                    <a:chExt cx="1444" cy="3"/>
                  </a:xfrm>
                </p:grpSpPr>
                <p:grpSp>
                  <p:nvGrpSpPr>
                    <p:cNvPr id="17" name="Group 64"/>
                    <p:cNvGrpSpPr>
                      <a:grpSpLocks/>
                    </p:cNvGrpSpPr>
                    <p:nvPr/>
                  </p:nvGrpSpPr>
                  <p:grpSpPr bwMode="auto">
                    <a:xfrm>
                      <a:off x="591" y="3800"/>
                      <a:ext cx="1444" cy="3"/>
                      <a:chOff x="591" y="3800"/>
                      <a:chExt cx="1444" cy="3"/>
                    </a:xfrm>
                  </p:grpSpPr>
                  <p:sp>
                    <p:nvSpPr>
                      <p:cNvPr id="467009" name="Line 65"/>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67010" name="Line 66"/>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67011" name="Line 67"/>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67012" name="Line 68"/>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sz="1800"/>
              </a:p>
            </p:txBody>
          </p:sp>
        </p:grpSp>
        <p:sp>
          <p:nvSpPr>
            <p:cNvPr id="467013" name="Line 69"/>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grpSp>
        <p:nvGrpSpPr>
          <p:cNvPr id="18" name="Group 70"/>
          <p:cNvGrpSpPr>
            <a:grpSpLocks/>
          </p:cNvGrpSpPr>
          <p:nvPr/>
        </p:nvGrpSpPr>
        <p:grpSpPr bwMode="auto">
          <a:xfrm>
            <a:off x="5030392" y="5788809"/>
            <a:ext cx="4246959" cy="208360"/>
            <a:chOff x="1985" y="4142"/>
            <a:chExt cx="3567" cy="175"/>
          </a:xfrm>
        </p:grpSpPr>
        <p:sp>
          <p:nvSpPr>
            <p:cNvPr id="467015" name="Text Box 71">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67016" name="Text Box 72">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67017" name="Text Box 73">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67018" name="Text Box 74">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67019" name="Text Box 75">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67020" name="Text Box 76">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4="http://schemas.microsoft.com/office/powerpoint/2010/main">
    <mc:Choice Requires="p14">
      <p:transition spd="slow" p14:dur="2000" advClick="0" advTm="2000">
        <p14:ferris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10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1000"/>
                                        <p:tgtEl>
                                          <p:spTgt spid="3"/>
                                        </p:tgtEl>
                                      </p:cBhvr>
                                    </p:animEffect>
                                  </p:childTnLst>
                                </p:cTn>
                              </p:par>
                              <p:par>
                                <p:cTn id="14" presetID="22" presetClass="entr" presetSubtype="4" fill="hold" nodeType="withEffect">
                                  <p:stCondLst>
                                    <p:cond delay="50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000"/>
                                        <p:tgtEl>
                                          <p:spTgt spid="5"/>
                                        </p:tgtEl>
                                      </p:cBhvr>
                                    </p:animEffect>
                                  </p:childTnLst>
                                </p:cTn>
                              </p:par>
                              <p:par>
                                <p:cTn id="17" presetID="22" presetClass="entr" presetSubtype="4" fill="hold" nodeType="with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1000"/>
                                        <p:tgtEl>
                                          <p:spTgt spid="6"/>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66946"/>
                                        </p:tgtEl>
                                        <p:attrNameLst>
                                          <p:attrName>style.visibility</p:attrName>
                                        </p:attrNameLst>
                                      </p:cBhvr>
                                      <p:to>
                                        <p:strVal val="visible"/>
                                      </p:to>
                                    </p:set>
                                    <p:animEffect transition="in" filter="fade">
                                      <p:cBhvr>
                                        <p:cTn id="22" dur="2000"/>
                                        <p:tgtEl>
                                          <p:spTgt spid="466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94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4" descr="government_maps_moore_tn"/>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092055" y="1541860"/>
            <a:ext cx="1990725" cy="1737122"/>
          </a:xfrm>
          <a:prstGeom prst="rect">
            <a:avLst/>
          </a:prstGeom>
          <a:noFill/>
        </p:spPr>
      </p:pic>
      <p:sp>
        <p:nvSpPr>
          <p:cNvPr id="64" name="Oval 5">
            <a:hlinkClick r:id="rId4" action="ppaction://hlinksldjump"/>
          </p:cNvPr>
          <p:cNvSpPr>
            <a:spLocks noChangeArrowheads="1"/>
          </p:cNvSpPr>
          <p:nvPr/>
        </p:nvSpPr>
        <p:spPr bwMode="auto">
          <a:xfrm>
            <a:off x="4032647" y="2085975"/>
            <a:ext cx="228600" cy="228600"/>
          </a:xfrm>
          <a:prstGeom prst="ellipse">
            <a:avLst/>
          </a:prstGeom>
          <a:noFill/>
          <a:ln w="28575">
            <a:solidFill>
              <a:srgbClr val="FF0000"/>
            </a:solidFill>
            <a:round/>
            <a:headEnd/>
            <a:tailEnd/>
          </a:ln>
          <a:effectLst/>
        </p:spPr>
        <p:txBody>
          <a:bodyPr wrap="none" anchor="ctr"/>
          <a:lstStyle/>
          <a:p>
            <a:endParaRPr lang="en-US" sz="1800"/>
          </a:p>
        </p:txBody>
      </p:sp>
      <p:sp>
        <p:nvSpPr>
          <p:cNvPr id="468995" name="Rectangle 3"/>
          <p:cNvSpPr>
            <a:spLocks noGrp="1" noChangeArrowheads="1"/>
          </p:cNvSpPr>
          <p:nvPr>
            <p:ph type="title"/>
          </p:nvPr>
        </p:nvSpPr>
        <p:spPr/>
        <p:txBody>
          <a:bodyPr/>
          <a:lstStyle/>
          <a:p>
            <a:r>
              <a:rPr lang="en-US" sz="2850"/>
              <a:t>Moore County Library in Carthage today</a:t>
            </a:r>
          </a:p>
        </p:txBody>
      </p:sp>
      <p:pic>
        <p:nvPicPr>
          <p:cNvPr id="468996" name="Picture 4"/>
          <p:cNvPicPr>
            <a:picLocks noChangeAspect="1" noChangeArrowheads="1"/>
          </p:cNvPicPr>
          <p:nvPr/>
        </p:nvPicPr>
        <p:blipFill>
          <a:blip r:embed="rId5" cstate="print"/>
          <a:srcRect l="24753" t="39207" r="9688" b="6485"/>
          <a:stretch>
            <a:fillRect/>
          </a:stretch>
        </p:blipFill>
        <p:spPr bwMode="auto">
          <a:xfrm>
            <a:off x="3090865" y="2257425"/>
            <a:ext cx="5994797" cy="2971800"/>
          </a:xfrm>
          <a:prstGeom prst="rect">
            <a:avLst/>
          </a:prstGeom>
          <a:noFill/>
          <a:ln w="9525">
            <a:solidFill>
              <a:schemeClr val="hlink"/>
            </a:solidFill>
            <a:miter lim="800000"/>
            <a:headEnd/>
            <a:tailEnd/>
          </a:ln>
          <a:effectLst/>
        </p:spPr>
      </p:pic>
      <p:pic>
        <p:nvPicPr>
          <p:cNvPr id="468997" name="Picture 5" descr="carthagelibrary"/>
          <p:cNvPicPr>
            <a:picLocks noChangeAspect="1" noChangeArrowheads="1"/>
          </p:cNvPicPr>
          <p:nvPr/>
        </p:nvPicPr>
        <p:blipFill>
          <a:blip r:embed="rId6" cstate="print"/>
          <a:srcRect/>
          <a:stretch>
            <a:fillRect/>
          </a:stretch>
        </p:blipFill>
        <p:spPr bwMode="auto">
          <a:xfrm>
            <a:off x="6259116" y="2027635"/>
            <a:ext cx="2857500" cy="1581150"/>
          </a:xfrm>
          <a:prstGeom prst="rect">
            <a:avLst/>
          </a:prstGeom>
          <a:ln>
            <a:noFill/>
          </a:ln>
          <a:effectLst>
            <a:outerShdw blurRad="292100" dist="139700" dir="2700000" algn="tl" rotWithShape="0">
              <a:srgbClr val="333333">
                <a:alpha val="65000"/>
              </a:srgbClr>
            </a:outerShdw>
          </a:effectLst>
        </p:spPr>
      </p:pic>
      <p:sp>
        <p:nvSpPr>
          <p:cNvPr id="468998" name="Text Box 6"/>
          <p:cNvSpPr txBox="1">
            <a:spLocks noChangeArrowheads="1"/>
          </p:cNvSpPr>
          <p:nvPr/>
        </p:nvSpPr>
        <p:spPr bwMode="auto">
          <a:xfrm>
            <a:off x="4511803" y="1914526"/>
            <a:ext cx="1438275" cy="369332"/>
          </a:xfrm>
          <a:prstGeom prst="rect">
            <a:avLst/>
          </a:prstGeom>
          <a:noFill/>
          <a:ln w="9525">
            <a:noFill/>
            <a:miter lim="800000"/>
            <a:headEnd/>
            <a:tailEnd/>
          </a:ln>
          <a:effectLst/>
        </p:spPr>
        <p:txBody>
          <a:bodyPr>
            <a:spAutoFit/>
          </a:bodyPr>
          <a:lstStyle/>
          <a:p>
            <a:pPr algn="ctr">
              <a:spcBef>
                <a:spcPct val="50000"/>
              </a:spcBef>
            </a:pPr>
            <a:r>
              <a:rPr lang="en-US" sz="1800" b="0" dirty="0"/>
              <a:t>1969-present</a:t>
            </a:r>
          </a:p>
        </p:txBody>
      </p:sp>
      <p:sp>
        <p:nvSpPr>
          <p:cNvPr id="468999" name="AutoShape 7">
            <a:hlinkClick r:id="" action="ppaction://noaction" highlightClick="1"/>
          </p:cNvPr>
          <p:cNvSpPr>
            <a:spLocks noChangeArrowheads="1"/>
          </p:cNvSpPr>
          <p:nvPr/>
        </p:nvSpPr>
        <p:spPr bwMode="auto">
          <a:xfrm>
            <a:off x="4866086" y="3642123"/>
            <a:ext cx="142875" cy="142875"/>
          </a:xfrm>
          <a:prstGeom prst="actionButtonHome">
            <a:avLst/>
          </a:prstGeom>
          <a:solidFill>
            <a:schemeClr val="tx2"/>
          </a:solidFill>
          <a:ln w="9525">
            <a:noFill/>
            <a:miter lim="800000"/>
            <a:headEnd/>
            <a:tailEnd/>
          </a:ln>
          <a:effectLst/>
        </p:spPr>
        <p:txBody>
          <a:bodyPr wrap="none" anchor="ctr"/>
          <a:lstStyle/>
          <a:p>
            <a:endParaRPr lang="en-US" sz="1800"/>
          </a:p>
        </p:txBody>
      </p:sp>
      <p:sp>
        <p:nvSpPr>
          <p:cNvPr id="469000" name="Rectangle 8"/>
          <p:cNvSpPr>
            <a:spLocks noChangeArrowheads="1"/>
          </p:cNvSpPr>
          <p:nvPr/>
        </p:nvSpPr>
        <p:spPr bwMode="auto">
          <a:xfrm rot="3629174">
            <a:off x="5104805" y="2909294"/>
            <a:ext cx="147638" cy="141685"/>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9001" name="Rectangle 9"/>
          <p:cNvSpPr>
            <a:spLocks noChangeArrowheads="1"/>
          </p:cNvSpPr>
          <p:nvPr/>
        </p:nvSpPr>
        <p:spPr bwMode="auto">
          <a:xfrm rot="2469086">
            <a:off x="5581650" y="3613547"/>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9002" name="Oval 10"/>
          <p:cNvSpPr>
            <a:spLocks noChangeArrowheads="1"/>
          </p:cNvSpPr>
          <p:nvPr/>
        </p:nvSpPr>
        <p:spPr bwMode="auto">
          <a:xfrm>
            <a:off x="5387580" y="3608786"/>
            <a:ext cx="164306" cy="161925"/>
          </a:xfrm>
          <a:prstGeom prst="ellipse">
            <a:avLst/>
          </a:prstGeom>
          <a:gradFill rotWithShape="1">
            <a:gsLst>
              <a:gs pos="0">
                <a:schemeClr val="accent1">
                  <a:gamma/>
                  <a:shade val="46275"/>
                  <a:invGamma/>
                </a:schemeClr>
              </a:gs>
              <a:gs pos="100000">
                <a:schemeClr val="accent1"/>
              </a:gs>
            </a:gsLst>
            <a:path path="shape">
              <a:fillToRect l="50000" t="50000" r="50000" b="50000"/>
            </a:path>
          </a:gradFill>
          <a:ln w="9525">
            <a:noFill/>
            <a:round/>
            <a:headEnd/>
            <a:tailEnd/>
          </a:ln>
          <a:effectLst/>
        </p:spPr>
        <p:txBody>
          <a:bodyPr wrap="none" anchor="ctr"/>
          <a:lstStyle/>
          <a:p>
            <a:endParaRPr lang="en-US" sz="1800"/>
          </a:p>
        </p:txBody>
      </p:sp>
      <p:sp>
        <p:nvSpPr>
          <p:cNvPr id="469003" name="Rectangle 11"/>
          <p:cNvSpPr>
            <a:spLocks noChangeArrowheads="1"/>
          </p:cNvSpPr>
          <p:nvPr/>
        </p:nvSpPr>
        <p:spPr bwMode="auto">
          <a:xfrm rot="2215338">
            <a:off x="5595937" y="3946922"/>
            <a:ext cx="147638" cy="141684"/>
          </a:xfrm>
          <a:prstGeom prst="rect">
            <a:avLst/>
          </a:prstGeom>
          <a:gradFill rotWithShape="1">
            <a:gsLst>
              <a:gs pos="0">
                <a:schemeClr val="accent1">
                  <a:gamma/>
                  <a:shade val="46275"/>
                  <a:invGamma/>
                </a:schemeClr>
              </a:gs>
              <a:gs pos="100000">
                <a:schemeClr val="accent1"/>
              </a:gs>
            </a:gsLst>
            <a:path path="shape">
              <a:fillToRect l="50000" t="50000" r="50000" b="50000"/>
            </a:path>
          </a:gradFill>
          <a:ln w="9525">
            <a:noFill/>
            <a:miter lim="800000"/>
            <a:headEnd/>
            <a:tailEnd/>
          </a:ln>
          <a:effectLst/>
        </p:spPr>
        <p:txBody>
          <a:bodyPr wrap="none" anchor="ctr"/>
          <a:lstStyle/>
          <a:p>
            <a:endParaRPr lang="en-US" sz="1800"/>
          </a:p>
        </p:txBody>
      </p:sp>
      <p:sp>
        <p:nvSpPr>
          <p:cNvPr id="469004" name="Line 12"/>
          <p:cNvSpPr>
            <a:spLocks noChangeShapeType="1"/>
          </p:cNvSpPr>
          <p:nvPr/>
        </p:nvSpPr>
        <p:spPr bwMode="auto">
          <a:xfrm flipH="1">
            <a:off x="4962526" y="3305175"/>
            <a:ext cx="2600325" cy="381000"/>
          </a:xfrm>
          <a:prstGeom prst="line">
            <a:avLst/>
          </a:prstGeom>
          <a:noFill/>
          <a:ln w="57150">
            <a:solidFill>
              <a:schemeClr val="hlink"/>
            </a:solidFill>
            <a:round/>
            <a:headEnd/>
            <a:tailEnd type="triangle" w="med" len="med"/>
          </a:ln>
          <a:effectLst>
            <a:outerShdw blurRad="50800" dist="38100" dir="2700000" algn="tl" rotWithShape="0">
              <a:prstClr val="black">
                <a:alpha val="40000"/>
              </a:prstClr>
            </a:outerShdw>
          </a:effectLst>
        </p:spPr>
        <p:txBody>
          <a:bodyPr/>
          <a:lstStyle/>
          <a:p>
            <a:endParaRPr lang="en-US" sz="1800"/>
          </a:p>
        </p:txBody>
      </p:sp>
      <p:sp>
        <p:nvSpPr>
          <p:cNvPr id="469005" name="Text Box 13"/>
          <p:cNvSpPr txBox="1">
            <a:spLocks noChangeArrowheads="1"/>
          </p:cNvSpPr>
          <p:nvPr/>
        </p:nvSpPr>
        <p:spPr bwMode="auto">
          <a:xfrm>
            <a:off x="3206356" y="4811316"/>
            <a:ext cx="5698331" cy="253916"/>
          </a:xfrm>
          <a:prstGeom prst="rect">
            <a:avLst/>
          </a:prstGeom>
          <a:ln>
            <a:headEnd/>
            <a:tailEn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a:spAutoFit/>
          </a:bodyPr>
          <a:lstStyle/>
          <a:p>
            <a:pPr algn="ctr">
              <a:spcBef>
                <a:spcPct val="50000"/>
              </a:spcBef>
            </a:pPr>
            <a:r>
              <a:rPr lang="en-US" sz="1050" b="0">
                <a:solidFill>
                  <a:schemeClr val="bg1"/>
                </a:solidFill>
              </a:rPr>
              <a:t>Originally, but no longer, the headquarters of the Sandhill Regional Library System</a:t>
            </a:r>
          </a:p>
        </p:txBody>
      </p:sp>
      <p:sp>
        <p:nvSpPr>
          <p:cNvPr id="469006" name="Rectangle 14"/>
          <p:cNvSpPr>
            <a:spLocks noChangeArrowheads="1"/>
          </p:cNvSpPr>
          <p:nvPr/>
        </p:nvSpPr>
        <p:spPr bwMode="auto">
          <a:xfrm>
            <a:off x="6057900" y="3771902"/>
            <a:ext cx="3134916" cy="877163"/>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a:spAutoFit/>
          </a:bodyPr>
          <a:lstStyle/>
          <a:p>
            <a:pPr algn="ctr">
              <a:spcBef>
                <a:spcPct val="20000"/>
              </a:spcBef>
              <a:buClr>
                <a:schemeClr val="accent1"/>
              </a:buClr>
              <a:buSzPct val="65000"/>
            </a:pPr>
            <a:r>
              <a:rPr lang="en-US" sz="1500" b="0" dirty="0">
                <a:solidFill>
                  <a:schemeClr val="bg1"/>
                </a:solidFill>
                <a:latin typeface="Trebuchet MS" pitchFamily="34" charset="0"/>
              </a:rPr>
              <a:t>A county function</a:t>
            </a:r>
          </a:p>
          <a:p>
            <a:pPr algn="ctr">
              <a:spcBef>
                <a:spcPct val="20000"/>
              </a:spcBef>
              <a:buClr>
                <a:schemeClr val="accent1"/>
              </a:buClr>
              <a:buSzPct val="65000"/>
            </a:pPr>
            <a:r>
              <a:rPr lang="en-US" sz="1500" b="0" dirty="0">
                <a:solidFill>
                  <a:schemeClr val="bg1"/>
                </a:solidFill>
                <a:latin typeface="Trebuchet MS" pitchFamily="34" charset="0"/>
              </a:rPr>
              <a:t>Weak personal commitment</a:t>
            </a:r>
          </a:p>
          <a:p>
            <a:pPr algn="ctr">
              <a:spcBef>
                <a:spcPct val="20000"/>
              </a:spcBef>
              <a:buClr>
                <a:schemeClr val="accent1"/>
              </a:buClr>
              <a:buSzPct val="65000"/>
            </a:pPr>
            <a:r>
              <a:rPr lang="en-US" sz="1500" b="0" dirty="0">
                <a:solidFill>
                  <a:schemeClr val="bg1"/>
                </a:solidFill>
                <a:latin typeface="Trebuchet MS" pitchFamily="34" charset="0"/>
              </a:rPr>
              <a:t>No political commitment</a:t>
            </a:r>
          </a:p>
        </p:txBody>
      </p:sp>
      <p:grpSp>
        <p:nvGrpSpPr>
          <p:cNvPr id="2" name="Group 15"/>
          <p:cNvGrpSpPr>
            <a:grpSpLocks/>
          </p:cNvGrpSpPr>
          <p:nvPr/>
        </p:nvGrpSpPr>
        <p:grpSpPr bwMode="auto">
          <a:xfrm>
            <a:off x="2667001" y="5403074"/>
            <a:ext cx="6581775" cy="330995"/>
            <a:chOff x="0" y="3818"/>
            <a:chExt cx="5528" cy="278"/>
          </a:xfrm>
        </p:grpSpPr>
        <p:grpSp>
          <p:nvGrpSpPr>
            <p:cNvPr id="3" name="Group 16"/>
            <p:cNvGrpSpPr>
              <a:grpSpLocks/>
            </p:cNvGrpSpPr>
            <p:nvPr/>
          </p:nvGrpSpPr>
          <p:grpSpPr bwMode="auto">
            <a:xfrm>
              <a:off x="208" y="3860"/>
              <a:ext cx="5320" cy="236"/>
              <a:chOff x="208" y="3860"/>
              <a:chExt cx="5320" cy="236"/>
            </a:xfrm>
          </p:grpSpPr>
          <p:sp>
            <p:nvSpPr>
              <p:cNvPr id="469009" name="Text Box 17"/>
              <p:cNvSpPr txBox="1">
                <a:spLocks noChangeArrowheads="1"/>
              </p:cNvSpPr>
              <p:nvPr/>
            </p:nvSpPr>
            <p:spPr bwMode="auto">
              <a:xfrm>
                <a:off x="208" y="3860"/>
                <a:ext cx="418" cy="155"/>
              </a:xfrm>
              <a:prstGeom prst="rect">
                <a:avLst/>
              </a:prstGeom>
              <a:noFill/>
              <a:ln w="9525">
                <a:noFill/>
                <a:miter lim="800000"/>
                <a:headEnd/>
                <a:tailEnd/>
              </a:ln>
              <a:effectLst/>
            </p:spPr>
            <p:txBody>
              <a:bodyPr>
                <a:spAutoFit/>
              </a:bodyPr>
              <a:lstStyle/>
              <a:p>
                <a:pPr>
                  <a:spcBef>
                    <a:spcPct val="50000"/>
                  </a:spcBef>
                </a:pPr>
                <a:r>
                  <a:rPr lang="en-US" sz="600" b="0"/>
                  <a:t>1905</a:t>
                </a:r>
              </a:p>
            </p:txBody>
          </p:sp>
          <p:sp>
            <p:nvSpPr>
              <p:cNvPr id="469010" name="Text Box 18"/>
              <p:cNvSpPr txBox="1">
                <a:spLocks noChangeArrowheads="1"/>
              </p:cNvSpPr>
              <p:nvPr/>
            </p:nvSpPr>
            <p:spPr bwMode="auto">
              <a:xfrm>
                <a:off x="961" y="3860"/>
                <a:ext cx="418" cy="155"/>
              </a:xfrm>
              <a:prstGeom prst="rect">
                <a:avLst/>
              </a:prstGeom>
              <a:noFill/>
              <a:ln w="9525">
                <a:noFill/>
                <a:miter lim="800000"/>
                <a:headEnd/>
                <a:tailEnd/>
              </a:ln>
              <a:effectLst/>
            </p:spPr>
            <p:txBody>
              <a:bodyPr>
                <a:spAutoFit/>
              </a:bodyPr>
              <a:lstStyle/>
              <a:p>
                <a:pPr>
                  <a:spcBef>
                    <a:spcPct val="50000"/>
                  </a:spcBef>
                </a:pPr>
                <a:r>
                  <a:rPr lang="en-US" sz="600" b="0"/>
                  <a:t>1920</a:t>
                </a:r>
              </a:p>
            </p:txBody>
          </p:sp>
          <p:sp>
            <p:nvSpPr>
              <p:cNvPr id="469011" name="Text Box 19"/>
              <p:cNvSpPr txBox="1">
                <a:spLocks noChangeArrowheads="1"/>
              </p:cNvSpPr>
              <p:nvPr/>
            </p:nvSpPr>
            <p:spPr bwMode="auto">
              <a:xfrm>
                <a:off x="1478" y="3860"/>
                <a:ext cx="418" cy="155"/>
              </a:xfrm>
              <a:prstGeom prst="rect">
                <a:avLst/>
              </a:prstGeom>
              <a:noFill/>
              <a:ln w="9525">
                <a:noFill/>
                <a:miter lim="800000"/>
                <a:headEnd/>
                <a:tailEnd/>
              </a:ln>
              <a:effectLst/>
            </p:spPr>
            <p:txBody>
              <a:bodyPr>
                <a:spAutoFit/>
              </a:bodyPr>
              <a:lstStyle/>
              <a:p>
                <a:pPr>
                  <a:spcBef>
                    <a:spcPct val="50000"/>
                  </a:spcBef>
                </a:pPr>
                <a:r>
                  <a:rPr lang="en-US" sz="600" b="0"/>
                  <a:t>1930</a:t>
                </a:r>
              </a:p>
            </p:txBody>
          </p:sp>
          <p:sp>
            <p:nvSpPr>
              <p:cNvPr id="469012" name="Text Box 20"/>
              <p:cNvSpPr txBox="1">
                <a:spLocks noChangeArrowheads="1"/>
              </p:cNvSpPr>
              <p:nvPr/>
            </p:nvSpPr>
            <p:spPr bwMode="auto">
              <a:xfrm>
                <a:off x="1999" y="3860"/>
                <a:ext cx="418" cy="155"/>
              </a:xfrm>
              <a:prstGeom prst="rect">
                <a:avLst/>
              </a:prstGeom>
              <a:noFill/>
              <a:ln w="9525">
                <a:noFill/>
                <a:miter lim="800000"/>
                <a:headEnd/>
                <a:tailEnd/>
              </a:ln>
              <a:effectLst/>
            </p:spPr>
            <p:txBody>
              <a:bodyPr>
                <a:spAutoFit/>
              </a:bodyPr>
              <a:lstStyle/>
              <a:p>
                <a:pPr>
                  <a:spcBef>
                    <a:spcPct val="50000"/>
                  </a:spcBef>
                </a:pPr>
                <a:r>
                  <a:rPr lang="en-US" sz="600" b="0"/>
                  <a:t>1940</a:t>
                </a:r>
              </a:p>
            </p:txBody>
          </p:sp>
          <p:sp>
            <p:nvSpPr>
              <p:cNvPr id="469013" name="Text Box 21"/>
              <p:cNvSpPr txBox="1">
                <a:spLocks noChangeArrowheads="1"/>
              </p:cNvSpPr>
              <p:nvPr/>
            </p:nvSpPr>
            <p:spPr bwMode="auto">
              <a:xfrm>
                <a:off x="2512" y="3860"/>
                <a:ext cx="418" cy="155"/>
              </a:xfrm>
              <a:prstGeom prst="rect">
                <a:avLst/>
              </a:prstGeom>
              <a:noFill/>
              <a:ln w="9525">
                <a:noFill/>
                <a:miter lim="800000"/>
                <a:headEnd/>
                <a:tailEnd/>
              </a:ln>
              <a:effectLst/>
            </p:spPr>
            <p:txBody>
              <a:bodyPr>
                <a:spAutoFit/>
              </a:bodyPr>
              <a:lstStyle/>
              <a:p>
                <a:pPr>
                  <a:spcBef>
                    <a:spcPct val="50000"/>
                  </a:spcBef>
                </a:pPr>
                <a:r>
                  <a:rPr lang="en-US" sz="600" b="0"/>
                  <a:t>1950</a:t>
                </a:r>
              </a:p>
            </p:txBody>
          </p:sp>
          <p:sp>
            <p:nvSpPr>
              <p:cNvPr id="469014" name="Text Box 22"/>
              <p:cNvSpPr txBox="1">
                <a:spLocks noChangeArrowheads="1"/>
              </p:cNvSpPr>
              <p:nvPr/>
            </p:nvSpPr>
            <p:spPr bwMode="auto">
              <a:xfrm>
                <a:off x="3032" y="3860"/>
                <a:ext cx="418" cy="155"/>
              </a:xfrm>
              <a:prstGeom prst="rect">
                <a:avLst/>
              </a:prstGeom>
              <a:noFill/>
              <a:ln w="9525">
                <a:noFill/>
                <a:miter lim="800000"/>
                <a:headEnd/>
                <a:tailEnd/>
              </a:ln>
              <a:effectLst/>
            </p:spPr>
            <p:txBody>
              <a:bodyPr>
                <a:spAutoFit/>
              </a:bodyPr>
              <a:lstStyle/>
              <a:p>
                <a:pPr>
                  <a:spcBef>
                    <a:spcPct val="50000"/>
                  </a:spcBef>
                </a:pPr>
                <a:r>
                  <a:rPr lang="en-US" sz="600" b="0"/>
                  <a:t>1960</a:t>
                </a:r>
              </a:p>
            </p:txBody>
          </p:sp>
          <p:sp>
            <p:nvSpPr>
              <p:cNvPr id="469015" name="Text Box 23"/>
              <p:cNvSpPr txBox="1">
                <a:spLocks noChangeArrowheads="1"/>
              </p:cNvSpPr>
              <p:nvPr/>
            </p:nvSpPr>
            <p:spPr bwMode="auto">
              <a:xfrm>
                <a:off x="3548" y="3860"/>
                <a:ext cx="418" cy="155"/>
              </a:xfrm>
              <a:prstGeom prst="rect">
                <a:avLst/>
              </a:prstGeom>
              <a:noFill/>
              <a:ln w="9525">
                <a:noFill/>
                <a:miter lim="800000"/>
                <a:headEnd/>
                <a:tailEnd/>
              </a:ln>
              <a:effectLst/>
            </p:spPr>
            <p:txBody>
              <a:bodyPr>
                <a:spAutoFit/>
              </a:bodyPr>
              <a:lstStyle/>
              <a:p>
                <a:pPr>
                  <a:spcBef>
                    <a:spcPct val="50000"/>
                  </a:spcBef>
                </a:pPr>
                <a:r>
                  <a:rPr lang="en-US" sz="600" b="0"/>
                  <a:t>1970</a:t>
                </a:r>
              </a:p>
            </p:txBody>
          </p:sp>
          <p:sp>
            <p:nvSpPr>
              <p:cNvPr id="469016" name="Text Box 24"/>
              <p:cNvSpPr txBox="1">
                <a:spLocks noChangeArrowheads="1"/>
              </p:cNvSpPr>
              <p:nvPr/>
            </p:nvSpPr>
            <p:spPr bwMode="auto">
              <a:xfrm>
                <a:off x="4068" y="3863"/>
                <a:ext cx="418" cy="155"/>
              </a:xfrm>
              <a:prstGeom prst="rect">
                <a:avLst/>
              </a:prstGeom>
              <a:noFill/>
              <a:ln w="9525">
                <a:noFill/>
                <a:miter lim="800000"/>
                <a:headEnd/>
                <a:tailEnd/>
              </a:ln>
              <a:effectLst/>
            </p:spPr>
            <p:txBody>
              <a:bodyPr>
                <a:spAutoFit/>
              </a:bodyPr>
              <a:lstStyle/>
              <a:p>
                <a:pPr>
                  <a:spcBef>
                    <a:spcPct val="50000"/>
                  </a:spcBef>
                </a:pPr>
                <a:r>
                  <a:rPr lang="en-US" sz="600" b="0"/>
                  <a:t>1980</a:t>
                </a:r>
              </a:p>
            </p:txBody>
          </p:sp>
          <p:sp>
            <p:nvSpPr>
              <p:cNvPr id="469017" name="Text Box 25"/>
              <p:cNvSpPr txBox="1">
                <a:spLocks noChangeArrowheads="1"/>
              </p:cNvSpPr>
              <p:nvPr/>
            </p:nvSpPr>
            <p:spPr bwMode="auto">
              <a:xfrm>
                <a:off x="4590" y="3863"/>
                <a:ext cx="418" cy="155"/>
              </a:xfrm>
              <a:prstGeom prst="rect">
                <a:avLst/>
              </a:prstGeom>
              <a:noFill/>
              <a:ln w="9525">
                <a:noFill/>
                <a:miter lim="800000"/>
                <a:headEnd/>
                <a:tailEnd/>
              </a:ln>
              <a:effectLst/>
            </p:spPr>
            <p:txBody>
              <a:bodyPr>
                <a:spAutoFit/>
              </a:bodyPr>
              <a:lstStyle/>
              <a:p>
                <a:pPr>
                  <a:spcBef>
                    <a:spcPct val="50000"/>
                  </a:spcBef>
                </a:pPr>
                <a:r>
                  <a:rPr lang="en-US" sz="600" b="0"/>
                  <a:t>1990</a:t>
                </a:r>
              </a:p>
            </p:txBody>
          </p:sp>
          <p:sp>
            <p:nvSpPr>
              <p:cNvPr id="469018" name="Text Box 26"/>
              <p:cNvSpPr txBox="1">
                <a:spLocks noChangeArrowheads="1"/>
              </p:cNvSpPr>
              <p:nvPr/>
            </p:nvSpPr>
            <p:spPr bwMode="auto">
              <a:xfrm>
                <a:off x="4996" y="3863"/>
                <a:ext cx="418" cy="155"/>
              </a:xfrm>
              <a:prstGeom prst="rect">
                <a:avLst/>
              </a:prstGeom>
              <a:noFill/>
              <a:ln w="9525">
                <a:noFill/>
                <a:miter lim="800000"/>
                <a:headEnd/>
                <a:tailEnd/>
              </a:ln>
              <a:effectLst/>
            </p:spPr>
            <p:txBody>
              <a:bodyPr>
                <a:spAutoFit/>
              </a:bodyPr>
              <a:lstStyle/>
              <a:p>
                <a:pPr>
                  <a:spcBef>
                    <a:spcPct val="50000"/>
                  </a:spcBef>
                </a:pPr>
                <a:r>
                  <a:rPr lang="en-US" sz="600" b="0"/>
                  <a:t>2000</a:t>
                </a:r>
              </a:p>
            </p:txBody>
          </p:sp>
          <p:sp>
            <p:nvSpPr>
              <p:cNvPr id="469019" name="Text Box 27"/>
              <p:cNvSpPr txBox="1">
                <a:spLocks noChangeArrowheads="1"/>
              </p:cNvSpPr>
              <p:nvPr/>
            </p:nvSpPr>
            <p:spPr bwMode="auto">
              <a:xfrm>
                <a:off x="5248" y="3863"/>
                <a:ext cx="280" cy="233"/>
              </a:xfrm>
              <a:prstGeom prst="rect">
                <a:avLst/>
              </a:prstGeom>
              <a:noFill/>
              <a:ln w="9525">
                <a:noFill/>
                <a:miter lim="800000"/>
                <a:headEnd/>
                <a:tailEnd/>
              </a:ln>
              <a:effectLst/>
            </p:spPr>
            <p:txBody>
              <a:bodyPr>
                <a:spAutoFit/>
              </a:bodyPr>
              <a:lstStyle/>
              <a:p>
                <a:pPr algn="r">
                  <a:spcBef>
                    <a:spcPct val="50000"/>
                  </a:spcBef>
                </a:pPr>
                <a:r>
                  <a:rPr lang="en-US" sz="600" b="0"/>
                  <a:t>2005</a:t>
                </a:r>
              </a:p>
            </p:txBody>
          </p:sp>
        </p:grpSp>
        <p:grpSp>
          <p:nvGrpSpPr>
            <p:cNvPr id="4" name="Group 28"/>
            <p:cNvGrpSpPr>
              <a:grpSpLocks/>
            </p:cNvGrpSpPr>
            <p:nvPr/>
          </p:nvGrpSpPr>
          <p:grpSpPr bwMode="auto">
            <a:xfrm>
              <a:off x="0" y="3818"/>
              <a:ext cx="5468" cy="66"/>
              <a:chOff x="0" y="3818"/>
              <a:chExt cx="5468" cy="66"/>
            </a:xfrm>
          </p:grpSpPr>
          <p:grpSp>
            <p:nvGrpSpPr>
              <p:cNvPr id="5" name="Group 29"/>
              <p:cNvGrpSpPr>
                <a:grpSpLocks/>
              </p:cNvGrpSpPr>
              <p:nvPr/>
            </p:nvGrpSpPr>
            <p:grpSpPr bwMode="auto">
              <a:xfrm>
                <a:off x="0" y="3818"/>
                <a:ext cx="5468" cy="66"/>
                <a:chOff x="0" y="3818"/>
                <a:chExt cx="5468" cy="66"/>
              </a:xfrm>
            </p:grpSpPr>
            <p:sp>
              <p:nvSpPr>
                <p:cNvPr id="469022" name="Line 30"/>
                <p:cNvSpPr>
                  <a:spLocks noChangeShapeType="1"/>
                </p:cNvSpPr>
                <p:nvPr/>
              </p:nvSpPr>
              <p:spPr bwMode="auto">
                <a:xfrm flipV="1">
                  <a:off x="287" y="3818"/>
                  <a:ext cx="0" cy="60"/>
                </a:xfrm>
                <a:prstGeom prst="line">
                  <a:avLst/>
                </a:prstGeom>
                <a:noFill/>
                <a:ln w="9525">
                  <a:solidFill>
                    <a:schemeClr val="tx1"/>
                  </a:solidFill>
                  <a:round/>
                  <a:headEnd/>
                  <a:tailEnd/>
                </a:ln>
                <a:effectLst/>
              </p:spPr>
              <p:txBody>
                <a:bodyPr/>
                <a:lstStyle/>
                <a:p>
                  <a:endParaRPr lang="en-US" sz="1800"/>
                </a:p>
              </p:txBody>
            </p:sp>
            <p:sp>
              <p:nvSpPr>
                <p:cNvPr id="469023" name="Line 31"/>
                <p:cNvSpPr>
                  <a:spLocks noChangeShapeType="1"/>
                </p:cNvSpPr>
                <p:nvPr/>
              </p:nvSpPr>
              <p:spPr bwMode="auto">
                <a:xfrm flipV="1">
                  <a:off x="0" y="3821"/>
                  <a:ext cx="0" cy="60"/>
                </a:xfrm>
                <a:prstGeom prst="line">
                  <a:avLst/>
                </a:prstGeom>
                <a:noFill/>
                <a:ln w="9525">
                  <a:solidFill>
                    <a:schemeClr val="tx1"/>
                  </a:solidFill>
                  <a:round/>
                  <a:headEnd/>
                  <a:tailEnd/>
                </a:ln>
                <a:effectLst/>
              </p:spPr>
              <p:txBody>
                <a:bodyPr/>
                <a:lstStyle/>
                <a:p>
                  <a:endParaRPr lang="en-US" sz="1800"/>
                </a:p>
              </p:txBody>
            </p:sp>
            <p:sp>
              <p:nvSpPr>
                <p:cNvPr id="469024" name="Line 32"/>
                <p:cNvSpPr>
                  <a:spLocks noChangeShapeType="1"/>
                </p:cNvSpPr>
                <p:nvPr/>
              </p:nvSpPr>
              <p:spPr bwMode="auto">
                <a:xfrm flipV="1">
                  <a:off x="518" y="3821"/>
                  <a:ext cx="0" cy="60"/>
                </a:xfrm>
                <a:prstGeom prst="line">
                  <a:avLst/>
                </a:prstGeom>
                <a:noFill/>
                <a:ln w="9525">
                  <a:solidFill>
                    <a:schemeClr val="tx1"/>
                  </a:solidFill>
                  <a:round/>
                  <a:headEnd/>
                  <a:tailEnd/>
                </a:ln>
                <a:effectLst/>
              </p:spPr>
              <p:txBody>
                <a:bodyPr/>
                <a:lstStyle/>
                <a:p>
                  <a:endParaRPr lang="en-US" sz="1800"/>
                </a:p>
              </p:txBody>
            </p:sp>
            <p:sp>
              <p:nvSpPr>
                <p:cNvPr id="469025" name="Line 33"/>
                <p:cNvSpPr>
                  <a:spLocks noChangeShapeType="1"/>
                </p:cNvSpPr>
                <p:nvPr/>
              </p:nvSpPr>
              <p:spPr bwMode="auto">
                <a:xfrm flipV="1">
                  <a:off x="1036" y="3821"/>
                  <a:ext cx="0" cy="60"/>
                </a:xfrm>
                <a:prstGeom prst="line">
                  <a:avLst/>
                </a:prstGeom>
                <a:noFill/>
                <a:ln w="9525">
                  <a:solidFill>
                    <a:schemeClr val="tx1"/>
                  </a:solidFill>
                  <a:round/>
                  <a:headEnd/>
                  <a:tailEnd/>
                </a:ln>
                <a:effectLst/>
              </p:spPr>
              <p:txBody>
                <a:bodyPr/>
                <a:lstStyle/>
                <a:p>
                  <a:endParaRPr lang="en-US" sz="1800"/>
                </a:p>
              </p:txBody>
            </p:sp>
            <p:sp>
              <p:nvSpPr>
                <p:cNvPr id="469026" name="Line 34"/>
                <p:cNvSpPr>
                  <a:spLocks noChangeShapeType="1"/>
                </p:cNvSpPr>
                <p:nvPr/>
              </p:nvSpPr>
              <p:spPr bwMode="auto">
                <a:xfrm flipV="1">
                  <a:off x="1554" y="3821"/>
                  <a:ext cx="0" cy="60"/>
                </a:xfrm>
                <a:prstGeom prst="line">
                  <a:avLst/>
                </a:prstGeom>
                <a:noFill/>
                <a:ln w="9525">
                  <a:solidFill>
                    <a:schemeClr val="tx1"/>
                  </a:solidFill>
                  <a:round/>
                  <a:headEnd/>
                  <a:tailEnd/>
                </a:ln>
                <a:effectLst/>
              </p:spPr>
              <p:txBody>
                <a:bodyPr/>
                <a:lstStyle/>
                <a:p>
                  <a:endParaRPr lang="en-US" sz="1800"/>
                </a:p>
              </p:txBody>
            </p:sp>
            <p:sp>
              <p:nvSpPr>
                <p:cNvPr id="469027" name="Line 35"/>
                <p:cNvSpPr>
                  <a:spLocks noChangeShapeType="1"/>
                </p:cNvSpPr>
                <p:nvPr/>
              </p:nvSpPr>
              <p:spPr bwMode="auto">
                <a:xfrm flipV="1">
                  <a:off x="2072" y="3821"/>
                  <a:ext cx="0" cy="60"/>
                </a:xfrm>
                <a:prstGeom prst="line">
                  <a:avLst/>
                </a:prstGeom>
                <a:noFill/>
                <a:ln w="9525">
                  <a:solidFill>
                    <a:schemeClr val="tx1"/>
                  </a:solidFill>
                  <a:round/>
                  <a:headEnd/>
                  <a:tailEnd/>
                </a:ln>
                <a:effectLst/>
              </p:spPr>
              <p:txBody>
                <a:bodyPr/>
                <a:lstStyle/>
                <a:p>
                  <a:endParaRPr lang="en-US" sz="1800"/>
                </a:p>
              </p:txBody>
            </p:sp>
            <p:sp>
              <p:nvSpPr>
                <p:cNvPr id="469028" name="Line 36"/>
                <p:cNvSpPr>
                  <a:spLocks noChangeShapeType="1"/>
                </p:cNvSpPr>
                <p:nvPr/>
              </p:nvSpPr>
              <p:spPr bwMode="auto">
                <a:xfrm flipV="1">
                  <a:off x="2591" y="3821"/>
                  <a:ext cx="0" cy="60"/>
                </a:xfrm>
                <a:prstGeom prst="line">
                  <a:avLst/>
                </a:prstGeom>
                <a:noFill/>
                <a:ln w="9525">
                  <a:solidFill>
                    <a:schemeClr val="tx1"/>
                  </a:solidFill>
                  <a:round/>
                  <a:headEnd/>
                  <a:tailEnd/>
                </a:ln>
                <a:effectLst/>
              </p:spPr>
              <p:txBody>
                <a:bodyPr/>
                <a:lstStyle/>
                <a:p>
                  <a:endParaRPr lang="en-US" sz="1800"/>
                </a:p>
              </p:txBody>
            </p:sp>
            <p:sp>
              <p:nvSpPr>
                <p:cNvPr id="469029" name="Line 37"/>
                <p:cNvSpPr>
                  <a:spLocks noChangeShapeType="1"/>
                </p:cNvSpPr>
                <p:nvPr/>
              </p:nvSpPr>
              <p:spPr bwMode="auto">
                <a:xfrm flipV="1">
                  <a:off x="3109" y="3821"/>
                  <a:ext cx="0" cy="60"/>
                </a:xfrm>
                <a:prstGeom prst="line">
                  <a:avLst/>
                </a:prstGeom>
                <a:noFill/>
                <a:ln w="9525">
                  <a:solidFill>
                    <a:schemeClr val="tx1"/>
                  </a:solidFill>
                  <a:round/>
                  <a:headEnd/>
                  <a:tailEnd/>
                </a:ln>
                <a:effectLst/>
              </p:spPr>
              <p:txBody>
                <a:bodyPr/>
                <a:lstStyle/>
                <a:p>
                  <a:endParaRPr lang="en-US" sz="1800"/>
                </a:p>
              </p:txBody>
            </p:sp>
            <p:sp>
              <p:nvSpPr>
                <p:cNvPr id="469030" name="Line 38"/>
                <p:cNvSpPr>
                  <a:spLocks noChangeShapeType="1"/>
                </p:cNvSpPr>
                <p:nvPr/>
              </p:nvSpPr>
              <p:spPr bwMode="auto">
                <a:xfrm flipV="1">
                  <a:off x="3627" y="3824"/>
                  <a:ext cx="0" cy="60"/>
                </a:xfrm>
                <a:prstGeom prst="line">
                  <a:avLst/>
                </a:prstGeom>
                <a:noFill/>
                <a:ln w="9525">
                  <a:solidFill>
                    <a:schemeClr val="tx1"/>
                  </a:solidFill>
                  <a:round/>
                  <a:headEnd/>
                  <a:tailEnd/>
                </a:ln>
                <a:effectLst/>
              </p:spPr>
              <p:txBody>
                <a:bodyPr/>
                <a:lstStyle/>
                <a:p>
                  <a:endParaRPr lang="en-US" sz="1800"/>
                </a:p>
              </p:txBody>
            </p:sp>
            <p:sp>
              <p:nvSpPr>
                <p:cNvPr id="469031" name="Line 39"/>
                <p:cNvSpPr>
                  <a:spLocks noChangeShapeType="1"/>
                </p:cNvSpPr>
                <p:nvPr/>
              </p:nvSpPr>
              <p:spPr bwMode="auto">
                <a:xfrm flipV="1">
                  <a:off x="4145" y="3821"/>
                  <a:ext cx="0" cy="60"/>
                </a:xfrm>
                <a:prstGeom prst="line">
                  <a:avLst/>
                </a:prstGeom>
                <a:noFill/>
                <a:ln w="9525">
                  <a:solidFill>
                    <a:schemeClr val="tx1"/>
                  </a:solidFill>
                  <a:round/>
                  <a:headEnd/>
                  <a:tailEnd/>
                </a:ln>
                <a:effectLst/>
              </p:spPr>
              <p:txBody>
                <a:bodyPr/>
                <a:lstStyle/>
                <a:p>
                  <a:endParaRPr lang="en-US" sz="1800"/>
                </a:p>
              </p:txBody>
            </p:sp>
            <p:sp>
              <p:nvSpPr>
                <p:cNvPr id="469032" name="Line 40"/>
                <p:cNvSpPr>
                  <a:spLocks noChangeShapeType="1"/>
                </p:cNvSpPr>
                <p:nvPr/>
              </p:nvSpPr>
              <p:spPr bwMode="auto">
                <a:xfrm flipV="1">
                  <a:off x="4664" y="3824"/>
                  <a:ext cx="0" cy="60"/>
                </a:xfrm>
                <a:prstGeom prst="line">
                  <a:avLst/>
                </a:prstGeom>
                <a:noFill/>
                <a:ln w="9525">
                  <a:solidFill>
                    <a:schemeClr val="tx1"/>
                  </a:solidFill>
                  <a:round/>
                  <a:headEnd/>
                  <a:tailEnd/>
                </a:ln>
                <a:effectLst/>
              </p:spPr>
              <p:txBody>
                <a:bodyPr/>
                <a:lstStyle/>
                <a:p>
                  <a:endParaRPr lang="en-US" sz="1800"/>
                </a:p>
              </p:txBody>
            </p:sp>
            <p:sp>
              <p:nvSpPr>
                <p:cNvPr id="469033" name="Line 41"/>
                <p:cNvSpPr>
                  <a:spLocks noChangeShapeType="1"/>
                </p:cNvSpPr>
                <p:nvPr/>
              </p:nvSpPr>
              <p:spPr bwMode="auto">
                <a:xfrm flipV="1">
                  <a:off x="5468" y="3822"/>
                  <a:ext cx="0" cy="60"/>
                </a:xfrm>
                <a:prstGeom prst="line">
                  <a:avLst/>
                </a:prstGeom>
                <a:noFill/>
                <a:ln w="9525">
                  <a:solidFill>
                    <a:schemeClr val="tx1"/>
                  </a:solidFill>
                  <a:round/>
                  <a:headEnd/>
                  <a:tailEnd/>
                </a:ln>
                <a:effectLst/>
              </p:spPr>
              <p:txBody>
                <a:bodyPr/>
                <a:lstStyle/>
                <a:p>
                  <a:endParaRPr lang="en-US" sz="1800"/>
                </a:p>
              </p:txBody>
            </p:sp>
          </p:grpSp>
          <p:sp>
            <p:nvSpPr>
              <p:cNvPr id="469034" name="Line 42"/>
              <p:cNvSpPr>
                <a:spLocks noChangeShapeType="1"/>
              </p:cNvSpPr>
              <p:nvPr/>
            </p:nvSpPr>
            <p:spPr bwMode="auto">
              <a:xfrm flipV="1">
                <a:off x="5182" y="3823"/>
                <a:ext cx="0" cy="60"/>
              </a:xfrm>
              <a:prstGeom prst="line">
                <a:avLst/>
              </a:prstGeom>
              <a:noFill/>
              <a:ln w="9525">
                <a:solidFill>
                  <a:schemeClr val="tx1"/>
                </a:solidFill>
                <a:round/>
                <a:headEnd/>
                <a:tailEnd/>
              </a:ln>
              <a:effectLst/>
            </p:spPr>
            <p:txBody>
              <a:bodyPr/>
              <a:lstStyle/>
              <a:p>
                <a:endParaRPr lang="en-US" sz="1800"/>
              </a:p>
            </p:txBody>
          </p:sp>
        </p:grpSp>
      </p:grpSp>
      <p:grpSp>
        <p:nvGrpSpPr>
          <p:cNvPr id="7" name="Group 61"/>
          <p:cNvGrpSpPr>
            <a:grpSpLocks/>
          </p:cNvGrpSpPr>
          <p:nvPr/>
        </p:nvGrpSpPr>
        <p:grpSpPr bwMode="auto">
          <a:xfrm>
            <a:off x="3370662" y="5380436"/>
            <a:ext cx="5807869" cy="4763"/>
            <a:chOff x="591" y="3799"/>
            <a:chExt cx="4878" cy="4"/>
          </a:xfrm>
        </p:grpSpPr>
        <p:grpSp>
          <p:nvGrpSpPr>
            <p:cNvPr id="8" name="Group 62"/>
            <p:cNvGrpSpPr>
              <a:grpSpLocks/>
            </p:cNvGrpSpPr>
            <p:nvPr/>
          </p:nvGrpSpPr>
          <p:grpSpPr bwMode="auto">
            <a:xfrm>
              <a:off x="591" y="3799"/>
              <a:ext cx="2983" cy="4"/>
              <a:chOff x="591" y="3799"/>
              <a:chExt cx="2983" cy="4"/>
            </a:xfrm>
          </p:grpSpPr>
          <p:grpSp>
            <p:nvGrpSpPr>
              <p:cNvPr id="9" name="Group 63"/>
              <p:cNvGrpSpPr>
                <a:grpSpLocks/>
              </p:cNvGrpSpPr>
              <p:nvPr/>
            </p:nvGrpSpPr>
            <p:grpSpPr bwMode="auto">
              <a:xfrm>
                <a:off x="591" y="3800"/>
                <a:ext cx="2477" cy="3"/>
                <a:chOff x="591" y="3800"/>
                <a:chExt cx="2477" cy="3"/>
              </a:xfrm>
            </p:grpSpPr>
            <p:sp>
              <p:nvSpPr>
                <p:cNvPr id="469056" name="Line 64"/>
                <p:cNvSpPr>
                  <a:spLocks noChangeShapeType="1"/>
                </p:cNvSpPr>
                <p:nvPr/>
              </p:nvSpPr>
              <p:spPr bwMode="auto">
                <a:xfrm flipV="1">
                  <a:off x="2239" y="3800"/>
                  <a:ext cx="829" cy="2"/>
                </a:xfrm>
                <a:prstGeom prst="line">
                  <a:avLst/>
                </a:prstGeom>
                <a:noFill/>
                <a:ln w="76200">
                  <a:pattFill prst="dkHorz">
                    <a:fgClr>
                      <a:srgbClr val="FFFF00"/>
                    </a:fgClr>
                    <a:bgClr>
                      <a:srgbClr val="0066FF"/>
                    </a:bgClr>
                  </a:pattFill>
                  <a:round/>
                  <a:headEnd/>
                  <a:tailEnd/>
                </a:ln>
                <a:effectLst/>
              </p:spPr>
              <p:txBody>
                <a:bodyPr/>
                <a:lstStyle/>
                <a:p>
                  <a:endParaRPr lang="en-US" sz="1800"/>
                </a:p>
              </p:txBody>
            </p:sp>
            <p:grpSp>
              <p:nvGrpSpPr>
                <p:cNvPr id="10" name="Group 65"/>
                <p:cNvGrpSpPr>
                  <a:grpSpLocks/>
                </p:cNvGrpSpPr>
                <p:nvPr/>
              </p:nvGrpSpPr>
              <p:grpSpPr bwMode="auto">
                <a:xfrm>
                  <a:off x="591" y="3800"/>
                  <a:ext cx="1581" cy="3"/>
                  <a:chOff x="591" y="3800"/>
                  <a:chExt cx="1581" cy="3"/>
                </a:xfrm>
              </p:grpSpPr>
              <p:sp>
                <p:nvSpPr>
                  <p:cNvPr id="469058" name="Line 66"/>
                  <p:cNvSpPr>
                    <a:spLocks noChangeShapeType="1"/>
                  </p:cNvSpPr>
                  <p:nvPr/>
                </p:nvSpPr>
                <p:spPr bwMode="auto">
                  <a:xfrm rot="60000" flipV="1">
                    <a:off x="2068" y="3801"/>
                    <a:ext cx="104" cy="2"/>
                  </a:xfrm>
                  <a:prstGeom prst="line">
                    <a:avLst/>
                  </a:prstGeom>
                  <a:noFill/>
                  <a:ln w="76200">
                    <a:solidFill>
                      <a:srgbClr val="FF0000"/>
                    </a:solidFill>
                    <a:round/>
                    <a:headEnd/>
                    <a:tailEnd/>
                  </a:ln>
                  <a:effectLst/>
                </p:spPr>
                <p:txBody>
                  <a:bodyPr/>
                  <a:lstStyle/>
                  <a:p>
                    <a:endParaRPr lang="en-US" sz="1800"/>
                  </a:p>
                </p:txBody>
              </p:sp>
              <p:grpSp>
                <p:nvGrpSpPr>
                  <p:cNvPr id="11" name="Group 67"/>
                  <p:cNvGrpSpPr>
                    <a:grpSpLocks/>
                  </p:cNvGrpSpPr>
                  <p:nvPr/>
                </p:nvGrpSpPr>
                <p:grpSpPr bwMode="auto">
                  <a:xfrm>
                    <a:off x="591" y="3800"/>
                    <a:ext cx="1444" cy="3"/>
                    <a:chOff x="591" y="3800"/>
                    <a:chExt cx="1444" cy="3"/>
                  </a:xfrm>
                </p:grpSpPr>
                <p:grpSp>
                  <p:nvGrpSpPr>
                    <p:cNvPr id="12" name="Group 68"/>
                    <p:cNvGrpSpPr>
                      <a:grpSpLocks/>
                    </p:cNvGrpSpPr>
                    <p:nvPr/>
                  </p:nvGrpSpPr>
                  <p:grpSpPr bwMode="auto">
                    <a:xfrm>
                      <a:off x="591" y="3800"/>
                      <a:ext cx="1444" cy="3"/>
                      <a:chOff x="591" y="3800"/>
                      <a:chExt cx="1444" cy="3"/>
                    </a:xfrm>
                  </p:grpSpPr>
                  <p:sp>
                    <p:nvSpPr>
                      <p:cNvPr id="469061" name="Line 69"/>
                      <p:cNvSpPr>
                        <a:spLocks noChangeShapeType="1"/>
                      </p:cNvSpPr>
                      <p:nvPr/>
                    </p:nvSpPr>
                    <p:spPr bwMode="auto">
                      <a:xfrm flipV="1">
                        <a:off x="591" y="3801"/>
                        <a:ext cx="1393" cy="2"/>
                      </a:xfrm>
                      <a:prstGeom prst="line">
                        <a:avLst/>
                      </a:prstGeom>
                      <a:noFill/>
                      <a:ln w="76200">
                        <a:pattFill prst="dkHorz">
                          <a:fgClr>
                            <a:srgbClr val="FFFF00"/>
                          </a:fgClr>
                          <a:bgClr>
                            <a:schemeClr val="accent2"/>
                          </a:bgClr>
                        </a:pattFill>
                        <a:round/>
                        <a:headEnd/>
                        <a:tailEnd/>
                      </a:ln>
                      <a:effectLst/>
                    </p:spPr>
                    <p:txBody>
                      <a:bodyPr/>
                      <a:lstStyle/>
                      <a:p>
                        <a:endParaRPr lang="en-US" sz="1800"/>
                      </a:p>
                    </p:txBody>
                  </p:sp>
                  <p:sp>
                    <p:nvSpPr>
                      <p:cNvPr id="469062" name="Line 70"/>
                      <p:cNvSpPr>
                        <a:spLocks noChangeShapeType="1"/>
                      </p:cNvSpPr>
                      <p:nvPr/>
                    </p:nvSpPr>
                    <p:spPr bwMode="auto">
                      <a:xfrm rot="60000" flipV="1">
                        <a:off x="1983" y="3800"/>
                        <a:ext cx="52"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sp>
                  <p:nvSpPr>
                    <p:cNvPr id="469063" name="Line 71"/>
                    <p:cNvSpPr>
                      <a:spLocks noChangeShapeType="1"/>
                    </p:cNvSpPr>
                    <p:nvPr/>
                  </p:nvSpPr>
                  <p:spPr bwMode="auto">
                    <a:xfrm flipV="1">
                      <a:off x="591" y="3801"/>
                      <a:ext cx="967" cy="2"/>
                    </a:xfrm>
                    <a:prstGeom prst="line">
                      <a:avLst/>
                    </a:prstGeom>
                    <a:noFill/>
                    <a:ln w="76200">
                      <a:solidFill>
                        <a:schemeClr val="accent2"/>
                      </a:solidFill>
                      <a:round/>
                      <a:headEnd/>
                      <a:tailEnd/>
                    </a:ln>
                    <a:effectLst/>
                  </p:spPr>
                  <p:txBody>
                    <a:bodyPr/>
                    <a:lstStyle/>
                    <a:p>
                      <a:endParaRPr lang="en-US" sz="1800"/>
                    </a:p>
                  </p:txBody>
                </p:sp>
              </p:grpSp>
            </p:grpSp>
          </p:grpSp>
          <p:sp>
            <p:nvSpPr>
              <p:cNvPr id="469064" name="Line 72"/>
              <p:cNvSpPr>
                <a:spLocks noChangeShapeType="1"/>
              </p:cNvSpPr>
              <p:nvPr/>
            </p:nvSpPr>
            <p:spPr bwMode="auto">
              <a:xfrm flipV="1">
                <a:off x="3067" y="3799"/>
                <a:ext cx="507" cy="2"/>
              </a:xfrm>
              <a:prstGeom prst="line">
                <a:avLst/>
              </a:prstGeom>
              <a:noFill/>
              <a:ln w="76200">
                <a:solidFill>
                  <a:srgbClr val="FFFF00"/>
                </a:solidFill>
                <a:round/>
                <a:headEnd/>
                <a:tailEnd/>
              </a:ln>
              <a:effectLst/>
            </p:spPr>
            <p:txBody>
              <a:bodyPr/>
              <a:lstStyle/>
              <a:p>
                <a:endParaRPr lang="en-US" sz="1800"/>
              </a:p>
            </p:txBody>
          </p:sp>
        </p:grpSp>
        <p:sp>
          <p:nvSpPr>
            <p:cNvPr id="469065" name="Line 73"/>
            <p:cNvSpPr>
              <a:spLocks noChangeShapeType="1"/>
            </p:cNvSpPr>
            <p:nvPr/>
          </p:nvSpPr>
          <p:spPr bwMode="auto">
            <a:xfrm flipV="1">
              <a:off x="3575" y="3799"/>
              <a:ext cx="1894" cy="2"/>
            </a:xfrm>
            <a:prstGeom prst="line">
              <a:avLst/>
            </a:prstGeom>
            <a:noFill/>
            <a:ln w="76200">
              <a:pattFill prst="dkHorz">
                <a:fgClr>
                  <a:srgbClr val="FFFF00"/>
                </a:fgClr>
                <a:bgClr>
                  <a:srgbClr val="FF0000"/>
                </a:bgClr>
              </a:pattFill>
              <a:round/>
              <a:headEnd/>
              <a:tailEnd/>
            </a:ln>
            <a:effectLst/>
          </p:spPr>
          <p:txBody>
            <a:bodyPr/>
            <a:lstStyle/>
            <a:p>
              <a:endParaRPr lang="en-US" sz="1800"/>
            </a:p>
          </p:txBody>
        </p:sp>
      </p:grpSp>
      <p:grpSp>
        <p:nvGrpSpPr>
          <p:cNvPr id="6" name="Group 54"/>
          <p:cNvGrpSpPr>
            <a:grpSpLocks/>
          </p:cNvGrpSpPr>
          <p:nvPr/>
        </p:nvGrpSpPr>
        <p:grpSpPr bwMode="auto">
          <a:xfrm>
            <a:off x="5030392" y="5788809"/>
            <a:ext cx="4246959" cy="208360"/>
            <a:chOff x="1985" y="4142"/>
            <a:chExt cx="3567" cy="175"/>
          </a:xfrm>
        </p:grpSpPr>
        <p:sp>
          <p:nvSpPr>
            <p:cNvPr id="469047" name="Text Box 55">
              <a:hlinkClick r:id="" action="ppaction://noaction"/>
            </p:cNvPr>
            <p:cNvSpPr txBox="1">
              <a:spLocks noChangeArrowheads="1"/>
            </p:cNvSpPr>
            <p:nvPr/>
          </p:nvSpPr>
          <p:spPr bwMode="auto">
            <a:xfrm>
              <a:off x="1985" y="4142"/>
              <a:ext cx="44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Proto</a:t>
              </a:r>
            </a:p>
          </p:txBody>
        </p:sp>
        <p:sp>
          <p:nvSpPr>
            <p:cNvPr id="469048" name="Text Box 56">
              <a:hlinkClick r:id="" action="ppaction://noaction"/>
            </p:cNvPr>
            <p:cNvSpPr txBox="1">
              <a:spLocks noChangeArrowheads="1"/>
            </p:cNvSpPr>
            <p:nvPr/>
          </p:nvSpPr>
          <p:spPr bwMode="auto">
            <a:xfrm>
              <a:off x="2491" y="4143"/>
              <a:ext cx="499"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Aberdeen</a:t>
              </a:r>
            </a:p>
          </p:txBody>
        </p:sp>
        <p:sp>
          <p:nvSpPr>
            <p:cNvPr id="469049" name="Text Box 57">
              <a:hlinkClick r:id="" action="ppaction://noaction"/>
            </p:cNvPr>
            <p:cNvSpPr txBox="1">
              <a:spLocks noChangeArrowheads="1"/>
            </p:cNvSpPr>
            <p:nvPr/>
          </p:nvSpPr>
          <p:spPr bwMode="auto">
            <a:xfrm>
              <a:off x="3056" y="4142"/>
              <a:ext cx="516"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Robbins</a:t>
              </a:r>
            </a:p>
          </p:txBody>
        </p:sp>
        <p:sp>
          <p:nvSpPr>
            <p:cNvPr id="469050" name="Text Box 58">
              <a:hlinkClick r:id="" action="ppaction://noaction"/>
            </p:cNvPr>
            <p:cNvSpPr txBox="1">
              <a:spLocks noChangeArrowheads="1"/>
            </p:cNvSpPr>
            <p:nvPr/>
          </p:nvSpPr>
          <p:spPr bwMode="auto">
            <a:xfrm>
              <a:off x="3653" y="4142"/>
              <a:ext cx="542" cy="17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sz="750" b="0">
                  <a:latin typeface="Trebuchet MS" pitchFamily="34" charset="0"/>
                </a:rPr>
                <a:t>Carthage</a:t>
              </a:r>
            </a:p>
          </p:txBody>
        </p:sp>
        <p:sp>
          <p:nvSpPr>
            <p:cNvPr id="469051" name="Text Box 59">
              <a:hlinkClick r:id="" action="ppaction://noaction"/>
            </p:cNvPr>
            <p:cNvSpPr txBox="1">
              <a:spLocks noChangeArrowheads="1"/>
            </p:cNvSpPr>
            <p:nvPr/>
          </p:nvSpPr>
          <p:spPr bwMode="auto">
            <a:xfrm>
              <a:off x="4270"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Vass</a:t>
              </a:r>
            </a:p>
          </p:txBody>
        </p:sp>
        <p:sp>
          <p:nvSpPr>
            <p:cNvPr id="469052" name="Text Box 60">
              <a:hlinkClick r:id="" action="ppaction://noaction"/>
            </p:cNvPr>
            <p:cNvSpPr txBox="1">
              <a:spLocks noChangeArrowheads="1"/>
            </p:cNvSpPr>
            <p:nvPr/>
          </p:nvSpPr>
          <p:spPr bwMode="auto">
            <a:xfrm>
              <a:off x="4942" y="4142"/>
              <a:ext cx="610" cy="174"/>
            </a:xfrm>
            <a:prstGeom prst="rect">
              <a:avLst/>
            </a:prstGeom>
            <a:solidFill>
              <a:schemeClr val="folHlink"/>
            </a:solidFill>
            <a:ln w="9525">
              <a:noFill/>
              <a:miter lim="800000"/>
              <a:headEnd/>
              <a:tailEnd/>
            </a:ln>
            <a:effectLst/>
          </p:spPr>
          <p:txBody>
            <a:bodyPr>
              <a:spAutoFit/>
            </a:bodyPr>
            <a:lstStyle/>
            <a:p>
              <a:pPr algn="ctr">
                <a:spcBef>
                  <a:spcPct val="50000"/>
                </a:spcBef>
              </a:pPr>
              <a:r>
                <a:rPr lang="en-US" sz="750" b="0">
                  <a:latin typeface="Trebuchet MS" pitchFamily="34" charset="0"/>
                </a:rPr>
                <a:t>Pinebluff</a:t>
              </a:r>
            </a:p>
          </p:txBody>
        </p:sp>
      </p:grpSp>
    </p:spTree>
  </p:cSld>
  <p:clrMapOvr>
    <a:masterClrMapping/>
  </p:clrMapOvr>
  <mc:AlternateContent xmlns:mc="http://schemas.openxmlformats.org/markup-compatibility/2006" xmlns:p14="http://schemas.microsoft.com/office/powerpoint/2010/main">
    <mc:Choice Requires="p14">
      <p:transition spd="slow" p14:dur="1600" advClick="0" advTm="2000">
        <p14:conveyor dir="l"/>
      </p:transition>
    </mc:Choice>
    <mc:Fallback xmlns="">
      <p:transition spd="slow" advClick="0" advTm="2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
        <p:nvSpPr>
          <p:cNvPr id="2" name="Title 1"/>
          <p:cNvSpPr>
            <a:spLocks noGrp="1"/>
          </p:cNvSpPr>
          <p:nvPr>
            <p:ph type="title"/>
          </p:nvPr>
        </p:nvSpPr>
        <p:spPr/>
        <p:txBody>
          <a:bodyPr/>
          <a:lstStyle/>
          <a:p>
            <a:r>
              <a:rPr lang="en-US" sz="3600" dirty="0"/>
              <a:t>Animation</a:t>
            </a:r>
          </a:p>
        </p:txBody>
      </p:sp>
      <p:sp>
        <p:nvSpPr>
          <p:cNvPr id="9" name="Date Placeholder 8"/>
          <p:cNvSpPr>
            <a:spLocks noGrp="1"/>
          </p:cNvSpPr>
          <p:nvPr>
            <p:ph type="dt" sz="half" idx="10"/>
          </p:nvPr>
        </p:nvSpPr>
        <p:spPr>
          <a:xfrm>
            <a:off x="3376613" y="5543550"/>
            <a:ext cx="1428750" cy="342900"/>
          </a:xfrm>
          <a:prstGeom prst="rect">
            <a:avLst/>
          </a:prstGeom>
        </p:spPr>
        <p:txBody>
          <a:bodyPr/>
          <a:lstStyle/>
          <a:p>
            <a:fld id="{5B5031EE-6B72-4096-891A-B8B3C3342F86}" type="datetime1">
              <a:rPr lang="en-US" smtClean="0"/>
              <a:t>2017-11-29</a:t>
            </a:fld>
            <a:endParaRPr lang="en-US" dirty="0"/>
          </a:p>
        </p:txBody>
      </p:sp>
      <p:sp>
        <p:nvSpPr>
          <p:cNvPr id="11" name="Footer Placeholder 10"/>
          <p:cNvSpPr>
            <a:spLocks noGrp="1"/>
          </p:cNvSpPr>
          <p:nvPr>
            <p:ph type="ftr" sz="quarter" idx="11"/>
          </p:nvPr>
        </p:nvSpPr>
        <p:spPr>
          <a:xfrm>
            <a:off x="5181600" y="5543550"/>
            <a:ext cx="2171700" cy="342900"/>
          </a:xfrm>
          <a:prstGeom prst="rect">
            <a:avLst/>
          </a:prstGeom>
        </p:spPr>
        <p:txBody>
          <a:bodyPr/>
          <a:lstStyle/>
          <a:p>
            <a:r>
              <a:rPr lang="en-US"/>
              <a:t>Presentation Delivery</a:t>
            </a:r>
          </a:p>
        </p:txBody>
      </p:sp>
      <p:pic>
        <p:nvPicPr>
          <p:cNvPr id="1153026" name="Picture 2" descr="C:\Users\bergr\AppData\Local\Microsoft\Windows\Temporary Internet Files\Content.IE5\YI820XYA\MCSY00416_0000[1].wmf"/>
          <p:cNvPicPr>
            <a:picLocks noChangeAspect="1" noChangeArrowheads="1"/>
          </p:cNvPicPr>
          <p:nvPr/>
        </p:nvPicPr>
        <p:blipFill>
          <a:blip r:embed="rId3" cstate="print">
            <a:biLevel thresh="75000"/>
          </a:blip>
          <a:srcRect/>
          <a:stretch>
            <a:fillRect/>
          </a:stretch>
        </p:blipFill>
        <p:spPr bwMode="auto">
          <a:xfrm>
            <a:off x="5354045" y="3808530"/>
            <a:ext cx="515722" cy="515722"/>
          </a:xfrm>
          <a:prstGeom prst="rect">
            <a:avLst/>
          </a:prstGeom>
          <a:noFill/>
        </p:spPr>
      </p:pic>
      <p:sp>
        <p:nvSpPr>
          <p:cNvPr id="14" name="Rectangle 13"/>
          <p:cNvSpPr/>
          <p:nvPr/>
        </p:nvSpPr>
        <p:spPr bwMode="auto">
          <a:xfrm>
            <a:off x="22459" y="5962331"/>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p:txBody>
          <a:bodyPr/>
          <a:lstStyle/>
          <a:p>
            <a:fld id="{F2632826-C33C-4E6D-85BF-1AAC9D9A1BE1}" type="datetime3">
              <a:rPr lang="en-US"/>
              <a:pPr/>
              <a:t>03 December 2017</a:t>
            </a:fld>
            <a:endParaRPr lang="en-US" dirty="0"/>
          </a:p>
        </p:txBody>
      </p:sp>
      <p:sp>
        <p:nvSpPr>
          <p:cNvPr id="5" name="Date Placeholder 4"/>
          <p:cNvSpPr>
            <a:spLocks noGrp="1"/>
          </p:cNvSpPr>
          <p:nvPr>
            <p:ph type="dt" sz="half" idx="2"/>
          </p:nvPr>
        </p:nvSpPr>
        <p:spPr/>
        <p:txBody>
          <a:bodyPr/>
          <a:lstStyle/>
          <a:p>
            <a:fld id="{2AA70A8A-A5C8-4EA5-B317-625AC660234F}" type="datetime1">
              <a:rPr lang="en-US" smtClean="0"/>
              <a:t>2017-11-29</a:t>
            </a:fld>
            <a:endParaRPr lang="en-US"/>
          </a:p>
        </p:txBody>
      </p:sp>
      <p:sp>
        <p:nvSpPr>
          <p:cNvPr id="7" name="Footer Placeholder 6"/>
          <p:cNvSpPr>
            <a:spLocks noGrp="1"/>
          </p:cNvSpPr>
          <p:nvPr>
            <p:ph type="ftr" sz="quarter" idx="3"/>
          </p:nvPr>
        </p:nvSpPr>
        <p:spPr/>
        <p:txBody>
          <a:bodyPr/>
          <a:lstStyle/>
          <a:p>
            <a:r>
              <a:rPr lang="en-US"/>
              <a:t>Presentation Delivery</a:t>
            </a:r>
          </a:p>
        </p:txBody>
      </p:sp>
      <p:sp>
        <p:nvSpPr>
          <p:cNvPr id="2050" name="Rectangle 2"/>
          <p:cNvSpPr>
            <a:spLocks noGrp="1" noChangeArrowheads="1"/>
          </p:cNvSpPr>
          <p:nvPr>
            <p:ph type="ctrTitle"/>
          </p:nvPr>
        </p:nvSpPr>
        <p:spPr/>
        <p:txBody>
          <a:bodyPr/>
          <a:lstStyle/>
          <a:p>
            <a:r>
              <a:rPr lang="en-US" sz="2100" dirty="0"/>
              <a:t>Presentation Tools with a new template</a:t>
            </a:r>
          </a:p>
        </p:txBody>
      </p:sp>
      <p:sp>
        <p:nvSpPr>
          <p:cNvPr id="2052" name="AutoShape 4"/>
          <p:cNvSpPr>
            <a:spLocks/>
          </p:cNvSpPr>
          <p:nvPr/>
        </p:nvSpPr>
        <p:spPr bwMode="auto">
          <a:xfrm>
            <a:off x="5995989" y="5237561"/>
            <a:ext cx="3203972" cy="253916"/>
          </a:xfrm>
          <a:prstGeom prst="borderCallout1">
            <a:avLst>
              <a:gd name="adj1" fmla="val 21685"/>
              <a:gd name="adj2" fmla="val -1782"/>
              <a:gd name="adj3" fmla="val 511003"/>
              <a:gd name="adj4" fmla="val -135231"/>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lgn="ctr"/>
            <a:r>
              <a:rPr lang="en-US" sz="1050" b="0" dirty="0">
                <a:sym typeface="Wingdings" pitchFamily="2" charset="2"/>
              </a:rPr>
              <a:t></a:t>
            </a:r>
            <a:r>
              <a:rPr lang="en-US" sz="1050" b="0" dirty="0">
                <a:latin typeface="Copperplate Gothic Bold" pitchFamily="34" charset="0"/>
              </a:rPr>
              <a:t>so is this, but it’s in the master</a:t>
            </a:r>
            <a:r>
              <a:rPr lang="en-US" sz="1050" b="0" dirty="0">
                <a:sym typeface="Wingdings" pitchFamily="2" charset="2"/>
              </a:rPr>
              <a:t></a:t>
            </a:r>
          </a:p>
        </p:txBody>
      </p:sp>
      <p:sp>
        <p:nvSpPr>
          <p:cNvPr id="8" name="AutoShape 4"/>
          <p:cNvSpPr>
            <a:spLocks/>
          </p:cNvSpPr>
          <p:nvPr/>
        </p:nvSpPr>
        <p:spPr bwMode="auto">
          <a:xfrm>
            <a:off x="5995989" y="4568088"/>
            <a:ext cx="3203972" cy="415498"/>
          </a:xfrm>
          <a:prstGeom prst="borderCallout1">
            <a:avLst>
              <a:gd name="adj1" fmla="val 21685"/>
              <a:gd name="adj2" fmla="val -1782"/>
              <a:gd name="adj3" fmla="val -161096"/>
              <a:gd name="adj4" fmla="val -36137"/>
            </a:avLst>
          </a:prstGeom>
          <a:ln>
            <a:headEnd/>
            <a:tailEnd/>
          </a:ln>
        </p:spPr>
        <p:style>
          <a:lnRef idx="1">
            <a:schemeClr val="accent1"/>
          </a:lnRef>
          <a:fillRef idx="3">
            <a:schemeClr val="accent1"/>
          </a:fillRef>
          <a:effectRef idx="2">
            <a:schemeClr val="accent1"/>
          </a:effectRef>
          <a:fontRef idx="minor">
            <a:schemeClr val="lt1"/>
          </a:fontRef>
        </p:style>
        <p:txBody>
          <a:bodyPr>
            <a:spAutoFit/>
          </a:bodyPr>
          <a:lstStyle/>
          <a:p>
            <a:pPr algn="ctr"/>
            <a:r>
              <a:rPr lang="en-US" sz="1050" b="0" dirty="0"/>
              <a:t>[</a:t>
            </a:r>
            <a:r>
              <a:rPr lang="en-US" sz="1050" b="0" dirty="0">
                <a:latin typeface="Copperplate Gothic Bold" pitchFamily="34" charset="0"/>
              </a:rPr>
              <a:t>this</a:t>
            </a:r>
            <a:r>
              <a:rPr lang="en-US" sz="1050" b="0" dirty="0"/>
              <a:t> </a:t>
            </a:r>
            <a:r>
              <a:rPr lang="en-US" sz="1050" b="0" dirty="0">
                <a:sym typeface="Wingdings" pitchFamily="2" charset="2"/>
              </a:rPr>
              <a:t></a:t>
            </a:r>
            <a:r>
              <a:rPr lang="en-US" sz="1050" b="0" dirty="0"/>
              <a:t> is an annotation]</a:t>
            </a:r>
          </a:p>
          <a:p>
            <a:pPr algn="ctr"/>
            <a:r>
              <a:rPr lang="en-US" sz="1050" b="0" dirty="0">
                <a:sym typeface="Wingdings" pitchFamily="2" charset="2"/>
              </a:rPr>
              <a:t></a:t>
            </a:r>
            <a:r>
              <a:rPr lang="en-US" sz="1050" b="0" dirty="0">
                <a:latin typeface="Copperplate Gothic Bold" pitchFamily="34" charset="0"/>
              </a:rPr>
              <a:t>the date is an automatic date object</a:t>
            </a:r>
            <a:r>
              <a:rPr lang="en-US" sz="1050" b="0" dirty="0">
                <a:sym typeface="Wingdings" pitchFamily="2" charset="2"/>
              </a:rPr>
              <a:t></a:t>
            </a:r>
          </a:p>
        </p:txBody>
      </p:sp>
    </p:spTree>
    <p:extLst>
      <p:ext uri="{BB962C8B-B14F-4D97-AF65-F5344CB8AC3E}">
        <p14:creationId xmlns:p14="http://schemas.microsoft.com/office/powerpoint/2010/main" val="465799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subTitle" idx="1"/>
          </p:nvPr>
        </p:nvSpPr>
        <p:spPr/>
        <p:txBody>
          <a:bodyPr/>
          <a:lstStyle/>
          <a:p>
            <a:r>
              <a:rPr lang="en-US" dirty="0"/>
              <a:t>Why do this?</a:t>
            </a:r>
          </a:p>
        </p:txBody>
      </p:sp>
      <p:sp>
        <p:nvSpPr>
          <p:cNvPr id="5" name="Date Placeholder 4"/>
          <p:cNvSpPr>
            <a:spLocks noGrp="1"/>
          </p:cNvSpPr>
          <p:nvPr>
            <p:ph type="dt" sz="half" idx="2"/>
          </p:nvPr>
        </p:nvSpPr>
        <p:spPr/>
        <p:txBody>
          <a:bodyPr/>
          <a:lstStyle/>
          <a:p>
            <a:fld id="{451C3183-94C5-4369-8999-3D5F9967AC7F}" type="datetime1">
              <a:rPr lang="en-US" smtClean="0"/>
              <a:t>2017-11-29</a:t>
            </a:fld>
            <a:endParaRPr lang="en-US"/>
          </a:p>
        </p:txBody>
      </p:sp>
      <p:sp>
        <p:nvSpPr>
          <p:cNvPr id="7" name="Footer Placeholder 6"/>
          <p:cNvSpPr>
            <a:spLocks noGrp="1"/>
          </p:cNvSpPr>
          <p:nvPr>
            <p:ph type="ftr" sz="quarter" idx="3"/>
          </p:nvPr>
        </p:nvSpPr>
        <p:spPr/>
        <p:txBody>
          <a:bodyPr/>
          <a:lstStyle/>
          <a:p>
            <a:r>
              <a:rPr lang="en-US"/>
              <a:t>Presentation Delivery</a:t>
            </a:r>
          </a:p>
        </p:txBody>
      </p:sp>
      <p:sp>
        <p:nvSpPr>
          <p:cNvPr id="7172" name="Rectangle 4"/>
          <p:cNvSpPr>
            <a:spLocks noGrp="1" noChangeArrowheads="1"/>
          </p:cNvSpPr>
          <p:nvPr>
            <p:ph type="ctrTitle"/>
          </p:nvPr>
        </p:nvSpPr>
        <p:spPr/>
        <p:txBody>
          <a:bodyPr/>
          <a:lstStyle/>
          <a:p>
            <a:r>
              <a:rPr lang="en-US" dirty="0"/>
              <a:t>Animation</a:t>
            </a:r>
          </a:p>
        </p:txBody>
      </p:sp>
      <p:sp>
        <p:nvSpPr>
          <p:cNvPr id="8" name="Text Box 4">
            <a:hlinkClick r:id="rId3" action="ppaction://hlinksldjump"/>
          </p:cNvPr>
          <p:cNvSpPr txBox="1">
            <a:spLocks noChangeArrowheads="1"/>
          </p:cNvSpPr>
          <p:nvPr/>
        </p:nvSpPr>
        <p:spPr bwMode="auto">
          <a:xfrm>
            <a:off x="6079673" y="4139294"/>
            <a:ext cx="2842022"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a:spcBef>
                <a:spcPct val="50000"/>
              </a:spcBef>
            </a:pPr>
            <a:r>
              <a:rPr lang="en-US" sz="1800" dirty="0">
                <a:effectLst>
                  <a:outerShdw blurRad="38100" dist="38100" dir="2700000" algn="tl">
                    <a:srgbClr val="000000"/>
                  </a:outerShdw>
                </a:effectLst>
              </a:rPr>
              <a:t>How do we do this?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8" fill="hold">
                                          <p:stCondLst>
                                            <p:cond delay="0"/>
                                          </p:stCondLst>
                                        </p:cTn>
                                        <p:tgtEl>
                                          <p:spTgt spid="8"/>
                                        </p:tgtEl>
                                        <p:attrNameLst>
                                          <p:attrName>style.rotation</p:attrName>
                                        </p:attrNameLst>
                                      </p:cBhvr>
                                      <p:to>
                                        <p:strVal val="-45.0"/>
                                      </p:to>
                                    </p:set>
                                    <p:anim calcmode="lin" valueType="num">
                                      <p:cBhvr>
                                        <p:cTn id="8" dur="228" fill="hold">
                                          <p:stCondLst>
                                            <p:cond delay="228"/>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77" name="Chevron 76">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8" name="Chevron 77">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9" name="Chevron 78">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80" name="Chevron 79">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81" name="Chevron 80">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2492361"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26078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27232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2842429"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295787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307332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1" name="Chevron 90">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2" name="Chevron 91">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3" name="Chevron 92">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4" name="Picture 93">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grpSp>
        <p:nvGrpSpPr>
          <p:cNvPr id="16" name="Group 15"/>
          <p:cNvGrpSpPr/>
          <p:nvPr/>
        </p:nvGrpSpPr>
        <p:grpSpPr>
          <a:xfrm>
            <a:off x="1649923" y="414245"/>
            <a:ext cx="8908269" cy="5501467"/>
            <a:chOff x="125922" y="414244"/>
            <a:chExt cx="8908269" cy="5501467"/>
          </a:xfrm>
        </p:grpSpPr>
        <p:sp>
          <p:nvSpPr>
            <p:cNvPr id="99" name="Rectangle 98"/>
            <p:cNvSpPr/>
            <p:nvPr/>
          </p:nvSpPr>
          <p:spPr>
            <a:xfrm>
              <a:off x="6911350" y="940239"/>
              <a:ext cx="2122841"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Espionage &amp; Clandestine Activities</a:t>
              </a:r>
            </a:p>
          </p:txBody>
        </p:sp>
        <p:sp>
          <p:nvSpPr>
            <p:cNvPr id="100" name="Rectangle 99"/>
            <p:cNvSpPr/>
            <p:nvPr/>
          </p:nvSpPr>
          <p:spPr>
            <a:xfrm>
              <a:off x="6888312" y="4715382"/>
              <a:ext cx="2118324"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Overt Diplomatic Engagement</a:t>
              </a:r>
            </a:p>
          </p:txBody>
        </p:sp>
        <p:sp>
          <p:nvSpPr>
            <p:cNvPr id="101" name="Rectangle 100"/>
            <p:cNvSpPr/>
            <p:nvPr/>
          </p:nvSpPr>
          <p:spPr>
            <a:xfrm>
              <a:off x="125922" y="1285769"/>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Human Intelligence (HUMINT)</a:t>
              </a:r>
            </a:p>
          </p:txBody>
        </p:sp>
        <p:pic>
          <p:nvPicPr>
            <p:cNvPr id="24" name="Picture 2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22537" y="414244"/>
              <a:ext cx="1225296" cy="1225296"/>
            </a:xfrm>
            <a:prstGeom prst="rect">
              <a:avLst/>
            </a:prstGeom>
          </p:spPr>
        </p:pic>
      </p:grpSp>
      <p:pic>
        <p:nvPicPr>
          <p:cNvPr id="20" name="Content Placeholder 19"/>
          <p:cNvPicPr>
            <a:picLocks noGrp="1" noChangeAspect="1"/>
          </p:cNvPicPr>
          <p:nvPr>
            <p:ph sz="quarter" idx="10"/>
          </p:nvPr>
        </p:nvPicPr>
        <p:blipFill>
          <a:blip r:embed="rId26">
            <a:extLst>
              <a:ext uri="{28A0092B-C50C-407E-A947-70E740481C1C}">
                <a14:useLocalDpi xmlns:a14="http://schemas.microsoft.com/office/drawing/2010/main" val="0"/>
              </a:ext>
            </a:extLst>
          </a:blip>
          <a:stretch>
            <a:fillRect/>
          </a:stretch>
        </p:blipFill>
        <p:spPr>
          <a:xfrm>
            <a:off x="4578350" y="2135277"/>
            <a:ext cx="3062288" cy="2166761"/>
          </a:xfrm>
        </p:spPr>
      </p:pic>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4213212302"/>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8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69" name="Chevron 68">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0" name="Chevron 69">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1" name="Chevron 70">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72" name="Chevron 71">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73" name="Chevron 72">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4" name="Chevron 73">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5" name="Chevron 74">
              <a:hlinkClick r:id="rId22" action="ppaction://hlinksldjump"/>
            </p:cNvPr>
            <p:cNvSpPr/>
            <p:nvPr/>
          </p:nvSpPr>
          <p:spPr bwMode="auto">
            <a:xfrm>
              <a:off x="26078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6" name="Chevron 75">
              <a:hlinkClick r:id="rId22" action="ppaction://hlinksldjump"/>
            </p:cNvPr>
            <p:cNvSpPr/>
            <p:nvPr/>
          </p:nvSpPr>
          <p:spPr bwMode="auto">
            <a:xfrm>
              <a:off x="27232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7" name="Chevron 76">
              <a:hlinkClick r:id="rId22" action="ppaction://hlinksldjump"/>
            </p:cNvPr>
            <p:cNvSpPr/>
            <p:nvPr/>
          </p:nvSpPr>
          <p:spPr bwMode="auto">
            <a:xfrm>
              <a:off x="2842429"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8" name="Chevron 77">
              <a:hlinkClick r:id="rId22" action="ppaction://hlinksldjump"/>
            </p:cNvPr>
            <p:cNvSpPr/>
            <p:nvPr/>
          </p:nvSpPr>
          <p:spPr bwMode="auto">
            <a:xfrm>
              <a:off x="295787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9" name="Chevron 78">
              <a:hlinkClick r:id="rId22" action="ppaction://hlinksldjump"/>
            </p:cNvPr>
            <p:cNvSpPr/>
            <p:nvPr/>
          </p:nvSpPr>
          <p:spPr bwMode="auto">
            <a:xfrm>
              <a:off x="307332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0" name="Chevron 79">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1" name="Chevron 80">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86" name="Picture 8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grpSp>
        <p:nvGrpSpPr>
          <p:cNvPr id="16" name="Group 15"/>
          <p:cNvGrpSpPr/>
          <p:nvPr/>
        </p:nvGrpSpPr>
        <p:grpSpPr>
          <a:xfrm>
            <a:off x="1485857" y="413816"/>
            <a:ext cx="8960795" cy="5197263"/>
            <a:chOff x="-38144" y="413815"/>
            <a:chExt cx="8960795" cy="5197263"/>
          </a:xfrm>
        </p:grpSpPr>
        <p:pic>
          <p:nvPicPr>
            <p:cNvPr id="22" name="Picture 2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015443" y="413815"/>
              <a:ext cx="1225725" cy="1225725"/>
            </a:xfrm>
            <a:prstGeom prst="rect">
              <a:avLst/>
            </a:prstGeom>
          </p:spPr>
        </p:pic>
        <p:sp>
          <p:nvSpPr>
            <p:cNvPr id="90" name="Rectangle 89"/>
            <p:cNvSpPr/>
            <p:nvPr/>
          </p:nvSpPr>
          <p:spPr>
            <a:xfrm>
              <a:off x="6189001" y="4780081"/>
              <a:ext cx="2701894"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Cell Phones, GPS and more </a:t>
              </a:r>
            </a:p>
          </p:txBody>
        </p:sp>
        <p:sp>
          <p:nvSpPr>
            <p:cNvPr id="91" name="Rectangle 90"/>
            <p:cNvSpPr/>
            <p:nvPr/>
          </p:nvSpPr>
          <p:spPr>
            <a:xfrm>
              <a:off x="6804327" y="927512"/>
              <a:ext cx="2118324"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Design &amp; Build Satellites</a:t>
              </a:r>
            </a:p>
          </p:txBody>
        </p:sp>
        <p:sp>
          <p:nvSpPr>
            <p:cNvPr id="92" name="Rectangle 91"/>
            <p:cNvSpPr/>
            <p:nvPr/>
          </p:nvSpPr>
          <p:spPr>
            <a:xfrm>
              <a:off x="-38144" y="1279175"/>
              <a:ext cx="2144150"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Supports CIA and </a:t>
              </a:r>
              <a:r>
                <a:rPr lang="en-US" dirty="0" err="1">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DoD</a:t>
              </a:r>
              <a:endPar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endParaRPr>
            </a:p>
          </p:txBody>
        </p:sp>
      </p:grpSp>
      <p:pic>
        <p:nvPicPr>
          <p:cNvPr id="19" name="Content Placeholder 18"/>
          <p:cNvPicPr>
            <a:picLocks noGrp="1" noChangeAspect="1"/>
          </p:cNvPicPr>
          <p:nvPr>
            <p:ph sz="quarter" idx="10"/>
          </p:nvPr>
        </p:nvPicPr>
        <p:blipFill>
          <a:blip r:embed="rId26" cstate="print">
            <a:extLst>
              <a:ext uri="{28A0092B-C50C-407E-A947-70E740481C1C}">
                <a14:useLocalDpi xmlns:a14="http://schemas.microsoft.com/office/drawing/2010/main" val="0"/>
              </a:ext>
            </a:extLst>
          </a:blip>
          <a:stretch>
            <a:fillRect/>
          </a:stretch>
        </p:blipFill>
        <p:spPr>
          <a:xfrm>
            <a:off x="4578350" y="2041890"/>
            <a:ext cx="3062288" cy="2353535"/>
          </a:xfrm>
        </p:spPr>
      </p:pic>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482033275"/>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36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74" name="Chevron 73">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5" name="Chevron 74">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6" name="Chevron 75">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77" name="Chevron 76">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78" name="Chevron 77">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9" name="Chevron 78">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0" name="Chevron 79">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1" name="Chevron 80">
              <a:hlinkClick r:id="rId22" action="ppaction://hlinksldjump"/>
            </p:cNvPr>
            <p:cNvSpPr/>
            <p:nvPr/>
          </p:nvSpPr>
          <p:spPr bwMode="auto">
            <a:xfrm>
              <a:off x="27232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2842429"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295787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307332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1" name="Picture 9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cstate="print">
            <a:extLst>
              <a:ext uri="{28A0092B-C50C-407E-A947-70E740481C1C}">
                <a14:useLocalDpi xmlns:a14="http://schemas.microsoft.com/office/drawing/2010/main" val="0"/>
              </a:ext>
            </a:extLst>
          </a:blip>
          <a:stretch>
            <a:fillRect/>
          </a:stretch>
        </p:blipFill>
        <p:spPr>
          <a:xfrm>
            <a:off x="4578350" y="1993339"/>
            <a:ext cx="3062288" cy="2450637"/>
          </a:xfrm>
        </p:spPr>
      </p:pic>
      <p:grpSp>
        <p:nvGrpSpPr>
          <p:cNvPr id="16" name="Group 15"/>
          <p:cNvGrpSpPr/>
          <p:nvPr/>
        </p:nvGrpSpPr>
        <p:grpSpPr>
          <a:xfrm>
            <a:off x="1621209" y="413815"/>
            <a:ext cx="8858643" cy="5480840"/>
            <a:chOff x="97208" y="413815"/>
            <a:chExt cx="8858643" cy="5480840"/>
          </a:xfrm>
        </p:grpSpPr>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17371" y="413815"/>
              <a:ext cx="1225725" cy="1225725"/>
            </a:xfrm>
            <a:prstGeom prst="rect">
              <a:avLst/>
            </a:prstGeom>
          </p:spPr>
        </p:pic>
        <p:sp>
          <p:nvSpPr>
            <p:cNvPr id="95" name="Rectangle 94"/>
            <p:cNvSpPr/>
            <p:nvPr/>
          </p:nvSpPr>
          <p:spPr>
            <a:xfrm>
              <a:off x="294860" y="5063658"/>
              <a:ext cx="2550619"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Humanitarian Efforts</a:t>
              </a:r>
            </a:p>
          </p:txBody>
        </p:sp>
        <p:sp>
          <p:nvSpPr>
            <p:cNvPr id="96" name="Rectangle 95"/>
            <p:cNvSpPr/>
            <p:nvPr/>
          </p:nvSpPr>
          <p:spPr>
            <a:xfrm>
              <a:off x="97208" y="1266065"/>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Imagery Intelligence (IMINT)</a:t>
              </a:r>
            </a:p>
          </p:txBody>
        </p:sp>
        <p:sp>
          <p:nvSpPr>
            <p:cNvPr id="97" name="Rectangle 96"/>
            <p:cNvSpPr/>
            <p:nvPr/>
          </p:nvSpPr>
          <p:spPr>
            <a:xfrm>
              <a:off x="6811701" y="1057332"/>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Geospatial Intelligence (GEOINT)</a:t>
              </a:r>
            </a:p>
          </p:txBody>
        </p:sp>
      </p:grpSp>
      <p:pic>
        <p:nvPicPr>
          <p:cNvPr id="21" name="Audio 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949485628"/>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54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74" name="Chevron 73">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5" name="Chevron 74">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6" name="Chevron 75">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77" name="Chevron 76">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78" name="Chevron 77">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9" name="Chevron 78">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0" name="Chevron 79">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1" name="Chevron 80">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2842429"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295787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307332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1" name="Picture 90">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cstate="print">
            <a:extLst>
              <a:ext uri="{28A0092B-C50C-407E-A947-70E740481C1C}">
                <a14:useLocalDpi xmlns:a14="http://schemas.microsoft.com/office/drawing/2010/main" val="0"/>
              </a:ext>
            </a:extLst>
          </a:blip>
          <a:stretch>
            <a:fillRect/>
          </a:stretch>
        </p:blipFill>
        <p:spPr>
          <a:xfrm>
            <a:off x="4578350" y="2071018"/>
            <a:ext cx="3062288" cy="2295279"/>
          </a:xfrm>
        </p:spPr>
      </p:pic>
      <p:grpSp>
        <p:nvGrpSpPr>
          <p:cNvPr id="16" name="Group 15"/>
          <p:cNvGrpSpPr/>
          <p:nvPr/>
        </p:nvGrpSpPr>
        <p:grpSpPr>
          <a:xfrm>
            <a:off x="1524000" y="405399"/>
            <a:ext cx="8914520" cy="5687449"/>
            <a:chOff x="0" y="405398"/>
            <a:chExt cx="8914520" cy="5687449"/>
          </a:xfrm>
        </p:grpSpPr>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21160" y="405398"/>
              <a:ext cx="1225725" cy="1225725"/>
            </a:xfrm>
            <a:prstGeom prst="rect">
              <a:avLst/>
            </a:prstGeom>
          </p:spPr>
        </p:pic>
        <p:sp>
          <p:nvSpPr>
            <p:cNvPr id="93" name="Rectangle 92"/>
            <p:cNvSpPr/>
            <p:nvPr/>
          </p:nvSpPr>
          <p:spPr>
            <a:xfrm>
              <a:off x="0" y="1178790"/>
              <a:ext cx="227247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Foreign Language Analysis</a:t>
              </a:r>
            </a:p>
          </p:txBody>
        </p:sp>
        <p:sp>
          <p:nvSpPr>
            <p:cNvPr id="94" name="Rectangle 93"/>
            <p:cNvSpPr/>
            <p:nvPr/>
          </p:nvSpPr>
          <p:spPr>
            <a:xfrm>
              <a:off x="154145" y="4892518"/>
              <a:ext cx="2550619"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Mathematicians &amp; Computer Scientists</a:t>
              </a:r>
            </a:p>
          </p:txBody>
        </p:sp>
        <p:sp>
          <p:nvSpPr>
            <p:cNvPr id="95" name="Rectangle 94"/>
            <p:cNvSpPr/>
            <p:nvPr/>
          </p:nvSpPr>
          <p:spPr>
            <a:xfrm>
              <a:off x="6770370" y="1075281"/>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Protect Information Systems</a:t>
              </a:r>
            </a:p>
          </p:txBody>
        </p:sp>
        <p:sp>
          <p:nvSpPr>
            <p:cNvPr id="96" name="Rectangle 95"/>
            <p:cNvSpPr/>
            <p:nvPr/>
          </p:nvSpPr>
          <p:spPr>
            <a:xfrm>
              <a:off x="6651070" y="4697245"/>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Signals Intelligence (SIGINT)</a:t>
              </a:r>
            </a:p>
          </p:txBody>
        </p:sp>
      </p:gr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1199457997"/>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72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75" name="Chevron 74">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6" name="Chevron 75">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7" name="Chevron 76">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78" name="Chevron 77">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79" name="Chevron 78">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0" name="Chevron 79">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1" name="Chevron 80">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295787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307332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1" name="Chevron 90">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2" name="Picture 9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a:extLst>
              <a:ext uri="{28A0092B-C50C-407E-A947-70E740481C1C}">
                <a14:useLocalDpi xmlns:a14="http://schemas.microsoft.com/office/drawing/2010/main" val="0"/>
              </a:ext>
            </a:extLst>
          </a:blip>
          <a:stretch>
            <a:fillRect/>
          </a:stretch>
        </p:blipFill>
        <p:spPr>
          <a:xfrm>
            <a:off x="4578350" y="1756701"/>
            <a:ext cx="3062288" cy="2923913"/>
          </a:xfrm>
        </p:spPr>
      </p:pic>
      <p:grpSp>
        <p:nvGrpSpPr>
          <p:cNvPr id="16" name="Group 15"/>
          <p:cNvGrpSpPr/>
          <p:nvPr/>
        </p:nvGrpSpPr>
        <p:grpSpPr>
          <a:xfrm>
            <a:off x="1524001" y="413815"/>
            <a:ext cx="9126785" cy="5535990"/>
            <a:chOff x="0" y="413815"/>
            <a:chExt cx="9126785" cy="5535990"/>
          </a:xfrm>
        </p:grpSpPr>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15014" y="413815"/>
              <a:ext cx="1225725" cy="1225725"/>
            </a:xfrm>
            <a:prstGeom prst="rect">
              <a:avLst/>
            </a:prstGeom>
          </p:spPr>
        </p:pic>
        <p:sp>
          <p:nvSpPr>
            <p:cNvPr id="94" name="Rectangle 93"/>
            <p:cNvSpPr/>
            <p:nvPr/>
          </p:nvSpPr>
          <p:spPr>
            <a:xfrm>
              <a:off x="0" y="1178790"/>
              <a:ext cx="2272470" cy="1569660"/>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Measurement &amp; Signature Intelligence (MASINT)</a:t>
              </a:r>
            </a:p>
          </p:txBody>
        </p:sp>
        <p:sp>
          <p:nvSpPr>
            <p:cNvPr id="95" name="Rectangle 94"/>
            <p:cNvSpPr/>
            <p:nvPr/>
          </p:nvSpPr>
          <p:spPr>
            <a:xfrm>
              <a:off x="154146" y="4749476"/>
              <a:ext cx="2118324"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Human Intelligence (HUMINT)</a:t>
              </a:r>
            </a:p>
          </p:txBody>
        </p:sp>
        <p:sp>
          <p:nvSpPr>
            <p:cNvPr id="96" name="Rectangle 95"/>
            <p:cNvSpPr/>
            <p:nvPr/>
          </p:nvSpPr>
          <p:spPr>
            <a:xfrm>
              <a:off x="6982635" y="1256445"/>
              <a:ext cx="2144150" cy="1569660"/>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Manage Foreign Military Intelligence</a:t>
              </a:r>
            </a:p>
          </p:txBody>
        </p:sp>
      </p:gr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1328287868"/>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90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80" name="Chevron 79">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81" name="Chevron 80">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82" name="Chevron 81">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83" name="Chevron 82">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84" name="Chevron 83">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295787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307332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1" name="Chevron 90">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2" name="Chevron 91">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3" name="Chevron 92">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4" name="Chevron 93">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5" name="Chevron 94">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6" name="Chevron 95">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7" name="Picture 9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cstate="print">
            <a:extLst>
              <a:ext uri="{28A0092B-C50C-407E-A947-70E740481C1C}">
                <a14:useLocalDpi xmlns:a14="http://schemas.microsoft.com/office/drawing/2010/main" val="0"/>
              </a:ext>
            </a:extLst>
          </a:blip>
          <a:stretch>
            <a:fillRect/>
          </a:stretch>
        </p:blipFill>
        <p:spPr>
          <a:xfrm>
            <a:off x="4578351" y="1706572"/>
            <a:ext cx="2433509" cy="1622339"/>
          </a:xfrm>
        </p:spPr>
      </p:pic>
      <p:grpSp>
        <p:nvGrpSpPr>
          <p:cNvPr id="21" name="Group 20"/>
          <p:cNvGrpSpPr/>
          <p:nvPr/>
        </p:nvGrpSpPr>
        <p:grpSpPr>
          <a:xfrm>
            <a:off x="1741342" y="1"/>
            <a:ext cx="8789294" cy="6113133"/>
            <a:chOff x="217342" y="0"/>
            <a:chExt cx="8789294" cy="6113133"/>
          </a:xfrm>
        </p:grpSpPr>
        <p:pic>
          <p:nvPicPr>
            <p:cNvPr id="20" name="Picture 1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66392" y="3464737"/>
              <a:ext cx="1790648" cy="1190781"/>
            </a:xfrm>
            <a:prstGeom prst="rect">
              <a:avLst/>
            </a:prstGeom>
          </p:spPr>
        </p:pic>
        <p:grpSp>
          <p:nvGrpSpPr>
            <p:cNvPr id="18" name="Group 17"/>
            <p:cNvGrpSpPr/>
            <p:nvPr/>
          </p:nvGrpSpPr>
          <p:grpSpPr>
            <a:xfrm>
              <a:off x="217342" y="0"/>
              <a:ext cx="8789294" cy="6113133"/>
              <a:chOff x="217342" y="0"/>
              <a:chExt cx="8789294" cy="6113133"/>
            </a:xfrm>
          </p:grpSpPr>
          <p:grpSp>
            <p:nvGrpSpPr>
              <p:cNvPr id="28" name="Group 27"/>
              <p:cNvGrpSpPr/>
              <p:nvPr/>
            </p:nvGrpSpPr>
            <p:grpSpPr>
              <a:xfrm>
                <a:off x="2286354" y="0"/>
                <a:ext cx="4735775" cy="1634694"/>
                <a:chOff x="2286354" y="0"/>
                <a:chExt cx="4735775" cy="1634694"/>
              </a:xfrm>
            </p:grpSpPr>
            <p:pic>
              <p:nvPicPr>
                <p:cNvPr id="22" name="Picture 2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015443" y="409398"/>
                  <a:ext cx="1227341" cy="1225296"/>
                </a:xfrm>
                <a:prstGeom prst="rect">
                  <a:avLst/>
                </a:prstGeom>
              </p:spPr>
            </p:pic>
            <p:pic>
              <p:nvPicPr>
                <p:cNvPr id="23" name="Picture 2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27168" y="0"/>
                  <a:ext cx="921159" cy="921159"/>
                </a:xfrm>
                <a:prstGeom prst="rect">
                  <a:avLst/>
                </a:prstGeom>
              </p:spPr>
            </p:pic>
            <p:pic>
              <p:nvPicPr>
                <p:cNvPr id="25" name="Picture 24"/>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00970" y="20002"/>
                  <a:ext cx="921159" cy="921159"/>
                </a:xfrm>
                <a:prstGeom prst="rect">
                  <a:avLst/>
                </a:prstGeom>
              </p:spPr>
            </p:pic>
            <p:pic>
              <p:nvPicPr>
                <p:cNvPr id="26" name="Picture 25"/>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86354" y="20002"/>
                  <a:ext cx="921159" cy="921159"/>
                </a:xfrm>
                <a:prstGeom prst="rect">
                  <a:avLst/>
                </a:prstGeom>
              </p:spPr>
            </p:pic>
            <p:pic>
              <p:nvPicPr>
                <p:cNvPr id="27" name="Picture 26"/>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5148066" y="20002"/>
                  <a:ext cx="921159" cy="921159"/>
                </a:xfrm>
                <a:prstGeom prst="rect">
                  <a:avLst/>
                </a:prstGeom>
              </p:spPr>
            </p:pic>
          </p:grpSp>
          <p:grpSp>
            <p:nvGrpSpPr>
              <p:cNvPr id="16" name="Group 15"/>
              <p:cNvGrpSpPr/>
              <p:nvPr/>
            </p:nvGrpSpPr>
            <p:grpSpPr>
              <a:xfrm>
                <a:off x="217342" y="856129"/>
                <a:ext cx="8789294" cy="5257004"/>
                <a:chOff x="217342" y="856129"/>
                <a:chExt cx="8789294" cy="5257004"/>
              </a:xfrm>
            </p:grpSpPr>
            <p:cxnSp>
              <p:nvCxnSpPr>
                <p:cNvPr id="99" name="Straight Arrow Connector 98"/>
                <p:cNvCxnSpPr>
                  <a:stCxn id="103" idx="0"/>
                </p:cNvCxnSpPr>
                <p:nvPr/>
              </p:nvCxnSpPr>
              <p:spPr bwMode="auto">
                <a:xfrm flipV="1">
                  <a:off x="1235071" y="2801169"/>
                  <a:ext cx="3193344" cy="1854628"/>
                </a:xfrm>
                <a:prstGeom prst="straightConnector1">
                  <a:avLst/>
                </a:prstGeom>
                <a:ln>
                  <a:solidFill>
                    <a:srgbClr val="FF0000"/>
                  </a:solidFill>
                  <a:headEnd type="none" w="sm" len="sm"/>
                  <a:tailEnd type="triangle" w="med" len="lg"/>
                </a:ln>
                <a:extLst/>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a:stCxn id="103" idx="0"/>
                </p:cNvCxnSpPr>
                <p:nvPr/>
              </p:nvCxnSpPr>
              <p:spPr bwMode="auto">
                <a:xfrm flipV="1">
                  <a:off x="1235071" y="2646038"/>
                  <a:ext cx="2843292" cy="2009759"/>
                </a:xfrm>
                <a:prstGeom prst="straightConnector1">
                  <a:avLst/>
                </a:prstGeom>
                <a:ln>
                  <a:solidFill>
                    <a:srgbClr val="FF0000"/>
                  </a:solidFill>
                  <a:headEnd type="none" w="sm" len="sm"/>
                  <a:tailEnd type="triangle" w="med" len="lg"/>
                </a:ln>
                <a:ex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519971" y="4655797"/>
                  <a:ext cx="1430200" cy="307777"/>
                </a:xfrm>
                <a:prstGeom prst="rect">
                  <a:avLst/>
                </a:prstGeom>
                <a:noFill/>
              </p:spPr>
              <p:txBody>
                <a:bodyPr wrap="none" rtlCol="0">
                  <a:spAutoFit/>
                </a:bodyPr>
                <a:lstStyle/>
                <a:p>
                  <a:pPr algn="ctr" eaLnBrk="0" hangingPunct="0"/>
                  <a:r>
                    <a:rPr lang="en-US" sz="1400" b="0" dirty="0">
                      <a:solidFill>
                        <a:srgbClr val="FFFFFF"/>
                      </a:solidFill>
                      <a:latin typeface="Arial" charset="0"/>
                    </a:rPr>
                    <a:t>Hellfire Missiles</a:t>
                  </a:r>
                </a:p>
              </p:txBody>
            </p:sp>
            <p:cxnSp>
              <p:nvCxnSpPr>
                <p:cNvPr id="108" name="Straight Arrow Connector 107"/>
                <p:cNvCxnSpPr/>
                <p:nvPr/>
              </p:nvCxnSpPr>
              <p:spPr bwMode="auto">
                <a:xfrm flipH="1" flipV="1">
                  <a:off x="5242784" y="4277197"/>
                  <a:ext cx="1598628" cy="999542"/>
                </a:xfrm>
                <a:prstGeom prst="straightConnector1">
                  <a:avLst/>
                </a:prstGeom>
                <a:ln>
                  <a:solidFill>
                    <a:srgbClr val="FF0000"/>
                  </a:solidFill>
                  <a:headEnd type="none" w="sm" len="sm"/>
                  <a:tailEnd type="triangle" w="med" len="lg"/>
                </a:ln>
                <a:extLst/>
              </p:spPr>
              <p:style>
                <a:lnRef idx="2">
                  <a:schemeClr val="accent1"/>
                </a:lnRef>
                <a:fillRef idx="0">
                  <a:schemeClr val="accent1"/>
                </a:fillRef>
                <a:effectRef idx="1">
                  <a:schemeClr val="accent1"/>
                </a:effectRef>
                <a:fontRef idx="minor">
                  <a:schemeClr val="tx1"/>
                </a:fontRef>
              </p:style>
            </p:cxnSp>
            <p:sp>
              <p:nvSpPr>
                <p:cNvPr id="112" name="TextBox 111"/>
                <p:cNvSpPr txBox="1"/>
                <p:nvPr/>
              </p:nvSpPr>
              <p:spPr>
                <a:xfrm>
                  <a:off x="6413778" y="5302630"/>
                  <a:ext cx="1938352" cy="307777"/>
                </a:xfrm>
                <a:prstGeom prst="rect">
                  <a:avLst/>
                </a:prstGeom>
                <a:noFill/>
              </p:spPr>
              <p:txBody>
                <a:bodyPr wrap="none" rtlCol="0">
                  <a:spAutoFit/>
                </a:bodyPr>
                <a:lstStyle/>
                <a:p>
                  <a:pPr algn="ctr" eaLnBrk="0" hangingPunct="0"/>
                  <a:r>
                    <a:rPr lang="en-US" sz="1400" b="0" dirty="0">
                      <a:solidFill>
                        <a:srgbClr val="FFFFFF"/>
                      </a:solidFill>
                      <a:latin typeface="Arial" charset="0"/>
                    </a:rPr>
                    <a:t>Pilot &amp; Control Station</a:t>
                  </a:r>
                </a:p>
              </p:txBody>
            </p:sp>
            <p:sp>
              <p:nvSpPr>
                <p:cNvPr id="114" name="Rectangle 113"/>
                <p:cNvSpPr/>
                <p:nvPr/>
              </p:nvSpPr>
              <p:spPr>
                <a:xfrm>
                  <a:off x="217342" y="1477108"/>
                  <a:ext cx="1937345"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Support Warfighters</a:t>
                  </a:r>
                </a:p>
              </p:txBody>
            </p:sp>
            <p:sp>
              <p:nvSpPr>
                <p:cNvPr id="115" name="Rectangle 114"/>
                <p:cNvSpPr/>
                <p:nvPr/>
              </p:nvSpPr>
              <p:spPr>
                <a:xfrm>
                  <a:off x="1123251" y="5282136"/>
                  <a:ext cx="2118324"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Tactical &amp; Operational</a:t>
                  </a:r>
                </a:p>
              </p:txBody>
            </p:sp>
            <p:sp>
              <p:nvSpPr>
                <p:cNvPr id="116" name="Rectangle 115"/>
                <p:cNvSpPr/>
                <p:nvPr/>
              </p:nvSpPr>
              <p:spPr>
                <a:xfrm>
                  <a:off x="6862486" y="856129"/>
                  <a:ext cx="2144150"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Support Commanders</a:t>
                  </a:r>
                </a:p>
              </p:txBody>
            </p:sp>
          </p:grpSp>
        </p:grpSp>
      </p:grpSp>
      <p:pic>
        <p:nvPicPr>
          <p:cNvPr id="24" name="Audio 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2"/>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981793881"/>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08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71" name="Chevron 70">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2" name="Chevron 71">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3" name="Chevron 72">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74" name="Chevron 73">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75" name="Chevron 74">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6" name="Chevron 75">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7" name="Chevron 76">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8" name="Chevron 77">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9" name="Chevron 78">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0" name="Chevron 79">
              <a:hlinkClick r:id="rId22" action="ppaction://hlinksldjump"/>
            </p:cNvPr>
            <p:cNvSpPr/>
            <p:nvPr/>
          </p:nvSpPr>
          <p:spPr bwMode="auto">
            <a:xfrm>
              <a:off x="295787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1" name="Chevron 80">
              <a:hlinkClick r:id="rId22" action="ppaction://hlinksldjump"/>
            </p:cNvPr>
            <p:cNvSpPr/>
            <p:nvPr/>
          </p:nvSpPr>
          <p:spPr bwMode="auto">
            <a:xfrm>
              <a:off x="307332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318876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88" name="Picture 87">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cstate="print">
            <a:extLst>
              <a:ext uri="{28A0092B-C50C-407E-A947-70E740481C1C}">
                <a14:useLocalDpi xmlns:a14="http://schemas.microsoft.com/office/drawing/2010/main" val="0"/>
              </a:ext>
            </a:extLst>
          </a:blip>
          <a:stretch>
            <a:fillRect/>
          </a:stretch>
        </p:blipFill>
        <p:spPr>
          <a:xfrm>
            <a:off x="4578350" y="2201704"/>
            <a:ext cx="3062288" cy="2033907"/>
          </a:xfrm>
        </p:spPr>
      </p:pic>
      <p:grpSp>
        <p:nvGrpSpPr>
          <p:cNvPr id="16" name="Group 15"/>
          <p:cNvGrpSpPr/>
          <p:nvPr/>
        </p:nvGrpSpPr>
        <p:grpSpPr>
          <a:xfrm>
            <a:off x="1841698" y="49593"/>
            <a:ext cx="8688939" cy="5900199"/>
            <a:chOff x="317697" y="49592"/>
            <a:chExt cx="8688939" cy="5900199"/>
          </a:xfrm>
        </p:grpSpPr>
        <p:grpSp>
          <p:nvGrpSpPr>
            <p:cNvPr id="25" name="Group 24"/>
            <p:cNvGrpSpPr/>
            <p:nvPr/>
          </p:nvGrpSpPr>
          <p:grpSpPr>
            <a:xfrm>
              <a:off x="4025486" y="49592"/>
              <a:ext cx="2070181" cy="1590354"/>
              <a:chOff x="4025486" y="49592"/>
              <a:chExt cx="2070181" cy="1590354"/>
            </a:xfrm>
          </p:grpSpPr>
          <p:pic>
            <p:nvPicPr>
              <p:cNvPr id="23" name="Picture 2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25486" y="414221"/>
                <a:ext cx="1225725" cy="1225725"/>
              </a:xfrm>
              <a:prstGeom prst="rect">
                <a:avLst/>
              </a:prstGeom>
            </p:spPr>
          </p:pic>
          <p:pic>
            <p:nvPicPr>
              <p:cNvPr id="24" name="Picture 2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174508" y="49592"/>
                <a:ext cx="921159" cy="925765"/>
              </a:xfrm>
              <a:prstGeom prst="rect">
                <a:avLst/>
              </a:prstGeom>
            </p:spPr>
          </p:pic>
        </p:grpSp>
        <p:sp>
          <p:nvSpPr>
            <p:cNvPr id="91" name="Rectangle 90"/>
            <p:cNvSpPr/>
            <p:nvPr/>
          </p:nvSpPr>
          <p:spPr>
            <a:xfrm>
              <a:off x="317697" y="1178790"/>
              <a:ext cx="1954773"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Enforce Immigration Laws</a:t>
              </a:r>
            </a:p>
          </p:txBody>
        </p:sp>
        <p:sp>
          <p:nvSpPr>
            <p:cNvPr id="92" name="Rectangle 91"/>
            <p:cNvSpPr/>
            <p:nvPr/>
          </p:nvSpPr>
          <p:spPr>
            <a:xfrm>
              <a:off x="317697" y="4749462"/>
              <a:ext cx="2118324"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Secure &amp; Manage Borders</a:t>
              </a:r>
            </a:p>
          </p:txBody>
        </p:sp>
        <p:sp>
          <p:nvSpPr>
            <p:cNvPr id="93" name="Rectangle 92"/>
            <p:cNvSpPr/>
            <p:nvPr/>
          </p:nvSpPr>
          <p:spPr>
            <a:xfrm>
              <a:off x="6862486" y="856129"/>
              <a:ext cx="2144150" cy="1569660"/>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Identify Current &amp; Future Threats</a:t>
              </a:r>
            </a:p>
          </p:txBody>
        </p:sp>
      </p:gr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8"/>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1022544541"/>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26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80" name="Chevron 79">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81" name="Chevron 80">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82" name="Chevron 81">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83" name="Chevron 82">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84" name="Chevron 83">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295787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307332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1" name="Chevron 90">
              <a:hlinkClick r:id="rId22" action="ppaction://hlinksldjump"/>
            </p:cNvPr>
            <p:cNvSpPr/>
            <p:nvPr/>
          </p:nvSpPr>
          <p:spPr bwMode="auto">
            <a:xfrm>
              <a:off x="318876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2" name="Chevron 91">
              <a:hlinkClick r:id="rId22" action="ppaction://hlinksldjump"/>
            </p:cNvPr>
            <p:cNvSpPr/>
            <p:nvPr/>
          </p:nvSpPr>
          <p:spPr bwMode="auto">
            <a:xfrm>
              <a:off x="3300715"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3" name="Chevron 92">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4" name="Chevron 93">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5" name="Chevron 94">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6" name="Chevron 95">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7" name="Picture 9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cstate="print">
            <a:extLst>
              <a:ext uri="{28A0092B-C50C-407E-A947-70E740481C1C}">
                <a14:useLocalDpi xmlns:a14="http://schemas.microsoft.com/office/drawing/2010/main" val="0"/>
              </a:ext>
            </a:extLst>
          </a:blip>
          <a:stretch>
            <a:fillRect/>
          </a:stretch>
        </p:blipFill>
        <p:spPr>
          <a:xfrm>
            <a:off x="6119305" y="2956241"/>
            <a:ext cx="1526184" cy="1727756"/>
          </a:xfrm>
        </p:spPr>
      </p:pic>
      <p:grpSp>
        <p:nvGrpSpPr>
          <p:cNvPr id="21" name="Group 20"/>
          <p:cNvGrpSpPr/>
          <p:nvPr/>
        </p:nvGrpSpPr>
        <p:grpSpPr>
          <a:xfrm>
            <a:off x="1841698" y="413815"/>
            <a:ext cx="8688939" cy="5166644"/>
            <a:chOff x="317697" y="413815"/>
            <a:chExt cx="8688939" cy="5166644"/>
          </a:xfrm>
        </p:grpSpPr>
        <p:pic>
          <p:nvPicPr>
            <p:cNvPr id="20" name="Picture 1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073322" y="1764300"/>
              <a:ext cx="1789574" cy="1503844"/>
            </a:xfrm>
            <a:prstGeom prst="rect">
              <a:avLst/>
            </a:prstGeom>
          </p:spPr>
        </p:pic>
        <p:grpSp>
          <p:nvGrpSpPr>
            <p:cNvPr id="18" name="Group 17"/>
            <p:cNvGrpSpPr/>
            <p:nvPr/>
          </p:nvGrpSpPr>
          <p:grpSpPr>
            <a:xfrm>
              <a:off x="317697" y="413815"/>
              <a:ext cx="8688939" cy="5166644"/>
              <a:chOff x="317697" y="413815"/>
              <a:chExt cx="8688939" cy="5166644"/>
            </a:xfrm>
          </p:grpSpPr>
          <p:pic>
            <p:nvPicPr>
              <p:cNvPr id="22" name="Picture 2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015443" y="413815"/>
                <a:ext cx="1225725" cy="1225725"/>
              </a:xfrm>
              <a:prstGeom prst="rect">
                <a:avLst/>
              </a:prstGeom>
            </p:spPr>
          </p:pic>
          <p:sp>
            <p:nvSpPr>
              <p:cNvPr id="103" name="Rectangle 102"/>
              <p:cNvSpPr/>
              <p:nvPr/>
            </p:nvSpPr>
            <p:spPr>
              <a:xfrm>
                <a:off x="317697" y="1178790"/>
                <a:ext cx="1954773" cy="1569660"/>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Manage Drug Intelligence Program</a:t>
                </a:r>
              </a:p>
            </p:txBody>
          </p:sp>
          <p:sp>
            <p:nvSpPr>
              <p:cNvPr id="104" name="Rectangle 103"/>
              <p:cNvSpPr/>
              <p:nvPr/>
            </p:nvSpPr>
            <p:spPr>
              <a:xfrm>
                <a:off x="317697" y="4749462"/>
                <a:ext cx="2118324"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Investigate Drug Gangs</a:t>
                </a:r>
              </a:p>
            </p:txBody>
          </p:sp>
          <p:sp>
            <p:nvSpPr>
              <p:cNvPr id="105" name="Rectangle 104"/>
              <p:cNvSpPr/>
              <p:nvPr/>
            </p:nvSpPr>
            <p:spPr>
              <a:xfrm>
                <a:off x="6862486" y="856129"/>
                <a:ext cx="2144150" cy="1569660"/>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Enforce Controlled Substance Laws</a:t>
                </a:r>
              </a:p>
            </p:txBody>
          </p:sp>
        </p:grpSp>
      </p:gr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3">
                  <p14:trim st="2600"/>
                </p14:media>
              </p:ext>
            </p:extLst>
          </p:nvPr>
        </p:nvPicPr>
        <p:blipFill>
          <a:blip r:embed="rId28"/>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423041297"/>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1"/>
                                        </p:tgtEl>
                                      </p:cBhvr>
                                    </p:animEffect>
                                    <p:set>
                                      <p:cBhvr>
                                        <p:cTn id="17" dur="1" fill="hold">
                                          <p:stCondLst>
                                            <p:cond delay="499"/>
                                          </p:stCondLst>
                                        </p:cTn>
                                        <p:tgtEl>
                                          <p:spTgt spid="21"/>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44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80" name="Chevron 79">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81" name="Chevron 80">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82" name="Chevron 81">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83" name="Chevron 82">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84" name="Chevron 83">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295787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307332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1" name="Chevron 90">
              <a:hlinkClick r:id="rId22" action="ppaction://hlinksldjump"/>
            </p:cNvPr>
            <p:cNvSpPr/>
            <p:nvPr/>
          </p:nvSpPr>
          <p:spPr bwMode="auto">
            <a:xfrm>
              <a:off x="318876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2" name="Chevron 91">
              <a:hlinkClick r:id="rId22" action="ppaction://hlinksldjump"/>
            </p:cNvPr>
            <p:cNvSpPr/>
            <p:nvPr/>
          </p:nvSpPr>
          <p:spPr bwMode="auto">
            <a:xfrm>
              <a:off x="33007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3" name="Chevron 92">
              <a:hlinkClick r:id="rId22" action="ppaction://hlinksldjump"/>
            </p:cNvPr>
            <p:cNvSpPr/>
            <p:nvPr/>
          </p:nvSpPr>
          <p:spPr bwMode="auto">
            <a:xfrm>
              <a:off x="3416162"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4" name="Chevron 93">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5" name="Chevron 94">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6" name="Chevron 95">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7" name="Picture 96">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a:extLst>
              <a:ext uri="{28A0092B-C50C-407E-A947-70E740481C1C}">
                <a14:useLocalDpi xmlns:a14="http://schemas.microsoft.com/office/drawing/2010/main" val="0"/>
              </a:ext>
            </a:extLst>
          </a:blip>
          <a:stretch>
            <a:fillRect/>
          </a:stretch>
        </p:blipFill>
        <p:spPr>
          <a:xfrm>
            <a:off x="4578350" y="2223414"/>
            <a:ext cx="3062288" cy="1990487"/>
          </a:xfrm>
        </p:spPr>
      </p:pic>
      <p:grpSp>
        <p:nvGrpSpPr>
          <p:cNvPr id="16" name="Group 15"/>
          <p:cNvGrpSpPr/>
          <p:nvPr/>
        </p:nvGrpSpPr>
        <p:grpSpPr>
          <a:xfrm>
            <a:off x="1841697" y="413815"/>
            <a:ext cx="8641572" cy="5166644"/>
            <a:chOff x="317697" y="413815"/>
            <a:chExt cx="8641572" cy="5166644"/>
          </a:xfrm>
        </p:grpSpPr>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04684" y="413815"/>
              <a:ext cx="1225725" cy="1225725"/>
            </a:xfrm>
            <a:prstGeom prst="rect">
              <a:avLst/>
            </a:prstGeom>
          </p:spPr>
        </p:pic>
        <p:sp>
          <p:nvSpPr>
            <p:cNvPr id="100" name="Rectangle 99"/>
            <p:cNvSpPr/>
            <p:nvPr/>
          </p:nvSpPr>
          <p:spPr>
            <a:xfrm>
              <a:off x="481248" y="1178790"/>
              <a:ext cx="1791222"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National Security Threats</a:t>
              </a:r>
            </a:p>
          </p:txBody>
        </p:sp>
        <p:sp>
          <p:nvSpPr>
            <p:cNvPr id="101" name="Rectangle 100"/>
            <p:cNvSpPr/>
            <p:nvPr/>
          </p:nvSpPr>
          <p:spPr>
            <a:xfrm>
              <a:off x="317697" y="4749462"/>
              <a:ext cx="2118324"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Criminal Threats</a:t>
              </a:r>
            </a:p>
          </p:txBody>
        </p:sp>
        <p:sp>
          <p:nvSpPr>
            <p:cNvPr id="103" name="Rectangle 102"/>
            <p:cNvSpPr/>
            <p:nvPr/>
          </p:nvSpPr>
          <p:spPr>
            <a:xfrm>
              <a:off x="6840945" y="1023084"/>
              <a:ext cx="2118324"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Intelligence &amp; Law Enforcement</a:t>
              </a:r>
            </a:p>
          </p:txBody>
        </p:sp>
      </p:gr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4081640608"/>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2667001" y="3763738"/>
            <a:ext cx="1445078" cy="824593"/>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sz="2400" dirty="0"/>
              <a:t>Oh, yes, </a:t>
            </a:r>
            <a:br>
              <a:rPr lang="en-US" sz="2400" dirty="0"/>
            </a:br>
            <a:r>
              <a:rPr lang="en-US" sz="2400" dirty="0"/>
              <a:t>we will tell you what we are going to say</a:t>
            </a:r>
          </a:p>
        </p:txBody>
      </p:sp>
      <p:sp>
        <p:nvSpPr>
          <p:cNvPr id="3" name="Content Placeholder 2"/>
          <p:cNvSpPr>
            <a:spLocks noGrp="1"/>
          </p:cNvSpPr>
          <p:nvPr>
            <p:ph idx="1"/>
          </p:nvPr>
        </p:nvSpPr>
        <p:spPr/>
        <p:txBody>
          <a:bodyPr/>
          <a:lstStyle/>
          <a:p>
            <a:r>
              <a:rPr lang="en-US"/>
              <a:t>Navigation &amp; Transition between slides</a:t>
            </a:r>
          </a:p>
          <a:p>
            <a:r>
              <a:rPr lang="en-US"/>
              <a:t>Animation of objects on slides</a:t>
            </a:r>
          </a:p>
          <a:p>
            <a:r>
              <a:rPr lang="en-US"/>
              <a:t>Hiding slides</a:t>
            </a:r>
          </a:p>
          <a:p>
            <a:r>
              <a:rPr lang="en-US"/>
              <a:t>Linking slides</a:t>
            </a:r>
          </a:p>
          <a:p>
            <a:r>
              <a:rPr lang="en-US"/>
              <a:t>Narrate your slides and add timing to make them run in a stand alone mode</a:t>
            </a:r>
          </a:p>
          <a:p>
            <a:r>
              <a:rPr lang="en-US"/>
              <a:t>Package all your linked files into a single folder for stand alone presentation</a:t>
            </a:r>
          </a:p>
          <a:p>
            <a:endParaRPr lang="en-US"/>
          </a:p>
          <a:p>
            <a:endParaRPr lang="en-US" dirty="0"/>
          </a:p>
        </p:txBody>
      </p:sp>
      <p:sp>
        <p:nvSpPr>
          <p:cNvPr id="4" name="Date Placeholder 3"/>
          <p:cNvSpPr>
            <a:spLocks noGrp="1"/>
          </p:cNvSpPr>
          <p:nvPr>
            <p:ph type="dt" sz="half" idx="10"/>
          </p:nvPr>
        </p:nvSpPr>
        <p:spPr/>
        <p:txBody>
          <a:bodyPr/>
          <a:lstStyle/>
          <a:p>
            <a:fld id="{680F8143-3F82-4708-9A3E-8894C72B1B15}" type="datetime1">
              <a:rPr lang="en-US" smtClean="0"/>
              <a:pPr/>
              <a:t>2017-11-29</a:t>
            </a:fld>
            <a:endParaRPr lang="en-US"/>
          </a:p>
        </p:txBody>
      </p:sp>
      <p:sp>
        <p:nvSpPr>
          <p:cNvPr id="6" name="Footer Placeholder 5"/>
          <p:cNvSpPr>
            <a:spLocks noGrp="1"/>
          </p:cNvSpPr>
          <p:nvPr>
            <p:ph type="ftr" sz="quarter" idx="11"/>
          </p:nvPr>
        </p:nvSpPr>
        <p:spPr/>
        <p:txBody>
          <a:bodyPr/>
          <a:lstStyle/>
          <a:p>
            <a:r>
              <a:rPr lang="en-US"/>
              <a:t>Presentation Delivery</a:t>
            </a:r>
            <a:endParaRPr lang="en-US" dirty="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62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75" name="Chevron 74">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76" name="Chevron 75">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77" name="Chevron 76">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78" name="Chevron 77">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79" name="Chevron 78">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0" name="Chevron 79">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1" name="Chevron 80">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2" name="Chevron 81">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3" name="Chevron 82">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4" name="Chevron 83">
              <a:hlinkClick r:id="rId22" action="ppaction://hlinksldjump"/>
            </p:cNvPr>
            <p:cNvSpPr/>
            <p:nvPr/>
          </p:nvSpPr>
          <p:spPr bwMode="auto">
            <a:xfrm>
              <a:off x="295787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5" name="Chevron 84">
              <a:hlinkClick r:id="rId22" action="ppaction://hlinksldjump"/>
            </p:cNvPr>
            <p:cNvSpPr/>
            <p:nvPr/>
          </p:nvSpPr>
          <p:spPr bwMode="auto">
            <a:xfrm>
              <a:off x="307332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6" name="Chevron 85">
              <a:hlinkClick r:id="rId22" action="ppaction://hlinksldjump"/>
            </p:cNvPr>
            <p:cNvSpPr/>
            <p:nvPr/>
          </p:nvSpPr>
          <p:spPr bwMode="auto">
            <a:xfrm>
              <a:off x="318876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7" name="Chevron 86">
              <a:hlinkClick r:id="rId22" action="ppaction://hlinksldjump"/>
            </p:cNvPr>
            <p:cNvSpPr/>
            <p:nvPr/>
          </p:nvSpPr>
          <p:spPr bwMode="auto">
            <a:xfrm>
              <a:off x="33007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8" name="Chevron 87">
              <a:hlinkClick r:id="rId22" action="ppaction://hlinksldjump"/>
            </p:cNvPr>
            <p:cNvSpPr/>
            <p:nvPr/>
          </p:nvSpPr>
          <p:spPr bwMode="auto">
            <a:xfrm>
              <a:off x="341616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89" name="Chevron 88">
              <a:hlinkClick r:id="rId22" action="ppaction://hlinksldjump"/>
            </p:cNvPr>
            <p:cNvSpPr/>
            <p:nvPr/>
          </p:nvSpPr>
          <p:spPr bwMode="auto">
            <a:xfrm>
              <a:off x="3531608"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0" name="Chevron 89">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91" name="Chevron 90">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92" name="Picture 91">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22" name="Content Placeholder 21"/>
          <p:cNvPicPr>
            <a:picLocks noGrp="1" noChangeAspect="1"/>
          </p:cNvPicPr>
          <p:nvPr>
            <p:ph sz="quarter" idx="10"/>
          </p:nvPr>
        </p:nvPicPr>
        <p:blipFill>
          <a:blip r:embed="rId25">
            <a:extLst>
              <a:ext uri="{28A0092B-C50C-407E-A947-70E740481C1C}">
                <a14:useLocalDpi xmlns:a14="http://schemas.microsoft.com/office/drawing/2010/main" val="0"/>
              </a:ext>
            </a:extLst>
          </a:blip>
          <a:stretch>
            <a:fillRect/>
          </a:stretch>
        </p:blipFill>
        <p:spPr>
          <a:xfrm>
            <a:off x="4578350" y="2190604"/>
            <a:ext cx="3062288" cy="2056107"/>
          </a:xfrm>
        </p:spPr>
      </p:pic>
      <p:grpSp>
        <p:nvGrpSpPr>
          <p:cNvPr id="16" name="Group 15"/>
          <p:cNvGrpSpPr/>
          <p:nvPr/>
        </p:nvGrpSpPr>
        <p:grpSpPr>
          <a:xfrm>
            <a:off x="1841697" y="412855"/>
            <a:ext cx="8725574" cy="5167605"/>
            <a:chOff x="317697" y="412854"/>
            <a:chExt cx="8725574" cy="5167605"/>
          </a:xfrm>
        </p:grpSpPr>
        <p:pic>
          <p:nvPicPr>
            <p:cNvPr id="23" name="Picture 22"/>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15442" y="412854"/>
              <a:ext cx="1225725" cy="1225725"/>
            </a:xfrm>
            <a:prstGeom prst="rect">
              <a:avLst/>
            </a:prstGeom>
          </p:spPr>
        </p:pic>
        <p:sp>
          <p:nvSpPr>
            <p:cNvPr id="98" name="Rectangle 97"/>
            <p:cNvSpPr/>
            <p:nvPr/>
          </p:nvSpPr>
          <p:spPr>
            <a:xfrm>
              <a:off x="481248" y="1178790"/>
              <a:ext cx="1791222"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Nuclear Weapons</a:t>
              </a:r>
            </a:p>
          </p:txBody>
        </p:sp>
        <p:sp>
          <p:nvSpPr>
            <p:cNvPr id="99" name="Rectangle 98"/>
            <p:cNvSpPr/>
            <p:nvPr/>
          </p:nvSpPr>
          <p:spPr>
            <a:xfrm>
              <a:off x="317697" y="4749462"/>
              <a:ext cx="2118324"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Technical Expertise</a:t>
              </a:r>
            </a:p>
          </p:txBody>
        </p:sp>
        <p:sp>
          <p:nvSpPr>
            <p:cNvPr id="100" name="Rectangle 99"/>
            <p:cNvSpPr/>
            <p:nvPr/>
          </p:nvSpPr>
          <p:spPr>
            <a:xfrm>
              <a:off x="6899121" y="1159010"/>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Scientific labs and plants</a:t>
              </a:r>
            </a:p>
          </p:txBody>
        </p:sp>
      </p:grpSp>
      <p:pic>
        <p:nvPicPr>
          <p:cNvPr id="18" name="Audio 17">
            <a:hlinkClick r:id="" action="ppaction://media"/>
          </p:cNvPr>
          <p:cNvPicPr>
            <a:picLocks noChangeAspect="1"/>
          </p:cNvPicPr>
          <p:nvPr>
            <a:audioFile r:link="rId2"/>
            <p:extLst>
              <p:ext uri="{DAA4B4D4-6D71-4841-9C94-3DE7FCFB9230}">
                <p14:media xmlns:p14="http://schemas.microsoft.com/office/powerpoint/2010/main" r:embed="rId3">
                  <p14:trim st="1712"/>
                </p14:media>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285817335"/>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80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58" name="Chevron 57">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59" name="Chevron 58">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60" name="Chevron 59">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61" name="Chevron 60">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sp>
          <p:nvSpPr>
            <p:cNvPr id="63" name="Chevron 62">
              <a:hlinkClick r:id="rId22" action="ppaction://hlinksldjump"/>
            </p:cNvPr>
            <p:cNvSpPr/>
            <p:nvPr/>
          </p:nvSpPr>
          <p:spPr bwMode="auto">
            <a:xfrm>
              <a:off x="23769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64" name="Chevron 63">
              <a:hlinkClick r:id="rId22" action="ppaction://hlinksldjump"/>
            </p:cNvPr>
            <p:cNvSpPr/>
            <p:nvPr/>
          </p:nvSpPr>
          <p:spPr bwMode="auto">
            <a:xfrm>
              <a:off x="2492361"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65" name="Chevron 64">
              <a:hlinkClick r:id="rId22" action="ppaction://hlinksldjump"/>
            </p:cNvPr>
            <p:cNvSpPr/>
            <p:nvPr/>
          </p:nvSpPr>
          <p:spPr bwMode="auto">
            <a:xfrm>
              <a:off x="26078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66" name="Chevron 65">
              <a:hlinkClick r:id="rId22" action="ppaction://hlinksldjump"/>
            </p:cNvPr>
            <p:cNvSpPr/>
            <p:nvPr/>
          </p:nvSpPr>
          <p:spPr bwMode="auto">
            <a:xfrm>
              <a:off x="2723254"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67" name="Chevron 66">
              <a:hlinkClick r:id="rId22" action="ppaction://hlinksldjump"/>
            </p:cNvPr>
            <p:cNvSpPr/>
            <p:nvPr/>
          </p:nvSpPr>
          <p:spPr bwMode="auto">
            <a:xfrm>
              <a:off x="2842429"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68" name="Chevron 67">
              <a:hlinkClick r:id="rId22" action="ppaction://hlinksldjump"/>
            </p:cNvPr>
            <p:cNvSpPr/>
            <p:nvPr/>
          </p:nvSpPr>
          <p:spPr bwMode="auto">
            <a:xfrm>
              <a:off x="295787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69" name="Chevron 68">
              <a:hlinkClick r:id="rId22" action="ppaction://hlinksldjump"/>
            </p:cNvPr>
            <p:cNvSpPr/>
            <p:nvPr/>
          </p:nvSpPr>
          <p:spPr bwMode="auto">
            <a:xfrm>
              <a:off x="307332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0" name="Chevron 69">
              <a:hlinkClick r:id="rId22" action="ppaction://hlinksldjump"/>
            </p:cNvPr>
            <p:cNvSpPr/>
            <p:nvPr/>
          </p:nvSpPr>
          <p:spPr bwMode="auto">
            <a:xfrm>
              <a:off x="318876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1" name="Chevron 70">
              <a:hlinkClick r:id="rId22" action="ppaction://hlinksldjump"/>
            </p:cNvPr>
            <p:cNvSpPr/>
            <p:nvPr/>
          </p:nvSpPr>
          <p:spPr bwMode="auto">
            <a:xfrm>
              <a:off x="3300715"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2" name="Chevron 71">
              <a:hlinkClick r:id="rId22" action="ppaction://hlinksldjump"/>
            </p:cNvPr>
            <p:cNvSpPr/>
            <p:nvPr/>
          </p:nvSpPr>
          <p:spPr bwMode="auto">
            <a:xfrm>
              <a:off x="3416162"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3" name="Chevron 72">
              <a:hlinkClick r:id="rId22" action="ppaction://hlinksldjump"/>
            </p:cNvPr>
            <p:cNvSpPr/>
            <p:nvPr/>
          </p:nvSpPr>
          <p:spPr bwMode="auto">
            <a:xfrm>
              <a:off x="3531608" y="6537767"/>
              <a:ext cx="212403" cy="201168"/>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4" name="Chevron 73">
              <a:hlinkClick r:id="rId22" action="ppaction://hlinksldjump"/>
            </p:cNvPr>
            <p:cNvSpPr/>
            <p:nvPr/>
          </p:nvSpPr>
          <p:spPr bwMode="auto">
            <a:xfrm>
              <a:off x="3647054" y="6537767"/>
              <a:ext cx="212403" cy="201168"/>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75" name="Chevron 74">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76" name="Picture 75">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a:extLst>
              <a:ext uri="{28A0092B-C50C-407E-A947-70E740481C1C}">
                <a14:useLocalDpi xmlns:a14="http://schemas.microsoft.com/office/drawing/2010/main" val="0"/>
              </a:ext>
            </a:extLst>
          </a:blip>
          <a:stretch>
            <a:fillRect/>
          </a:stretch>
        </p:blipFill>
        <p:spPr>
          <a:xfrm>
            <a:off x="4578350" y="2197895"/>
            <a:ext cx="3062288" cy="2041525"/>
          </a:xfrm>
        </p:spPr>
      </p:pic>
      <p:grpSp>
        <p:nvGrpSpPr>
          <p:cNvPr id="16" name="Group 15"/>
          <p:cNvGrpSpPr/>
          <p:nvPr/>
        </p:nvGrpSpPr>
        <p:grpSpPr>
          <a:xfrm>
            <a:off x="1841698" y="409151"/>
            <a:ext cx="8688939" cy="5171309"/>
            <a:chOff x="317697" y="409150"/>
            <a:chExt cx="8688939" cy="5171309"/>
          </a:xfrm>
        </p:grpSpPr>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15443" y="409150"/>
              <a:ext cx="1225725" cy="1225725"/>
            </a:xfrm>
            <a:prstGeom prst="rect">
              <a:avLst/>
            </a:prstGeom>
          </p:spPr>
        </p:pic>
        <p:sp>
          <p:nvSpPr>
            <p:cNvPr id="124" name="Rectangle 123"/>
            <p:cNvSpPr/>
            <p:nvPr/>
          </p:nvSpPr>
          <p:spPr>
            <a:xfrm>
              <a:off x="481248" y="1178790"/>
              <a:ext cx="1791222" cy="461665"/>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Embassies</a:t>
              </a:r>
            </a:p>
          </p:txBody>
        </p:sp>
        <p:sp>
          <p:nvSpPr>
            <p:cNvPr id="125" name="Rectangle 124"/>
            <p:cNvSpPr/>
            <p:nvPr/>
          </p:nvSpPr>
          <p:spPr>
            <a:xfrm>
              <a:off x="317697" y="4749462"/>
              <a:ext cx="2118324" cy="830997"/>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Diplomatic Reporting</a:t>
              </a:r>
            </a:p>
          </p:txBody>
        </p:sp>
        <p:sp>
          <p:nvSpPr>
            <p:cNvPr id="126" name="Rectangle 125"/>
            <p:cNvSpPr/>
            <p:nvPr/>
          </p:nvSpPr>
          <p:spPr>
            <a:xfrm>
              <a:off x="6862486" y="856129"/>
              <a:ext cx="2144150" cy="1569660"/>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Interaction with U.S. and foreign scholars</a:t>
              </a:r>
            </a:p>
          </p:txBody>
        </p:sp>
      </p:gr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3199751518"/>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8" presetClass="emph" presetSubtype="0" fill="hold" nodeType="withEffect">
                                  <p:stCondLst>
                                    <p:cond delay="0"/>
                                  </p:stCondLst>
                                  <p:childTnLst>
                                    <p:animRot by="1800000">
                                      <p:cBhvr>
                                        <p:cTn id="19"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rot="19800000">
            <a:off x="3709671" y="768421"/>
            <a:ext cx="4846320" cy="4835851"/>
            <a:chOff x="1640541" y="282388"/>
            <a:chExt cx="6131663" cy="6118411"/>
          </a:xfrm>
          <a:noFill/>
        </p:grpSpPr>
        <p:sp>
          <p:nvSpPr>
            <p:cNvPr id="2" name="12-Point Star 1"/>
            <p:cNvSpPr>
              <a:spLocks noChangeAspect="1"/>
            </p:cNvSpPr>
            <p:nvPr/>
          </p:nvSpPr>
          <p:spPr bwMode="auto">
            <a:xfrm>
              <a:off x="2326341" y="968188"/>
              <a:ext cx="4746811" cy="4746811"/>
            </a:xfrm>
            <a:prstGeom prst="star12">
              <a:avLst/>
            </a:prstGeom>
            <a:grpFill/>
            <a:ln>
              <a:noFill/>
            </a:ln>
            <a:effectLst/>
            <a:extLst/>
          </p:spPr>
          <p:txBody>
            <a:bodyPr vert="horz" wrap="square" lIns="91440" tIns="45720" rIns="91440" bIns="45720" numCol="1" rtlCol="0" anchor="t" anchorCtr="0" compatLnSpc="1">
              <a:prstTxWarp prst="textNoShape">
                <a:avLst/>
              </a:prstTxWarp>
            </a:bodyPr>
            <a:lstStyle/>
            <a:p>
              <a:pPr algn="ctr" eaLnBrk="0" hangingPunct="0"/>
              <a:endParaRPr lang="en-US" sz="1400" b="0">
                <a:solidFill>
                  <a:srgbClr val="FFFFFF"/>
                </a:solidFill>
                <a:latin typeface="Arial" charset="0"/>
              </a:endParaRP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400000">
              <a:off x="1983441" y="4362410"/>
              <a:ext cx="685800" cy="685800"/>
            </a:xfrm>
            <a:prstGeom prst="rect">
              <a:avLst/>
            </a:prstGeom>
            <a:grpFill/>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086404" y="2993857"/>
              <a:ext cx="685800" cy="685800"/>
            </a:xfrm>
            <a:prstGeom prst="rect">
              <a:avLst/>
            </a:prstGeom>
            <a:grp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600000">
              <a:off x="6743504" y="1644316"/>
              <a:ext cx="685800" cy="685800"/>
            </a:xfrm>
            <a:prstGeom prst="rect">
              <a:avLst/>
            </a:prstGeom>
            <a:grpFill/>
          </p:spPr>
        </p:pic>
        <p:pic>
          <p:nvPicPr>
            <p:cNvPr id="6" name="Picture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0">
              <a:off x="5700748" y="625288"/>
              <a:ext cx="685800" cy="685800"/>
            </a:xfrm>
            <a:prstGeom prst="rect">
              <a:avLst/>
            </a:prstGeom>
            <a:grpFill/>
          </p:spPr>
        </p:pic>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00000">
              <a:off x="6744151" y="4362410"/>
              <a:ext cx="685800" cy="685800"/>
            </a:xfrm>
            <a:prstGeom prst="rect">
              <a:avLst/>
            </a:prstGeom>
            <a:grpFill/>
          </p:spPr>
        </p:pic>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000000">
              <a:off x="1983441" y="1657233"/>
              <a:ext cx="685800" cy="685800"/>
            </a:xfrm>
            <a:prstGeom prst="rect">
              <a:avLst/>
            </a:prstGeom>
            <a:grpFill/>
          </p:spPr>
        </p:pic>
        <p:pic>
          <p:nvPicPr>
            <p:cNvPr id="9" name="Picture 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800000">
              <a:off x="3012944" y="625288"/>
              <a:ext cx="685800" cy="685800"/>
            </a:xfrm>
            <a:prstGeom prst="rect">
              <a:avLst/>
            </a:prstGeom>
            <a:grpFill/>
          </p:spPr>
        </p:pic>
        <p:pic>
          <p:nvPicPr>
            <p:cNvPr id="10" name="Picture 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1640541" y="2993857"/>
              <a:ext cx="685800" cy="685800"/>
            </a:xfrm>
            <a:prstGeom prst="rect">
              <a:avLst/>
            </a:prstGeom>
            <a:grpFill/>
          </p:spPr>
        </p:pic>
        <p:pic>
          <p:nvPicPr>
            <p:cNvPr id="11" name="Picture 1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6846" y="282388"/>
              <a:ext cx="685800" cy="685800"/>
            </a:xfrm>
            <a:prstGeom prst="rect">
              <a:avLst/>
            </a:prstGeom>
            <a:grpFill/>
          </p:spPr>
        </p:pic>
        <p:pic>
          <p:nvPicPr>
            <p:cNvPr id="12" name="Picture 1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9000000">
              <a:off x="5698919" y="5372099"/>
              <a:ext cx="685800" cy="685800"/>
            </a:xfrm>
            <a:prstGeom prst="rect">
              <a:avLst/>
            </a:prstGeom>
            <a:grpFill/>
          </p:spPr>
        </p:pic>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4356846" y="5714999"/>
              <a:ext cx="685800" cy="685800"/>
            </a:xfrm>
            <a:prstGeom prst="rect">
              <a:avLst/>
            </a:prstGeom>
            <a:grpFill/>
          </p:spPr>
        </p:pic>
        <p:pic>
          <p:nvPicPr>
            <p:cNvPr id="14" name="Picture 1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600000">
              <a:off x="2998694" y="5373242"/>
              <a:ext cx="685800" cy="684657"/>
            </a:xfrm>
            <a:prstGeom prst="rect">
              <a:avLst/>
            </a:prstGeom>
            <a:grpFill/>
          </p:spPr>
        </p:pic>
      </p:grpSp>
      <p:grpSp>
        <p:nvGrpSpPr>
          <p:cNvPr id="17" name="Group 16"/>
          <p:cNvGrpSpPr/>
          <p:nvPr/>
        </p:nvGrpSpPr>
        <p:grpSpPr>
          <a:xfrm>
            <a:off x="2518652" y="6535808"/>
            <a:ext cx="7019987" cy="210593"/>
            <a:chOff x="994651" y="6535807"/>
            <a:chExt cx="7019987" cy="210593"/>
          </a:xfrm>
        </p:grpSpPr>
        <p:sp>
          <p:nvSpPr>
            <p:cNvPr id="42" name="Chevron 41">
              <a:hlinkClick r:id="rId18" action="ppaction://hlinksldjump"/>
            </p:cNvPr>
            <p:cNvSpPr/>
            <p:nvPr/>
          </p:nvSpPr>
          <p:spPr bwMode="auto">
            <a:xfrm>
              <a:off x="6531159"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Summary</a:t>
              </a:r>
            </a:p>
          </p:txBody>
        </p:sp>
        <p:sp>
          <p:nvSpPr>
            <p:cNvPr id="43" name="Chevron 42">
              <a:hlinkClick r:id="rId19" action="ppaction://hlinksldjump"/>
            </p:cNvPr>
            <p:cNvSpPr/>
            <p:nvPr/>
          </p:nvSpPr>
          <p:spPr bwMode="auto">
            <a:xfrm>
              <a:off x="5151367" y="654377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Clearance</a:t>
              </a:r>
            </a:p>
          </p:txBody>
        </p:sp>
        <p:sp>
          <p:nvSpPr>
            <p:cNvPr id="44" name="Chevron 43">
              <a:hlinkClick r:id="rId20" action="ppaction://hlinksldjump"/>
            </p:cNvPr>
            <p:cNvSpPr/>
            <p:nvPr/>
          </p:nvSpPr>
          <p:spPr bwMode="auto">
            <a:xfrm>
              <a:off x="3766263" y="6535807"/>
              <a:ext cx="1483479" cy="202623"/>
            </a:xfrm>
            <a:prstGeom prst="chevron">
              <a:avLst/>
            </a:prstGeom>
            <a:solidFill>
              <a:srgbClr val="99BFE5"/>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Careers</a:t>
              </a:r>
            </a:p>
          </p:txBody>
        </p:sp>
        <p:sp>
          <p:nvSpPr>
            <p:cNvPr id="45" name="Chevron 44">
              <a:hlinkClick r:id="rId21" action="ppaction://hlinksldjump"/>
            </p:cNvPr>
            <p:cNvSpPr/>
            <p:nvPr/>
          </p:nvSpPr>
          <p:spPr bwMode="auto">
            <a:xfrm>
              <a:off x="994651" y="6535807"/>
              <a:ext cx="1483479"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000000"/>
                  </a:solidFill>
                  <a:effectLst>
                    <a:outerShdw blurRad="38100" dist="19050" dir="2700000" algn="tl" rotWithShape="0">
                      <a:srgbClr val="000000">
                        <a:alpha val="40000"/>
                      </a:srgbClr>
                    </a:outerShdw>
                  </a:effectLst>
                </a:rPr>
                <a:t>Overview</a:t>
              </a:r>
            </a:p>
          </p:txBody>
        </p:sp>
        <p:grpSp>
          <p:nvGrpSpPr>
            <p:cNvPr id="46" name="Group 45"/>
            <p:cNvGrpSpPr/>
            <p:nvPr/>
          </p:nvGrpSpPr>
          <p:grpSpPr>
            <a:xfrm>
              <a:off x="2376915" y="6537767"/>
              <a:ext cx="1482542" cy="201168"/>
              <a:chOff x="2499731" y="5698820"/>
              <a:chExt cx="1340302" cy="202623"/>
            </a:xfrm>
          </p:grpSpPr>
          <p:sp>
            <p:nvSpPr>
              <p:cNvPr id="47" name="Chevron 46">
                <a:hlinkClick r:id="rId22" action="ppaction://hlinksldjump"/>
              </p:cNvPr>
              <p:cNvSpPr/>
              <p:nvPr/>
            </p:nvSpPr>
            <p:spPr bwMode="auto">
              <a:xfrm>
                <a:off x="2499731"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48" name="Chevron 47">
                <a:hlinkClick r:id="rId22" action="ppaction://hlinksldjump"/>
              </p:cNvPr>
              <p:cNvSpPr/>
              <p:nvPr/>
            </p:nvSpPr>
            <p:spPr bwMode="auto">
              <a:xfrm>
                <a:off x="2604101"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49" name="Chevron 48">
                <a:hlinkClick r:id="rId22" action="ppaction://hlinksldjump"/>
              </p:cNvPr>
              <p:cNvSpPr/>
              <p:nvPr/>
            </p:nvSpPr>
            <p:spPr bwMode="auto">
              <a:xfrm>
                <a:off x="2708471"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0" name="Chevron 49">
                <a:hlinkClick r:id="rId22" action="ppaction://hlinksldjump"/>
              </p:cNvPr>
              <p:cNvSpPr/>
              <p:nvPr/>
            </p:nvSpPr>
            <p:spPr bwMode="auto">
              <a:xfrm>
                <a:off x="2812841"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1" name="Chevron 50">
                <a:hlinkClick r:id="rId22" action="ppaction://hlinksldjump"/>
              </p:cNvPr>
              <p:cNvSpPr/>
              <p:nvPr/>
            </p:nvSpPr>
            <p:spPr bwMode="auto">
              <a:xfrm>
                <a:off x="2920582"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2" name="Chevron 51">
                <a:hlinkClick r:id="rId22" action="ppaction://hlinksldjump"/>
              </p:cNvPr>
              <p:cNvSpPr/>
              <p:nvPr/>
            </p:nvSpPr>
            <p:spPr bwMode="auto">
              <a:xfrm>
                <a:off x="3024952"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3" name="Chevron 52">
                <a:hlinkClick r:id="rId22" action="ppaction://hlinksldjump"/>
              </p:cNvPr>
              <p:cNvSpPr/>
              <p:nvPr/>
            </p:nvSpPr>
            <p:spPr bwMode="auto">
              <a:xfrm>
                <a:off x="3129322"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4" name="Chevron 53">
                <a:hlinkClick r:id="rId22" action="ppaction://hlinksldjump"/>
              </p:cNvPr>
              <p:cNvSpPr/>
              <p:nvPr/>
            </p:nvSpPr>
            <p:spPr bwMode="auto">
              <a:xfrm>
                <a:off x="3233692"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5" name="Chevron 54">
                <a:hlinkClick r:id="rId22" action="ppaction://hlinksldjump"/>
              </p:cNvPr>
              <p:cNvSpPr/>
              <p:nvPr/>
            </p:nvSpPr>
            <p:spPr bwMode="auto">
              <a:xfrm>
                <a:off x="3334899"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6" name="Chevron 55">
                <a:hlinkClick r:id="rId22" action="ppaction://hlinksldjump"/>
              </p:cNvPr>
              <p:cNvSpPr/>
              <p:nvPr/>
            </p:nvSpPr>
            <p:spPr bwMode="auto">
              <a:xfrm>
                <a:off x="3439269"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7" name="Chevron 56">
                <a:hlinkClick r:id="rId22" action="ppaction://hlinksldjump"/>
              </p:cNvPr>
              <p:cNvSpPr/>
              <p:nvPr/>
            </p:nvSpPr>
            <p:spPr bwMode="auto">
              <a:xfrm>
                <a:off x="3543639"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sp>
            <p:nvSpPr>
              <p:cNvPr id="58" name="Chevron 57">
                <a:hlinkClick r:id="rId22" action="ppaction://hlinksldjump"/>
              </p:cNvPr>
              <p:cNvSpPr/>
              <p:nvPr/>
            </p:nvSpPr>
            <p:spPr bwMode="auto">
              <a:xfrm>
                <a:off x="3648009" y="5698820"/>
                <a:ext cx="192024" cy="202623"/>
              </a:xfrm>
              <a:prstGeom prst="chevron">
                <a:avLst/>
              </a:prstGeom>
              <a:solidFill>
                <a:srgbClr val="5192D3"/>
              </a:solid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endParaRPr lang="en-US" sz="1200" b="0" dirty="0">
                  <a:ln w="0"/>
                  <a:solidFill>
                    <a:srgbClr val="FFFFFF"/>
                  </a:solidFill>
                  <a:effectLst>
                    <a:outerShdw blurRad="38100" dist="19050" dir="2700000" algn="tl" rotWithShape="0">
                      <a:srgbClr val="000000">
                        <a:alpha val="40000"/>
                      </a:srgbClr>
                    </a:outerShdw>
                  </a:effectLst>
                </a:endParaRPr>
              </a:p>
            </p:txBody>
          </p:sp>
        </p:grpSp>
        <p:sp>
          <p:nvSpPr>
            <p:cNvPr id="59" name="Chevron 58">
              <a:hlinkClick r:id="rId22" action="ppaction://hlinksldjump"/>
            </p:cNvPr>
            <p:cNvSpPr/>
            <p:nvPr/>
          </p:nvSpPr>
          <p:spPr bwMode="auto">
            <a:xfrm>
              <a:off x="2383815" y="6542419"/>
              <a:ext cx="1483479" cy="202623"/>
            </a:xfrm>
            <a:prstGeom prst="chevron">
              <a:avLst/>
            </a:prstGeom>
            <a:noFill/>
            <a:ln/>
            <a:extLst/>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noAutofit/>
            </a:bodyPr>
            <a:lstStyle/>
            <a:p>
              <a:pPr algn="ctr" eaLnBrk="0" hangingPunct="0"/>
              <a:r>
                <a:rPr lang="en-US" sz="1200" b="0" dirty="0">
                  <a:ln w="0"/>
                  <a:solidFill>
                    <a:srgbClr val="FFFFFF"/>
                  </a:solidFill>
                  <a:effectLst>
                    <a:outerShdw blurRad="38100" dist="19050" dir="2700000" algn="tl" rotWithShape="0">
                      <a:srgbClr val="000000">
                        <a:alpha val="40000"/>
                      </a:srgbClr>
                    </a:outerShdw>
                  </a:effectLst>
                </a:rPr>
                <a:t>Agencies</a:t>
              </a:r>
            </a:p>
          </p:txBody>
        </p:sp>
      </p:grpSp>
      <p:pic>
        <p:nvPicPr>
          <p:cNvPr id="60" name="Picture 59">
            <a:hlinkClick r:id="rId23" action="ppaction://hlinksldjump"/>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38638" y="6487975"/>
            <a:ext cx="346398" cy="313923"/>
          </a:xfrm>
          <a:prstGeom prst="rect">
            <a:avLst/>
          </a:prstGeom>
        </p:spPr>
      </p:pic>
      <p:pic>
        <p:nvPicPr>
          <p:cNvPr id="19" name="Content Placeholder 18"/>
          <p:cNvPicPr>
            <a:picLocks noGrp="1" noChangeAspect="1"/>
          </p:cNvPicPr>
          <p:nvPr>
            <p:ph sz="quarter" idx="10"/>
          </p:nvPr>
        </p:nvPicPr>
        <p:blipFill>
          <a:blip r:embed="rId25">
            <a:extLst>
              <a:ext uri="{28A0092B-C50C-407E-A947-70E740481C1C}">
                <a14:useLocalDpi xmlns:a14="http://schemas.microsoft.com/office/drawing/2010/main" val="0"/>
              </a:ext>
            </a:extLst>
          </a:blip>
          <a:stretch>
            <a:fillRect/>
          </a:stretch>
        </p:blipFill>
        <p:spPr>
          <a:xfrm>
            <a:off x="4578350" y="2201124"/>
            <a:ext cx="3062288" cy="2035064"/>
          </a:xfrm>
        </p:spPr>
      </p:pic>
      <p:grpSp>
        <p:nvGrpSpPr>
          <p:cNvPr id="16" name="Group 15"/>
          <p:cNvGrpSpPr/>
          <p:nvPr/>
        </p:nvGrpSpPr>
        <p:grpSpPr>
          <a:xfrm>
            <a:off x="1809842" y="413815"/>
            <a:ext cx="8728368" cy="4936830"/>
            <a:chOff x="285842" y="413815"/>
            <a:chExt cx="8728368" cy="4936830"/>
          </a:xfrm>
        </p:grpSpPr>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03906" y="413815"/>
              <a:ext cx="1225725" cy="1225725"/>
            </a:xfrm>
            <a:prstGeom prst="rect">
              <a:avLst/>
            </a:prstGeom>
          </p:spPr>
        </p:pic>
        <p:sp>
          <p:nvSpPr>
            <p:cNvPr id="62" name="Rectangle 61"/>
            <p:cNvSpPr/>
            <p:nvPr/>
          </p:nvSpPr>
          <p:spPr>
            <a:xfrm>
              <a:off x="285842" y="1877021"/>
              <a:ext cx="1791222"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Tracking down Kingpins</a:t>
              </a:r>
            </a:p>
          </p:txBody>
        </p:sp>
        <p:sp>
          <p:nvSpPr>
            <p:cNvPr id="63" name="Rectangle 62"/>
            <p:cNvSpPr/>
            <p:nvPr/>
          </p:nvSpPr>
          <p:spPr>
            <a:xfrm>
              <a:off x="6895886" y="4150316"/>
              <a:ext cx="2118324"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Combating Terrorist Facilitators</a:t>
              </a:r>
            </a:p>
          </p:txBody>
        </p:sp>
        <p:sp>
          <p:nvSpPr>
            <p:cNvPr id="64" name="Rectangle 63"/>
            <p:cNvSpPr/>
            <p:nvPr/>
          </p:nvSpPr>
          <p:spPr>
            <a:xfrm>
              <a:off x="6862486" y="856129"/>
              <a:ext cx="2144150" cy="1200329"/>
            </a:xfrm>
            <a:prstGeom prst="rect">
              <a:avLst/>
            </a:prstGeom>
            <a:noFill/>
            <a:effectLst>
              <a:outerShdw blurRad="38100" dist="12700" dir="5400000" algn="ctr" rotWithShape="0">
                <a:srgbClr val="99BFE5"/>
              </a:outerShdw>
            </a:effectLst>
          </p:spPr>
          <p:txBody>
            <a:bodyPr wrap="square" lIns="91440" tIns="45720" rIns="91440" bIns="45720">
              <a:spAutoFit/>
            </a:bodyPr>
            <a:lstStyle/>
            <a:p>
              <a:pPr algn="ctr" eaLnBrk="0" hangingPunct="0"/>
              <a:r>
                <a:rPr lang="en-US" dirty="0">
                  <a:ln w="12700">
                    <a:solidFill>
                      <a:srgbClr val="000000"/>
                    </a:solidFill>
                    <a:prstDash val="solid"/>
                  </a:ln>
                  <a:solidFill>
                    <a:srgbClr val="FFFFFF"/>
                  </a:solidFill>
                  <a:effectLst>
                    <a:outerShdw blurRad="38100" dist="38100" dir="2700000" algn="tl">
                      <a:srgbClr val="000000">
                        <a:alpha val="43137"/>
                      </a:srgbClr>
                    </a:outerShdw>
                  </a:effectLst>
                  <a:latin typeface="Arial" charset="0"/>
                </a:rPr>
                <a:t>Safeguarding Financial Systems</a:t>
              </a:r>
            </a:p>
          </p:txBody>
        </p:sp>
      </p:grpSp>
      <p:pic>
        <p:nvPicPr>
          <p:cNvPr id="18" name="Audio 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7"/>
          <a:stretch>
            <a:fillRect/>
          </a:stretch>
        </p:blipFill>
        <p:spPr>
          <a:xfrm>
            <a:off x="9906000" y="6096000"/>
            <a:ext cx="609600" cy="609600"/>
          </a:xfrm>
          <a:prstGeom prst="rect">
            <a:avLst/>
          </a:prstGeom>
        </p:spPr>
      </p:pic>
    </p:spTree>
    <p:custDataLst>
      <p:tags r:id="rId1"/>
    </p:custDataLst>
    <p:extLst>
      <p:ext uri="{BB962C8B-B14F-4D97-AF65-F5344CB8AC3E}">
        <p14:creationId xmlns:p14="http://schemas.microsoft.com/office/powerpoint/2010/main" val="1871115454"/>
      </p:ext>
    </p:extLst>
  </p:cSld>
  <p:clrMapOvr>
    <a:masterClrMapping/>
  </p:clrMapOvr>
  <p:transition advClick="0" advTm="2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9"/>
                                        </p:tgtEl>
                                      </p:cBhvr>
                                    </p:animEffect>
                                    <p:set>
                                      <p:cBhvr>
                                        <p:cTn id="14" dur="1" fill="hold">
                                          <p:stCondLst>
                                            <p:cond delay="499"/>
                                          </p:stCondLst>
                                        </p:cTn>
                                        <p:tgtEl>
                                          <p:spTgt spid="19"/>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par>
                                <p:cTn id="18" presetID="31" presetClass="exit" presetSubtype="0" fill="hold" nodeType="withEffect">
                                  <p:stCondLst>
                                    <p:cond delay="0"/>
                                  </p:stCondLst>
                                  <p:childTnLst>
                                    <p:anim calcmode="lin" valueType="num">
                                      <p:cBhvr>
                                        <p:cTn id="19" dur="1000"/>
                                        <p:tgtEl>
                                          <p:spTgt spid="15"/>
                                        </p:tgtEl>
                                        <p:attrNameLst>
                                          <p:attrName>ppt_w</p:attrName>
                                        </p:attrNameLst>
                                      </p:cBhvr>
                                      <p:tavLst>
                                        <p:tav tm="0">
                                          <p:val>
                                            <p:strVal val="ppt_w"/>
                                          </p:val>
                                        </p:tav>
                                        <p:tav tm="100000">
                                          <p:val>
                                            <p:fltVal val="0"/>
                                          </p:val>
                                        </p:tav>
                                      </p:tavLst>
                                    </p:anim>
                                    <p:anim calcmode="lin" valueType="num">
                                      <p:cBhvr>
                                        <p:cTn id="20" dur="1000"/>
                                        <p:tgtEl>
                                          <p:spTgt spid="15"/>
                                        </p:tgtEl>
                                        <p:attrNameLst>
                                          <p:attrName>ppt_h</p:attrName>
                                        </p:attrNameLst>
                                      </p:cBhvr>
                                      <p:tavLst>
                                        <p:tav tm="0">
                                          <p:val>
                                            <p:strVal val="ppt_h"/>
                                          </p:val>
                                        </p:tav>
                                        <p:tav tm="100000">
                                          <p:val>
                                            <p:fltVal val="0"/>
                                          </p:val>
                                        </p:tav>
                                      </p:tavLst>
                                    </p:anim>
                                    <p:anim calcmode="lin" valueType="num">
                                      <p:cBhvr>
                                        <p:cTn id="21" dur="1000"/>
                                        <p:tgtEl>
                                          <p:spTgt spid="15"/>
                                        </p:tgtEl>
                                        <p:attrNameLst>
                                          <p:attrName>style.rotation</p:attrName>
                                        </p:attrNameLst>
                                      </p:cBhvr>
                                      <p:tavLst>
                                        <p:tav tm="0">
                                          <p:val>
                                            <p:fltVal val="0"/>
                                          </p:val>
                                        </p:tav>
                                        <p:tav tm="100000">
                                          <p:val>
                                            <p:fltVal val="90"/>
                                          </p:val>
                                        </p:tav>
                                      </p:tavLst>
                                    </p:anim>
                                    <p:animEffect transition="out" filter="fade">
                                      <p:cBhvr>
                                        <p:cTn id="22" dur="1000"/>
                                        <p:tgtEl>
                                          <p:spTgt spid="15"/>
                                        </p:tgtEl>
                                      </p:cBhvr>
                                    </p:animEffect>
                                    <p:set>
                                      <p:cBhvr>
                                        <p:cTn id="23"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18"/>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8" name="Rectangle 1062"/>
          <p:cNvSpPr>
            <a:spLocks noGrp="1" noChangeArrowheads="1"/>
          </p:cNvSpPr>
          <p:nvPr>
            <p:ph type="title"/>
          </p:nvPr>
        </p:nvSpPr>
        <p:spPr/>
        <p:txBody>
          <a:bodyPr/>
          <a:lstStyle/>
          <a:p>
            <a:r>
              <a:rPr lang="en-US"/>
              <a:t>Arab Translation Efforts</a:t>
            </a:r>
          </a:p>
        </p:txBody>
      </p:sp>
      <p:pic>
        <p:nvPicPr>
          <p:cNvPr id="20557" name="Picture 1101" descr="E:\2000-2001.Spring.108\images\Arabic_Ascendency_1884.jpg"/>
          <p:cNvPicPr>
            <a:picLocks noGrp="1" noChangeAspect="1" noChangeArrowheads="1"/>
          </p:cNvPicPr>
          <p:nvPr>
            <p:ph idx="1"/>
          </p:nvPr>
        </p:nvPicPr>
        <p:blipFill>
          <a:blip r:embed="rId4" cstate="print"/>
          <a:stretch>
            <a:fillRect/>
          </a:stretch>
        </p:blipFill>
        <p:spPr>
          <a:xfrm>
            <a:off x="4140518" y="2324959"/>
            <a:ext cx="4792728" cy="3394472"/>
          </a:xfrm>
          <a:noFill/>
          <a:ln/>
        </p:spPr>
      </p:pic>
      <p:sp>
        <p:nvSpPr>
          <p:cNvPr id="17" name="Date Placeholder 16"/>
          <p:cNvSpPr>
            <a:spLocks noGrp="1"/>
          </p:cNvSpPr>
          <p:nvPr>
            <p:ph type="dt" sz="half" idx="10"/>
          </p:nvPr>
        </p:nvSpPr>
        <p:spPr/>
        <p:txBody>
          <a:bodyPr/>
          <a:lstStyle/>
          <a:p>
            <a:fld id="{4BD97F26-D1D8-491A-8A33-AB14C31EAE30}" type="datetime1">
              <a:rPr lang="en-US" smtClean="0"/>
              <a:t>2017-11-29</a:t>
            </a:fld>
            <a:endParaRPr lang="en-US"/>
          </a:p>
        </p:txBody>
      </p:sp>
      <p:sp>
        <p:nvSpPr>
          <p:cNvPr id="19" name="Footer Placeholder 18"/>
          <p:cNvSpPr>
            <a:spLocks noGrp="1"/>
          </p:cNvSpPr>
          <p:nvPr>
            <p:ph type="ftr" sz="quarter" idx="11"/>
          </p:nvPr>
        </p:nvSpPr>
        <p:spPr/>
        <p:txBody>
          <a:bodyPr/>
          <a:lstStyle/>
          <a:p>
            <a:r>
              <a:rPr lang="en-US"/>
              <a:t>Presentation Delivery</a:t>
            </a:r>
          </a:p>
        </p:txBody>
      </p:sp>
      <p:sp>
        <p:nvSpPr>
          <p:cNvPr id="20559" name="Oval 1103"/>
          <p:cNvSpPr>
            <a:spLocks noChangeArrowheads="1"/>
          </p:cNvSpPr>
          <p:nvPr/>
        </p:nvSpPr>
        <p:spPr bwMode="auto">
          <a:xfrm>
            <a:off x="6210300" y="411480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20560" name="Oval 1104"/>
          <p:cNvSpPr>
            <a:spLocks noChangeArrowheads="1"/>
          </p:cNvSpPr>
          <p:nvPr/>
        </p:nvSpPr>
        <p:spPr bwMode="auto">
          <a:xfrm>
            <a:off x="7410450" y="474345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20564" name="Oval 1108"/>
          <p:cNvSpPr>
            <a:spLocks noChangeArrowheads="1"/>
          </p:cNvSpPr>
          <p:nvPr/>
        </p:nvSpPr>
        <p:spPr bwMode="auto">
          <a:xfrm>
            <a:off x="6096000" y="491490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20565" name="Oval 1109"/>
          <p:cNvSpPr>
            <a:spLocks noChangeArrowheads="1"/>
          </p:cNvSpPr>
          <p:nvPr/>
        </p:nvSpPr>
        <p:spPr bwMode="auto">
          <a:xfrm>
            <a:off x="6838950" y="4686300"/>
            <a:ext cx="57150" cy="114300"/>
          </a:xfrm>
          <a:prstGeom prst="ellipse">
            <a:avLst/>
          </a:prstGeom>
          <a:noFill/>
          <a:ln w="12700" cap="sq">
            <a:noFill/>
            <a:round/>
            <a:headEnd type="none" w="sm" len="sm"/>
            <a:tailEnd type="none" w="sm" len="sm"/>
          </a:ln>
          <a:effectLst/>
        </p:spPr>
        <p:txBody>
          <a:bodyPr wrap="none" anchor="ctr"/>
          <a:lstStyle/>
          <a:p>
            <a:endParaRPr lang="en-US" sz="1800"/>
          </a:p>
        </p:txBody>
      </p:sp>
      <p:cxnSp>
        <p:nvCxnSpPr>
          <p:cNvPr id="20566" name="AutoShape 1110"/>
          <p:cNvCxnSpPr>
            <a:cxnSpLocks noChangeShapeType="1"/>
            <a:endCxn id="20565" idx="0"/>
          </p:cNvCxnSpPr>
          <p:nvPr/>
        </p:nvCxnSpPr>
        <p:spPr bwMode="auto">
          <a:xfrm>
            <a:off x="6291944" y="4359729"/>
            <a:ext cx="575582" cy="326572"/>
          </a:xfrm>
          <a:prstGeom prst="curvedConnector2">
            <a:avLst/>
          </a:prstGeom>
          <a:noFill/>
          <a:ln w="57150" cap="sq">
            <a:solidFill>
              <a:schemeClr val="accent1"/>
            </a:solidFill>
            <a:round/>
            <a:headEnd type="none" w="sm" len="sm"/>
            <a:tailEnd type="triangle" w="sm" len="sm"/>
          </a:ln>
          <a:effectLst/>
        </p:spPr>
      </p:cxnSp>
      <p:sp>
        <p:nvSpPr>
          <p:cNvPr id="20577" name="Oval 1121"/>
          <p:cNvSpPr>
            <a:spLocks noChangeArrowheads="1"/>
          </p:cNvSpPr>
          <p:nvPr/>
        </p:nvSpPr>
        <p:spPr bwMode="auto">
          <a:xfrm>
            <a:off x="7239000" y="4572000"/>
            <a:ext cx="457200" cy="457200"/>
          </a:xfrm>
          <a:prstGeom prst="ellipse">
            <a:avLst/>
          </a:prstGeom>
          <a:noFill/>
          <a:ln w="57150" cap="sq">
            <a:solidFill>
              <a:schemeClr val="bg2"/>
            </a:solidFill>
            <a:round/>
            <a:headEnd type="none" w="sm" len="sm"/>
            <a:tailEnd type="none" w="sm" len="sm"/>
          </a:ln>
          <a:effectLst/>
        </p:spPr>
        <p:txBody>
          <a:bodyPr wrap="none" anchor="ctr"/>
          <a:lstStyle/>
          <a:p>
            <a:endParaRPr lang="en-US" sz="1800"/>
          </a:p>
        </p:txBody>
      </p:sp>
      <p:cxnSp>
        <p:nvCxnSpPr>
          <p:cNvPr id="20567" name="AutoShape 1111"/>
          <p:cNvCxnSpPr>
            <a:cxnSpLocks noChangeShapeType="1"/>
            <a:stCxn id="20565" idx="6"/>
            <a:endCxn id="20560" idx="1"/>
          </p:cNvCxnSpPr>
          <p:nvPr/>
        </p:nvCxnSpPr>
        <p:spPr bwMode="auto">
          <a:xfrm>
            <a:off x="6896102" y="4743452"/>
            <a:ext cx="522685" cy="16669"/>
          </a:xfrm>
          <a:prstGeom prst="curvedConnector2">
            <a:avLst/>
          </a:prstGeom>
          <a:noFill/>
          <a:ln w="57150" cap="sq">
            <a:solidFill>
              <a:schemeClr val="accent1"/>
            </a:solidFill>
            <a:round/>
            <a:headEnd type="none" w="sm" len="sm"/>
            <a:tailEnd type="triangle" w="sm" len="sm"/>
          </a:ln>
          <a:effectLst/>
        </p:spPr>
      </p:cxnSp>
      <p:sp>
        <p:nvSpPr>
          <p:cNvPr id="20570" name="Oval 1114"/>
          <p:cNvSpPr>
            <a:spLocks noChangeArrowheads="1"/>
          </p:cNvSpPr>
          <p:nvPr/>
        </p:nvSpPr>
        <p:spPr bwMode="auto">
          <a:xfrm>
            <a:off x="9182100" y="497205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20571" name="Oval 1115"/>
          <p:cNvSpPr>
            <a:spLocks noChangeArrowheads="1"/>
          </p:cNvSpPr>
          <p:nvPr/>
        </p:nvSpPr>
        <p:spPr bwMode="auto">
          <a:xfrm>
            <a:off x="8496300" y="4286250"/>
            <a:ext cx="57150" cy="114300"/>
          </a:xfrm>
          <a:prstGeom prst="ellipse">
            <a:avLst/>
          </a:prstGeom>
          <a:noFill/>
          <a:ln w="12700" cap="sq">
            <a:noFill/>
            <a:round/>
            <a:headEnd type="none" w="sm" len="sm"/>
            <a:tailEnd type="none" w="sm" len="sm"/>
          </a:ln>
          <a:effectLst/>
        </p:spPr>
        <p:txBody>
          <a:bodyPr wrap="none" anchor="ctr"/>
          <a:lstStyle/>
          <a:p>
            <a:endParaRPr lang="en-US" sz="1800"/>
          </a:p>
        </p:txBody>
      </p:sp>
      <p:cxnSp>
        <p:nvCxnSpPr>
          <p:cNvPr id="20572" name="AutoShape 1116"/>
          <p:cNvCxnSpPr>
            <a:cxnSpLocks noChangeShapeType="1"/>
            <a:stCxn id="20571" idx="2"/>
            <a:endCxn id="20560" idx="7"/>
          </p:cNvCxnSpPr>
          <p:nvPr/>
        </p:nvCxnSpPr>
        <p:spPr bwMode="auto">
          <a:xfrm rot="10800000" flipV="1">
            <a:off x="7459266" y="4343402"/>
            <a:ext cx="1037034" cy="416719"/>
          </a:xfrm>
          <a:prstGeom prst="curvedConnector2">
            <a:avLst/>
          </a:prstGeom>
          <a:noFill/>
          <a:ln w="57150" cap="sq">
            <a:solidFill>
              <a:schemeClr val="accent1"/>
            </a:solidFill>
            <a:round/>
            <a:headEnd type="none" w="sm" len="sm"/>
            <a:tailEnd type="triangle" w="sm" len="sm"/>
          </a:ln>
          <a:effectLst/>
        </p:spPr>
      </p:cxnSp>
      <p:cxnSp>
        <p:nvCxnSpPr>
          <p:cNvPr id="20573" name="AutoShape 1117"/>
          <p:cNvCxnSpPr>
            <a:cxnSpLocks noChangeShapeType="1"/>
            <a:stCxn id="20570" idx="2"/>
            <a:endCxn id="20560" idx="7"/>
          </p:cNvCxnSpPr>
          <p:nvPr/>
        </p:nvCxnSpPr>
        <p:spPr bwMode="auto">
          <a:xfrm rot="10800000">
            <a:off x="7459266" y="4760121"/>
            <a:ext cx="1722834" cy="269081"/>
          </a:xfrm>
          <a:prstGeom prst="curvedConnector4">
            <a:avLst>
              <a:gd name="adj1" fmla="val 49759"/>
              <a:gd name="adj2" fmla="val 169912"/>
            </a:avLst>
          </a:prstGeom>
          <a:noFill/>
          <a:ln w="57150" cap="sq">
            <a:solidFill>
              <a:schemeClr val="accent1"/>
            </a:solidFill>
            <a:round/>
            <a:headEnd type="none" w="sm" len="sm"/>
            <a:tailEnd type="triangle" w="sm" len="sm"/>
          </a:ln>
          <a:effectLst/>
        </p:spPr>
      </p:cxnSp>
      <p:cxnSp>
        <p:nvCxnSpPr>
          <p:cNvPr id="20574" name="AutoShape 1118"/>
          <p:cNvCxnSpPr>
            <a:cxnSpLocks noChangeShapeType="1"/>
          </p:cNvCxnSpPr>
          <p:nvPr/>
        </p:nvCxnSpPr>
        <p:spPr bwMode="auto">
          <a:xfrm flipV="1">
            <a:off x="6193972" y="4816519"/>
            <a:ext cx="1248930" cy="180024"/>
          </a:xfrm>
          <a:prstGeom prst="curvedConnector3">
            <a:avLst>
              <a:gd name="adj1" fmla="val 82685"/>
            </a:avLst>
          </a:prstGeom>
          <a:noFill/>
          <a:ln w="57150" cap="sq">
            <a:solidFill>
              <a:schemeClr val="accent1"/>
            </a:solidFill>
            <a:round/>
            <a:headEnd type="none" w="sm" len="sm"/>
            <a:tailEnd type="triangle" w="sm" len="sm"/>
          </a:ln>
          <a:effectLst/>
        </p:spPr>
      </p:cxnSp>
      <p:sp>
        <p:nvSpPr>
          <p:cNvPr id="20" name="Rectangle 19">
            <a:extLst>
              <a:ext uri="{FF2B5EF4-FFF2-40B4-BE49-F238E27FC236}">
                <a16:creationId xmlns:a16="http://schemas.microsoft.com/office/drawing/2014/main" id="{819FE39F-1D47-4E69-8474-2532FC7AA17D}"/>
              </a:ext>
            </a:extLst>
          </p:cNvPr>
          <p:cNvSpPr/>
          <p:nvPr/>
        </p:nvSpPr>
        <p:spPr bwMode="auto">
          <a:xfrm>
            <a:off x="22459" y="5962331"/>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ustDataLst>
      <p:tags r:id="rId1"/>
    </p:custDataLst>
  </p:cSld>
  <p:clrMapOvr>
    <a:masterClrMapping/>
  </p:clrMapOvr>
  <p:transition advClick="0" advTm="24739">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566"/>
                                        </p:tgtEl>
                                        <p:attrNameLst>
                                          <p:attrName>style.visibility</p:attrName>
                                        </p:attrNameLst>
                                      </p:cBhvr>
                                      <p:to>
                                        <p:strVal val="visible"/>
                                      </p:to>
                                    </p:set>
                                    <p:animEffect transition="in" filter="wipe(up)">
                                      <p:cBhvr>
                                        <p:cTn id="7" dur="500"/>
                                        <p:tgtEl>
                                          <p:spTgt spid="2056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67"/>
                                        </p:tgtEl>
                                        <p:attrNameLst>
                                          <p:attrName>style.visibility</p:attrName>
                                        </p:attrNameLst>
                                      </p:cBhvr>
                                      <p:to>
                                        <p:strVal val="visible"/>
                                      </p:to>
                                    </p:set>
                                    <p:animEffect transition="in" filter="wipe(left)">
                                      <p:cBhvr>
                                        <p:cTn id="11" dur="500"/>
                                        <p:tgtEl>
                                          <p:spTgt spid="2056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0574"/>
                                        </p:tgtEl>
                                        <p:attrNameLst>
                                          <p:attrName>style.visibility</p:attrName>
                                        </p:attrNameLst>
                                      </p:cBhvr>
                                      <p:to>
                                        <p:strVal val="visible"/>
                                      </p:to>
                                    </p:set>
                                    <p:animEffect transition="in" filter="wipe(left)">
                                      <p:cBhvr>
                                        <p:cTn id="15" dur="500"/>
                                        <p:tgtEl>
                                          <p:spTgt spid="20574"/>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20572"/>
                                        </p:tgtEl>
                                        <p:attrNameLst>
                                          <p:attrName>style.visibility</p:attrName>
                                        </p:attrNameLst>
                                      </p:cBhvr>
                                      <p:to>
                                        <p:strVal val="visible"/>
                                      </p:to>
                                    </p:set>
                                    <p:animEffect transition="in" filter="wipe(right)">
                                      <p:cBhvr>
                                        <p:cTn id="19" dur="500"/>
                                        <p:tgtEl>
                                          <p:spTgt spid="20572"/>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20573"/>
                                        </p:tgtEl>
                                        <p:attrNameLst>
                                          <p:attrName>style.visibility</p:attrName>
                                        </p:attrNameLst>
                                      </p:cBhvr>
                                      <p:to>
                                        <p:strVal val="visible"/>
                                      </p:to>
                                    </p:set>
                                    <p:animEffect transition="in" filter="wipe(right)">
                                      <p:cBhvr>
                                        <p:cTn id="23" dur="500"/>
                                        <p:tgtEl>
                                          <p:spTgt spid="20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101" descr="E:\2000-2001.Spring.108\images\Arabic_Ascendency_1884.jpg"/>
          <p:cNvPicPr>
            <a:picLocks noChangeAspect="1" noChangeArrowheads="1"/>
          </p:cNvPicPr>
          <p:nvPr/>
        </p:nvPicPr>
        <p:blipFill>
          <a:blip r:embed="rId4" cstate="print"/>
          <a:stretch>
            <a:fillRect/>
          </a:stretch>
        </p:blipFill>
        <p:spPr>
          <a:xfrm>
            <a:off x="4140518" y="2324959"/>
            <a:ext cx="4792728" cy="3394472"/>
          </a:xfrm>
          <a:prstGeom prst="rect">
            <a:avLst/>
          </a:prstGeom>
          <a:noFill/>
          <a:ln/>
        </p:spPr>
      </p:pic>
      <p:sp>
        <p:nvSpPr>
          <p:cNvPr id="53250" name="Rectangle 2"/>
          <p:cNvSpPr>
            <a:spLocks noGrp="1" noChangeArrowheads="1"/>
          </p:cNvSpPr>
          <p:nvPr>
            <p:ph type="title"/>
          </p:nvPr>
        </p:nvSpPr>
        <p:spPr/>
        <p:txBody>
          <a:bodyPr/>
          <a:lstStyle/>
          <a:p>
            <a:r>
              <a:rPr lang="en-US"/>
              <a:t>Transmission to the West</a:t>
            </a:r>
          </a:p>
        </p:txBody>
      </p:sp>
      <p:sp>
        <p:nvSpPr>
          <p:cNvPr id="12" name="Date Placeholder 11"/>
          <p:cNvSpPr>
            <a:spLocks noGrp="1"/>
          </p:cNvSpPr>
          <p:nvPr>
            <p:ph type="dt" sz="half" idx="10"/>
          </p:nvPr>
        </p:nvSpPr>
        <p:spPr/>
        <p:txBody>
          <a:bodyPr/>
          <a:lstStyle/>
          <a:p>
            <a:fld id="{0C2829B4-2601-4B6E-BA1D-61569482ECB5}" type="datetime1">
              <a:rPr lang="en-US" smtClean="0"/>
              <a:t>2017-11-29</a:t>
            </a:fld>
            <a:endParaRPr lang="en-US"/>
          </a:p>
        </p:txBody>
      </p:sp>
      <p:sp>
        <p:nvSpPr>
          <p:cNvPr id="14" name="Footer Placeholder 13"/>
          <p:cNvSpPr>
            <a:spLocks noGrp="1"/>
          </p:cNvSpPr>
          <p:nvPr>
            <p:ph type="ftr" sz="quarter" idx="11"/>
          </p:nvPr>
        </p:nvSpPr>
        <p:spPr/>
        <p:txBody>
          <a:bodyPr/>
          <a:lstStyle/>
          <a:p>
            <a:r>
              <a:rPr lang="en-US"/>
              <a:t>Presentation Delivery</a:t>
            </a:r>
          </a:p>
        </p:txBody>
      </p:sp>
      <p:sp>
        <p:nvSpPr>
          <p:cNvPr id="53253" name="Oval 5"/>
          <p:cNvSpPr>
            <a:spLocks noChangeArrowheads="1"/>
          </p:cNvSpPr>
          <p:nvPr/>
        </p:nvSpPr>
        <p:spPr bwMode="auto">
          <a:xfrm>
            <a:off x="7410450" y="474345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53254" name="Oval 6"/>
          <p:cNvSpPr>
            <a:spLocks noChangeArrowheads="1"/>
          </p:cNvSpPr>
          <p:nvPr/>
        </p:nvSpPr>
        <p:spPr bwMode="auto">
          <a:xfrm>
            <a:off x="3924300" y="434340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53255" name="Oval 7"/>
          <p:cNvSpPr>
            <a:spLocks noChangeArrowheads="1"/>
          </p:cNvSpPr>
          <p:nvPr/>
        </p:nvSpPr>
        <p:spPr bwMode="auto">
          <a:xfrm>
            <a:off x="4552950" y="3771900"/>
            <a:ext cx="57150" cy="114300"/>
          </a:xfrm>
          <a:prstGeom prst="ellipse">
            <a:avLst/>
          </a:prstGeom>
          <a:noFill/>
          <a:ln w="12700" cap="sq">
            <a:noFill/>
            <a:round/>
            <a:headEnd type="none" w="sm" len="sm"/>
            <a:tailEnd type="none" w="sm" len="sm"/>
          </a:ln>
          <a:effectLst/>
        </p:spPr>
        <p:txBody>
          <a:bodyPr wrap="none" anchor="ctr"/>
          <a:lstStyle/>
          <a:p>
            <a:endParaRPr lang="en-US" sz="1800"/>
          </a:p>
        </p:txBody>
      </p:sp>
      <p:sp>
        <p:nvSpPr>
          <p:cNvPr id="53256" name="Oval 8"/>
          <p:cNvSpPr>
            <a:spLocks noChangeArrowheads="1"/>
          </p:cNvSpPr>
          <p:nvPr/>
        </p:nvSpPr>
        <p:spPr bwMode="auto">
          <a:xfrm>
            <a:off x="5124450" y="3886200"/>
            <a:ext cx="57150" cy="114300"/>
          </a:xfrm>
          <a:prstGeom prst="ellipse">
            <a:avLst/>
          </a:prstGeom>
          <a:noFill/>
          <a:ln w="12700" cap="sq">
            <a:noFill/>
            <a:round/>
            <a:headEnd type="none" w="sm" len="sm"/>
            <a:tailEnd type="none" w="sm" len="sm"/>
          </a:ln>
          <a:effectLst/>
        </p:spPr>
        <p:txBody>
          <a:bodyPr wrap="none" anchor="ctr"/>
          <a:lstStyle/>
          <a:p>
            <a:endParaRPr lang="en-US" sz="1800"/>
          </a:p>
        </p:txBody>
      </p:sp>
      <p:cxnSp>
        <p:nvCxnSpPr>
          <p:cNvPr id="53259" name="AutoShape 11"/>
          <p:cNvCxnSpPr>
            <a:cxnSpLocks noChangeShapeType="1"/>
          </p:cNvCxnSpPr>
          <p:nvPr/>
        </p:nvCxnSpPr>
        <p:spPr bwMode="auto">
          <a:xfrm rot="5400000" flipH="1" flipV="1">
            <a:off x="4401912" y="3971926"/>
            <a:ext cx="734787" cy="514352"/>
          </a:xfrm>
          <a:prstGeom prst="curvedConnector3">
            <a:avLst>
              <a:gd name="adj1" fmla="val 50000"/>
            </a:avLst>
          </a:prstGeom>
          <a:noFill/>
          <a:ln w="57150" cap="sq">
            <a:solidFill>
              <a:schemeClr val="hlink"/>
            </a:solidFill>
            <a:round/>
            <a:headEnd type="none" w="sm" len="sm"/>
            <a:tailEnd type="triangle" w="sm" len="sm"/>
          </a:ln>
          <a:effectLst/>
        </p:spPr>
      </p:cxnSp>
      <p:cxnSp>
        <p:nvCxnSpPr>
          <p:cNvPr id="53260" name="AutoShape 12"/>
          <p:cNvCxnSpPr>
            <a:cxnSpLocks noChangeShapeType="1"/>
          </p:cNvCxnSpPr>
          <p:nvPr/>
        </p:nvCxnSpPr>
        <p:spPr bwMode="auto">
          <a:xfrm flipV="1">
            <a:off x="4528459" y="4180115"/>
            <a:ext cx="873578" cy="432708"/>
          </a:xfrm>
          <a:prstGeom prst="curvedConnector3">
            <a:avLst>
              <a:gd name="adj1" fmla="val 50000"/>
            </a:avLst>
          </a:prstGeom>
          <a:noFill/>
          <a:ln w="57150" cap="sq">
            <a:solidFill>
              <a:schemeClr val="hlink"/>
            </a:solidFill>
            <a:round/>
            <a:headEnd type="none" w="sm" len="sm"/>
            <a:tailEnd type="triangle" w="sm" len="sm"/>
          </a:ln>
          <a:effectLst/>
        </p:spPr>
      </p:cxnSp>
      <p:cxnSp>
        <p:nvCxnSpPr>
          <p:cNvPr id="53265" name="AutoShape 17"/>
          <p:cNvCxnSpPr>
            <a:cxnSpLocks noChangeShapeType="1"/>
            <a:stCxn id="53253" idx="4"/>
          </p:cNvCxnSpPr>
          <p:nvPr/>
        </p:nvCxnSpPr>
        <p:spPr bwMode="auto">
          <a:xfrm rot="5400000" flipH="1">
            <a:off x="5881687" y="3300412"/>
            <a:ext cx="220436" cy="2894240"/>
          </a:xfrm>
          <a:prstGeom prst="curvedConnector4">
            <a:avLst>
              <a:gd name="adj1" fmla="val -77778"/>
              <a:gd name="adj2" fmla="val 95910"/>
            </a:avLst>
          </a:prstGeom>
          <a:noFill/>
          <a:ln w="57150" cap="sq">
            <a:solidFill>
              <a:schemeClr val="accent1"/>
            </a:solidFill>
            <a:round/>
            <a:headEnd type="none" w="sm" len="sm"/>
            <a:tailEnd type="triangle" w="sm" len="sm"/>
          </a:ln>
          <a:effectLst/>
        </p:spPr>
      </p:cxnSp>
      <p:sp>
        <p:nvSpPr>
          <p:cNvPr id="24" name="Oval 1121"/>
          <p:cNvSpPr>
            <a:spLocks noChangeArrowheads="1"/>
          </p:cNvSpPr>
          <p:nvPr/>
        </p:nvSpPr>
        <p:spPr bwMode="auto">
          <a:xfrm>
            <a:off x="7239000" y="4572000"/>
            <a:ext cx="457200" cy="457200"/>
          </a:xfrm>
          <a:prstGeom prst="ellipse">
            <a:avLst/>
          </a:prstGeom>
          <a:noFill/>
          <a:ln w="57150" cap="sq">
            <a:solidFill>
              <a:schemeClr val="bg2"/>
            </a:solidFill>
            <a:round/>
            <a:headEnd type="none" w="sm" len="sm"/>
            <a:tailEnd type="none" w="sm" len="sm"/>
          </a:ln>
          <a:effectLst/>
        </p:spPr>
        <p:txBody>
          <a:bodyPr wrap="none" anchor="ctr"/>
          <a:lstStyle/>
          <a:p>
            <a:endParaRPr lang="en-US" sz="1800"/>
          </a:p>
        </p:txBody>
      </p:sp>
      <p:sp>
        <p:nvSpPr>
          <p:cNvPr id="15" name="Rectangle 14">
            <a:extLst>
              <a:ext uri="{FF2B5EF4-FFF2-40B4-BE49-F238E27FC236}">
                <a16:creationId xmlns:a16="http://schemas.microsoft.com/office/drawing/2014/main" id="{11967468-27C0-40FE-AFC6-AF2C5B96D4A6}"/>
              </a:ext>
            </a:extLst>
          </p:cNvPr>
          <p:cNvSpPr/>
          <p:nvPr/>
        </p:nvSpPr>
        <p:spPr bwMode="auto">
          <a:xfrm>
            <a:off x="22459" y="5962331"/>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ustDataLst>
      <p:tags r:id="rId1"/>
    </p:custDataLst>
  </p:cSld>
  <p:clrMapOvr>
    <a:masterClrMapping/>
  </p:clrMapOvr>
  <p:transition advTm="229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000"/>
                                  </p:stCondLst>
                                  <p:childTnLst>
                                    <p:set>
                                      <p:cBhvr>
                                        <p:cTn id="6" dur="1" fill="hold">
                                          <p:stCondLst>
                                            <p:cond delay="0"/>
                                          </p:stCondLst>
                                        </p:cTn>
                                        <p:tgtEl>
                                          <p:spTgt spid="53265"/>
                                        </p:tgtEl>
                                        <p:attrNameLst>
                                          <p:attrName>style.visibility</p:attrName>
                                        </p:attrNameLst>
                                      </p:cBhvr>
                                      <p:to>
                                        <p:strVal val="visible"/>
                                      </p:to>
                                    </p:set>
                                    <p:animEffect transition="in" filter="wipe(right)">
                                      <p:cBhvr>
                                        <p:cTn id="7" dur="500"/>
                                        <p:tgtEl>
                                          <p:spTgt spid="53265"/>
                                        </p:tgtEl>
                                      </p:cBhvr>
                                    </p:animEffect>
                                  </p:childTnLst>
                                </p:cTn>
                              </p:par>
                            </p:childTnLst>
                          </p:cTn>
                        </p:par>
                        <p:par>
                          <p:cTn id="8" fill="hold">
                            <p:stCondLst>
                              <p:cond delay="1500"/>
                            </p:stCondLst>
                            <p:childTnLst>
                              <p:par>
                                <p:cTn id="9" presetID="22" presetClass="entr" presetSubtype="4" fill="hold" nodeType="afterEffect">
                                  <p:stCondLst>
                                    <p:cond delay="0"/>
                                  </p:stCondLst>
                                  <p:childTnLst>
                                    <p:set>
                                      <p:cBhvr>
                                        <p:cTn id="10" dur="1" fill="hold">
                                          <p:stCondLst>
                                            <p:cond delay="0"/>
                                          </p:stCondLst>
                                        </p:cTn>
                                        <p:tgtEl>
                                          <p:spTgt spid="53260"/>
                                        </p:tgtEl>
                                        <p:attrNameLst>
                                          <p:attrName>style.visibility</p:attrName>
                                        </p:attrNameLst>
                                      </p:cBhvr>
                                      <p:to>
                                        <p:strVal val="visible"/>
                                      </p:to>
                                    </p:set>
                                    <p:animEffect transition="in" filter="wipe(down)">
                                      <p:cBhvr>
                                        <p:cTn id="11" dur="500"/>
                                        <p:tgtEl>
                                          <p:spTgt spid="53260"/>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53259"/>
                                        </p:tgtEl>
                                        <p:attrNameLst>
                                          <p:attrName>style.visibility</p:attrName>
                                        </p:attrNameLst>
                                      </p:cBhvr>
                                      <p:to>
                                        <p:strVal val="visible"/>
                                      </p:to>
                                    </p:set>
                                    <p:animEffect transition="in" filter="wipe(down)">
                                      <p:cBhvr>
                                        <p:cTn id="15" dur="500"/>
                                        <p:tgtEl>
                                          <p:spTgt spid="53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A7BAA5D9-7773-41EB-AB24-8383BA16F8D1}"/>
              </a:ext>
            </a:extLst>
          </p:cNvPr>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t="-3096" b="14151"/>
          <a:stretch/>
        </p:blipFill>
        <p:spPr>
          <a:xfrm>
            <a:off x="2052756" y="-259882"/>
            <a:ext cx="10111232" cy="6965482"/>
          </a:xfrm>
        </p:spPr>
      </p:pic>
      <p:sp>
        <p:nvSpPr>
          <p:cNvPr id="2" name="Title 1"/>
          <p:cNvSpPr>
            <a:spLocks noGrp="1"/>
          </p:cNvSpPr>
          <p:nvPr>
            <p:ph type="title"/>
          </p:nvPr>
        </p:nvSpPr>
        <p:spPr>
          <a:xfrm>
            <a:off x="3288632" y="1077628"/>
            <a:ext cx="6850612" cy="685800"/>
          </a:xfrm>
          <a:solidFill>
            <a:schemeClr val="accent2"/>
          </a:solidFill>
        </p:spPr>
        <p:txBody>
          <a:bodyPr/>
          <a:lstStyle/>
          <a:p>
            <a:pPr algn="ctr"/>
            <a:r>
              <a:rPr lang="en-US" sz="2800" dirty="0"/>
              <a:t>Custom animation opens a side pane</a:t>
            </a:r>
          </a:p>
        </p:txBody>
      </p:sp>
      <p:sp>
        <p:nvSpPr>
          <p:cNvPr id="5" name="Footer Placeholder 4"/>
          <p:cNvSpPr>
            <a:spLocks noGrp="1"/>
          </p:cNvSpPr>
          <p:nvPr>
            <p:ph type="ftr" sz="quarter" idx="4294967295"/>
          </p:nvPr>
        </p:nvSpPr>
        <p:spPr>
          <a:xfrm>
            <a:off x="8331200" y="6248400"/>
            <a:ext cx="3860800" cy="457200"/>
          </a:xfrm>
          <a:prstGeom prst="rect">
            <a:avLst/>
          </a:prstGeom>
        </p:spPr>
        <p:txBody>
          <a:bodyPr/>
          <a:lstStyle/>
          <a:p>
            <a:r>
              <a:rPr lang="en-US"/>
              <a:t>Presentation Delivery</a:t>
            </a:r>
          </a:p>
        </p:txBody>
      </p:sp>
      <p:cxnSp>
        <p:nvCxnSpPr>
          <p:cNvPr id="9" name="Straight Arrow Connector 8"/>
          <p:cNvCxnSpPr>
            <a:cxnSpLocks/>
          </p:cNvCxnSpPr>
          <p:nvPr/>
        </p:nvCxnSpPr>
        <p:spPr bwMode="auto">
          <a:xfrm>
            <a:off x="9168178" y="523032"/>
            <a:ext cx="1467738" cy="6858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ctrTitle"/>
          </p:nvPr>
        </p:nvSpPr>
        <p:spPr/>
        <p:txBody>
          <a:bodyPr/>
          <a:lstStyle/>
          <a:p>
            <a:r>
              <a:rPr lang="en-US" dirty="0"/>
              <a:t>Animation</a:t>
            </a:r>
          </a:p>
        </p:txBody>
      </p:sp>
      <p:sp>
        <p:nvSpPr>
          <p:cNvPr id="7173" name="Rectangle 5"/>
          <p:cNvSpPr>
            <a:spLocks noGrp="1" noChangeArrowheads="1"/>
          </p:cNvSpPr>
          <p:nvPr>
            <p:ph type="subTitle" idx="1"/>
          </p:nvPr>
        </p:nvSpPr>
        <p:spPr/>
        <p:txBody>
          <a:bodyPr/>
          <a:lstStyle/>
          <a:p>
            <a:r>
              <a:rPr lang="en-US" dirty="0"/>
              <a:t>How to do this?</a:t>
            </a:r>
          </a:p>
        </p:txBody>
      </p:sp>
      <p:sp>
        <p:nvSpPr>
          <p:cNvPr id="5" name="Date Placeholder 4"/>
          <p:cNvSpPr>
            <a:spLocks noGrp="1"/>
          </p:cNvSpPr>
          <p:nvPr>
            <p:ph type="dt" sz="half" idx="10"/>
          </p:nvPr>
        </p:nvSpPr>
        <p:spPr/>
        <p:txBody>
          <a:bodyPr/>
          <a:lstStyle/>
          <a:p>
            <a:fld id="{F2553AA6-8A90-4608-8079-3D4E5FC77211}" type="datetime1">
              <a:rPr lang="en-US" smtClean="0"/>
              <a:t>2017-11-29</a:t>
            </a:fld>
            <a:endParaRPr lang="en-US"/>
          </a:p>
        </p:txBody>
      </p:sp>
      <p:sp>
        <p:nvSpPr>
          <p:cNvPr id="7" name="Footer Placeholder 6"/>
          <p:cNvSpPr>
            <a:spLocks noGrp="1"/>
          </p:cNvSpPr>
          <p:nvPr>
            <p:ph type="ftr" sz="quarter" idx="11"/>
          </p:nvPr>
        </p:nvSpPr>
        <p:spPr/>
        <p:txBody>
          <a:bodyPr/>
          <a:lstStyle/>
          <a:p>
            <a:r>
              <a:rPr lang="en-US"/>
              <a:t>Presentation Delivery</a:t>
            </a:r>
          </a:p>
        </p:txBody>
      </p:sp>
      <p:sp>
        <p:nvSpPr>
          <p:cNvPr id="8" name="Text Box 4">
            <a:hlinkClick r:id="rId3" action="ppaction://hlinksldjump"/>
          </p:cNvPr>
          <p:cNvSpPr txBox="1">
            <a:spLocks noChangeArrowheads="1"/>
          </p:cNvSpPr>
          <p:nvPr/>
        </p:nvSpPr>
        <p:spPr bwMode="auto">
          <a:xfrm>
            <a:off x="3222172" y="5298622"/>
            <a:ext cx="5682342"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square">
            <a:spAutoFit/>
          </a:bodyPr>
          <a:lstStyle/>
          <a:p>
            <a:pPr algn="ctr">
              <a:spcBef>
                <a:spcPct val="50000"/>
              </a:spcBef>
            </a:pPr>
            <a:r>
              <a:rPr lang="en-US" sz="1800" dirty="0">
                <a:effectLst>
                  <a:outerShdw blurRad="38100" dist="38100" dir="2700000" algn="tl">
                    <a:srgbClr val="000000"/>
                  </a:outerShdw>
                </a:effectLst>
              </a:rPr>
              <a:t>Let’s use different layouts to test animation tools</a:t>
            </a:r>
          </a:p>
        </p:txBody>
      </p:sp>
      <p:cxnSp>
        <p:nvCxnSpPr>
          <p:cNvPr id="11" name="Straight Arrow Connector 10"/>
          <p:cNvCxnSpPr>
            <a:cxnSpLocks/>
            <a:stCxn id="9" idx="0"/>
          </p:cNvCxnSpPr>
          <p:nvPr/>
        </p:nvCxnSpPr>
        <p:spPr>
          <a:xfrm flipV="1">
            <a:off x="6647091" y="365128"/>
            <a:ext cx="1014618" cy="162598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3" name="Straight Arrow Connector 12"/>
          <p:cNvCxnSpPr>
            <a:cxnSpLocks/>
          </p:cNvCxnSpPr>
          <p:nvPr/>
        </p:nvCxnSpPr>
        <p:spPr>
          <a:xfrm flipV="1">
            <a:off x="6947559" y="312314"/>
            <a:ext cx="1956955" cy="169072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9" name="Rectangle 8"/>
          <p:cNvSpPr/>
          <p:nvPr/>
        </p:nvSpPr>
        <p:spPr>
          <a:xfrm>
            <a:off x="5459187" y="1991117"/>
            <a:ext cx="2375807"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ctr">
            <a:spAutoFit/>
          </a:bodyPr>
          <a:lstStyle/>
          <a:p>
            <a:pPr algn="ctr"/>
            <a:r>
              <a:rPr lang="en-US" sz="1800" dirty="0"/>
              <a:t>Why are these here?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770" decel="100000"/>
                                        <p:tgtEl>
                                          <p:spTgt spid="13"/>
                                        </p:tgtEl>
                                      </p:cBhvr>
                                    </p:animEffect>
                                    <p:animScale>
                                      <p:cBhvr>
                                        <p:cTn id="17" dur="770" decel="100000"/>
                                        <p:tgtEl>
                                          <p:spTgt spid="13"/>
                                        </p:tgtEl>
                                      </p:cBhvr>
                                      <p:from x="10000" y="10000"/>
                                      <p:to x="200000" y="450000"/>
                                    </p:animScale>
                                    <p:animScale>
                                      <p:cBhvr>
                                        <p:cTn id="18" dur="1230" accel="100000" fill="hold">
                                          <p:stCondLst>
                                            <p:cond delay="770"/>
                                          </p:stCondLst>
                                        </p:cTn>
                                        <p:tgtEl>
                                          <p:spTgt spid="13"/>
                                        </p:tgtEl>
                                      </p:cBhvr>
                                      <p:from x="200000" y="450000"/>
                                      <p:to x="100000" y="100000"/>
                                    </p:animScale>
                                    <p:set>
                                      <p:cBhvr>
                                        <p:cTn id="19" dur="770" fill="hold"/>
                                        <p:tgtEl>
                                          <p:spTgt spid="13"/>
                                        </p:tgtEl>
                                        <p:attrNameLst>
                                          <p:attrName>ppt_x</p:attrName>
                                        </p:attrNameLst>
                                      </p:cBhvr>
                                      <p:to>
                                        <p:strVal val="(0.5)"/>
                                      </p:to>
                                    </p:set>
                                    <p:anim from="(0.5)" to="(#ppt_x)" calcmode="lin" valueType="num">
                                      <p:cBhvr>
                                        <p:cTn id="20" dur="1230" accel="100000" fill="hold">
                                          <p:stCondLst>
                                            <p:cond delay="770"/>
                                          </p:stCondLst>
                                        </p:cTn>
                                        <p:tgtEl>
                                          <p:spTgt spid="13"/>
                                        </p:tgtEl>
                                        <p:attrNameLst>
                                          <p:attrName>ppt_x</p:attrName>
                                        </p:attrNameLst>
                                      </p:cBhvr>
                                    </p:anim>
                                    <p:set>
                                      <p:cBhvr>
                                        <p:cTn id="21" dur="770" fill="hold"/>
                                        <p:tgtEl>
                                          <p:spTgt spid="13"/>
                                        </p:tgtEl>
                                        <p:attrNameLst>
                                          <p:attrName>ppt_y</p:attrName>
                                        </p:attrNameLst>
                                      </p:cBhvr>
                                      <p:to>
                                        <p:strVal val="(#ppt_y+0.4)"/>
                                      </p:to>
                                    </p:set>
                                    <p:anim from="(#ppt_y+0.4)" to="(#ppt_y)" calcmode="lin" valueType="num">
                                      <p:cBhvr>
                                        <p:cTn id="22" dur="1230" accel="100000" fill="hold">
                                          <p:stCondLst>
                                            <p:cond delay="770"/>
                                          </p:stCondLst>
                                        </p:cTn>
                                        <p:tgtEl>
                                          <p:spTgt spid="13"/>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770" decel="100000"/>
                                        <p:tgtEl>
                                          <p:spTgt spid="11"/>
                                        </p:tgtEl>
                                      </p:cBhvr>
                                    </p:animEffect>
                                    <p:animScale>
                                      <p:cBhvr>
                                        <p:cTn id="26" dur="770" decel="100000"/>
                                        <p:tgtEl>
                                          <p:spTgt spid="11"/>
                                        </p:tgtEl>
                                      </p:cBhvr>
                                      <p:from x="10000" y="10000"/>
                                      <p:to x="200000" y="450000"/>
                                    </p:animScale>
                                    <p:animScale>
                                      <p:cBhvr>
                                        <p:cTn id="27" dur="1230" accel="100000" fill="hold">
                                          <p:stCondLst>
                                            <p:cond delay="770"/>
                                          </p:stCondLst>
                                        </p:cTn>
                                        <p:tgtEl>
                                          <p:spTgt spid="11"/>
                                        </p:tgtEl>
                                      </p:cBhvr>
                                      <p:from x="200000" y="450000"/>
                                      <p:to x="100000" y="100000"/>
                                    </p:animScale>
                                    <p:set>
                                      <p:cBhvr>
                                        <p:cTn id="28" dur="770" fill="hold"/>
                                        <p:tgtEl>
                                          <p:spTgt spid="11"/>
                                        </p:tgtEl>
                                        <p:attrNameLst>
                                          <p:attrName>ppt_x</p:attrName>
                                        </p:attrNameLst>
                                      </p:cBhvr>
                                      <p:to>
                                        <p:strVal val="(0.5)"/>
                                      </p:to>
                                    </p:set>
                                    <p:anim from="(0.5)" to="(#ppt_x)" calcmode="lin" valueType="num">
                                      <p:cBhvr>
                                        <p:cTn id="29" dur="1230" accel="100000" fill="hold">
                                          <p:stCondLst>
                                            <p:cond delay="770"/>
                                          </p:stCondLst>
                                        </p:cTn>
                                        <p:tgtEl>
                                          <p:spTgt spid="11"/>
                                        </p:tgtEl>
                                        <p:attrNameLst>
                                          <p:attrName>ppt_x</p:attrName>
                                        </p:attrNameLst>
                                      </p:cBhvr>
                                    </p:anim>
                                    <p:set>
                                      <p:cBhvr>
                                        <p:cTn id="30" dur="770" fill="hold"/>
                                        <p:tgtEl>
                                          <p:spTgt spid="11"/>
                                        </p:tgtEl>
                                        <p:attrNameLst>
                                          <p:attrName>ppt_y</p:attrName>
                                        </p:attrNameLst>
                                      </p:cBhvr>
                                      <p:to>
                                        <p:strVal val="(#ppt_y+0.4)"/>
                                      </p:to>
                                    </p:set>
                                    <p:anim from="(#ppt_y+0.4)" to="(#ppt_y)" calcmode="lin" valueType="num">
                                      <p:cBhvr>
                                        <p:cTn id="31" dur="1230" accel="100000" fill="hold">
                                          <p:stCondLst>
                                            <p:cond delay="770"/>
                                          </p:stCondLst>
                                        </p:cTn>
                                        <p:tgtEl>
                                          <p:spTgt spid="11"/>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p:txBody>
          <a:bodyPr/>
          <a:lstStyle/>
          <a:p>
            <a:r>
              <a:rPr lang="en-US" dirty="0"/>
              <a:t>This is an opportunity to consider why we might animate something and how we might do it</a:t>
            </a:r>
          </a:p>
          <a:p>
            <a:r>
              <a:rPr lang="en-US" dirty="0"/>
              <a:t>How about a whole lot of animation?</a:t>
            </a:r>
          </a:p>
        </p:txBody>
      </p:sp>
      <p:sp>
        <p:nvSpPr>
          <p:cNvPr id="9" name="Title 8"/>
          <p:cNvSpPr>
            <a:spLocks noGrp="1"/>
          </p:cNvSpPr>
          <p:nvPr>
            <p:ph type="title"/>
          </p:nvPr>
        </p:nvSpPr>
        <p:spPr/>
        <p:txBody>
          <a:bodyPr/>
          <a:lstStyle/>
          <a:p>
            <a:r>
              <a:rPr lang="en-US" dirty="0"/>
              <a:t>What shall we try?</a:t>
            </a:r>
          </a:p>
        </p:txBody>
      </p:sp>
      <p:pic>
        <p:nvPicPr>
          <p:cNvPr id="11038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2268" y="2854139"/>
            <a:ext cx="4050000" cy="243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664953"/>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0"/>
          <p:cNvGrpSpPr>
            <a:grpSpLocks/>
          </p:cNvGrpSpPr>
          <p:nvPr/>
        </p:nvGrpSpPr>
        <p:grpSpPr bwMode="auto">
          <a:xfrm>
            <a:off x="6707981" y="3606404"/>
            <a:ext cx="1244676" cy="1349984"/>
            <a:chOff x="3119" y="2414"/>
            <a:chExt cx="1054" cy="976"/>
          </a:xfrm>
        </p:grpSpPr>
        <p:sp>
          <p:nvSpPr>
            <p:cNvPr id="3281" name="Freeform 93"/>
            <p:cNvSpPr>
              <a:spLocks/>
            </p:cNvSpPr>
            <p:nvPr/>
          </p:nvSpPr>
          <p:spPr bwMode="auto">
            <a:xfrm>
              <a:off x="3119" y="2414"/>
              <a:ext cx="1054" cy="976"/>
            </a:xfrm>
            <a:custGeom>
              <a:avLst/>
              <a:gdLst>
                <a:gd name="T0" fmla="*/ 79 w 1054"/>
                <a:gd name="T1" fmla="*/ 226 h 976"/>
                <a:gd name="T2" fmla="*/ 53 w 1054"/>
                <a:gd name="T3" fmla="*/ 170 h 976"/>
                <a:gd name="T4" fmla="*/ 7 w 1054"/>
                <a:gd name="T5" fmla="*/ 76 h 976"/>
                <a:gd name="T6" fmla="*/ 123 w 1054"/>
                <a:gd name="T7" fmla="*/ 86 h 976"/>
                <a:gd name="T8" fmla="*/ 187 w 1054"/>
                <a:gd name="T9" fmla="*/ 48 h 976"/>
                <a:gd name="T10" fmla="*/ 267 w 1054"/>
                <a:gd name="T11" fmla="*/ 40 h 976"/>
                <a:gd name="T12" fmla="*/ 335 w 1054"/>
                <a:gd name="T13" fmla="*/ 76 h 976"/>
                <a:gd name="T14" fmla="*/ 457 w 1054"/>
                <a:gd name="T15" fmla="*/ 198 h 976"/>
                <a:gd name="T16" fmla="*/ 587 w 1054"/>
                <a:gd name="T17" fmla="*/ 176 h 976"/>
                <a:gd name="T18" fmla="*/ 707 w 1054"/>
                <a:gd name="T19" fmla="*/ 146 h 976"/>
                <a:gd name="T20" fmla="*/ 771 w 1054"/>
                <a:gd name="T21" fmla="*/ 230 h 976"/>
                <a:gd name="T22" fmla="*/ 853 w 1054"/>
                <a:gd name="T23" fmla="*/ 362 h 976"/>
                <a:gd name="T24" fmla="*/ 931 w 1054"/>
                <a:gd name="T25" fmla="*/ 396 h 976"/>
                <a:gd name="T26" fmla="*/ 999 w 1054"/>
                <a:gd name="T27" fmla="*/ 448 h 976"/>
                <a:gd name="T28" fmla="*/ 1001 w 1054"/>
                <a:gd name="T29" fmla="*/ 544 h 976"/>
                <a:gd name="T30" fmla="*/ 995 w 1054"/>
                <a:gd name="T31" fmla="*/ 638 h 976"/>
                <a:gd name="T32" fmla="*/ 973 w 1054"/>
                <a:gd name="T33" fmla="*/ 740 h 976"/>
                <a:gd name="T34" fmla="*/ 1037 w 1054"/>
                <a:gd name="T35" fmla="*/ 818 h 976"/>
                <a:gd name="T36" fmla="*/ 1009 w 1054"/>
                <a:gd name="T37" fmla="*/ 892 h 976"/>
                <a:gd name="T38" fmla="*/ 973 w 1054"/>
                <a:gd name="T39" fmla="*/ 954 h 976"/>
                <a:gd name="T40" fmla="*/ 879 w 1054"/>
                <a:gd name="T41" fmla="*/ 942 h 976"/>
                <a:gd name="T42" fmla="*/ 795 w 1054"/>
                <a:gd name="T43" fmla="*/ 920 h 976"/>
                <a:gd name="T44" fmla="*/ 789 w 1054"/>
                <a:gd name="T45" fmla="*/ 800 h 976"/>
                <a:gd name="T46" fmla="*/ 737 w 1054"/>
                <a:gd name="T47" fmla="*/ 732 h 976"/>
                <a:gd name="T48" fmla="*/ 657 w 1054"/>
                <a:gd name="T49" fmla="*/ 706 h 976"/>
                <a:gd name="T50" fmla="*/ 589 w 1054"/>
                <a:gd name="T51" fmla="*/ 790 h 976"/>
                <a:gd name="T52" fmla="*/ 537 w 1054"/>
                <a:gd name="T53" fmla="*/ 722 h 976"/>
                <a:gd name="T54" fmla="*/ 487 w 1054"/>
                <a:gd name="T55" fmla="*/ 700 h 976"/>
                <a:gd name="T56" fmla="*/ 393 w 1054"/>
                <a:gd name="T57" fmla="*/ 660 h 976"/>
                <a:gd name="T58" fmla="*/ 415 w 1054"/>
                <a:gd name="T59" fmla="*/ 650 h 976"/>
                <a:gd name="T60" fmla="*/ 407 w 1054"/>
                <a:gd name="T61" fmla="*/ 626 h 976"/>
                <a:gd name="T62" fmla="*/ 313 w 1054"/>
                <a:gd name="T63" fmla="*/ 582 h 976"/>
                <a:gd name="T64" fmla="*/ 289 w 1054"/>
                <a:gd name="T65" fmla="*/ 534 h 976"/>
                <a:gd name="T66" fmla="*/ 237 w 1054"/>
                <a:gd name="T67" fmla="*/ 510 h 976"/>
                <a:gd name="T68" fmla="*/ 173 w 1054"/>
                <a:gd name="T69" fmla="*/ 448 h 976"/>
                <a:gd name="T70" fmla="*/ 217 w 1054"/>
                <a:gd name="T71" fmla="*/ 454 h 976"/>
                <a:gd name="T72" fmla="*/ 195 w 1054"/>
                <a:gd name="T73" fmla="*/ 420 h 976"/>
                <a:gd name="T74" fmla="*/ 125 w 1054"/>
                <a:gd name="T75" fmla="*/ 320 h 9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4"/>
                <a:gd name="T115" fmla="*/ 0 h 976"/>
                <a:gd name="T116" fmla="*/ 1054 w 1054"/>
                <a:gd name="T117" fmla="*/ 976 h 9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4" h="976">
                  <a:moveTo>
                    <a:pt x="91" y="280"/>
                  </a:moveTo>
                  <a:cubicBezTo>
                    <a:pt x="89" y="252"/>
                    <a:pt x="81" y="241"/>
                    <a:pt x="79" y="226"/>
                  </a:cubicBezTo>
                  <a:cubicBezTo>
                    <a:pt x="77" y="211"/>
                    <a:pt x="81" y="201"/>
                    <a:pt x="77" y="192"/>
                  </a:cubicBezTo>
                  <a:cubicBezTo>
                    <a:pt x="73" y="183"/>
                    <a:pt x="59" y="181"/>
                    <a:pt x="53" y="170"/>
                  </a:cubicBezTo>
                  <a:cubicBezTo>
                    <a:pt x="47" y="159"/>
                    <a:pt x="49" y="144"/>
                    <a:pt x="41" y="128"/>
                  </a:cubicBezTo>
                  <a:cubicBezTo>
                    <a:pt x="33" y="112"/>
                    <a:pt x="0" y="81"/>
                    <a:pt x="7" y="76"/>
                  </a:cubicBezTo>
                  <a:cubicBezTo>
                    <a:pt x="14" y="71"/>
                    <a:pt x="62" y="94"/>
                    <a:pt x="81" y="96"/>
                  </a:cubicBezTo>
                  <a:cubicBezTo>
                    <a:pt x="100" y="98"/>
                    <a:pt x="111" y="95"/>
                    <a:pt x="123" y="86"/>
                  </a:cubicBezTo>
                  <a:cubicBezTo>
                    <a:pt x="135" y="77"/>
                    <a:pt x="140" y="46"/>
                    <a:pt x="151" y="40"/>
                  </a:cubicBezTo>
                  <a:cubicBezTo>
                    <a:pt x="162" y="34"/>
                    <a:pt x="176" y="49"/>
                    <a:pt x="187" y="48"/>
                  </a:cubicBezTo>
                  <a:cubicBezTo>
                    <a:pt x="198" y="47"/>
                    <a:pt x="206" y="35"/>
                    <a:pt x="219" y="34"/>
                  </a:cubicBezTo>
                  <a:cubicBezTo>
                    <a:pt x="232" y="33"/>
                    <a:pt x="253" y="45"/>
                    <a:pt x="267" y="40"/>
                  </a:cubicBezTo>
                  <a:cubicBezTo>
                    <a:pt x="281" y="35"/>
                    <a:pt x="292" y="0"/>
                    <a:pt x="303" y="6"/>
                  </a:cubicBezTo>
                  <a:cubicBezTo>
                    <a:pt x="314" y="12"/>
                    <a:pt x="318" y="53"/>
                    <a:pt x="335" y="76"/>
                  </a:cubicBezTo>
                  <a:cubicBezTo>
                    <a:pt x="352" y="99"/>
                    <a:pt x="383" y="126"/>
                    <a:pt x="403" y="146"/>
                  </a:cubicBezTo>
                  <a:cubicBezTo>
                    <a:pt x="423" y="166"/>
                    <a:pt x="435" y="189"/>
                    <a:pt x="457" y="198"/>
                  </a:cubicBezTo>
                  <a:cubicBezTo>
                    <a:pt x="479" y="207"/>
                    <a:pt x="511" y="206"/>
                    <a:pt x="533" y="202"/>
                  </a:cubicBezTo>
                  <a:cubicBezTo>
                    <a:pt x="555" y="198"/>
                    <a:pt x="570" y="181"/>
                    <a:pt x="587" y="176"/>
                  </a:cubicBezTo>
                  <a:cubicBezTo>
                    <a:pt x="604" y="171"/>
                    <a:pt x="615" y="179"/>
                    <a:pt x="635" y="174"/>
                  </a:cubicBezTo>
                  <a:cubicBezTo>
                    <a:pt x="655" y="169"/>
                    <a:pt x="684" y="150"/>
                    <a:pt x="707" y="146"/>
                  </a:cubicBezTo>
                  <a:cubicBezTo>
                    <a:pt x="730" y="142"/>
                    <a:pt x="764" y="138"/>
                    <a:pt x="775" y="152"/>
                  </a:cubicBezTo>
                  <a:cubicBezTo>
                    <a:pt x="786" y="166"/>
                    <a:pt x="758" y="206"/>
                    <a:pt x="771" y="230"/>
                  </a:cubicBezTo>
                  <a:cubicBezTo>
                    <a:pt x="784" y="254"/>
                    <a:pt x="839" y="274"/>
                    <a:pt x="853" y="296"/>
                  </a:cubicBezTo>
                  <a:cubicBezTo>
                    <a:pt x="867" y="318"/>
                    <a:pt x="847" y="349"/>
                    <a:pt x="853" y="362"/>
                  </a:cubicBezTo>
                  <a:cubicBezTo>
                    <a:pt x="859" y="375"/>
                    <a:pt x="878" y="366"/>
                    <a:pt x="891" y="372"/>
                  </a:cubicBezTo>
                  <a:cubicBezTo>
                    <a:pt x="904" y="378"/>
                    <a:pt x="917" y="392"/>
                    <a:pt x="931" y="396"/>
                  </a:cubicBezTo>
                  <a:cubicBezTo>
                    <a:pt x="945" y="400"/>
                    <a:pt x="964" y="389"/>
                    <a:pt x="975" y="398"/>
                  </a:cubicBezTo>
                  <a:cubicBezTo>
                    <a:pt x="986" y="407"/>
                    <a:pt x="1003" y="432"/>
                    <a:pt x="999" y="448"/>
                  </a:cubicBezTo>
                  <a:cubicBezTo>
                    <a:pt x="995" y="464"/>
                    <a:pt x="953" y="476"/>
                    <a:pt x="953" y="492"/>
                  </a:cubicBezTo>
                  <a:cubicBezTo>
                    <a:pt x="953" y="508"/>
                    <a:pt x="987" y="524"/>
                    <a:pt x="1001" y="544"/>
                  </a:cubicBezTo>
                  <a:cubicBezTo>
                    <a:pt x="1015" y="564"/>
                    <a:pt x="1040" y="594"/>
                    <a:pt x="1039" y="610"/>
                  </a:cubicBezTo>
                  <a:cubicBezTo>
                    <a:pt x="1038" y="626"/>
                    <a:pt x="1001" y="624"/>
                    <a:pt x="995" y="638"/>
                  </a:cubicBezTo>
                  <a:cubicBezTo>
                    <a:pt x="989" y="652"/>
                    <a:pt x="1009" y="677"/>
                    <a:pt x="1005" y="694"/>
                  </a:cubicBezTo>
                  <a:cubicBezTo>
                    <a:pt x="1001" y="711"/>
                    <a:pt x="977" y="727"/>
                    <a:pt x="973" y="740"/>
                  </a:cubicBezTo>
                  <a:cubicBezTo>
                    <a:pt x="969" y="753"/>
                    <a:pt x="972" y="759"/>
                    <a:pt x="983" y="772"/>
                  </a:cubicBezTo>
                  <a:cubicBezTo>
                    <a:pt x="994" y="785"/>
                    <a:pt x="1026" y="801"/>
                    <a:pt x="1037" y="818"/>
                  </a:cubicBezTo>
                  <a:cubicBezTo>
                    <a:pt x="1048" y="835"/>
                    <a:pt x="1054" y="862"/>
                    <a:pt x="1049" y="874"/>
                  </a:cubicBezTo>
                  <a:cubicBezTo>
                    <a:pt x="1044" y="886"/>
                    <a:pt x="1014" y="882"/>
                    <a:pt x="1009" y="892"/>
                  </a:cubicBezTo>
                  <a:cubicBezTo>
                    <a:pt x="1004" y="902"/>
                    <a:pt x="1027" y="922"/>
                    <a:pt x="1021" y="932"/>
                  </a:cubicBezTo>
                  <a:cubicBezTo>
                    <a:pt x="1015" y="942"/>
                    <a:pt x="990" y="950"/>
                    <a:pt x="973" y="954"/>
                  </a:cubicBezTo>
                  <a:cubicBezTo>
                    <a:pt x="956" y="958"/>
                    <a:pt x="933" y="958"/>
                    <a:pt x="917" y="956"/>
                  </a:cubicBezTo>
                  <a:cubicBezTo>
                    <a:pt x="901" y="954"/>
                    <a:pt x="894" y="939"/>
                    <a:pt x="879" y="942"/>
                  </a:cubicBezTo>
                  <a:cubicBezTo>
                    <a:pt x="864" y="945"/>
                    <a:pt x="839" y="976"/>
                    <a:pt x="825" y="972"/>
                  </a:cubicBezTo>
                  <a:cubicBezTo>
                    <a:pt x="811" y="968"/>
                    <a:pt x="803" y="934"/>
                    <a:pt x="795" y="920"/>
                  </a:cubicBezTo>
                  <a:cubicBezTo>
                    <a:pt x="787" y="906"/>
                    <a:pt x="780" y="910"/>
                    <a:pt x="779" y="890"/>
                  </a:cubicBezTo>
                  <a:cubicBezTo>
                    <a:pt x="778" y="870"/>
                    <a:pt x="791" y="821"/>
                    <a:pt x="789" y="800"/>
                  </a:cubicBezTo>
                  <a:cubicBezTo>
                    <a:pt x="787" y="779"/>
                    <a:pt x="774" y="777"/>
                    <a:pt x="765" y="766"/>
                  </a:cubicBezTo>
                  <a:cubicBezTo>
                    <a:pt x="756" y="755"/>
                    <a:pt x="749" y="738"/>
                    <a:pt x="737" y="732"/>
                  </a:cubicBezTo>
                  <a:cubicBezTo>
                    <a:pt x="725" y="726"/>
                    <a:pt x="708" y="736"/>
                    <a:pt x="695" y="732"/>
                  </a:cubicBezTo>
                  <a:cubicBezTo>
                    <a:pt x="682" y="728"/>
                    <a:pt x="672" y="691"/>
                    <a:pt x="657" y="706"/>
                  </a:cubicBezTo>
                  <a:lnTo>
                    <a:pt x="605" y="822"/>
                  </a:lnTo>
                  <a:cubicBezTo>
                    <a:pt x="594" y="836"/>
                    <a:pt x="597" y="801"/>
                    <a:pt x="589" y="790"/>
                  </a:cubicBezTo>
                  <a:cubicBezTo>
                    <a:pt x="581" y="779"/>
                    <a:pt x="566" y="767"/>
                    <a:pt x="557" y="756"/>
                  </a:cubicBezTo>
                  <a:cubicBezTo>
                    <a:pt x="548" y="745"/>
                    <a:pt x="547" y="728"/>
                    <a:pt x="537" y="722"/>
                  </a:cubicBezTo>
                  <a:cubicBezTo>
                    <a:pt x="527" y="716"/>
                    <a:pt x="503" y="724"/>
                    <a:pt x="495" y="720"/>
                  </a:cubicBezTo>
                  <a:cubicBezTo>
                    <a:pt x="487" y="716"/>
                    <a:pt x="496" y="707"/>
                    <a:pt x="487" y="700"/>
                  </a:cubicBezTo>
                  <a:cubicBezTo>
                    <a:pt x="478" y="693"/>
                    <a:pt x="459" y="683"/>
                    <a:pt x="443" y="676"/>
                  </a:cubicBezTo>
                  <a:cubicBezTo>
                    <a:pt x="427" y="669"/>
                    <a:pt x="405" y="668"/>
                    <a:pt x="393" y="660"/>
                  </a:cubicBezTo>
                  <a:cubicBezTo>
                    <a:pt x="381" y="652"/>
                    <a:pt x="369" y="630"/>
                    <a:pt x="373" y="628"/>
                  </a:cubicBezTo>
                  <a:cubicBezTo>
                    <a:pt x="377" y="626"/>
                    <a:pt x="404" y="646"/>
                    <a:pt x="415" y="650"/>
                  </a:cubicBezTo>
                  <a:cubicBezTo>
                    <a:pt x="426" y="654"/>
                    <a:pt x="442" y="658"/>
                    <a:pt x="441" y="654"/>
                  </a:cubicBezTo>
                  <a:cubicBezTo>
                    <a:pt x="440" y="650"/>
                    <a:pt x="418" y="636"/>
                    <a:pt x="407" y="626"/>
                  </a:cubicBezTo>
                  <a:cubicBezTo>
                    <a:pt x="396" y="616"/>
                    <a:pt x="393" y="603"/>
                    <a:pt x="377" y="596"/>
                  </a:cubicBezTo>
                  <a:cubicBezTo>
                    <a:pt x="361" y="589"/>
                    <a:pt x="322" y="589"/>
                    <a:pt x="313" y="582"/>
                  </a:cubicBezTo>
                  <a:cubicBezTo>
                    <a:pt x="304" y="575"/>
                    <a:pt x="329" y="562"/>
                    <a:pt x="325" y="554"/>
                  </a:cubicBezTo>
                  <a:cubicBezTo>
                    <a:pt x="321" y="546"/>
                    <a:pt x="300" y="542"/>
                    <a:pt x="289" y="534"/>
                  </a:cubicBezTo>
                  <a:cubicBezTo>
                    <a:pt x="278" y="526"/>
                    <a:pt x="270" y="512"/>
                    <a:pt x="261" y="508"/>
                  </a:cubicBezTo>
                  <a:cubicBezTo>
                    <a:pt x="252" y="504"/>
                    <a:pt x="246" y="514"/>
                    <a:pt x="237" y="510"/>
                  </a:cubicBezTo>
                  <a:cubicBezTo>
                    <a:pt x="228" y="506"/>
                    <a:pt x="220" y="496"/>
                    <a:pt x="209" y="486"/>
                  </a:cubicBezTo>
                  <a:cubicBezTo>
                    <a:pt x="198" y="476"/>
                    <a:pt x="176" y="457"/>
                    <a:pt x="173" y="448"/>
                  </a:cubicBezTo>
                  <a:cubicBezTo>
                    <a:pt x="170" y="439"/>
                    <a:pt x="182" y="433"/>
                    <a:pt x="189" y="434"/>
                  </a:cubicBezTo>
                  <a:cubicBezTo>
                    <a:pt x="196" y="435"/>
                    <a:pt x="209" y="451"/>
                    <a:pt x="217" y="454"/>
                  </a:cubicBezTo>
                  <a:cubicBezTo>
                    <a:pt x="225" y="457"/>
                    <a:pt x="241" y="458"/>
                    <a:pt x="237" y="452"/>
                  </a:cubicBezTo>
                  <a:cubicBezTo>
                    <a:pt x="233" y="446"/>
                    <a:pt x="208" y="434"/>
                    <a:pt x="195" y="420"/>
                  </a:cubicBezTo>
                  <a:cubicBezTo>
                    <a:pt x="182" y="406"/>
                    <a:pt x="171" y="383"/>
                    <a:pt x="159" y="366"/>
                  </a:cubicBezTo>
                  <a:cubicBezTo>
                    <a:pt x="147" y="349"/>
                    <a:pt x="136" y="334"/>
                    <a:pt x="125" y="320"/>
                  </a:cubicBezTo>
                  <a:cubicBezTo>
                    <a:pt x="114" y="306"/>
                    <a:pt x="98" y="288"/>
                    <a:pt x="91" y="28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2" name="Freeform 224"/>
            <p:cNvSpPr>
              <a:spLocks/>
            </p:cNvSpPr>
            <p:nvPr/>
          </p:nvSpPr>
          <p:spPr bwMode="auto">
            <a:xfrm>
              <a:off x="3201" y="2716"/>
              <a:ext cx="36" cy="73"/>
            </a:xfrm>
            <a:custGeom>
              <a:avLst/>
              <a:gdLst>
                <a:gd name="T0" fmla="*/ 9 w 36"/>
                <a:gd name="T1" fmla="*/ 0 h 73"/>
                <a:gd name="T2" fmla="*/ 27 w 36"/>
                <a:gd name="T3" fmla="*/ 34 h 73"/>
                <a:gd name="T4" fmla="*/ 21 w 36"/>
                <a:gd name="T5" fmla="*/ 53 h 73"/>
                <a:gd name="T6" fmla="*/ 35 w 36"/>
                <a:gd name="T7" fmla="*/ 65 h 73"/>
                <a:gd name="T8" fmla="*/ 27 w 36"/>
                <a:gd name="T9" fmla="*/ 70 h 73"/>
                <a:gd name="T10" fmla="*/ 9 w 36"/>
                <a:gd name="T11" fmla="*/ 50 h 73"/>
                <a:gd name="T12" fmla="*/ 0 w 36"/>
                <a:gd name="T13" fmla="*/ 34 h 73"/>
                <a:gd name="T14" fmla="*/ 9 w 36"/>
                <a:gd name="T15" fmla="*/ 19 h 73"/>
                <a:gd name="T16" fmla="*/ 9 w 3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3"/>
                <a:gd name="T29" fmla="*/ 36 w 3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3">
                  <a:moveTo>
                    <a:pt x="9" y="0"/>
                  </a:moveTo>
                  <a:cubicBezTo>
                    <a:pt x="13" y="0"/>
                    <a:pt x="25" y="25"/>
                    <a:pt x="27" y="34"/>
                  </a:cubicBezTo>
                  <a:cubicBezTo>
                    <a:pt x="29" y="43"/>
                    <a:pt x="20" y="48"/>
                    <a:pt x="21" y="53"/>
                  </a:cubicBezTo>
                  <a:cubicBezTo>
                    <a:pt x="22" y="58"/>
                    <a:pt x="34" y="62"/>
                    <a:pt x="35" y="65"/>
                  </a:cubicBezTo>
                  <a:cubicBezTo>
                    <a:pt x="36" y="68"/>
                    <a:pt x="31" y="73"/>
                    <a:pt x="27" y="70"/>
                  </a:cubicBezTo>
                  <a:cubicBezTo>
                    <a:pt x="23" y="67"/>
                    <a:pt x="13" y="56"/>
                    <a:pt x="9" y="50"/>
                  </a:cubicBezTo>
                  <a:cubicBezTo>
                    <a:pt x="5" y="44"/>
                    <a:pt x="0" y="39"/>
                    <a:pt x="0" y="34"/>
                  </a:cubicBezTo>
                  <a:cubicBezTo>
                    <a:pt x="0" y="29"/>
                    <a:pt x="8" y="25"/>
                    <a:pt x="9" y="19"/>
                  </a:cubicBezTo>
                  <a:cubicBezTo>
                    <a:pt x="10" y="13"/>
                    <a:pt x="9" y="4"/>
                    <a:pt x="9"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3" name="Freeform 225"/>
            <p:cNvSpPr>
              <a:spLocks/>
            </p:cNvSpPr>
            <p:nvPr/>
          </p:nvSpPr>
          <p:spPr bwMode="auto">
            <a:xfrm>
              <a:off x="3245" y="2778"/>
              <a:ext cx="51" cy="57"/>
            </a:xfrm>
            <a:custGeom>
              <a:avLst/>
              <a:gdLst>
                <a:gd name="T0" fmla="*/ 13 w 51"/>
                <a:gd name="T1" fmla="*/ 1 h 57"/>
                <a:gd name="T2" fmla="*/ 28 w 51"/>
                <a:gd name="T3" fmla="*/ 18 h 57"/>
                <a:gd name="T4" fmla="*/ 30 w 51"/>
                <a:gd name="T5" fmla="*/ 32 h 57"/>
                <a:gd name="T6" fmla="*/ 45 w 51"/>
                <a:gd name="T7" fmla="*/ 42 h 57"/>
                <a:gd name="T8" fmla="*/ 48 w 51"/>
                <a:gd name="T9" fmla="*/ 57 h 57"/>
                <a:gd name="T10" fmla="*/ 27 w 51"/>
                <a:gd name="T11" fmla="*/ 44 h 57"/>
                <a:gd name="T12" fmla="*/ 15 w 51"/>
                <a:gd name="T13" fmla="*/ 32 h 57"/>
                <a:gd name="T14" fmla="*/ 15 w 51"/>
                <a:gd name="T15" fmla="*/ 18 h 57"/>
                <a:gd name="T16" fmla="*/ 0 w 51"/>
                <a:gd name="T17" fmla="*/ 8 h 57"/>
                <a:gd name="T18" fmla="*/ 13 w 51"/>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7"/>
                <a:gd name="T32" fmla="*/ 51 w 5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7">
                  <a:moveTo>
                    <a:pt x="13" y="1"/>
                  </a:moveTo>
                  <a:cubicBezTo>
                    <a:pt x="18" y="3"/>
                    <a:pt x="25" y="13"/>
                    <a:pt x="28" y="18"/>
                  </a:cubicBezTo>
                  <a:cubicBezTo>
                    <a:pt x="31" y="23"/>
                    <a:pt x="27" y="28"/>
                    <a:pt x="30" y="32"/>
                  </a:cubicBezTo>
                  <a:cubicBezTo>
                    <a:pt x="33" y="36"/>
                    <a:pt x="42" y="38"/>
                    <a:pt x="45" y="42"/>
                  </a:cubicBezTo>
                  <a:cubicBezTo>
                    <a:pt x="48" y="46"/>
                    <a:pt x="51" y="57"/>
                    <a:pt x="48" y="57"/>
                  </a:cubicBezTo>
                  <a:cubicBezTo>
                    <a:pt x="45" y="57"/>
                    <a:pt x="32" y="48"/>
                    <a:pt x="27" y="44"/>
                  </a:cubicBezTo>
                  <a:cubicBezTo>
                    <a:pt x="22" y="40"/>
                    <a:pt x="17" y="36"/>
                    <a:pt x="15" y="32"/>
                  </a:cubicBezTo>
                  <a:cubicBezTo>
                    <a:pt x="13" y="28"/>
                    <a:pt x="17" y="22"/>
                    <a:pt x="15" y="18"/>
                  </a:cubicBezTo>
                  <a:cubicBezTo>
                    <a:pt x="13" y="14"/>
                    <a:pt x="0" y="11"/>
                    <a:pt x="0" y="8"/>
                  </a:cubicBezTo>
                  <a:cubicBezTo>
                    <a:pt x="0" y="5"/>
                    <a:pt x="10" y="0"/>
                    <a:pt x="13"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4" name="Freeform 226"/>
            <p:cNvSpPr>
              <a:spLocks/>
            </p:cNvSpPr>
            <p:nvPr/>
          </p:nvSpPr>
          <p:spPr bwMode="auto">
            <a:xfrm>
              <a:off x="3208" y="2792"/>
              <a:ext cx="28" cy="28"/>
            </a:xfrm>
            <a:custGeom>
              <a:avLst/>
              <a:gdLst>
                <a:gd name="T0" fmla="*/ 1 w 28"/>
                <a:gd name="T1" fmla="*/ 1 h 28"/>
                <a:gd name="T2" fmla="*/ 25 w 28"/>
                <a:gd name="T3" fmla="*/ 15 h 28"/>
                <a:gd name="T4" fmla="*/ 16 w 28"/>
                <a:gd name="T5" fmla="*/ 28 h 28"/>
                <a:gd name="T6" fmla="*/ 2 w 28"/>
                <a:gd name="T7" fmla="*/ 18 h 28"/>
                <a:gd name="T8" fmla="*/ 1 w 28"/>
                <a:gd name="T9" fmla="*/ 1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 y="1"/>
                  </a:moveTo>
                  <a:cubicBezTo>
                    <a:pt x="5" y="0"/>
                    <a:pt x="23" y="11"/>
                    <a:pt x="25" y="15"/>
                  </a:cubicBezTo>
                  <a:cubicBezTo>
                    <a:pt x="28" y="20"/>
                    <a:pt x="20" y="28"/>
                    <a:pt x="16" y="28"/>
                  </a:cubicBezTo>
                  <a:cubicBezTo>
                    <a:pt x="12" y="28"/>
                    <a:pt x="4" y="22"/>
                    <a:pt x="2" y="18"/>
                  </a:cubicBezTo>
                  <a:cubicBezTo>
                    <a:pt x="0" y="14"/>
                    <a:pt x="1" y="5"/>
                    <a:pt x="1"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5" name="Freeform 227"/>
            <p:cNvSpPr>
              <a:spLocks/>
            </p:cNvSpPr>
            <p:nvPr/>
          </p:nvSpPr>
          <p:spPr bwMode="auto">
            <a:xfrm>
              <a:off x="3380" y="3032"/>
              <a:ext cx="27" cy="25"/>
            </a:xfrm>
            <a:custGeom>
              <a:avLst/>
              <a:gdLst>
                <a:gd name="T0" fmla="*/ 7 w 27"/>
                <a:gd name="T1" fmla="*/ 0 h 25"/>
                <a:gd name="T2" fmla="*/ 24 w 27"/>
                <a:gd name="T3" fmla="*/ 12 h 25"/>
                <a:gd name="T4" fmla="*/ 15 w 27"/>
                <a:gd name="T5" fmla="*/ 25 h 25"/>
                <a:gd name="T6" fmla="*/ 1 w 27"/>
                <a:gd name="T7" fmla="*/ 15 h 25"/>
                <a:gd name="T8" fmla="*/ 7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7" y="0"/>
                  </a:moveTo>
                  <a:cubicBezTo>
                    <a:pt x="11" y="0"/>
                    <a:pt x="23" y="8"/>
                    <a:pt x="24" y="12"/>
                  </a:cubicBezTo>
                  <a:cubicBezTo>
                    <a:pt x="27" y="17"/>
                    <a:pt x="19" y="25"/>
                    <a:pt x="15" y="25"/>
                  </a:cubicBezTo>
                  <a:cubicBezTo>
                    <a:pt x="11" y="25"/>
                    <a:pt x="2" y="19"/>
                    <a:pt x="1" y="15"/>
                  </a:cubicBezTo>
                  <a:cubicBezTo>
                    <a:pt x="0" y="11"/>
                    <a:pt x="3" y="0"/>
                    <a:pt x="7"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6" name="Freeform 228"/>
            <p:cNvSpPr>
              <a:spLocks/>
            </p:cNvSpPr>
            <p:nvPr/>
          </p:nvSpPr>
          <p:spPr bwMode="auto">
            <a:xfrm>
              <a:off x="3449" y="3053"/>
              <a:ext cx="41" cy="24"/>
            </a:xfrm>
            <a:custGeom>
              <a:avLst/>
              <a:gdLst>
                <a:gd name="T0" fmla="*/ 4 w 41"/>
                <a:gd name="T1" fmla="*/ 0 h 24"/>
                <a:gd name="T2" fmla="*/ 37 w 41"/>
                <a:gd name="T3" fmla="*/ 13 h 24"/>
                <a:gd name="T4" fmla="*/ 28 w 41"/>
                <a:gd name="T5" fmla="*/ 24 h 24"/>
                <a:gd name="T6" fmla="*/ 12 w 41"/>
                <a:gd name="T7" fmla="*/ 12 h 24"/>
                <a:gd name="T8" fmla="*/ 4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 y="0"/>
                  </a:moveTo>
                  <a:cubicBezTo>
                    <a:pt x="8" y="0"/>
                    <a:pt x="33" y="9"/>
                    <a:pt x="37" y="13"/>
                  </a:cubicBezTo>
                  <a:cubicBezTo>
                    <a:pt x="41" y="18"/>
                    <a:pt x="32" y="24"/>
                    <a:pt x="28" y="24"/>
                  </a:cubicBezTo>
                  <a:cubicBezTo>
                    <a:pt x="24" y="24"/>
                    <a:pt x="16" y="16"/>
                    <a:pt x="12" y="12"/>
                  </a:cubicBezTo>
                  <a:cubicBezTo>
                    <a:pt x="8" y="8"/>
                    <a:pt x="0" y="0"/>
                    <a:pt x="4"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7" name="Freeform 229"/>
            <p:cNvSpPr>
              <a:spLocks/>
            </p:cNvSpPr>
            <p:nvPr/>
          </p:nvSpPr>
          <p:spPr bwMode="auto">
            <a:xfrm>
              <a:off x="3537" y="3100"/>
              <a:ext cx="35" cy="16"/>
            </a:xfrm>
            <a:custGeom>
              <a:avLst/>
              <a:gdLst>
                <a:gd name="T0" fmla="*/ 6 w 35"/>
                <a:gd name="T1" fmla="*/ 1 h 16"/>
                <a:gd name="T2" fmla="*/ 32 w 35"/>
                <a:gd name="T3" fmla="*/ 10 h 16"/>
                <a:gd name="T4" fmla="*/ 17 w 35"/>
                <a:gd name="T5" fmla="*/ 16 h 16"/>
                <a:gd name="T6" fmla="*/ 2 w 35"/>
                <a:gd name="T7" fmla="*/ 13 h 16"/>
                <a:gd name="T8" fmla="*/ 6 w 35"/>
                <a:gd name="T9" fmla="*/ 1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6" y="1"/>
                  </a:moveTo>
                  <a:cubicBezTo>
                    <a:pt x="11" y="0"/>
                    <a:pt x="30" y="8"/>
                    <a:pt x="32" y="10"/>
                  </a:cubicBezTo>
                  <a:cubicBezTo>
                    <a:pt x="35" y="13"/>
                    <a:pt x="22" y="16"/>
                    <a:pt x="17" y="16"/>
                  </a:cubicBezTo>
                  <a:cubicBezTo>
                    <a:pt x="12" y="16"/>
                    <a:pt x="4" y="15"/>
                    <a:pt x="2" y="13"/>
                  </a:cubicBezTo>
                  <a:cubicBezTo>
                    <a:pt x="0" y="11"/>
                    <a:pt x="1" y="2"/>
                    <a:pt x="6"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grpSp>
      <p:grpSp>
        <p:nvGrpSpPr>
          <p:cNvPr id="3" name="Group 136"/>
          <p:cNvGrpSpPr>
            <a:grpSpLocks/>
          </p:cNvGrpSpPr>
          <p:nvPr/>
        </p:nvGrpSpPr>
        <p:grpSpPr bwMode="auto">
          <a:xfrm>
            <a:off x="7536657" y="4654155"/>
            <a:ext cx="1309937" cy="1154721"/>
            <a:chOff x="3808" y="3230"/>
            <a:chExt cx="798" cy="912"/>
          </a:xfrm>
        </p:grpSpPr>
        <p:sp>
          <p:nvSpPr>
            <p:cNvPr id="3251" name="Freeform 94"/>
            <p:cNvSpPr>
              <a:spLocks/>
            </p:cNvSpPr>
            <p:nvPr/>
          </p:nvSpPr>
          <p:spPr bwMode="auto">
            <a:xfrm>
              <a:off x="3808" y="3230"/>
              <a:ext cx="786" cy="863"/>
            </a:xfrm>
            <a:custGeom>
              <a:avLst/>
              <a:gdLst>
                <a:gd name="T0" fmla="*/ 22 w 786"/>
                <a:gd name="T1" fmla="*/ 246 h 863"/>
                <a:gd name="T2" fmla="*/ 112 w 786"/>
                <a:gd name="T3" fmla="*/ 204 h 863"/>
                <a:gd name="T4" fmla="*/ 160 w 786"/>
                <a:gd name="T5" fmla="*/ 150 h 863"/>
                <a:gd name="T6" fmla="*/ 280 w 786"/>
                <a:gd name="T7" fmla="*/ 142 h 863"/>
                <a:gd name="T8" fmla="*/ 404 w 786"/>
                <a:gd name="T9" fmla="*/ 106 h 863"/>
                <a:gd name="T10" fmla="*/ 590 w 786"/>
                <a:gd name="T11" fmla="*/ 92 h 863"/>
                <a:gd name="T12" fmla="*/ 778 w 786"/>
                <a:gd name="T13" fmla="*/ 44 h 863"/>
                <a:gd name="T14" fmla="*/ 752 w 786"/>
                <a:gd name="T15" fmla="*/ 148 h 863"/>
                <a:gd name="T16" fmla="*/ 697 w 786"/>
                <a:gd name="T17" fmla="*/ 157 h 863"/>
                <a:gd name="T18" fmla="*/ 619 w 786"/>
                <a:gd name="T19" fmla="*/ 138 h 863"/>
                <a:gd name="T20" fmla="*/ 523 w 786"/>
                <a:gd name="T21" fmla="*/ 144 h 863"/>
                <a:gd name="T22" fmla="*/ 460 w 786"/>
                <a:gd name="T23" fmla="*/ 214 h 863"/>
                <a:gd name="T24" fmla="*/ 496 w 786"/>
                <a:gd name="T25" fmla="*/ 273 h 863"/>
                <a:gd name="T26" fmla="*/ 439 w 786"/>
                <a:gd name="T27" fmla="*/ 247 h 863"/>
                <a:gd name="T28" fmla="*/ 469 w 786"/>
                <a:gd name="T29" fmla="*/ 307 h 863"/>
                <a:gd name="T30" fmla="*/ 416 w 786"/>
                <a:gd name="T31" fmla="*/ 282 h 863"/>
                <a:gd name="T32" fmla="*/ 374 w 786"/>
                <a:gd name="T33" fmla="*/ 268 h 863"/>
                <a:gd name="T34" fmla="*/ 325 w 786"/>
                <a:gd name="T35" fmla="*/ 210 h 863"/>
                <a:gd name="T36" fmla="*/ 310 w 786"/>
                <a:gd name="T37" fmla="*/ 283 h 863"/>
                <a:gd name="T38" fmla="*/ 382 w 786"/>
                <a:gd name="T39" fmla="*/ 375 h 863"/>
                <a:gd name="T40" fmla="*/ 397 w 786"/>
                <a:gd name="T41" fmla="*/ 439 h 863"/>
                <a:gd name="T42" fmla="*/ 352 w 786"/>
                <a:gd name="T43" fmla="*/ 393 h 863"/>
                <a:gd name="T44" fmla="*/ 307 w 786"/>
                <a:gd name="T45" fmla="*/ 456 h 863"/>
                <a:gd name="T46" fmla="*/ 341 w 786"/>
                <a:gd name="T47" fmla="*/ 478 h 863"/>
                <a:gd name="T48" fmla="*/ 407 w 786"/>
                <a:gd name="T49" fmla="*/ 528 h 863"/>
                <a:gd name="T50" fmla="*/ 484 w 786"/>
                <a:gd name="T51" fmla="*/ 570 h 863"/>
                <a:gd name="T52" fmla="*/ 488 w 786"/>
                <a:gd name="T53" fmla="*/ 655 h 863"/>
                <a:gd name="T54" fmla="*/ 403 w 786"/>
                <a:gd name="T55" fmla="*/ 624 h 863"/>
                <a:gd name="T56" fmla="*/ 401 w 786"/>
                <a:gd name="T57" fmla="*/ 673 h 863"/>
                <a:gd name="T58" fmla="*/ 386 w 786"/>
                <a:gd name="T59" fmla="*/ 693 h 863"/>
                <a:gd name="T60" fmla="*/ 332 w 786"/>
                <a:gd name="T61" fmla="*/ 682 h 863"/>
                <a:gd name="T62" fmla="*/ 362 w 786"/>
                <a:gd name="T63" fmla="*/ 762 h 863"/>
                <a:gd name="T64" fmla="*/ 379 w 786"/>
                <a:gd name="T65" fmla="*/ 855 h 863"/>
                <a:gd name="T66" fmla="*/ 343 w 786"/>
                <a:gd name="T67" fmla="*/ 796 h 863"/>
                <a:gd name="T68" fmla="*/ 310 w 786"/>
                <a:gd name="T69" fmla="*/ 862 h 863"/>
                <a:gd name="T70" fmla="*/ 287 w 786"/>
                <a:gd name="T71" fmla="*/ 810 h 863"/>
                <a:gd name="T72" fmla="*/ 250 w 786"/>
                <a:gd name="T73" fmla="*/ 768 h 863"/>
                <a:gd name="T74" fmla="*/ 232 w 786"/>
                <a:gd name="T75" fmla="*/ 812 h 863"/>
                <a:gd name="T76" fmla="*/ 204 w 786"/>
                <a:gd name="T77" fmla="*/ 722 h 863"/>
                <a:gd name="T78" fmla="*/ 144 w 786"/>
                <a:gd name="T79" fmla="*/ 658 h 863"/>
                <a:gd name="T80" fmla="*/ 168 w 786"/>
                <a:gd name="T81" fmla="*/ 576 h 863"/>
                <a:gd name="T82" fmla="*/ 331 w 786"/>
                <a:gd name="T83" fmla="*/ 595 h 863"/>
                <a:gd name="T84" fmla="*/ 367 w 786"/>
                <a:gd name="T85" fmla="*/ 580 h 863"/>
                <a:gd name="T86" fmla="*/ 314 w 786"/>
                <a:gd name="T87" fmla="*/ 552 h 863"/>
                <a:gd name="T88" fmla="*/ 235 w 786"/>
                <a:gd name="T89" fmla="*/ 550 h 863"/>
                <a:gd name="T90" fmla="*/ 188 w 786"/>
                <a:gd name="T91" fmla="*/ 538 h 863"/>
                <a:gd name="T92" fmla="*/ 128 w 786"/>
                <a:gd name="T93" fmla="*/ 522 h 863"/>
                <a:gd name="T94" fmla="*/ 88 w 786"/>
                <a:gd name="T95" fmla="*/ 488 h 863"/>
                <a:gd name="T96" fmla="*/ 119 w 786"/>
                <a:gd name="T97" fmla="*/ 448 h 863"/>
                <a:gd name="T98" fmla="*/ 38 w 786"/>
                <a:gd name="T99" fmla="*/ 402 h 863"/>
                <a:gd name="T100" fmla="*/ 0 w 786"/>
                <a:gd name="T101" fmla="*/ 336 h 8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6"/>
                <a:gd name="T154" fmla="*/ 0 h 863"/>
                <a:gd name="T155" fmla="*/ 786 w 786"/>
                <a:gd name="T156" fmla="*/ 863 h 8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6" h="863">
                  <a:moveTo>
                    <a:pt x="0" y="336"/>
                  </a:moveTo>
                  <a:cubicBezTo>
                    <a:pt x="1" y="326"/>
                    <a:pt x="8" y="317"/>
                    <a:pt x="12" y="302"/>
                  </a:cubicBezTo>
                  <a:cubicBezTo>
                    <a:pt x="16" y="287"/>
                    <a:pt x="12" y="256"/>
                    <a:pt x="22" y="246"/>
                  </a:cubicBezTo>
                  <a:cubicBezTo>
                    <a:pt x="32" y="236"/>
                    <a:pt x="56" y="242"/>
                    <a:pt x="70" y="240"/>
                  </a:cubicBezTo>
                  <a:cubicBezTo>
                    <a:pt x="84" y="238"/>
                    <a:pt x="99" y="242"/>
                    <a:pt x="106" y="236"/>
                  </a:cubicBezTo>
                  <a:cubicBezTo>
                    <a:pt x="113" y="230"/>
                    <a:pt x="107" y="213"/>
                    <a:pt x="112" y="204"/>
                  </a:cubicBezTo>
                  <a:cubicBezTo>
                    <a:pt x="117" y="195"/>
                    <a:pt x="133" y="187"/>
                    <a:pt x="136" y="180"/>
                  </a:cubicBezTo>
                  <a:cubicBezTo>
                    <a:pt x="139" y="173"/>
                    <a:pt x="128" y="167"/>
                    <a:pt x="132" y="162"/>
                  </a:cubicBezTo>
                  <a:cubicBezTo>
                    <a:pt x="136" y="157"/>
                    <a:pt x="150" y="155"/>
                    <a:pt x="160" y="150"/>
                  </a:cubicBezTo>
                  <a:cubicBezTo>
                    <a:pt x="170" y="145"/>
                    <a:pt x="182" y="131"/>
                    <a:pt x="194" y="130"/>
                  </a:cubicBezTo>
                  <a:cubicBezTo>
                    <a:pt x="206" y="129"/>
                    <a:pt x="216" y="140"/>
                    <a:pt x="230" y="142"/>
                  </a:cubicBezTo>
                  <a:cubicBezTo>
                    <a:pt x="244" y="144"/>
                    <a:pt x="265" y="145"/>
                    <a:pt x="280" y="142"/>
                  </a:cubicBezTo>
                  <a:cubicBezTo>
                    <a:pt x="295" y="139"/>
                    <a:pt x="307" y="125"/>
                    <a:pt x="322" y="122"/>
                  </a:cubicBezTo>
                  <a:cubicBezTo>
                    <a:pt x="337" y="119"/>
                    <a:pt x="354" y="125"/>
                    <a:pt x="368" y="122"/>
                  </a:cubicBezTo>
                  <a:cubicBezTo>
                    <a:pt x="382" y="119"/>
                    <a:pt x="388" y="109"/>
                    <a:pt x="404" y="106"/>
                  </a:cubicBezTo>
                  <a:cubicBezTo>
                    <a:pt x="420" y="103"/>
                    <a:pt x="447" y="109"/>
                    <a:pt x="466" y="102"/>
                  </a:cubicBezTo>
                  <a:cubicBezTo>
                    <a:pt x="485" y="95"/>
                    <a:pt x="497" y="68"/>
                    <a:pt x="518" y="66"/>
                  </a:cubicBezTo>
                  <a:cubicBezTo>
                    <a:pt x="539" y="64"/>
                    <a:pt x="563" y="96"/>
                    <a:pt x="590" y="92"/>
                  </a:cubicBezTo>
                  <a:cubicBezTo>
                    <a:pt x="617" y="88"/>
                    <a:pt x="658" y="57"/>
                    <a:pt x="680" y="42"/>
                  </a:cubicBezTo>
                  <a:cubicBezTo>
                    <a:pt x="702" y="27"/>
                    <a:pt x="704" y="0"/>
                    <a:pt x="720" y="0"/>
                  </a:cubicBezTo>
                  <a:cubicBezTo>
                    <a:pt x="736" y="0"/>
                    <a:pt x="770" y="28"/>
                    <a:pt x="778" y="44"/>
                  </a:cubicBezTo>
                  <a:cubicBezTo>
                    <a:pt x="786" y="60"/>
                    <a:pt x="775" y="83"/>
                    <a:pt x="770" y="94"/>
                  </a:cubicBezTo>
                  <a:cubicBezTo>
                    <a:pt x="765" y="105"/>
                    <a:pt x="753" y="103"/>
                    <a:pt x="750" y="112"/>
                  </a:cubicBezTo>
                  <a:cubicBezTo>
                    <a:pt x="747" y="121"/>
                    <a:pt x="754" y="138"/>
                    <a:pt x="752" y="148"/>
                  </a:cubicBezTo>
                  <a:lnTo>
                    <a:pt x="736" y="174"/>
                  </a:lnTo>
                  <a:cubicBezTo>
                    <a:pt x="730" y="179"/>
                    <a:pt x="722" y="180"/>
                    <a:pt x="716" y="177"/>
                  </a:cubicBezTo>
                  <a:cubicBezTo>
                    <a:pt x="710" y="174"/>
                    <a:pt x="705" y="160"/>
                    <a:pt x="697" y="157"/>
                  </a:cubicBezTo>
                  <a:cubicBezTo>
                    <a:pt x="689" y="154"/>
                    <a:pt x="676" y="160"/>
                    <a:pt x="670" y="159"/>
                  </a:cubicBezTo>
                  <a:cubicBezTo>
                    <a:pt x="664" y="158"/>
                    <a:pt x="666" y="154"/>
                    <a:pt x="658" y="151"/>
                  </a:cubicBezTo>
                  <a:cubicBezTo>
                    <a:pt x="650" y="148"/>
                    <a:pt x="630" y="142"/>
                    <a:pt x="619" y="138"/>
                  </a:cubicBezTo>
                  <a:cubicBezTo>
                    <a:pt x="608" y="134"/>
                    <a:pt x="606" y="127"/>
                    <a:pt x="593" y="129"/>
                  </a:cubicBezTo>
                  <a:cubicBezTo>
                    <a:pt x="580" y="131"/>
                    <a:pt x="554" y="148"/>
                    <a:pt x="542" y="150"/>
                  </a:cubicBezTo>
                  <a:cubicBezTo>
                    <a:pt x="530" y="152"/>
                    <a:pt x="533" y="140"/>
                    <a:pt x="523" y="144"/>
                  </a:cubicBezTo>
                  <a:cubicBezTo>
                    <a:pt x="513" y="148"/>
                    <a:pt x="497" y="168"/>
                    <a:pt x="482" y="175"/>
                  </a:cubicBezTo>
                  <a:cubicBezTo>
                    <a:pt x="467" y="182"/>
                    <a:pt x="437" y="181"/>
                    <a:pt x="433" y="187"/>
                  </a:cubicBezTo>
                  <a:cubicBezTo>
                    <a:pt x="429" y="193"/>
                    <a:pt x="451" y="208"/>
                    <a:pt x="460" y="214"/>
                  </a:cubicBezTo>
                  <a:cubicBezTo>
                    <a:pt x="469" y="220"/>
                    <a:pt x="477" y="214"/>
                    <a:pt x="487" y="223"/>
                  </a:cubicBezTo>
                  <a:cubicBezTo>
                    <a:pt x="497" y="232"/>
                    <a:pt x="518" y="260"/>
                    <a:pt x="520" y="268"/>
                  </a:cubicBezTo>
                  <a:cubicBezTo>
                    <a:pt x="522" y="276"/>
                    <a:pt x="504" y="276"/>
                    <a:pt x="496" y="273"/>
                  </a:cubicBezTo>
                  <a:cubicBezTo>
                    <a:pt x="488" y="270"/>
                    <a:pt x="481" y="253"/>
                    <a:pt x="472" y="247"/>
                  </a:cubicBezTo>
                  <a:cubicBezTo>
                    <a:pt x="463" y="241"/>
                    <a:pt x="448" y="235"/>
                    <a:pt x="443" y="235"/>
                  </a:cubicBezTo>
                  <a:cubicBezTo>
                    <a:pt x="438" y="235"/>
                    <a:pt x="436" y="241"/>
                    <a:pt x="439" y="247"/>
                  </a:cubicBezTo>
                  <a:cubicBezTo>
                    <a:pt x="442" y="253"/>
                    <a:pt x="457" y="264"/>
                    <a:pt x="463" y="270"/>
                  </a:cubicBezTo>
                  <a:cubicBezTo>
                    <a:pt x="469" y="276"/>
                    <a:pt x="474" y="279"/>
                    <a:pt x="475" y="285"/>
                  </a:cubicBezTo>
                  <a:cubicBezTo>
                    <a:pt x="476" y="291"/>
                    <a:pt x="472" y="305"/>
                    <a:pt x="469" y="307"/>
                  </a:cubicBezTo>
                  <a:cubicBezTo>
                    <a:pt x="466" y="309"/>
                    <a:pt x="467" y="310"/>
                    <a:pt x="455" y="300"/>
                  </a:cubicBezTo>
                  <a:cubicBezTo>
                    <a:pt x="443" y="290"/>
                    <a:pt x="401" y="247"/>
                    <a:pt x="395" y="244"/>
                  </a:cubicBezTo>
                  <a:cubicBezTo>
                    <a:pt x="389" y="241"/>
                    <a:pt x="409" y="270"/>
                    <a:pt x="416" y="282"/>
                  </a:cubicBezTo>
                  <a:cubicBezTo>
                    <a:pt x="423" y="294"/>
                    <a:pt x="441" y="310"/>
                    <a:pt x="437" y="313"/>
                  </a:cubicBezTo>
                  <a:cubicBezTo>
                    <a:pt x="433" y="316"/>
                    <a:pt x="400" y="308"/>
                    <a:pt x="389" y="300"/>
                  </a:cubicBezTo>
                  <a:cubicBezTo>
                    <a:pt x="378" y="292"/>
                    <a:pt x="382" y="278"/>
                    <a:pt x="374" y="268"/>
                  </a:cubicBezTo>
                  <a:cubicBezTo>
                    <a:pt x="366" y="258"/>
                    <a:pt x="346" y="247"/>
                    <a:pt x="340" y="238"/>
                  </a:cubicBezTo>
                  <a:cubicBezTo>
                    <a:pt x="334" y="229"/>
                    <a:pt x="342" y="219"/>
                    <a:pt x="340" y="214"/>
                  </a:cubicBezTo>
                  <a:cubicBezTo>
                    <a:pt x="338" y="209"/>
                    <a:pt x="329" y="209"/>
                    <a:pt x="325" y="210"/>
                  </a:cubicBezTo>
                  <a:cubicBezTo>
                    <a:pt x="321" y="211"/>
                    <a:pt x="315" y="213"/>
                    <a:pt x="314" y="222"/>
                  </a:cubicBezTo>
                  <a:cubicBezTo>
                    <a:pt x="313" y="231"/>
                    <a:pt x="320" y="252"/>
                    <a:pt x="319" y="262"/>
                  </a:cubicBezTo>
                  <a:cubicBezTo>
                    <a:pt x="318" y="272"/>
                    <a:pt x="308" y="272"/>
                    <a:pt x="310" y="283"/>
                  </a:cubicBezTo>
                  <a:cubicBezTo>
                    <a:pt x="312" y="294"/>
                    <a:pt x="326" y="317"/>
                    <a:pt x="334" y="327"/>
                  </a:cubicBezTo>
                  <a:cubicBezTo>
                    <a:pt x="342" y="337"/>
                    <a:pt x="353" y="334"/>
                    <a:pt x="361" y="342"/>
                  </a:cubicBezTo>
                  <a:cubicBezTo>
                    <a:pt x="369" y="350"/>
                    <a:pt x="377" y="366"/>
                    <a:pt x="382" y="375"/>
                  </a:cubicBezTo>
                  <a:cubicBezTo>
                    <a:pt x="387" y="384"/>
                    <a:pt x="384" y="391"/>
                    <a:pt x="389" y="397"/>
                  </a:cubicBezTo>
                  <a:cubicBezTo>
                    <a:pt x="394" y="403"/>
                    <a:pt x="414" y="405"/>
                    <a:pt x="415" y="412"/>
                  </a:cubicBezTo>
                  <a:cubicBezTo>
                    <a:pt x="416" y="419"/>
                    <a:pt x="403" y="436"/>
                    <a:pt x="397" y="439"/>
                  </a:cubicBezTo>
                  <a:cubicBezTo>
                    <a:pt x="391" y="442"/>
                    <a:pt x="384" y="437"/>
                    <a:pt x="380" y="432"/>
                  </a:cubicBezTo>
                  <a:cubicBezTo>
                    <a:pt x="376" y="427"/>
                    <a:pt x="381" y="418"/>
                    <a:pt x="376" y="411"/>
                  </a:cubicBezTo>
                  <a:cubicBezTo>
                    <a:pt x="371" y="404"/>
                    <a:pt x="357" y="392"/>
                    <a:pt x="352" y="393"/>
                  </a:cubicBezTo>
                  <a:cubicBezTo>
                    <a:pt x="347" y="394"/>
                    <a:pt x="344" y="407"/>
                    <a:pt x="343" y="417"/>
                  </a:cubicBezTo>
                  <a:cubicBezTo>
                    <a:pt x="342" y="427"/>
                    <a:pt x="353" y="446"/>
                    <a:pt x="347" y="453"/>
                  </a:cubicBezTo>
                  <a:cubicBezTo>
                    <a:pt x="341" y="460"/>
                    <a:pt x="315" y="453"/>
                    <a:pt x="307" y="456"/>
                  </a:cubicBezTo>
                  <a:cubicBezTo>
                    <a:pt x="299" y="459"/>
                    <a:pt x="295" y="470"/>
                    <a:pt x="298" y="474"/>
                  </a:cubicBezTo>
                  <a:cubicBezTo>
                    <a:pt x="301" y="478"/>
                    <a:pt x="318" y="480"/>
                    <a:pt x="325" y="481"/>
                  </a:cubicBezTo>
                  <a:cubicBezTo>
                    <a:pt x="332" y="482"/>
                    <a:pt x="334" y="474"/>
                    <a:pt x="341" y="478"/>
                  </a:cubicBezTo>
                  <a:cubicBezTo>
                    <a:pt x="348" y="482"/>
                    <a:pt x="357" y="500"/>
                    <a:pt x="364" y="505"/>
                  </a:cubicBezTo>
                  <a:cubicBezTo>
                    <a:pt x="371" y="510"/>
                    <a:pt x="376" y="503"/>
                    <a:pt x="383" y="507"/>
                  </a:cubicBezTo>
                  <a:cubicBezTo>
                    <a:pt x="390" y="511"/>
                    <a:pt x="400" y="524"/>
                    <a:pt x="407" y="528"/>
                  </a:cubicBezTo>
                  <a:cubicBezTo>
                    <a:pt x="414" y="532"/>
                    <a:pt x="422" y="526"/>
                    <a:pt x="428" y="531"/>
                  </a:cubicBezTo>
                  <a:cubicBezTo>
                    <a:pt x="434" y="536"/>
                    <a:pt x="436" y="549"/>
                    <a:pt x="445" y="555"/>
                  </a:cubicBezTo>
                  <a:cubicBezTo>
                    <a:pt x="454" y="561"/>
                    <a:pt x="476" y="559"/>
                    <a:pt x="484" y="570"/>
                  </a:cubicBezTo>
                  <a:cubicBezTo>
                    <a:pt x="492" y="581"/>
                    <a:pt x="492" y="612"/>
                    <a:pt x="494" y="624"/>
                  </a:cubicBezTo>
                  <a:cubicBezTo>
                    <a:pt x="496" y="636"/>
                    <a:pt x="500" y="640"/>
                    <a:pt x="499" y="645"/>
                  </a:cubicBezTo>
                  <a:cubicBezTo>
                    <a:pt x="498" y="650"/>
                    <a:pt x="494" y="658"/>
                    <a:pt x="488" y="655"/>
                  </a:cubicBezTo>
                  <a:cubicBezTo>
                    <a:pt x="482" y="652"/>
                    <a:pt x="472" y="632"/>
                    <a:pt x="463" y="625"/>
                  </a:cubicBezTo>
                  <a:cubicBezTo>
                    <a:pt x="454" y="618"/>
                    <a:pt x="441" y="615"/>
                    <a:pt x="431" y="615"/>
                  </a:cubicBezTo>
                  <a:cubicBezTo>
                    <a:pt x="421" y="615"/>
                    <a:pt x="412" y="622"/>
                    <a:pt x="403" y="624"/>
                  </a:cubicBezTo>
                  <a:cubicBezTo>
                    <a:pt x="394" y="626"/>
                    <a:pt x="378" y="623"/>
                    <a:pt x="377" y="628"/>
                  </a:cubicBezTo>
                  <a:cubicBezTo>
                    <a:pt x="376" y="633"/>
                    <a:pt x="393" y="647"/>
                    <a:pt x="397" y="654"/>
                  </a:cubicBezTo>
                  <a:cubicBezTo>
                    <a:pt x="401" y="661"/>
                    <a:pt x="396" y="667"/>
                    <a:pt x="401" y="673"/>
                  </a:cubicBezTo>
                  <a:cubicBezTo>
                    <a:pt x="406" y="679"/>
                    <a:pt x="431" y="683"/>
                    <a:pt x="430" y="690"/>
                  </a:cubicBezTo>
                  <a:cubicBezTo>
                    <a:pt x="429" y="697"/>
                    <a:pt x="402" y="714"/>
                    <a:pt x="395" y="715"/>
                  </a:cubicBezTo>
                  <a:cubicBezTo>
                    <a:pt x="388" y="716"/>
                    <a:pt x="392" y="698"/>
                    <a:pt x="386" y="693"/>
                  </a:cubicBezTo>
                  <a:cubicBezTo>
                    <a:pt x="380" y="688"/>
                    <a:pt x="367" y="687"/>
                    <a:pt x="359" y="684"/>
                  </a:cubicBezTo>
                  <a:cubicBezTo>
                    <a:pt x="351" y="681"/>
                    <a:pt x="344" y="673"/>
                    <a:pt x="340" y="673"/>
                  </a:cubicBezTo>
                  <a:cubicBezTo>
                    <a:pt x="336" y="673"/>
                    <a:pt x="331" y="674"/>
                    <a:pt x="332" y="682"/>
                  </a:cubicBezTo>
                  <a:cubicBezTo>
                    <a:pt x="333" y="690"/>
                    <a:pt x="339" y="713"/>
                    <a:pt x="344" y="723"/>
                  </a:cubicBezTo>
                  <a:cubicBezTo>
                    <a:pt x="349" y="733"/>
                    <a:pt x="361" y="736"/>
                    <a:pt x="364" y="742"/>
                  </a:cubicBezTo>
                  <a:cubicBezTo>
                    <a:pt x="367" y="748"/>
                    <a:pt x="358" y="748"/>
                    <a:pt x="362" y="762"/>
                  </a:cubicBezTo>
                  <a:cubicBezTo>
                    <a:pt x="366" y="776"/>
                    <a:pt x="383" y="814"/>
                    <a:pt x="389" y="828"/>
                  </a:cubicBezTo>
                  <a:cubicBezTo>
                    <a:pt x="395" y="842"/>
                    <a:pt x="403" y="840"/>
                    <a:pt x="401" y="844"/>
                  </a:cubicBezTo>
                  <a:cubicBezTo>
                    <a:pt x="399" y="848"/>
                    <a:pt x="384" y="856"/>
                    <a:pt x="379" y="855"/>
                  </a:cubicBezTo>
                  <a:cubicBezTo>
                    <a:pt x="374" y="854"/>
                    <a:pt x="378" y="840"/>
                    <a:pt x="373" y="835"/>
                  </a:cubicBezTo>
                  <a:cubicBezTo>
                    <a:pt x="368" y="830"/>
                    <a:pt x="354" y="829"/>
                    <a:pt x="349" y="823"/>
                  </a:cubicBezTo>
                  <a:cubicBezTo>
                    <a:pt x="344" y="817"/>
                    <a:pt x="347" y="797"/>
                    <a:pt x="343" y="796"/>
                  </a:cubicBezTo>
                  <a:cubicBezTo>
                    <a:pt x="339" y="795"/>
                    <a:pt x="328" y="811"/>
                    <a:pt x="326" y="819"/>
                  </a:cubicBezTo>
                  <a:cubicBezTo>
                    <a:pt x="324" y="827"/>
                    <a:pt x="331" y="836"/>
                    <a:pt x="328" y="843"/>
                  </a:cubicBezTo>
                  <a:cubicBezTo>
                    <a:pt x="325" y="850"/>
                    <a:pt x="316" y="863"/>
                    <a:pt x="310" y="862"/>
                  </a:cubicBezTo>
                  <a:cubicBezTo>
                    <a:pt x="304" y="861"/>
                    <a:pt x="291" y="845"/>
                    <a:pt x="289" y="838"/>
                  </a:cubicBezTo>
                  <a:cubicBezTo>
                    <a:pt x="287" y="831"/>
                    <a:pt x="296" y="822"/>
                    <a:pt x="296" y="817"/>
                  </a:cubicBezTo>
                  <a:cubicBezTo>
                    <a:pt x="296" y="812"/>
                    <a:pt x="289" y="814"/>
                    <a:pt x="287" y="810"/>
                  </a:cubicBezTo>
                  <a:cubicBezTo>
                    <a:pt x="285" y="806"/>
                    <a:pt x="289" y="797"/>
                    <a:pt x="286" y="793"/>
                  </a:cubicBezTo>
                  <a:cubicBezTo>
                    <a:pt x="283" y="789"/>
                    <a:pt x="274" y="788"/>
                    <a:pt x="268" y="784"/>
                  </a:cubicBezTo>
                  <a:cubicBezTo>
                    <a:pt x="262" y="780"/>
                    <a:pt x="254" y="766"/>
                    <a:pt x="250" y="768"/>
                  </a:cubicBezTo>
                  <a:cubicBezTo>
                    <a:pt x="246" y="770"/>
                    <a:pt x="241" y="788"/>
                    <a:pt x="242" y="796"/>
                  </a:cubicBezTo>
                  <a:cubicBezTo>
                    <a:pt x="243" y="804"/>
                    <a:pt x="256" y="817"/>
                    <a:pt x="254" y="819"/>
                  </a:cubicBezTo>
                  <a:cubicBezTo>
                    <a:pt x="252" y="821"/>
                    <a:pt x="239" y="819"/>
                    <a:pt x="232" y="812"/>
                  </a:cubicBezTo>
                  <a:cubicBezTo>
                    <a:pt x="225" y="805"/>
                    <a:pt x="218" y="785"/>
                    <a:pt x="212" y="776"/>
                  </a:cubicBezTo>
                  <a:cubicBezTo>
                    <a:pt x="206" y="767"/>
                    <a:pt x="194" y="769"/>
                    <a:pt x="193" y="760"/>
                  </a:cubicBezTo>
                  <a:cubicBezTo>
                    <a:pt x="192" y="751"/>
                    <a:pt x="203" y="731"/>
                    <a:pt x="204" y="722"/>
                  </a:cubicBezTo>
                  <a:lnTo>
                    <a:pt x="200" y="708"/>
                  </a:lnTo>
                  <a:cubicBezTo>
                    <a:pt x="194" y="700"/>
                    <a:pt x="179" y="682"/>
                    <a:pt x="170" y="674"/>
                  </a:cubicBezTo>
                  <a:lnTo>
                    <a:pt x="144" y="658"/>
                  </a:lnTo>
                  <a:cubicBezTo>
                    <a:pt x="139" y="651"/>
                    <a:pt x="133" y="644"/>
                    <a:pt x="137" y="634"/>
                  </a:cubicBezTo>
                  <a:cubicBezTo>
                    <a:pt x="141" y="624"/>
                    <a:pt x="164" y="608"/>
                    <a:pt x="169" y="598"/>
                  </a:cubicBezTo>
                  <a:lnTo>
                    <a:pt x="168" y="576"/>
                  </a:lnTo>
                  <a:cubicBezTo>
                    <a:pt x="184" y="572"/>
                    <a:pt x="242" y="569"/>
                    <a:pt x="266" y="573"/>
                  </a:cubicBezTo>
                  <a:cubicBezTo>
                    <a:pt x="290" y="577"/>
                    <a:pt x="300" y="596"/>
                    <a:pt x="311" y="600"/>
                  </a:cubicBezTo>
                  <a:lnTo>
                    <a:pt x="331" y="595"/>
                  </a:lnTo>
                  <a:cubicBezTo>
                    <a:pt x="341" y="598"/>
                    <a:pt x="360" y="620"/>
                    <a:pt x="370" y="619"/>
                  </a:cubicBezTo>
                  <a:cubicBezTo>
                    <a:pt x="380" y="618"/>
                    <a:pt x="391" y="598"/>
                    <a:pt x="391" y="592"/>
                  </a:cubicBezTo>
                  <a:lnTo>
                    <a:pt x="367" y="580"/>
                  </a:lnTo>
                  <a:lnTo>
                    <a:pt x="350" y="579"/>
                  </a:lnTo>
                  <a:lnTo>
                    <a:pt x="344" y="564"/>
                  </a:lnTo>
                  <a:cubicBezTo>
                    <a:pt x="338" y="560"/>
                    <a:pt x="322" y="554"/>
                    <a:pt x="314" y="552"/>
                  </a:cubicBezTo>
                  <a:lnTo>
                    <a:pt x="295" y="553"/>
                  </a:lnTo>
                  <a:cubicBezTo>
                    <a:pt x="286" y="552"/>
                    <a:pt x="272" y="544"/>
                    <a:pt x="262" y="543"/>
                  </a:cubicBezTo>
                  <a:cubicBezTo>
                    <a:pt x="252" y="542"/>
                    <a:pt x="242" y="551"/>
                    <a:pt x="235" y="550"/>
                  </a:cubicBezTo>
                  <a:cubicBezTo>
                    <a:pt x="228" y="549"/>
                    <a:pt x="223" y="538"/>
                    <a:pt x="217" y="537"/>
                  </a:cubicBezTo>
                  <a:cubicBezTo>
                    <a:pt x="211" y="536"/>
                    <a:pt x="204" y="546"/>
                    <a:pt x="199" y="546"/>
                  </a:cubicBezTo>
                  <a:lnTo>
                    <a:pt x="188" y="538"/>
                  </a:lnTo>
                  <a:cubicBezTo>
                    <a:pt x="184" y="540"/>
                    <a:pt x="185" y="553"/>
                    <a:pt x="176" y="555"/>
                  </a:cubicBezTo>
                  <a:cubicBezTo>
                    <a:pt x="167" y="557"/>
                    <a:pt x="144" y="557"/>
                    <a:pt x="136" y="552"/>
                  </a:cubicBezTo>
                  <a:cubicBezTo>
                    <a:pt x="128" y="547"/>
                    <a:pt x="131" y="528"/>
                    <a:pt x="128" y="522"/>
                  </a:cubicBezTo>
                  <a:lnTo>
                    <a:pt x="116" y="514"/>
                  </a:lnTo>
                  <a:lnTo>
                    <a:pt x="110" y="500"/>
                  </a:lnTo>
                  <a:cubicBezTo>
                    <a:pt x="105" y="496"/>
                    <a:pt x="88" y="494"/>
                    <a:pt x="88" y="488"/>
                  </a:cubicBezTo>
                  <a:cubicBezTo>
                    <a:pt x="88" y="482"/>
                    <a:pt x="101" y="466"/>
                    <a:pt x="110" y="463"/>
                  </a:cubicBezTo>
                  <a:cubicBezTo>
                    <a:pt x="119" y="460"/>
                    <a:pt x="141" y="473"/>
                    <a:pt x="142" y="471"/>
                  </a:cubicBezTo>
                  <a:cubicBezTo>
                    <a:pt x="143" y="469"/>
                    <a:pt x="128" y="451"/>
                    <a:pt x="119" y="448"/>
                  </a:cubicBezTo>
                  <a:cubicBezTo>
                    <a:pt x="110" y="445"/>
                    <a:pt x="94" y="455"/>
                    <a:pt x="85" y="453"/>
                  </a:cubicBezTo>
                  <a:lnTo>
                    <a:pt x="66" y="438"/>
                  </a:lnTo>
                  <a:cubicBezTo>
                    <a:pt x="58" y="430"/>
                    <a:pt x="44" y="411"/>
                    <a:pt x="38" y="402"/>
                  </a:cubicBezTo>
                  <a:lnTo>
                    <a:pt x="30" y="380"/>
                  </a:lnTo>
                  <a:lnTo>
                    <a:pt x="8" y="364"/>
                  </a:lnTo>
                  <a:lnTo>
                    <a:pt x="0" y="336"/>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2" name="Freeform 103"/>
            <p:cNvSpPr>
              <a:spLocks/>
            </p:cNvSpPr>
            <p:nvPr/>
          </p:nvSpPr>
          <p:spPr bwMode="auto">
            <a:xfrm>
              <a:off x="4161" y="3676"/>
              <a:ext cx="180" cy="143"/>
            </a:xfrm>
            <a:custGeom>
              <a:avLst/>
              <a:gdLst>
                <a:gd name="T0" fmla="*/ 6 w 180"/>
                <a:gd name="T1" fmla="*/ 31 h 143"/>
                <a:gd name="T2" fmla="*/ 6 w 180"/>
                <a:gd name="T3" fmla="*/ 19 h 143"/>
                <a:gd name="T4" fmla="*/ 38 w 180"/>
                <a:gd name="T5" fmla="*/ 8 h 143"/>
                <a:gd name="T6" fmla="*/ 50 w 180"/>
                <a:gd name="T7" fmla="*/ 1 h 143"/>
                <a:gd name="T8" fmla="*/ 81 w 180"/>
                <a:gd name="T9" fmla="*/ 14 h 143"/>
                <a:gd name="T10" fmla="*/ 98 w 180"/>
                <a:gd name="T11" fmla="*/ 17 h 143"/>
                <a:gd name="T12" fmla="*/ 119 w 180"/>
                <a:gd name="T13" fmla="*/ 41 h 143"/>
                <a:gd name="T14" fmla="*/ 137 w 180"/>
                <a:gd name="T15" fmla="*/ 43 h 143"/>
                <a:gd name="T16" fmla="*/ 153 w 180"/>
                <a:gd name="T17" fmla="*/ 86 h 143"/>
                <a:gd name="T18" fmla="*/ 170 w 180"/>
                <a:gd name="T19" fmla="*/ 98 h 143"/>
                <a:gd name="T20" fmla="*/ 179 w 180"/>
                <a:gd name="T21" fmla="*/ 130 h 143"/>
                <a:gd name="T22" fmla="*/ 164 w 180"/>
                <a:gd name="T23" fmla="*/ 142 h 143"/>
                <a:gd name="T24" fmla="*/ 155 w 180"/>
                <a:gd name="T25" fmla="*/ 122 h 143"/>
                <a:gd name="T26" fmla="*/ 143 w 180"/>
                <a:gd name="T27" fmla="*/ 118 h 143"/>
                <a:gd name="T28" fmla="*/ 134 w 180"/>
                <a:gd name="T29" fmla="*/ 101 h 143"/>
                <a:gd name="T30" fmla="*/ 119 w 180"/>
                <a:gd name="T31" fmla="*/ 101 h 143"/>
                <a:gd name="T32" fmla="*/ 87 w 180"/>
                <a:gd name="T33" fmla="*/ 83 h 143"/>
                <a:gd name="T34" fmla="*/ 74 w 180"/>
                <a:gd name="T35" fmla="*/ 50 h 143"/>
                <a:gd name="T36" fmla="*/ 56 w 180"/>
                <a:gd name="T37" fmla="*/ 49 h 143"/>
                <a:gd name="T38" fmla="*/ 42 w 180"/>
                <a:gd name="T39" fmla="*/ 34 h 143"/>
                <a:gd name="T40" fmla="*/ 6 w 180"/>
                <a:gd name="T41" fmla="*/ 31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43"/>
                <a:gd name="T65" fmla="*/ 180 w 180"/>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43">
                  <a:moveTo>
                    <a:pt x="6" y="31"/>
                  </a:moveTo>
                  <a:cubicBezTo>
                    <a:pt x="0" y="29"/>
                    <a:pt x="1" y="23"/>
                    <a:pt x="6" y="19"/>
                  </a:cubicBezTo>
                  <a:cubicBezTo>
                    <a:pt x="11" y="15"/>
                    <a:pt x="31" y="11"/>
                    <a:pt x="38" y="8"/>
                  </a:cubicBezTo>
                  <a:cubicBezTo>
                    <a:pt x="45" y="5"/>
                    <a:pt x="43" y="0"/>
                    <a:pt x="50" y="1"/>
                  </a:cubicBezTo>
                  <a:cubicBezTo>
                    <a:pt x="57" y="2"/>
                    <a:pt x="73" y="11"/>
                    <a:pt x="81" y="14"/>
                  </a:cubicBezTo>
                  <a:cubicBezTo>
                    <a:pt x="89" y="17"/>
                    <a:pt x="92" y="12"/>
                    <a:pt x="98" y="17"/>
                  </a:cubicBezTo>
                  <a:cubicBezTo>
                    <a:pt x="104" y="22"/>
                    <a:pt x="113" y="37"/>
                    <a:pt x="119" y="41"/>
                  </a:cubicBezTo>
                  <a:cubicBezTo>
                    <a:pt x="125" y="45"/>
                    <a:pt x="131" y="36"/>
                    <a:pt x="137" y="43"/>
                  </a:cubicBezTo>
                  <a:cubicBezTo>
                    <a:pt x="143" y="50"/>
                    <a:pt x="148" y="77"/>
                    <a:pt x="153" y="86"/>
                  </a:cubicBezTo>
                  <a:cubicBezTo>
                    <a:pt x="158" y="95"/>
                    <a:pt x="166" y="91"/>
                    <a:pt x="170" y="98"/>
                  </a:cubicBezTo>
                  <a:cubicBezTo>
                    <a:pt x="174" y="105"/>
                    <a:pt x="180" y="123"/>
                    <a:pt x="179" y="130"/>
                  </a:cubicBezTo>
                  <a:cubicBezTo>
                    <a:pt x="178" y="137"/>
                    <a:pt x="168" y="143"/>
                    <a:pt x="164" y="142"/>
                  </a:cubicBezTo>
                  <a:cubicBezTo>
                    <a:pt x="160" y="141"/>
                    <a:pt x="158" y="126"/>
                    <a:pt x="155" y="122"/>
                  </a:cubicBezTo>
                  <a:cubicBezTo>
                    <a:pt x="152" y="118"/>
                    <a:pt x="146" y="121"/>
                    <a:pt x="143" y="118"/>
                  </a:cubicBezTo>
                  <a:cubicBezTo>
                    <a:pt x="140" y="115"/>
                    <a:pt x="138" y="104"/>
                    <a:pt x="134" y="101"/>
                  </a:cubicBezTo>
                  <a:cubicBezTo>
                    <a:pt x="130" y="98"/>
                    <a:pt x="127" y="104"/>
                    <a:pt x="119" y="101"/>
                  </a:cubicBezTo>
                  <a:cubicBezTo>
                    <a:pt x="111" y="98"/>
                    <a:pt x="94" y="91"/>
                    <a:pt x="87" y="83"/>
                  </a:cubicBezTo>
                  <a:cubicBezTo>
                    <a:pt x="80" y="75"/>
                    <a:pt x="79" y="56"/>
                    <a:pt x="74" y="50"/>
                  </a:cubicBezTo>
                  <a:cubicBezTo>
                    <a:pt x="69" y="44"/>
                    <a:pt x="61" y="52"/>
                    <a:pt x="56" y="49"/>
                  </a:cubicBezTo>
                  <a:cubicBezTo>
                    <a:pt x="51" y="46"/>
                    <a:pt x="50" y="37"/>
                    <a:pt x="42" y="34"/>
                  </a:cubicBezTo>
                  <a:cubicBezTo>
                    <a:pt x="34" y="31"/>
                    <a:pt x="11" y="33"/>
                    <a:pt x="6" y="31"/>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3" name="Freeform 105"/>
            <p:cNvSpPr>
              <a:spLocks/>
            </p:cNvSpPr>
            <p:nvPr/>
          </p:nvSpPr>
          <p:spPr bwMode="auto">
            <a:xfrm>
              <a:off x="4374" y="3812"/>
              <a:ext cx="63" cy="67"/>
            </a:xfrm>
            <a:custGeom>
              <a:avLst/>
              <a:gdLst>
                <a:gd name="T0" fmla="*/ 39 w 63"/>
                <a:gd name="T1" fmla="*/ 13 h 67"/>
                <a:gd name="T2" fmla="*/ 60 w 63"/>
                <a:gd name="T3" fmla="*/ 49 h 67"/>
                <a:gd name="T4" fmla="*/ 56 w 63"/>
                <a:gd name="T5" fmla="*/ 66 h 67"/>
                <a:gd name="T6" fmla="*/ 35 w 63"/>
                <a:gd name="T7" fmla="*/ 45 h 67"/>
                <a:gd name="T8" fmla="*/ 3 w 63"/>
                <a:gd name="T9" fmla="*/ 39 h 67"/>
                <a:gd name="T10" fmla="*/ 15 w 63"/>
                <a:gd name="T11" fmla="*/ 19 h 67"/>
                <a:gd name="T12" fmla="*/ 15 w 63"/>
                <a:gd name="T13" fmla="*/ 1 h 67"/>
                <a:gd name="T14" fmla="*/ 39 w 63"/>
                <a:gd name="T15" fmla="*/ 13 h 67"/>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67"/>
                <a:gd name="T26" fmla="*/ 63 w 6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67">
                  <a:moveTo>
                    <a:pt x="39" y="13"/>
                  </a:moveTo>
                  <a:cubicBezTo>
                    <a:pt x="46" y="21"/>
                    <a:pt x="57" y="40"/>
                    <a:pt x="60" y="49"/>
                  </a:cubicBezTo>
                  <a:cubicBezTo>
                    <a:pt x="63" y="58"/>
                    <a:pt x="60" y="67"/>
                    <a:pt x="56" y="66"/>
                  </a:cubicBezTo>
                  <a:cubicBezTo>
                    <a:pt x="52" y="65"/>
                    <a:pt x="44" y="49"/>
                    <a:pt x="35" y="45"/>
                  </a:cubicBezTo>
                  <a:cubicBezTo>
                    <a:pt x="26" y="41"/>
                    <a:pt x="6" y="43"/>
                    <a:pt x="3" y="39"/>
                  </a:cubicBezTo>
                  <a:cubicBezTo>
                    <a:pt x="0" y="35"/>
                    <a:pt x="13" y="25"/>
                    <a:pt x="15" y="19"/>
                  </a:cubicBezTo>
                  <a:cubicBezTo>
                    <a:pt x="17" y="13"/>
                    <a:pt x="11" y="2"/>
                    <a:pt x="15" y="1"/>
                  </a:cubicBezTo>
                  <a:cubicBezTo>
                    <a:pt x="19" y="0"/>
                    <a:pt x="32" y="5"/>
                    <a:pt x="39" y="1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4" name="Freeform 106"/>
            <p:cNvSpPr>
              <a:spLocks/>
            </p:cNvSpPr>
            <p:nvPr/>
          </p:nvSpPr>
          <p:spPr bwMode="auto">
            <a:xfrm>
              <a:off x="4439" y="3873"/>
              <a:ext cx="30" cy="22"/>
            </a:xfrm>
            <a:custGeom>
              <a:avLst/>
              <a:gdLst>
                <a:gd name="T0" fmla="*/ 14 w 30"/>
                <a:gd name="T1" fmla="*/ 0 h 22"/>
                <a:gd name="T2" fmla="*/ 29 w 30"/>
                <a:gd name="T3" fmla="*/ 12 h 22"/>
                <a:gd name="T4" fmla="*/ 19 w 30"/>
                <a:gd name="T5" fmla="*/ 22 h 22"/>
                <a:gd name="T6" fmla="*/ 1 w 30"/>
                <a:gd name="T7" fmla="*/ 12 h 22"/>
                <a:gd name="T8" fmla="*/ 14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14" y="0"/>
                  </a:moveTo>
                  <a:cubicBezTo>
                    <a:pt x="19" y="0"/>
                    <a:pt x="28" y="8"/>
                    <a:pt x="29" y="12"/>
                  </a:cubicBezTo>
                  <a:cubicBezTo>
                    <a:pt x="30" y="16"/>
                    <a:pt x="24" y="22"/>
                    <a:pt x="19" y="22"/>
                  </a:cubicBezTo>
                  <a:cubicBezTo>
                    <a:pt x="14" y="22"/>
                    <a:pt x="2" y="16"/>
                    <a:pt x="1" y="12"/>
                  </a:cubicBezTo>
                  <a:cubicBezTo>
                    <a:pt x="0" y="8"/>
                    <a:pt x="11" y="2"/>
                    <a:pt x="1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5" name="Freeform 109"/>
            <p:cNvSpPr>
              <a:spLocks/>
            </p:cNvSpPr>
            <p:nvPr/>
          </p:nvSpPr>
          <p:spPr bwMode="auto">
            <a:xfrm>
              <a:off x="4342" y="3909"/>
              <a:ext cx="19" cy="24"/>
            </a:xfrm>
            <a:custGeom>
              <a:avLst/>
              <a:gdLst>
                <a:gd name="T0" fmla="*/ 3 w 19"/>
                <a:gd name="T1" fmla="*/ 0 h 24"/>
                <a:gd name="T2" fmla="*/ 18 w 19"/>
                <a:gd name="T3" fmla="*/ 12 h 24"/>
                <a:gd name="T4" fmla="*/ 10 w 19"/>
                <a:gd name="T5" fmla="*/ 24 h 24"/>
                <a:gd name="T6" fmla="*/ 1 w 19"/>
                <a:gd name="T7" fmla="*/ 11 h 24"/>
                <a:gd name="T8" fmla="*/ 3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0"/>
                  </a:moveTo>
                  <a:cubicBezTo>
                    <a:pt x="8" y="0"/>
                    <a:pt x="17" y="8"/>
                    <a:pt x="18" y="12"/>
                  </a:cubicBezTo>
                  <a:cubicBezTo>
                    <a:pt x="19" y="16"/>
                    <a:pt x="13" y="24"/>
                    <a:pt x="10" y="24"/>
                  </a:cubicBezTo>
                  <a:cubicBezTo>
                    <a:pt x="7" y="24"/>
                    <a:pt x="2" y="15"/>
                    <a:pt x="1" y="11"/>
                  </a:cubicBezTo>
                  <a:cubicBezTo>
                    <a:pt x="0" y="7"/>
                    <a:pt x="3" y="2"/>
                    <a:pt x="3"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6" name="Freeform 110"/>
            <p:cNvSpPr>
              <a:spLocks/>
            </p:cNvSpPr>
            <p:nvPr/>
          </p:nvSpPr>
          <p:spPr bwMode="auto">
            <a:xfrm>
              <a:off x="4365" y="3923"/>
              <a:ext cx="18" cy="29"/>
            </a:xfrm>
            <a:custGeom>
              <a:avLst/>
              <a:gdLst>
                <a:gd name="T0" fmla="*/ 6 w 18"/>
                <a:gd name="T1" fmla="*/ 1 h 29"/>
                <a:gd name="T2" fmla="*/ 18 w 18"/>
                <a:gd name="T3" fmla="*/ 10 h 29"/>
                <a:gd name="T4" fmla="*/ 9 w 18"/>
                <a:gd name="T5" fmla="*/ 28 h 29"/>
                <a:gd name="T6" fmla="*/ 0 w 18"/>
                <a:gd name="T7" fmla="*/ 18 h 29"/>
                <a:gd name="T8" fmla="*/ 6 w 18"/>
                <a:gd name="T9" fmla="*/ 1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6" y="1"/>
                  </a:moveTo>
                  <a:cubicBezTo>
                    <a:pt x="9" y="0"/>
                    <a:pt x="18" y="6"/>
                    <a:pt x="18" y="10"/>
                  </a:cubicBezTo>
                  <a:cubicBezTo>
                    <a:pt x="18" y="14"/>
                    <a:pt x="12" y="27"/>
                    <a:pt x="9" y="28"/>
                  </a:cubicBezTo>
                  <a:cubicBezTo>
                    <a:pt x="6" y="29"/>
                    <a:pt x="0" y="22"/>
                    <a:pt x="0" y="18"/>
                  </a:cubicBezTo>
                  <a:cubicBezTo>
                    <a:pt x="0" y="14"/>
                    <a:pt x="3" y="1"/>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7" name="Freeform 111"/>
            <p:cNvSpPr>
              <a:spLocks/>
            </p:cNvSpPr>
            <p:nvPr/>
          </p:nvSpPr>
          <p:spPr bwMode="auto">
            <a:xfrm>
              <a:off x="4340" y="4018"/>
              <a:ext cx="36" cy="35"/>
            </a:xfrm>
            <a:custGeom>
              <a:avLst/>
              <a:gdLst>
                <a:gd name="T0" fmla="*/ 12 w 36"/>
                <a:gd name="T1" fmla="*/ 2 h 35"/>
                <a:gd name="T2" fmla="*/ 33 w 36"/>
                <a:gd name="T3" fmla="*/ 5 h 35"/>
                <a:gd name="T4" fmla="*/ 28 w 36"/>
                <a:gd name="T5" fmla="*/ 22 h 35"/>
                <a:gd name="T6" fmla="*/ 9 w 36"/>
                <a:gd name="T7" fmla="*/ 34 h 35"/>
                <a:gd name="T8" fmla="*/ 1 w 36"/>
                <a:gd name="T9" fmla="*/ 17 h 35"/>
                <a:gd name="T10" fmla="*/ 12 w 36"/>
                <a:gd name="T11" fmla="*/ 2 h 35"/>
                <a:gd name="T12" fmla="*/ 0 60000 65536"/>
                <a:gd name="T13" fmla="*/ 0 60000 65536"/>
                <a:gd name="T14" fmla="*/ 0 60000 65536"/>
                <a:gd name="T15" fmla="*/ 0 60000 65536"/>
                <a:gd name="T16" fmla="*/ 0 60000 65536"/>
                <a:gd name="T17" fmla="*/ 0 60000 65536"/>
                <a:gd name="T18" fmla="*/ 0 w 36"/>
                <a:gd name="T19" fmla="*/ 0 h 35"/>
                <a:gd name="T20" fmla="*/ 36 w 3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6" h="35">
                  <a:moveTo>
                    <a:pt x="12" y="2"/>
                  </a:moveTo>
                  <a:cubicBezTo>
                    <a:pt x="17" y="0"/>
                    <a:pt x="30" y="2"/>
                    <a:pt x="33" y="5"/>
                  </a:cubicBezTo>
                  <a:cubicBezTo>
                    <a:pt x="36" y="8"/>
                    <a:pt x="32" y="17"/>
                    <a:pt x="28" y="22"/>
                  </a:cubicBezTo>
                  <a:cubicBezTo>
                    <a:pt x="24" y="27"/>
                    <a:pt x="13" y="35"/>
                    <a:pt x="9" y="34"/>
                  </a:cubicBezTo>
                  <a:cubicBezTo>
                    <a:pt x="5" y="33"/>
                    <a:pt x="0" y="22"/>
                    <a:pt x="1" y="17"/>
                  </a:cubicBezTo>
                  <a:cubicBezTo>
                    <a:pt x="2" y="12"/>
                    <a:pt x="7" y="2"/>
                    <a:pt x="12"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8" name="Freeform 112"/>
            <p:cNvSpPr>
              <a:spLocks/>
            </p:cNvSpPr>
            <p:nvPr/>
          </p:nvSpPr>
          <p:spPr bwMode="auto">
            <a:xfrm>
              <a:off x="4362" y="3986"/>
              <a:ext cx="22" cy="26"/>
            </a:xfrm>
            <a:custGeom>
              <a:avLst/>
              <a:gdLst>
                <a:gd name="T0" fmla="*/ 9 w 22"/>
                <a:gd name="T1" fmla="*/ 0 h 26"/>
                <a:gd name="T2" fmla="*/ 18 w 22"/>
                <a:gd name="T3" fmla="*/ 12 h 26"/>
                <a:gd name="T4" fmla="*/ 19 w 22"/>
                <a:gd name="T5" fmla="*/ 20 h 26"/>
                <a:gd name="T6" fmla="*/ 3 w 22"/>
                <a:gd name="T7" fmla="*/ 24 h 26"/>
                <a:gd name="T8" fmla="*/ 1 w 22"/>
                <a:gd name="T9" fmla="*/ 10 h 26"/>
                <a:gd name="T10" fmla="*/ 9 w 22"/>
                <a:gd name="T11" fmla="*/ 0 h 26"/>
                <a:gd name="T12" fmla="*/ 0 60000 65536"/>
                <a:gd name="T13" fmla="*/ 0 60000 65536"/>
                <a:gd name="T14" fmla="*/ 0 60000 65536"/>
                <a:gd name="T15" fmla="*/ 0 60000 65536"/>
                <a:gd name="T16" fmla="*/ 0 60000 65536"/>
                <a:gd name="T17" fmla="*/ 0 60000 65536"/>
                <a:gd name="T18" fmla="*/ 0 w 22"/>
                <a:gd name="T19" fmla="*/ 0 h 26"/>
                <a:gd name="T20" fmla="*/ 22 w 2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2" h="26">
                  <a:moveTo>
                    <a:pt x="9" y="0"/>
                  </a:moveTo>
                  <a:cubicBezTo>
                    <a:pt x="12" y="0"/>
                    <a:pt x="16" y="9"/>
                    <a:pt x="18" y="12"/>
                  </a:cubicBezTo>
                  <a:cubicBezTo>
                    <a:pt x="20" y="15"/>
                    <a:pt x="22" y="18"/>
                    <a:pt x="19" y="20"/>
                  </a:cubicBezTo>
                  <a:cubicBezTo>
                    <a:pt x="16" y="22"/>
                    <a:pt x="6" y="26"/>
                    <a:pt x="3" y="24"/>
                  </a:cubicBezTo>
                  <a:cubicBezTo>
                    <a:pt x="0" y="22"/>
                    <a:pt x="0" y="14"/>
                    <a:pt x="1" y="10"/>
                  </a:cubicBezTo>
                  <a:cubicBezTo>
                    <a:pt x="2" y="6"/>
                    <a:pt x="6"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59" name="Freeform 113"/>
            <p:cNvSpPr>
              <a:spLocks/>
            </p:cNvSpPr>
            <p:nvPr/>
          </p:nvSpPr>
          <p:spPr bwMode="auto">
            <a:xfrm>
              <a:off x="4415" y="4035"/>
              <a:ext cx="26" cy="17"/>
            </a:xfrm>
            <a:custGeom>
              <a:avLst/>
              <a:gdLst>
                <a:gd name="T0" fmla="*/ 10 w 26"/>
                <a:gd name="T1" fmla="*/ 0 h 17"/>
                <a:gd name="T2" fmla="*/ 25 w 26"/>
                <a:gd name="T3" fmla="*/ 7 h 17"/>
                <a:gd name="T4" fmla="*/ 15 w 26"/>
                <a:gd name="T5" fmla="*/ 17 h 17"/>
                <a:gd name="T6" fmla="*/ 1 w 26"/>
                <a:gd name="T7" fmla="*/ 6 h 17"/>
                <a:gd name="T8" fmla="*/ 1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10" y="0"/>
                  </a:moveTo>
                  <a:cubicBezTo>
                    <a:pt x="15" y="0"/>
                    <a:pt x="24" y="4"/>
                    <a:pt x="25" y="7"/>
                  </a:cubicBezTo>
                  <a:cubicBezTo>
                    <a:pt x="26" y="11"/>
                    <a:pt x="19" y="17"/>
                    <a:pt x="15" y="17"/>
                  </a:cubicBezTo>
                  <a:cubicBezTo>
                    <a:pt x="11" y="17"/>
                    <a:pt x="2" y="9"/>
                    <a:pt x="1" y="6"/>
                  </a:cubicBezTo>
                  <a:cubicBezTo>
                    <a:pt x="0" y="3"/>
                    <a:pt x="8" y="1"/>
                    <a:pt x="10"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0" name="Freeform 114"/>
            <p:cNvSpPr>
              <a:spLocks/>
            </p:cNvSpPr>
            <p:nvPr/>
          </p:nvSpPr>
          <p:spPr bwMode="auto">
            <a:xfrm>
              <a:off x="4161" y="4093"/>
              <a:ext cx="38" cy="41"/>
            </a:xfrm>
            <a:custGeom>
              <a:avLst/>
              <a:gdLst>
                <a:gd name="T0" fmla="*/ 20 w 38"/>
                <a:gd name="T1" fmla="*/ 4 h 41"/>
                <a:gd name="T2" fmla="*/ 36 w 38"/>
                <a:gd name="T3" fmla="*/ 2 h 41"/>
                <a:gd name="T4" fmla="*/ 33 w 38"/>
                <a:gd name="T5" fmla="*/ 19 h 41"/>
                <a:gd name="T6" fmla="*/ 33 w 38"/>
                <a:gd name="T7" fmla="*/ 37 h 41"/>
                <a:gd name="T8" fmla="*/ 14 w 38"/>
                <a:gd name="T9" fmla="*/ 38 h 41"/>
                <a:gd name="T10" fmla="*/ 9 w 38"/>
                <a:gd name="T11" fmla="*/ 20 h 41"/>
                <a:gd name="T12" fmla="*/ 2 w 38"/>
                <a:gd name="T13" fmla="*/ 4 h 41"/>
                <a:gd name="T14" fmla="*/ 20 w 38"/>
                <a:gd name="T15" fmla="*/ 4 h 41"/>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1"/>
                <a:gd name="T26" fmla="*/ 38 w 3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1">
                  <a:moveTo>
                    <a:pt x="20" y="4"/>
                  </a:moveTo>
                  <a:cubicBezTo>
                    <a:pt x="26" y="4"/>
                    <a:pt x="34" y="0"/>
                    <a:pt x="36" y="2"/>
                  </a:cubicBezTo>
                  <a:cubicBezTo>
                    <a:pt x="38" y="4"/>
                    <a:pt x="33" y="13"/>
                    <a:pt x="33" y="19"/>
                  </a:cubicBezTo>
                  <a:cubicBezTo>
                    <a:pt x="33" y="25"/>
                    <a:pt x="36" y="34"/>
                    <a:pt x="33" y="37"/>
                  </a:cubicBezTo>
                  <a:cubicBezTo>
                    <a:pt x="30" y="40"/>
                    <a:pt x="18" y="41"/>
                    <a:pt x="14" y="38"/>
                  </a:cubicBezTo>
                  <a:cubicBezTo>
                    <a:pt x="10" y="35"/>
                    <a:pt x="11" y="26"/>
                    <a:pt x="9" y="20"/>
                  </a:cubicBezTo>
                  <a:cubicBezTo>
                    <a:pt x="7" y="14"/>
                    <a:pt x="0" y="7"/>
                    <a:pt x="2" y="4"/>
                  </a:cubicBezTo>
                  <a:cubicBezTo>
                    <a:pt x="4" y="1"/>
                    <a:pt x="14" y="4"/>
                    <a:pt x="20"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1" name="Freeform 115"/>
            <p:cNvSpPr>
              <a:spLocks/>
            </p:cNvSpPr>
            <p:nvPr/>
          </p:nvSpPr>
          <p:spPr bwMode="auto">
            <a:xfrm>
              <a:off x="4481" y="3945"/>
              <a:ext cx="34" cy="35"/>
            </a:xfrm>
            <a:custGeom>
              <a:avLst/>
              <a:gdLst>
                <a:gd name="T0" fmla="*/ 15 w 34"/>
                <a:gd name="T1" fmla="*/ 2 h 35"/>
                <a:gd name="T2" fmla="*/ 33 w 34"/>
                <a:gd name="T3" fmla="*/ 17 h 35"/>
                <a:gd name="T4" fmla="*/ 19 w 34"/>
                <a:gd name="T5" fmla="*/ 27 h 35"/>
                <a:gd name="T6" fmla="*/ 9 w 34"/>
                <a:gd name="T7" fmla="*/ 35 h 35"/>
                <a:gd name="T8" fmla="*/ 1 w 34"/>
                <a:gd name="T9" fmla="*/ 27 h 35"/>
                <a:gd name="T10" fmla="*/ 15 w 34"/>
                <a:gd name="T11" fmla="*/ 2 h 35"/>
                <a:gd name="T12" fmla="*/ 0 60000 65536"/>
                <a:gd name="T13" fmla="*/ 0 60000 65536"/>
                <a:gd name="T14" fmla="*/ 0 60000 65536"/>
                <a:gd name="T15" fmla="*/ 0 60000 65536"/>
                <a:gd name="T16" fmla="*/ 0 60000 65536"/>
                <a:gd name="T17" fmla="*/ 0 60000 65536"/>
                <a:gd name="T18" fmla="*/ 0 w 34"/>
                <a:gd name="T19" fmla="*/ 0 h 35"/>
                <a:gd name="T20" fmla="*/ 34 w 3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4" h="35">
                  <a:moveTo>
                    <a:pt x="15" y="2"/>
                  </a:moveTo>
                  <a:cubicBezTo>
                    <a:pt x="20" y="0"/>
                    <a:pt x="32" y="13"/>
                    <a:pt x="33" y="17"/>
                  </a:cubicBezTo>
                  <a:cubicBezTo>
                    <a:pt x="34" y="21"/>
                    <a:pt x="23" y="24"/>
                    <a:pt x="19" y="27"/>
                  </a:cubicBezTo>
                  <a:cubicBezTo>
                    <a:pt x="15" y="30"/>
                    <a:pt x="12" y="35"/>
                    <a:pt x="9" y="35"/>
                  </a:cubicBezTo>
                  <a:cubicBezTo>
                    <a:pt x="6" y="35"/>
                    <a:pt x="0" y="32"/>
                    <a:pt x="1" y="27"/>
                  </a:cubicBezTo>
                  <a:cubicBezTo>
                    <a:pt x="2" y="22"/>
                    <a:pt x="10" y="4"/>
                    <a:pt x="15"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2" name="Freeform 116"/>
            <p:cNvSpPr>
              <a:spLocks/>
            </p:cNvSpPr>
            <p:nvPr/>
          </p:nvSpPr>
          <p:spPr bwMode="auto">
            <a:xfrm>
              <a:off x="4576" y="4038"/>
              <a:ext cx="23" cy="24"/>
            </a:xfrm>
            <a:custGeom>
              <a:avLst/>
              <a:gdLst>
                <a:gd name="T0" fmla="*/ 11 w 23"/>
                <a:gd name="T1" fmla="*/ 0 h 24"/>
                <a:gd name="T2" fmla="*/ 22 w 23"/>
                <a:gd name="T3" fmla="*/ 17 h 24"/>
                <a:gd name="T4" fmla="*/ 17 w 23"/>
                <a:gd name="T5" fmla="*/ 24 h 24"/>
                <a:gd name="T6" fmla="*/ 1 w 23"/>
                <a:gd name="T7" fmla="*/ 15 h 24"/>
                <a:gd name="T8" fmla="*/ 1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0"/>
                  </a:moveTo>
                  <a:cubicBezTo>
                    <a:pt x="14" y="0"/>
                    <a:pt x="21" y="13"/>
                    <a:pt x="22" y="17"/>
                  </a:cubicBezTo>
                  <a:cubicBezTo>
                    <a:pt x="23" y="21"/>
                    <a:pt x="20" y="24"/>
                    <a:pt x="17" y="24"/>
                  </a:cubicBezTo>
                  <a:cubicBezTo>
                    <a:pt x="14" y="24"/>
                    <a:pt x="2" y="19"/>
                    <a:pt x="1" y="15"/>
                  </a:cubicBezTo>
                  <a:cubicBezTo>
                    <a:pt x="0" y="11"/>
                    <a:pt x="9" y="3"/>
                    <a:pt x="11"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3" name="Freeform 117"/>
            <p:cNvSpPr>
              <a:spLocks/>
            </p:cNvSpPr>
            <p:nvPr/>
          </p:nvSpPr>
          <p:spPr bwMode="auto">
            <a:xfrm>
              <a:off x="4538" y="3983"/>
              <a:ext cx="26" cy="33"/>
            </a:xfrm>
            <a:custGeom>
              <a:avLst/>
              <a:gdLst>
                <a:gd name="T0" fmla="*/ 16 w 26"/>
                <a:gd name="T1" fmla="*/ 1 h 33"/>
                <a:gd name="T2" fmla="*/ 24 w 26"/>
                <a:gd name="T3" fmla="*/ 10 h 33"/>
                <a:gd name="T4" fmla="*/ 6 w 26"/>
                <a:gd name="T5" fmla="*/ 31 h 33"/>
                <a:gd name="T6" fmla="*/ 1 w 26"/>
                <a:gd name="T7" fmla="*/ 19 h 33"/>
                <a:gd name="T8" fmla="*/ 9 w 26"/>
                <a:gd name="T9" fmla="*/ 3 h 33"/>
                <a:gd name="T10" fmla="*/ 16 w 26"/>
                <a:gd name="T11" fmla="*/ 1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16" y="1"/>
                  </a:moveTo>
                  <a:cubicBezTo>
                    <a:pt x="18" y="1"/>
                    <a:pt x="26" y="5"/>
                    <a:pt x="24" y="10"/>
                  </a:cubicBezTo>
                  <a:cubicBezTo>
                    <a:pt x="24" y="15"/>
                    <a:pt x="10" y="29"/>
                    <a:pt x="6" y="31"/>
                  </a:cubicBezTo>
                  <a:cubicBezTo>
                    <a:pt x="2" y="33"/>
                    <a:pt x="0" y="24"/>
                    <a:pt x="1" y="19"/>
                  </a:cubicBezTo>
                  <a:cubicBezTo>
                    <a:pt x="2" y="14"/>
                    <a:pt x="6" y="6"/>
                    <a:pt x="9" y="3"/>
                  </a:cubicBezTo>
                  <a:cubicBezTo>
                    <a:pt x="12" y="0"/>
                    <a:pt x="15" y="1"/>
                    <a:pt x="1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4" name="Freeform 118"/>
            <p:cNvSpPr>
              <a:spLocks/>
            </p:cNvSpPr>
            <p:nvPr/>
          </p:nvSpPr>
          <p:spPr bwMode="auto">
            <a:xfrm>
              <a:off x="4488" y="4027"/>
              <a:ext cx="20" cy="20"/>
            </a:xfrm>
            <a:custGeom>
              <a:avLst/>
              <a:gdLst>
                <a:gd name="T0" fmla="*/ 6 w 20"/>
                <a:gd name="T1" fmla="*/ 1 h 20"/>
                <a:gd name="T2" fmla="*/ 20 w 20"/>
                <a:gd name="T3" fmla="*/ 7 h 20"/>
                <a:gd name="T4" fmla="*/ 9 w 20"/>
                <a:gd name="T5" fmla="*/ 19 h 20"/>
                <a:gd name="T6" fmla="*/ 0 w 20"/>
                <a:gd name="T7" fmla="*/ 13 h 20"/>
                <a:gd name="T8" fmla="*/ 6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6" y="1"/>
                  </a:moveTo>
                  <a:cubicBezTo>
                    <a:pt x="10" y="0"/>
                    <a:pt x="20" y="4"/>
                    <a:pt x="20" y="7"/>
                  </a:cubicBezTo>
                  <a:cubicBezTo>
                    <a:pt x="20" y="10"/>
                    <a:pt x="12" y="18"/>
                    <a:pt x="9" y="19"/>
                  </a:cubicBezTo>
                  <a:cubicBezTo>
                    <a:pt x="6" y="20"/>
                    <a:pt x="0" y="16"/>
                    <a:pt x="0" y="13"/>
                  </a:cubicBezTo>
                  <a:cubicBezTo>
                    <a:pt x="0" y="10"/>
                    <a:pt x="5" y="3"/>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5" name="Freeform 119"/>
            <p:cNvSpPr>
              <a:spLocks/>
            </p:cNvSpPr>
            <p:nvPr/>
          </p:nvSpPr>
          <p:spPr bwMode="auto">
            <a:xfrm>
              <a:off x="4352" y="3662"/>
              <a:ext cx="44" cy="45"/>
            </a:xfrm>
            <a:custGeom>
              <a:avLst/>
              <a:gdLst>
                <a:gd name="T0" fmla="*/ 7 w 44"/>
                <a:gd name="T1" fmla="*/ 3 h 45"/>
                <a:gd name="T2" fmla="*/ 42 w 44"/>
                <a:gd name="T3" fmla="*/ 31 h 45"/>
                <a:gd name="T4" fmla="*/ 31 w 44"/>
                <a:gd name="T5" fmla="*/ 43 h 45"/>
                <a:gd name="T6" fmla="*/ 15 w 44"/>
                <a:gd name="T7" fmla="*/ 21 h 45"/>
                <a:gd name="T8" fmla="*/ 1 w 44"/>
                <a:gd name="T9" fmla="*/ 15 h 45"/>
                <a:gd name="T10" fmla="*/ 7 w 44"/>
                <a:gd name="T11" fmla="*/ 3 h 45"/>
                <a:gd name="T12" fmla="*/ 0 60000 65536"/>
                <a:gd name="T13" fmla="*/ 0 60000 65536"/>
                <a:gd name="T14" fmla="*/ 0 60000 65536"/>
                <a:gd name="T15" fmla="*/ 0 60000 65536"/>
                <a:gd name="T16" fmla="*/ 0 60000 65536"/>
                <a:gd name="T17" fmla="*/ 0 60000 65536"/>
                <a:gd name="T18" fmla="*/ 0 w 44"/>
                <a:gd name="T19" fmla="*/ 0 h 45"/>
                <a:gd name="T20" fmla="*/ 44 w 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4" h="45">
                  <a:moveTo>
                    <a:pt x="7" y="3"/>
                  </a:moveTo>
                  <a:cubicBezTo>
                    <a:pt x="14" y="6"/>
                    <a:pt x="38" y="24"/>
                    <a:pt x="42" y="31"/>
                  </a:cubicBezTo>
                  <a:cubicBezTo>
                    <a:pt x="44" y="38"/>
                    <a:pt x="35" y="45"/>
                    <a:pt x="31" y="43"/>
                  </a:cubicBezTo>
                  <a:cubicBezTo>
                    <a:pt x="27" y="41"/>
                    <a:pt x="20" y="26"/>
                    <a:pt x="15" y="21"/>
                  </a:cubicBezTo>
                  <a:cubicBezTo>
                    <a:pt x="10" y="16"/>
                    <a:pt x="2" y="18"/>
                    <a:pt x="1" y="15"/>
                  </a:cubicBezTo>
                  <a:cubicBezTo>
                    <a:pt x="0" y="12"/>
                    <a:pt x="0" y="0"/>
                    <a:pt x="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6" name="Freeform 120"/>
            <p:cNvSpPr>
              <a:spLocks/>
            </p:cNvSpPr>
            <p:nvPr/>
          </p:nvSpPr>
          <p:spPr bwMode="auto">
            <a:xfrm>
              <a:off x="4524" y="3716"/>
              <a:ext cx="35" cy="86"/>
            </a:xfrm>
            <a:custGeom>
              <a:avLst/>
              <a:gdLst>
                <a:gd name="T0" fmla="*/ 6 w 35"/>
                <a:gd name="T1" fmla="*/ 6 h 86"/>
                <a:gd name="T2" fmla="*/ 26 w 35"/>
                <a:gd name="T3" fmla="*/ 3 h 86"/>
                <a:gd name="T4" fmla="*/ 33 w 35"/>
                <a:gd name="T5" fmla="*/ 24 h 86"/>
                <a:gd name="T6" fmla="*/ 27 w 35"/>
                <a:gd name="T7" fmla="*/ 46 h 86"/>
                <a:gd name="T8" fmla="*/ 32 w 35"/>
                <a:gd name="T9" fmla="*/ 66 h 86"/>
                <a:gd name="T10" fmla="*/ 9 w 35"/>
                <a:gd name="T11" fmla="*/ 84 h 86"/>
                <a:gd name="T12" fmla="*/ 0 w 35"/>
                <a:gd name="T13" fmla="*/ 55 h 86"/>
                <a:gd name="T14" fmla="*/ 11 w 35"/>
                <a:gd name="T15" fmla="*/ 45 h 86"/>
                <a:gd name="T16" fmla="*/ 8 w 35"/>
                <a:gd name="T17" fmla="*/ 34 h 86"/>
                <a:gd name="T18" fmla="*/ 14 w 35"/>
                <a:gd name="T19" fmla="*/ 22 h 86"/>
                <a:gd name="T20" fmla="*/ 6 w 35"/>
                <a:gd name="T21" fmla="*/ 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6"/>
                <a:gd name="T35" fmla="*/ 35 w 35"/>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6">
                  <a:moveTo>
                    <a:pt x="6" y="6"/>
                  </a:moveTo>
                  <a:cubicBezTo>
                    <a:pt x="8" y="3"/>
                    <a:pt x="22" y="0"/>
                    <a:pt x="26" y="3"/>
                  </a:cubicBezTo>
                  <a:cubicBezTo>
                    <a:pt x="30" y="6"/>
                    <a:pt x="33" y="17"/>
                    <a:pt x="33" y="24"/>
                  </a:cubicBezTo>
                  <a:cubicBezTo>
                    <a:pt x="33" y="31"/>
                    <a:pt x="27" y="39"/>
                    <a:pt x="27" y="46"/>
                  </a:cubicBezTo>
                  <a:cubicBezTo>
                    <a:pt x="27" y="53"/>
                    <a:pt x="35" y="60"/>
                    <a:pt x="32" y="66"/>
                  </a:cubicBezTo>
                  <a:cubicBezTo>
                    <a:pt x="29" y="72"/>
                    <a:pt x="14" y="86"/>
                    <a:pt x="9" y="84"/>
                  </a:cubicBezTo>
                  <a:cubicBezTo>
                    <a:pt x="4" y="82"/>
                    <a:pt x="0" y="61"/>
                    <a:pt x="0" y="55"/>
                  </a:cubicBezTo>
                  <a:cubicBezTo>
                    <a:pt x="0" y="49"/>
                    <a:pt x="10" y="48"/>
                    <a:pt x="11" y="45"/>
                  </a:cubicBezTo>
                  <a:cubicBezTo>
                    <a:pt x="12" y="42"/>
                    <a:pt x="8" y="38"/>
                    <a:pt x="8" y="34"/>
                  </a:cubicBezTo>
                  <a:cubicBezTo>
                    <a:pt x="8" y="30"/>
                    <a:pt x="14" y="27"/>
                    <a:pt x="14" y="22"/>
                  </a:cubicBezTo>
                  <a:cubicBezTo>
                    <a:pt x="14" y="17"/>
                    <a:pt x="4" y="5"/>
                    <a:pt x="6" y="6"/>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7" name="Freeform 121"/>
            <p:cNvSpPr>
              <a:spLocks/>
            </p:cNvSpPr>
            <p:nvPr/>
          </p:nvSpPr>
          <p:spPr bwMode="auto">
            <a:xfrm>
              <a:off x="4504" y="3606"/>
              <a:ext cx="102" cy="60"/>
            </a:xfrm>
            <a:custGeom>
              <a:avLst/>
              <a:gdLst>
                <a:gd name="T0" fmla="*/ 67 w 102"/>
                <a:gd name="T1" fmla="*/ 0 h 60"/>
                <a:gd name="T2" fmla="*/ 79 w 102"/>
                <a:gd name="T3" fmla="*/ 17 h 60"/>
                <a:gd name="T4" fmla="*/ 101 w 102"/>
                <a:gd name="T5" fmla="*/ 33 h 60"/>
                <a:gd name="T6" fmla="*/ 85 w 102"/>
                <a:gd name="T7" fmla="*/ 60 h 60"/>
                <a:gd name="T8" fmla="*/ 53 w 102"/>
                <a:gd name="T9" fmla="*/ 36 h 60"/>
                <a:gd name="T10" fmla="*/ 59 w 102"/>
                <a:gd name="T11" fmla="*/ 27 h 60"/>
                <a:gd name="T12" fmla="*/ 50 w 102"/>
                <a:gd name="T13" fmla="*/ 17 h 60"/>
                <a:gd name="T14" fmla="*/ 19 w 102"/>
                <a:gd name="T15" fmla="*/ 30 h 60"/>
                <a:gd name="T16" fmla="*/ 8 w 102"/>
                <a:gd name="T17" fmla="*/ 14 h 60"/>
                <a:gd name="T18" fmla="*/ 67 w 102"/>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0"/>
                <a:gd name="T32" fmla="*/ 102 w 102"/>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0">
                  <a:moveTo>
                    <a:pt x="67" y="0"/>
                  </a:moveTo>
                  <a:cubicBezTo>
                    <a:pt x="79" y="0"/>
                    <a:pt x="73" y="12"/>
                    <a:pt x="79" y="17"/>
                  </a:cubicBezTo>
                  <a:cubicBezTo>
                    <a:pt x="85" y="22"/>
                    <a:pt x="100" y="26"/>
                    <a:pt x="101" y="33"/>
                  </a:cubicBezTo>
                  <a:cubicBezTo>
                    <a:pt x="102" y="40"/>
                    <a:pt x="93" y="60"/>
                    <a:pt x="85" y="60"/>
                  </a:cubicBezTo>
                  <a:cubicBezTo>
                    <a:pt x="77" y="60"/>
                    <a:pt x="57" y="42"/>
                    <a:pt x="53" y="36"/>
                  </a:cubicBezTo>
                  <a:cubicBezTo>
                    <a:pt x="49" y="30"/>
                    <a:pt x="59" y="30"/>
                    <a:pt x="59" y="27"/>
                  </a:cubicBezTo>
                  <a:cubicBezTo>
                    <a:pt x="59" y="24"/>
                    <a:pt x="57" y="16"/>
                    <a:pt x="50" y="17"/>
                  </a:cubicBezTo>
                  <a:cubicBezTo>
                    <a:pt x="43" y="18"/>
                    <a:pt x="26" y="30"/>
                    <a:pt x="19" y="30"/>
                  </a:cubicBezTo>
                  <a:cubicBezTo>
                    <a:pt x="12" y="30"/>
                    <a:pt x="0" y="19"/>
                    <a:pt x="8" y="14"/>
                  </a:cubicBezTo>
                  <a:cubicBezTo>
                    <a:pt x="16" y="9"/>
                    <a:pt x="55" y="0"/>
                    <a:pt x="67"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8" name="Freeform 122"/>
            <p:cNvSpPr>
              <a:spLocks/>
            </p:cNvSpPr>
            <p:nvPr/>
          </p:nvSpPr>
          <p:spPr bwMode="auto">
            <a:xfrm>
              <a:off x="4403" y="3515"/>
              <a:ext cx="58" cy="42"/>
            </a:xfrm>
            <a:custGeom>
              <a:avLst/>
              <a:gdLst>
                <a:gd name="T0" fmla="*/ 21 w 58"/>
                <a:gd name="T1" fmla="*/ 1 h 42"/>
                <a:gd name="T2" fmla="*/ 36 w 58"/>
                <a:gd name="T3" fmla="*/ 9 h 42"/>
                <a:gd name="T4" fmla="*/ 51 w 58"/>
                <a:gd name="T5" fmla="*/ 3 h 42"/>
                <a:gd name="T6" fmla="*/ 57 w 58"/>
                <a:gd name="T7" fmla="*/ 25 h 42"/>
                <a:gd name="T8" fmla="*/ 42 w 58"/>
                <a:gd name="T9" fmla="*/ 28 h 42"/>
                <a:gd name="T10" fmla="*/ 19 w 58"/>
                <a:gd name="T11" fmla="*/ 42 h 42"/>
                <a:gd name="T12" fmla="*/ 19 w 58"/>
                <a:gd name="T13" fmla="*/ 27 h 42"/>
                <a:gd name="T14" fmla="*/ 0 w 58"/>
                <a:gd name="T15" fmla="*/ 12 h 42"/>
                <a:gd name="T16" fmla="*/ 21 w 58"/>
                <a:gd name="T17" fmla="*/ 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2"/>
                <a:gd name="T29" fmla="*/ 58 w 58"/>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2">
                  <a:moveTo>
                    <a:pt x="21" y="1"/>
                  </a:moveTo>
                  <a:cubicBezTo>
                    <a:pt x="27" y="1"/>
                    <a:pt x="31" y="9"/>
                    <a:pt x="36" y="9"/>
                  </a:cubicBezTo>
                  <a:cubicBezTo>
                    <a:pt x="41" y="9"/>
                    <a:pt x="47" y="0"/>
                    <a:pt x="51" y="3"/>
                  </a:cubicBezTo>
                  <a:cubicBezTo>
                    <a:pt x="55" y="6"/>
                    <a:pt x="58" y="21"/>
                    <a:pt x="57" y="25"/>
                  </a:cubicBezTo>
                  <a:cubicBezTo>
                    <a:pt x="56" y="29"/>
                    <a:pt x="48" y="25"/>
                    <a:pt x="42" y="28"/>
                  </a:cubicBezTo>
                  <a:cubicBezTo>
                    <a:pt x="36" y="31"/>
                    <a:pt x="23" y="42"/>
                    <a:pt x="19" y="42"/>
                  </a:cubicBezTo>
                  <a:cubicBezTo>
                    <a:pt x="15" y="42"/>
                    <a:pt x="22" y="32"/>
                    <a:pt x="19" y="27"/>
                  </a:cubicBezTo>
                  <a:cubicBezTo>
                    <a:pt x="16" y="22"/>
                    <a:pt x="0" y="16"/>
                    <a:pt x="0" y="12"/>
                  </a:cubicBezTo>
                  <a:cubicBezTo>
                    <a:pt x="0" y="8"/>
                    <a:pt x="15" y="1"/>
                    <a:pt x="21"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69" name="Freeform 123"/>
            <p:cNvSpPr>
              <a:spLocks/>
            </p:cNvSpPr>
            <p:nvPr/>
          </p:nvSpPr>
          <p:spPr bwMode="auto">
            <a:xfrm>
              <a:off x="4249" y="3646"/>
              <a:ext cx="20" cy="22"/>
            </a:xfrm>
            <a:custGeom>
              <a:avLst/>
              <a:gdLst>
                <a:gd name="T0" fmla="*/ 4 w 20"/>
                <a:gd name="T1" fmla="*/ 0 h 22"/>
                <a:gd name="T2" fmla="*/ 19 w 20"/>
                <a:gd name="T3" fmla="*/ 12 h 22"/>
                <a:gd name="T4" fmla="*/ 9 w 20"/>
                <a:gd name="T5" fmla="*/ 22 h 22"/>
                <a:gd name="T6" fmla="*/ 1 w 20"/>
                <a:gd name="T7" fmla="*/ 11 h 22"/>
                <a:gd name="T8" fmla="*/ 4 w 20"/>
                <a:gd name="T9" fmla="*/ 0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4" y="0"/>
                  </a:moveTo>
                  <a:cubicBezTo>
                    <a:pt x="9" y="0"/>
                    <a:pt x="18" y="8"/>
                    <a:pt x="19" y="12"/>
                  </a:cubicBezTo>
                  <a:cubicBezTo>
                    <a:pt x="20" y="16"/>
                    <a:pt x="12" y="22"/>
                    <a:pt x="9" y="22"/>
                  </a:cubicBezTo>
                  <a:cubicBezTo>
                    <a:pt x="6" y="22"/>
                    <a:pt x="2" y="15"/>
                    <a:pt x="1" y="11"/>
                  </a:cubicBezTo>
                  <a:cubicBezTo>
                    <a:pt x="0" y="7"/>
                    <a:pt x="3" y="2"/>
                    <a:pt x="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0" name="Freeform 124"/>
            <p:cNvSpPr>
              <a:spLocks/>
            </p:cNvSpPr>
            <p:nvPr/>
          </p:nvSpPr>
          <p:spPr bwMode="auto">
            <a:xfrm>
              <a:off x="4281" y="3637"/>
              <a:ext cx="14" cy="23"/>
            </a:xfrm>
            <a:custGeom>
              <a:avLst/>
              <a:gdLst>
                <a:gd name="T0" fmla="*/ 8 w 14"/>
                <a:gd name="T1" fmla="*/ 0 h 23"/>
                <a:gd name="T2" fmla="*/ 14 w 14"/>
                <a:gd name="T3" fmla="*/ 13 h 23"/>
                <a:gd name="T4" fmla="*/ 6 w 14"/>
                <a:gd name="T5" fmla="*/ 23 h 23"/>
                <a:gd name="T6" fmla="*/ 0 w 14"/>
                <a:gd name="T7" fmla="*/ 10 h 23"/>
                <a:gd name="T8" fmla="*/ 8 w 14"/>
                <a:gd name="T9" fmla="*/ 0 h 23"/>
                <a:gd name="T10" fmla="*/ 0 60000 65536"/>
                <a:gd name="T11" fmla="*/ 0 60000 65536"/>
                <a:gd name="T12" fmla="*/ 0 60000 65536"/>
                <a:gd name="T13" fmla="*/ 0 60000 65536"/>
                <a:gd name="T14" fmla="*/ 0 60000 65536"/>
                <a:gd name="T15" fmla="*/ 0 w 14"/>
                <a:gd name="T16" fmla="*/ 0 h 23"/>
                <a:gd name="T17" fmla="*/ 14 w 14"/>
                <a:gd name="T18" fmla="*/ 23 h 23"/>
              </a:gdLst>
              <a:ahLst/>
              <a:cxnLst>
                <a:cxn ang="T10">
                  <a:pos x="T0" y="T1"/>
                </a:cxn>
                <a:cxn ang="T11">
                  <a:pos x="T2" y="T3"/>
                </a:cxn>
                <a:cxn ang="T12">
                  <a:pos x="T4" y="T5"/>
                </a:cxn>
                <a:cxn ang="T13">
                  <a:pos x="T6" y="T7"/>
                </a:cxn>
                <a:cxn ang="T14">
                  <a:pos x="T8" y="T9"/>
                </a:cxn>
              </a:cxnLst>
              <a:rect l="T15" t="T16" r="T17" b="T18"/>
              <a:pathLst>
                <a:path w="14" h="23">
                  <a:moveTo>
                    <a:pt x="8" y="0"/>
                  </a:moveTo>
                  <a:cubicBezTo>
                    <a:pt x="11" y="0"/>
                    <a:pt x="14" y="9"/>
                    <a:pt x="14" y="13"/>
                  </a:cubicBezTo>
                  <a:cubicBezTo>
                    <a:pt x="14" y="17"/>
                    <a:pt x="8" y="23"/>
                    <a:pt x="6" y="23"/>
                  </a:cubicBezTo>
                  <a:cubicBezTo>
                    <a:pt x="4" y="23"/>
                    <a:pt x="0" y="14"/>
                    <a:pt x="0" y="10"/>
                  </a:cubicBezTo>
                  <a:cubicBezTo>
                    <a:pt x="0" y="6"/>
                    <a:pt x="6" y="2"/>
                    <a:pt x="8"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1" name="Freeform 125"/>
            <p:cNvSpPr>
              <a:spLocks/>
            </p:cNvSpPr>
            <p:nvPr/>
          </p:nvSpPr>
          <p:spPr bwMode="auto">
            <a:xfrm>
              <a:off x="4478" y="3476"/>
              <a:ext cx="42" cy="28"/>
            </a:xfrm>
            <a:custGeom>
              <a:avLst/>
              <a:gdLst>
                <a:gd name="T0" fmla="*/ 34 w 42"/>
                <a:gd name="T1" fmla="*/ 0 h 28"/>
                <a:gd name="T2" fmla="*/ 38 w 42"/>
                <a:gd name="T3" fmla="*/ 13 h 28"/>
                <a:gd name="T4" fmla="*/ 12 w 42"/>
                <a:gd name="T5" fmla="*/ 22 h 28"/>
                <a:gd name="T6" fmla="*/ 12 w 42"/>
                <a:gd name="T7" fmla="*/ 27 h 28"/>
                <a:gd name="T8" fmla="*/ 4 w 42"/>
                <a:gd name="T9" fmla="*/ 13 h 28"/>
                <a:gd name="T10" fmla="*/ 34 w 42"/>
                <a:gd name="T11" fmla="*/ 0 h 28"/>
                <a:gd name="T12" fmla="*/ 0 60000 65536"/>
                <a:gd name="T13" fmla="*/ 0 60000 65536"/>
                <a:gd name="T14" fmla="*/ 0 60000 65536"/>
                <a:gd name="T15" fmla="*/ 0 60000 65536"/>
                <a:gd name="T16" fmla="*/ 0 60000 65536"/>
                <a:gd name="T17" fmla="*/ 0 60000 65536"/>
                <a:gd name="T18" fmla="*/ 0 w 42"/>
                <a:gd name="T19" fmla="*/ 0 h 28"/>
                <a:gd name="T20" fmla="*/ 42 w 4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2" h="28">
                  <a:moveTo>
                    <a:pt x="34" y="0"/>
                  </a:moveTo>
                  <a:cubicBezTo>
                    <a:pt x="40" y="0"/>
                    <a:pt x="42" y="9"/>
                    <a:pt x="38" y="13"/>
                  </a:cubicBezTo>
                  <a:cubicBezTo>
                    <a:pt x="34" y="17"/>
                    <a:pt x="16" y="20"/>
                    <a:pt x="12" y="22"/>
                  </a:cubicBezTo>
                  <a:cubicBezTo>
                    <a:pt x="8" y="24"/>
                    <a:pt x="13" y="28"/>
                    <a:pt x="12" y="27"/>
                  </a:cubicBezTo>
                  <a:cubicBezTo>
                    <a:pt x="11" y="26"/>
                    <a:pt x="0" y="17"/>
                    <a:pt x="4" y="13"/>
                  </a:cubicBezTo>
                  <a:cubicBezTo>
                    <a:pt x="8" y="9"/>
                    <a:pt x="28" y="0"/>
                    <a:pt x="3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2" name="Freeform 126"/>
            <p:cNvSpPr>
              <a:spLocks/>
            </p:cNvSpPr>
            <p:nvPr/>
          </p:nvSpPr>
          <p:spPr bwMode="auto">
            <a:xfrm>
              <a:off x="4452" y="3426"/>
              <a:ext cx="40" cy="24"/>
            </a:xfrm>
            <a:custGeom>
              <a:avLst/>
              <a:gdLst>
                <a:gd name="T0" fmla="*/ 9 w 40"/>
                <a:gd name="T1" fmla="*/ 0 h 24"/>
                <a:gd name="T2" fmla="*/ 39 w 40"/>
                <a:gd name="T3" fmla="*/ 11 h 24"/>
                <a:gd name="T4" fmla="*/ 20 w 40"/>
                <a:gd name="T5" fmla="*/ 24 h 24"/>
                <a:gd name="T6" fmla="*/ 2 w 40"/>
                <a:gd name="T7" fmla="*/ 14 h 24"/>
                <a:gd name="T8" fmla="*/ 9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9" y="0"/>
                  </a:moveTo>
                  <a:cubicBezTo>
                    <a:pt x="15" y="0"/>
                    <a:pt x="37" y="7"/>
                    <a:pt x="39" y="11"/>
                  </a:cubicBezTo>
                  <a:cubicBezTo>
                    <a:pt x="40" y="15"/>
                    <a:pt x="26" y="24"/>
                    <a:pt x="20" y="24"/>
                  </a:cubicBezTo>
                  <a:cubicBezTo>
                    <a:pt x="14" y="24"/>
                    <a:pt x="4" y="18"/>
                    <a:pt x="2" y="14"/>
                  </a:cubicBezTo>
                  <a:cubicBezTo>
                    <a:pt x="0" y="10"/>
                    <a:pt x="3"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3" name="Freeform 127"/>
            <p:cNvSpPr>
              <a:spLocks/>
            </p:cNvSpPr>
            <p:nvPr/>
          </p:nvSpPr>
          <p:spPr bwMode="auto">
            <a:xfrm>
              <a:off x="4338" y="3392"/>
              <a:ext cx="44" cy="44"/>
            </a:xfrm>
            <a:custGeom>
              <a:avLst/>
              <a:gdLst>
                <a:gd name="T0" fmla="*/ 27 w 44"/>
                <a:gd name="T1" fmla="*/ 3 h 44"/>
                <a:gd name="T2" fmla="*/ 44 w 44"/>
                <a:gd name="T3" fmla="*/ 25 h 44"/>
                <a:gd name="T4" fmla="*/ 27 w 44"/>
                <a:gd name="T5" fmla="*/ 35 h 44"/>
                <a:gd name="T6" fmla="*/ 3 w 44"/>
                <a:gd name="T7" fmla="*/ 42 h 44"/>
                <a:gd name="T8" fmla="*/ 8 w 44"/>
                <a:gd name="T9" fmla="*/ 24 h 44"/>
                <a:gd name="T10" fmla="*/ 5 w 44"/>
                <a:gd name="T11" fmla="*/ 7 h 44"/>
                <a:gd name="T12" fmla="*/ 27 w 44"/>
                <a:gd name="T13" fmla="*/ 3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27" y="3"/>
                  </a:moveTo>
                  <a:cubicBezTo>
                    <a:pt x="33" y="6"/>
                    <a:pt x="44" y="20"/>
                    <a:pt x="44" y="25"/>
                  </a:cubicBezTo>
                  <a:cubicBezTo>
                    <a:pt x="44" y="30"/>
                    <a:pt x="34" y="32"/>
                    <a:pt x="27" y="35"/>
                  </a:cubicBezTo>
                  <a:cubicBezTo>
                    <a:pt x="20" y="38"/>
                    <a:pt x="6" y="44"/>
                    <a:pt x="3" y="42"/>
                  </a:cubicBezTo>
                  <a:cubicBezTo>
                    <a:pt x="0" y="40"/>
                    <a:pt x="8" y="30"/>
                    <a:pt x="8" y="24"/>
                  </a:cubicBezTo>
                  <a:cubicBezTo>
                    <a:pt x="8" y="18"/>
                    <a:pt x="2" y="10"/>
                    <a:pt x="5" y="7"/>
                  </a:cubicBezTo>
                  <a:cubicBezTo>
                    <a:pt x="8" y="4"/>
                    <a:pt x="22" y="0"/>
                    <a:pt x="2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4" name="Freeform 128"/>
            <p:cNvSpPr>
              <a:spLocks/>
            </p:cNvSpPr>
            <p:nvPr/>
          </p:nvSpPr>
          <p:spPr bwMode="auto">
            <a:xfrm>
              <a:off x="4447" y="3952"/>
              <a:ext cx="30" cy="18"/>
            </a:xfrm>
            <a:custGeom>
              <a:avLst/>
              <a:gdLst>
                <a:gd name="T0" fmla="*/ 17 w 30"/>
                <a:gd name="T1" fmla="*/ 4 h 18"/>
                <a:gd name="T2" fmla="*/ 29 w 30"/>
                <a:gd name="T3" fmla="*/ 10 h 18"/>
                <a:gd name="T4" fmla="*/ 12 w 30"/>
                <a:gd name="T5" fmla="*/ 17 h 18"/>
                <a:gd name="T6" fmla="*/ 1 w 30"/>
                <a:gd name="T7" fmla="*/ 2 h 18"/>
                <a:gd name="T8" fmla="*/ 17 w 30"/>
                <a:gd name="T9" fmla="*/ 4 h 18"/>
                <a:gd name="T10" fmla="*/ 0 60000 65536"/>
                <a:gd name="T11" fmla="*/ 0 60000 65536"/>
                <a:gd name="T12" fmla="*/ 0 60000 65536"/>
                <a:gd name="T13" fmla="*/ 0 60000 65536"/>
                <a:gd name="T14" fmla="*/ 0 60000 65536"/>
                <a:gd name="T15" fmla="*/ 0 w 30"/>
                <a:gd name="T16" fmla="*/ 0 h 18"/>
                <a:gd name="T17" fmla="*/ 30 w 30"/>
                <a:gd name="T18" fmla="*/ 18 h 18"/>
              </a:gdLst>
              <a:ahLst/>
              <a:cxnLst>
                <a:cxn ang="T10">
                  <a:pos x="T0" y="T1"/>
                </a:cxn>
                <a:cxn ang="T11">
                  <a:pos x="T2" y="T3"/>
                </a:cxn>
                <a:cxn ang="T12">
                  <a:pos x="T4" y="T5"/>
                </a:cxn>
                <a:cxn ang="T13">
                  <a:pos x="T6" y="T7"/>
                </a:cxn>
                <a:cxn ang="T14">
                  <a:pos x="T8" y="T9"/>
                </a:cxn>
              </a:cxnLst>
              <a:rect l="T15" t="T16" r="T17" b="T18"/>
              <a:pathLst>
                <a:path w="30" h="18">
                  <a:moveTo>
                    <a:pt x="17" y="4"/>
                  </a:moveTo>
                  <a:cubicBezTo>
                    <a:pt x="22" y="5"/>
                    <a:pt x="30" y="8"/>
                    <a:pt x="29" y="10"/>
                  </a:cubicBezTo>
                  <a:cubicBezTo>
                    <a:pt x="30" y="14"/>
                    <a:pt x="17" y="18"/>
                    <a:pt x="12" y="17"/>
                  </a:cubicBezTo>
                  <a:cubicBezTo>
                    <a:pt x="7" y="16"/>
                    <a:pt x="0" y="4"/>
                    <a:pt x="1" y="2"/>
                  </a:cubicBezTo>
                  <a:cubicBezTo>
                    <a:pt x="2" y="0"/>
                    <a:pt x="12" y="3"/>
                    <a:pt x="17"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5" name="Freeform 129"/>
            <p:cNvSpPr>
              <a:spLocks/>
            </p:cNvSpPr>
            <p:nvPr/>
          </p:nvSpPr>
          <p:spPr bwMode="auto">
            <a:xfrm>
              <a:off x="4394" y="3924"/>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6" name="Freeform 130"/>
            <p:cNvSpPr>
              <a:spLocks/>
            </p:cNvSpPr>
            <p:nvPr/>
          </p:nvSpPr>
          <p:spPr bwMode="auto">
            <a:xfrm>
              <a:off x="4490" y="399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7" name="Freeform 131"/>
            <p:cNvSpPr>
              <a:spLocks/>
            </p:cNvSpPr>
            <p:nvPr/>
          </p:nvSpPr>
          <p:spPr bwMode="auto">
            <a:xfrm>
              <a:off x="4488" y="4065"/>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8" name="Freeform 132"/>
            <p:cNvSpPr>
              <a:spLocks/>
            </p:cNvSpPr>
            <p:nvPr/>
          </p:nvSpPr>
          <p:spPr bwMode="auto">
            <a:xfrm>
              <a:off x="4464" y="401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9" name="Freeform 133"/>
            <p:cNvSpPr>
              <a:spLocks/>
            </p:cNvSpPr>
            <p:nvPr/>
          </p:nvSpPr>
          <p:spPr bwMode="auto">
            <a:xfrm>
              <a:off x="4302" y="412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80" name="Freeform 134"/>
            <p:cNvSpPr>
              <a:spLocks/>
            </p:cNvSpPr>
            <p:nvPr/>
          </p:nvSpPr>
          <p:spPr bwMode="auto">
            <a:xfrm>
              <a:off x="4355" y="3953"/>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grpSp>
      <p:sp>
        <p:nvSpPr>
          <p:cNvPr id="2140" name="Freeform 92" descr="Dark upward diagonal"/>
          <p:cNvSpPr>
            <a:spLocks/>
          </p:cNvSpPr>
          <p:nvPr/>
        </p:nvSpPr>
        <p:spPr bwMode="auto">
          <a:xfrm>
            <a:off x="1712945" y="5311378"/>
            <a:ext cx="4146930" cy="670322"/>
          </a:xfrm>
          <a:custGeom>
            <a:avLst/>
            <a:gdLst>
              <a:gd name="T0" fmla="*/ 50403119 w 2658"/>
              <a:gd name="T1" fmla="*/ 816530452 h 536"/>
              <a:gd name="T2" fmla="*/ 178931871 w 2658"/>
              <a:gd name="T3" fmla="*/ 655240525 h 536"/>
              <a:gd name="T4" fmla="*/ 330141240 w 2658"/>
              <a:gd name="T5" fmla="*/ 582155233 h 536"/>
              <a:gd name="T6" fmla="*/ 438507225 w 2658"/>
              <a:gd name="T7" fmla="*/ 491429650 h 536"/>
              <a:gd name="T8" fmla="*/ 572074663 w 2658"/>
              <a:gd name="T9" fmla="*/ 438507186 h 536"/>
              <a:gd name="T10" fmla="*/ 680442136 w 2658"/>
              <a:gd name="T11" fmla="*/ 405744277 h 536"/>
              <a:gd name="T12" fmla="*/ 907256314 w 2658"/>
              <a:gd name="T13" fmla="*/ 355341175 h 536"/>
              <a:gd name="T14" fmla="*/ 1018143148 w 2658"/>
              <a:gd name="T15" fmla="*/ 262096230 h 536"/>
              <a:gd name="T16" fmla="*/ 1141629965 w 2658"/>
              <a:gd name="T17" fmla="*/ 128527166 h 536"/>
              <a:gd name="T18" fmla="*/ 1247476489 w 2658"/>
              <a:gd name="T19" fmla="*/ 0 h 536"/>
              <a:gd name="T20" fmla="*/ 1489412987 w 2658"/>
              <a:gd name="T21" fmla="*/ 156249666 h 536"/>
              <a:gd name="T22" fmla="*/ 1874996355 w 2658"/>
              <a:gd name="T23" fmla="*/ 299897763 h 536"/>
              <a:gd name="T24" fmla="*/ 2147483647 w 2658"/>
              <a:gd name="T25" fmla="*/ 423386256 h 536"/>
              <a:gd name="T26" fmla="*/ 2147483647 w 2658"/>
              <a:gd name="T27" fmla="*/ 337700883 h 536"/>
              <a:gd name="T28" fmla="*/ 2147483647 w 2658"/>
              <a:gd name="T29" fmla="*/ 337700883 h 536"/>
              <a:gd name="T30" fmla="*/ 2147483647 w 2658"/>
              <a:gd name="T31" fmla="*/ 231854369 h 536"/>
              <a:gd name="T32" fmla="*/ 2147483647 w 2658"/>
              <a:gd name="T33" fmla="*/ 231854369 h 536"/>
              <a:gd name="T34" fmla="*/ 2147483647 w 2658"/>
              <a:gd name="T35" fmla="*/ 264615591 h 536"/>
              <a:gd name="T36" fmla="*/ 2147483647 w 2658"/>
              <a:gd name="T37" fmla="*/ 148688407 h 536"/>
              <a:gd name="T38" fmla="*/ 2147483647 w 2658"/>
              <a:gd name="T39" fmla="*/ 83165937 h 536"/>
              <a:gd name="T40" fmla="*/ 2147483647 w 2658"/>
              <a:gd name="T41" fmla="*/ 148688407 h 536"/>
              <a:gd name="T42" fmla="*/ 2147483647 w 2658"/>
              <a:gd name="T43" fmla="*/ 194051199 h 536"/>
              <a:gd name="T44" fmla="*/ 2147483647 w 2658"/>
              <a:gd name="T45" fmla="*/ 171370597 h 536"/>
              <a:gd name="T46" fmla="*/ 2147483647 w 2658"/>
              <a:gd name="T47" fmla="*/ 178930268 h 536"/>
              <a:gd name="T48" fmla="*/ 2147483647 w 2658"/>
              <a:gd name="T49" fmla="*/ 209172179 h 536"/>
              <a:gd name="T50" fmla="*/ 2147483647 w 2658"/>
              <a:gd name="T51" fmla="*/ 241934989 h 536"/>
              <a:gd name="T52" fmla="*/ 2147483647 w 2658"/>
              <a:gd name="T53" fmla="*/ 299897763 h 536"/>
              <a:gd name="T54" fmla="*/ 2147483647 w 2658"/>
              <a:gd name="T55" fmla="*/ 309978383 h 536"/>
              <a:gd name="T56" fmla="*/ 2147483647 w 2658"/>
              <a:gd name="T57" fmla="*/ 269655901 h 536"/>
              <a:gd name="T58" fmla="*/ 2147483647 w 2658"/>
              <a:gd name="T59" fmla="*/ 226814058 h 536"/>
              <a:gd name="T60" fmla="*/ 2147483647 w 2658"/>
              <a:gd name="T61" fmla="*/ 340220244 h 536"/>
              <a:gd name="T62" fmla="*/ 2147483647 w 2658"/>
              <a:gd name="T63" fmla="*/ 241934989 h 536"/>
              <a:gd name="T64" fmla="*/ 2147483647 w 2658"/>
              <a:gd name="T65" fmla="*/ 262096230 h 536"/>
              <a:gd name="T66" fmla="*/ 2147483647 w 2658"/>
              <a:gd name="T67" fmla="*/ 345260554 h 536"/>
              <a:gd name="T68" fmla="*/ 2147483647 w 2658"/>
              <a:gd name="T69" fmla="*/ 362902434 h 536"/>
              <a:gd name="T70" fmla="*/ 2147483647 w 2658"/>
              <a:gd name="T71" fmla="*/ 340220244 h 536"/>
              <a:gd name="T72" fmla="*/ 2147483647 w 2658"/>
              <a:gd name="T73" fmla="*/ 294857452 h 536"/>
              <a:gd name="T74" fmla="*/ 2147483647 w 2658"/>
              <a:gd name="T75" fmla="*/ 257055920 h 536"/>
              <a:gd name="T76" fmla="*/ 2147483647 w 2658"/>
              <a:gd name="T77" fmla="*/ 294857452 h 536"/>
              <a:gd name="T78" fmla="*/ 2147483647 w 2658"/>
              <a:gd name="T79" fmla="*/ 408265226 h 536"/>
              <a:gd name="T80" fmla="*/ 2147483647 w 2658"/>
              <a:gd name="T81" fmla="*/ 511590890 h 536"/>
              <a:gd name="T82" fmla="*/ 2147483647 w 2658"/>
              <a:gd name="T83" fmla="*/ 541832752 h 536"/>
              <a:gd name="T84" fmla="*/ 2147483647 w 2658"/>
              <a:gd name="T85" fmla="*/ 461187788 h 536"/>
              <a:gd name="T86" fmla="*/ 2147483647 w 2658"/>
              <a:gd name="T87" fmla="*/ 420865307 h 536"/>
              <a:gd name="T88" fmla="*/ 2147483647 w 2658"/>
              <a:gd name="T89" fmla="*/ 519152149 h 536"/>
              <a:gd name="T90" fmla="*/ 2147483647 w 2658"/>
              <a:gd name="T91" fmla="*/ 597276164 h 536"/>
              <a:gd name="T92" fmla="*/ 2147483647 w 2658"/>
              <a:gd name="T93" fmla="*/ 693042058 h 536"/>
              <a:gd name="T94" fmla="*/ 2147483647 w 2658"/>
              <a:gd name="T95" fmla="*/ 798888572 h 536"/>
              <a:gd name="T96" fmla="*/ 2147483647 w 2658"/>
              <a:gd name="T97" fmla="*/ 907256234 h 536"/>
              <a:gd name="T98" fmla="*/ 2147483647 w 2658"/>
              <a:gd name="T99" fmla="*/ 960178697 h 536"/>
              <a:gd name="T100" fmla="*/ 2147483647 w 2658"/>
              <a:gd name="T101" fmla="*/ 1073586470 h 536"/>
              <a:gd name="T102" fmla="*/ 2147483647 w 2658"/>
              <a:gd name="T103" fmla="*/ 1232355448 h 536"/>
              <a:gd name="T104" fmla="*/ 2147483647 w 2658"/>
              <a:gd name="T105" fmla="*/ 1323082619 h 536"/>
              <a:gd name="T106" fmla="*/ 0 w 2658"/>
              <a:gd name="T107" fmla="*/ 1343243860 h 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58"/>
              <a:gd name="T163" fmla="*/ 0 h 536"/>
              <a:gd name="T164" fmla="*/ 2658 w 2658"/>
              <a:gd name="T165" fmla="*/ 536 h 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58" h="536">
                <a:moveTo>
                  <a:pt x="0" y="352"/>
                </a:moveTo>
                <a:lnTo>
                  <a:pt x="20" y="324"/>
                </a:lnTo>
                <a:cubicBezTo>
                  <a:pt x="28" y="316"/>
                  <a:pt x="43" y="317"/>
                  <a:pt x="51" y="306"/>
                </a:cubicBezTo>
                <a:cubicBezTo>
                  <a:pt x="59" y="295"/>
                  <a:pt x="64" y="268"/>
                  <a:pt x="71" y="260"/>
                </a:cubicBezTo>
                <a:cubicBezTo>
                  <a:pt x="78" y="252"/>
                  <a:pt x="83" y="262"/>
                  <a:pt x="93" y="257"/>
                </a:cubicBezTo>
                <a:cubicBezTo>
                  <a:pt x="103" y="252"/>
                  <a:pt x="120" y="237"/>
                  <a:pt x="131" y="231"/>
                </a:cubicBezTo>
                <a:cubicBezTo>
                  <a:pt x="142" y="225"/>
                  <a:pt x="151" y="225"/>
                  <a:pt x="158" y="219"/>
                </a:cubicBezTo>
                <a:cubicBezTo>
                  <a:pt x="165" y="213"/>
                  <a:pt x="167" y="200"/>
                  <a:pt x="174" y="195"/>
                </a:cubicBezTo>
                <a:cubicBezTo>
                  <a:pt x="181" y="190"/>
                  <a:pt x="189" y="192"/>
                  <a:pt x="198" y="189"/>
                </a:cubicBezTo>
                <a:cubicBezTo>
                  <a:pt x="207" y="186"/>
                  <a:pt x="218" y="176"/>
                  <a:pt x="227" y="174"/>
                </a:cubicBezTo>
                <a:cubicBezTo>
                  <a:pt x="236" y="172"/>
                  <a:pt x="245" y="178"/>
                  <a:pt x="252" y="176"/>
                </a:cubicBezTo>
                <a:cubicBezTo>
                  <a:pt x="259" y="174"/>
                  <a:pt x="264" y="163"/>
                  <a:pt x="270" y="161"/>
                </a:cubicBezTo>
                <a:cubicBezTo>
                  <a:pt x="276" y="159"/>
                  <a:pt x="273" y="164"/>
                  <a:pt x="288" y="161"/>
                </a:cubicBezTo>
                <a:cubicBezTo>
                  <a:pt x="303" y="158"/>
                  <a:pt x="346" y="148"/>
                  <a:pt x="360" y="141"/>
                </a:cubicBezTo>
                <a:cubicBezTo>
                  <a:pt x="374" y="134"/>
                  <a:pt x="368" y="128"/>
                  <a:pt x="375" y="122"/>
                </a:cubicBezTo>
                <a:cubicBezTo>
                  <a:pt x="382" y="116"/>
                  <a:pt x="395" y="113"/>
                  <a:pt x="404" y="104"/>
                </a:cubicBezTo>
                <a:cubicBezTo>
                  <a:pt x="413" y="95"/>
                  <a:pt x="420" y="77"/>
                  <a:pt x="428" y="68"/>
                </a:cubicBezTo>
                <a:cubicBezTo>
                  <a:pt x="436" y="59"/>
                  <a:pt x="445" y="59"/>
                  <a:pt x="453" y="51"/>
                </a:cubicBezTo>
                <a:cubicBezTo>
                  <a:pt x="461" y="43"/>
                  <a:pt x="469" y="28"/>
                  <a:pt x="476" y="20"/>
                </a:cubicBezTo>
                <a:lnTo>
                  <a:pt x="495" y="0"/>
                </a:lnTo>
                <a:lnTo>
                  <a:pt x="513" y="9"/>
                </a:lnTo>
                <a:cubicBezTo>
                  <a:pt x="529" y="19"/>
                  <a:pt x="564" y="44"/>
                  <a:pt x="591" y="62"/>
                </a:cubicBezTo>
                <a:cubicBezTo>
                  <a:pt x="618" y="80"/>
                  <a:pt x="646" y="108"/>
                  <a:pt x="672" y="117"/>
                </a:cubicBezTo>
                <a:cubicBezTo>
                  <a:pt x="698" y="126"/>
                  <a:pt x="715" y="113"/>
                  <a:pt x="744" y="119"/>
                </a:cubicBezTo>
                <a:cubicBezTo>
                  <a:pt x="773" y="125"/>
                  <a:pt x="811" y="148"/>
                  <a:pt x="845" y="156"/>
                </a:cubicBezTo>
                <a:cubicBezTo>
                  <a:pt x="879" y="164"/>
                  <a:pt x="927" y="170"/>
                  <a:pt x="947" y="168"/>
                </a:cubicBezTo>
                <a:cubicBezTo>
                  <a:pt x="967" y="166"/>
                  <a:pt x="956" y="150"/>
                  <a:pt x="964" y="144"/>
                </a:cubicBezTo>
                <a:cubicBezTo>
                  <a:pt x="972" y="138"/>
                  <a:pt x="984" y="132"/>
                  <a:pt x="998" y="134"/>
                </a:cubicBezTo>
                <a:cubicBezTo>
                  <a:pt x="1012" y="136"/>
                  <a:pt x="1037" y="155"/>
                  <a:pt x="1050" y="155"/>
                </a:cubicBezTo>
                <a:cubicBezTo>
                  <a:pt x="1063" y="155"/>
                  <a:pt x="1066" y="139"/>
                  <a:pt x="1076" y="134"/>
                </a:cubicBezTo>
                <a:cubicBezTo>
                  <a:pt x="1086" y="129"/>
                  <a:pt x="1099" y="132"/>
                  <a:pt x="1109" y="125"/>
                </a:cubicBezTo>
                <a:cubicBezTo>
                  <a:pt x="1119" y="118"/>
                  <a:pt x="1125" y="99"/>
                  <a:pt x="1136" y="92"/>
                </a:cubicBezTo>
                <a:cubicBezTo>
                  <a:pt x="1147" y="85"/>
                  <a:pt x="1164" y="83"/>
                  <a:pt x="1173" y="83"/>
                </a:cubicBezTo>
                <a:cubicBezTo>
                  <a:pt x="1182" y="83"/>
                  <a:pt x="1185" y="94"/>
                  <a:pt x="1193" y="92"/>
                </a:cubicBezTo>
                <a:cubicBezTo>
                  <a:pt x="1201" y="90"/>
                  <a:pt x="1212" y="70"/>
                  <a:pt x="1224" y="72"/>
                </a:cubicBezTo>
                <a:cubicBezTo>
                  <a:pt x="1236" y="74"/>
                  <a:pt x="1254" y="105"/>
                  <a:pt x="1266" y="105"/>
                </a:cubicBezTo>
                <a:cubicBezTo>
                  <a:pt x="1278" y="105"/>
                  <a:pt x="1284" y="82"/>
                  <a:pt x="1296" y="74"/>
                </a:cubicBezTo>
                <a:cubicBezTo>
                  <a:pt x="1308" y="66"/>
                  <a:pt x="1327" y="61"/>
                  <a:pt x="1337" y="59"/>
                </a:cubicBezTo>
                <a:cubicBezTo>
                  <a:pt x="1347" y="57"/>
                  <a:pt x="1341" y="67"/>
                  <a:pt x="1359" y="63"/>
                </a:cubicBezTo>
                <a:cubicBezTo>
                  <a:pt x="1377" y="59"/>
                  <a:pt x="1424" y="35"/>
                  <a:pt x="1445" y="33"/>
                </a:cubicBezTo>
                <a:cubicBezTo>
                  <a:pt x="1466" y="31"/>
                  <a:pt x="1473" y="47"/>
                  <a:pt x="1487" y="51"/>
                </a:cubicBezTo>
                <a:cubicBezTo>
                  <a:pt x="1501" y="55"/>
                  <a:pt x="1517" y="58"/>
                  <a:pt x="1530" y="59"/>
                </a:cubicBezTo>
                <a:cubicBezTo>
                  <a:pt x="1543" y="60"/>
                  <a:pt x="1553" y="53"/>
                  <a:pt x="1566" y="56"/>
                </a:cubicBezTo>
                <a:cubicBezTo>
                  <a:pt x="1579" y="59"/>
                  <a:pt x="1593" y="76"/>
                  <a:pt x="1607" y="77"/>
                </a:cubicBezTo>
                <a:cubicBezTo>
                  <a:pt x="1621" y="78"/>
                  <a:pt x="1638" y="62"/>
                  <a:pt x="1649" y="60"/>
                </a:cubicBezTo>
                <a:cubicBezTo>
                  <a:pt x="1660" y="58"/>
                  <a:pt x="1663" y="68"/>
                  <a:pt x="1671" y="68"/>
                </a:cubicBezTo>
                <a:cubicBezTo>
                  <a:pt x="1679" y="68"/>
                  <a:pt x="1692" y="62"/>
                  <a:pt x="1700" y="62"/>
                </a:cubicBezTo>
                <a:cubicBezTo>
                  <a:pt x="1708" y="62"/>
                  <a:pt x="1710" y="72"/>
                  <a:pt x="1722" y="71"/>
                </a:cubicBezTo>
                <a:cubicBezTo>
                  <a:pt x="1734" y="70"/>
                  <a:pt x="1755" y="51"/>
                  <a:pt x="1775" y="53"/>
                </a:cubicBezTo>
                <a:cubicBezTo>
                  <a:pt x="1795" y="55"/>
                  <a:pt x="1828" y="79"/>
                  <a:pt x="1845" y="83"/>
                </a:cubicBezTo>
                <a:cubicBezTo>
                  <a:pt x="1862" y="87"/>
                  <a:pt x="1873" y="73"/>
                  <a:pt x="1880" y="75"/>
                </a:cubicBezTo>
                <a:cubicBezTo>
                  <a:pt x="1887" y="77"/>
                  <a:pt x="1882" y="88"/>
                  <a:pt x="1889" y="96"/>
                </a:cubicBezTo>
                <a:cubicBezTo>
                  <a:pt x="1896" y="104"/>
                  <a:pt x="1914" y="118"/>
                  <a:pt x="1922" y="122"/>
                </a:cubicBezTo>
                <a:cubicBezTo>
                  <a:pt x="1930" y="126"/>
                  <a:pt x="1933" y="117"/>
                  <a:pt x="1940" y="119"/>
                </a:cubicBezTo>
                <a:cubicBezTo>
                  <a:pt x="1947" y="121"/>
                  <a:pt x="1957" y="133"/>
                  <a:pt x="1964" y="134"/>
                </a:cubicBezTo>
                <a:cubicBezTo>
                  <a:pt x="1971" y="135"/>
                  <a:pt x="1979" y="125"/>
                  <a:pt x="1985" y="123"/>
                </a:cubicBezTo>
                <a:cubicBezTo>
                  <a:pt x="1991" y="121"/>
                  <a:pt x="1993" y="126"/>
                  <a:pt x="2000" y="123"/>
                </a:cubicBezTo>
                <a:cubicBezTo>
                  <a:pt x="2007" y="120"/>
                  <a:pt x="2020" y="109"/>
                  <a:pt x="2028" y="107"/>
                </a:cubicBezTo>
                <a:cubicBezTo>
                  <a:pt x="2036" y="105"/>
                  <a:pt x="2038" y="113"/>
                  <a:pt x="2046" y="110"/>
                </a:cubicBezTo>
                <a:cubicBezTo>
                  <a:pt x="2054" y="107"/>
                  <a:pt x="2066" y="89"/>
                  <a:pt x="2078" y="90"/>
                </a:cubicBezTo>
                <a:cubicBezTo>
                  <a:pt x="2090" y="91"/>
                  <a:pt x="2112" y="110"/>
                  <a:pt x="2120" y="117"/>
                </a:cubicBezTo>
                <a:cubicBezTo>
                  <a:pt x="2128" y="124"/>
                  <a:pt x="2117" y="134"/>
                  <a:pt x="2127" y="135"/>
                </a:cubicBezTo>
                <a:cubicBezTo>
                  <a:pt x="2137" y="136"/>
                  <a:pt x="2173" y="132"/>
                  <a:pt x="2178" y="126"/>
                </a:cubicBezTo>
                <a:cubicBezTo>
                  <a:pt x="2183" y="120"/>
                  <a:pt x="2158" y="100"/>
                  <a:pt x="2159" y="96"/>
                </a:cubicBezTo>
                <a:cubicBezTo>
                  <a:pt x="2160" y="92"/>
                  <a:pt x="2177" y="103"/>
                  <a:pt x="2186" y="104"/>
                </a:cubicBezTo>
                <a:cubicBezTo>
                  <a:pt x="2195" y="105"/>
                  <a:pt x="2208" y="100"/>
                  <a:pt x="2213" y="104"/>
                </a:cubicBezTo>
                <a:cubicBezTo>
                  <a:pt x="2218" y="108"/>
                  <a:pt x="2210" y="120"/>
                  <a:pt x="2214" y="125"/>
                </a:cubicBezTo>
                <a:cubicBezTo>
                  <a:pt x="2218" y="130"/>
                  <a:pt x="2229" y="132"/>
                  <a:pt x="2235" y="137"/>
                </a:cubicBezTo>
                <a:cubicBezTo>
                  <a:pt x="2241" y="142"/>
                  <a:pt x="2242" y="154"/>
                  <a:pt x="2253" y="155"/>
                </a:cubicBezTo>
                <a:cubicBezTo>
                  <a:pt x="2264" y="156"/>
                  <a:pt x="2287" y="144"/>
                  <a:pt x="2300" y="144"/>
                </a:cubicBezTo>
                <a:cubicBezTo>
                  <a:pt x="2313" y="144"/>
                  <a:pt x="2321" y="154"/>
                  <a:pt x="2331" y="152"/>
                </a:cubicBezTo>
                <a:cubicBezTo>
                  <a:pt x="2341" y="150"/>
                  <a:pt x="2348" y="136"/>
                  <a:pt x="2358" y="135"/>
                </a:cubicBezTo>
                <a:cubicBezTo>
                  <a:pt x="2368" y="134"/>
                  <a:pt x="2380" y="146"/>
                  <a:pt x="2390" y="143"/>
                </a:cubicBezTo>
                <a:cubicBezTo>
                  <a:pt x="2400" y="140"/>
                  <a:pt x="2408" y="121"/>
                  <a:pt x="2418" y="117"/>
                </a:cubicBezTo>
                <a:cubicBezTo>
                  <a:pt x="2428" y="113"/>
                  <a:pt x="2437" y="120"/>
                  <a:pt x="2447" y="117"/>
                </a:cubicBezTo>
                <a:cubicBezTo>
                  <a:pt x="2457" y="114"/>
                  <a:pt x="2469" y="101"/>
                  <a:pt x="2478" y="102"/>
                </a:cubicBezTo>
                <a:cubicBezTo>
                  <a:pt x="2487" y="103"/>
                  <a:pt x="2496" y="124"/>
                  <a:pt x="2502" y="126"/>
                </a:cubicBezTo>
                <a:cubicBezTo>
                  <a:pt x="2508" y="128"/>
                  <a:pt x="2510" y="116"/>
                  <a:pt x="2517" y="117"/>
                </a:cubicBezTo>
                <a:cubicBezTo>
                  <a:pt x="2524" y="118"/>
                  <a:pt x="2541" y="125"/>
                  <a:pt x="2544" y="132"/>
                </a:cubicBezTo>
                <a:cubicBezTo>
                  <a:pt x="2547" y="139"/>
                  <a:pt x="2534" y="155"/>
                  <a:pt x="2535" y="162"/>
                </a:cubicBezTo>
                <a:cubicBezTo>
                  <a:pt x="2536" y="169"/>
                  <a:pt x="2549" y="170"/>
                  <a:pt x="2550" y="177"/>
                </a:cubicBezTo>
                <a:cubicBezTo>
                  <a:pt x="2551" y="184"/>
                  <a:pt x="2540" y="197"/>
                  <a:pt x="2541" y="203"/>
                </a:cubicBezTo>
                <a:cubicBezTo>
                  <a:pt x="2542" y="209"/>
                  <a:pt x="2554" y="210"/>
                  <a:pt x="2559" y="212"/>
                </a:cubicBezTo>
                <a:cubicBezTo>
                  <a:pt x="2564" y="214"/>
                  <a:pt x="2569" y="218"/>
                  <a:pt x="2574" y="215"/>
                </a:cubicBezTo>
                <a:cubicBezTo>
                  <a:pt x="2579" y="212"/>
                  <a:pt x="2580" y="200"/>
                  <a:pt x="2588" y="195"/>
                </a:cubicBezTo>
                <a:cubicBezTo>
                  <a:pt x="2596" y="190"/>
                  <a:pt x="2614" y="188"/>
                  <a:pt x="2621" y="183"/>
                </a:cubicBezTo>
                <a:cubicBezTo>
                  <a:pt x="2628" y="178"/>
                  <a:pt x="2626" y="165"/>
                  <a:pt x="2630" y="162"/>
                </a:cubicBezTo>
                <a:cubicBezTo>
                  <a:pt x="2634" y="159"/>
                  <a:pt x="2643" y="163"/>
                  <a:pt x="2645" y="167"/>
                </a:cubicBezTo>
                <a:cubicBezTo>
                  <a:pt x="2647" y="171"/>
                  <a:pt x="2638" y="182"/>
                  <a:pt x="2640" y="188"/>
                </a:cubicBezTo>
                <a:cubicBezTo>
                  <a:pt x="2642" y="194"/>
                  <a:pt x="2658" y="201"/>
                  <a:pt x="2657" y="206"/>
                </a:cubicBezTo>
                <a:cubicBezTo>
                  <a:pt x="2656" y="211"/>
                  <a:pt x="2640" y="216"/>
                  <a:pt x="2636" y="221"/>
                </a:cubicBezTo>
                <a:cubicBezTo>
                  <a:pt x="2632" y="226"/>
                  <a:pt x="2638" y="230"/>
                  <a:pt x="2634" y="237"/>
                </a:cubicBezTo>
                <a:cubicBezTo>
                  <a:pt x="2630" y="244"/>
                  <a:pt x="2624" y="255"/>
                  <a:pt x="2613" y="261"/>
                </a:cubicBezTo>
                <a:cubicBezTo>
                  <a:pt x="2602" y="267"/>
                  <a:pt x="2580" y="269"/>
                  <a:pt x="2570" y="275"/>
                </a:cubicBezTo>
                <a:cubicBezTo>
                  <a:pt x="2560" y="281"/>
                  <a:pt x="2555" y="289"/>
                  <a:pt x="2555" y="296"/>
                </a:cubicBezTo>
                <a:cubicBezTo>
                  <a:pt x="2555" y="303"/>
                  <a:pt x="2567" y="310"/>
                  <a:pt x="2571" y="317"/>
                </a:cubicBezTo>
                <a:cubicBezTo>
                  <a:pt x="2575" y="324"/>
                  <a:pt x="2578" y="328"/>
                  <a:pt x="2580" y="335"/>
                </a:cubicBezTo>
                <a:cubicBezTo>
                  <a:pt x="2582" y="342"/>
                  <a:pt x="2579" y="355"/>
                  <a:pt x="2582" y="360"/>
                </a:cubicBezTo>
                <a:cubicBezTo>
                  <a:pt x="2585" y="365"/>
                  <a:pt x="2595" y="362"/>
                  <a:pt x="2598" y="365"/>
                </a:cubicBezTo>
                <a:cubicBezTo>
                  <a:pt x="2601" y="368"/>
                  <a:pt x="2597" y="375"/>
                  <a:pt x="2603" y="381"/>
                </a:cubicBezTo>
                <a:cubicBezTo>
                  <a:pt x="2609" y="387"/>
                  <a:pt x="2630" y="394"/>
                  <a:pt x="2633" y="401"/>
                </a:cubicBezTo>
                <a:cubicBezTo>
                  <a:pt x="2636" y="408"/>
                  <a:pt x="2622" y="415"/>
                  <a:pt x="2621" y="426"/>
                </a:cubicBezTo>
                <a:cubicBezTo>
                  <a:pt x="2620" y="437"/>
                  <a:pt x="2630" y="455"/>
                  <a:pt x="2627" y="465"/>
                </a:cubicBezTo>
                <a:cubicBezTo>
                  <a:pt x="2624" y="475"/>
                  <a:pt x="2608" y="480"/>
                  <a:pt x="2603" y="489"/>
                </a:cubicBezTo>
                <a:cubicBezTo>
                  <a:pt x="2598" y="498"/>
                  <a:pt x="2603" y="513"/>
                  <a:pt x="2598" y="519"/>
                </a:cubicBezTo>
                <a:cubicBezTo>
                  <a:pt x="2593" y="525"/>
                  <a:pt x="2576" y="522"/>
                  <a:pt x="2570" y="525"/>
                </a:cubicBezTo>
                <a:lnTo>
                  <a:pt x="2561" y="536"/>
                </a:lnTo>
                <a:lnTo>
                  <a:pt x="0" y="533"/>
                </a:lnTo>
                <a:lnTo>
                  <a:pt x="0" y="352"/>
                </a:lnTo>
                <a:close/>
              </a:path>
            </a:pathLst>
          </a:custGeom>
          <a:pattFill prst="dkUp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138" name="Freeform 90" descr="Dark upward diagonal"/>
          <p:cNvSpPr>
            <a:spLocks/>
          </p:cNvSpPr>
          <p:nvPr/>
        </p:nvSpPr>
        <p:spPr bwMode="auto">
          <a:xfrm>
            <a:off x="3791894" y="3505201"/>
            <a:ext cx="1800473" cy="866775"/>
          </a:xfrm>
          <a:custGeom>
            <a:avLst/>
            <a:gdLst>
              <a:gd name="T0" fmla="*/ 63004729 w 985"/>
              <a:gd name="T1" fmla="*/ 1265118410 h 728"/>
              <a:gd name="T2" fmla="*/ 793850268 w 985"/>
              <a:gd name="T3" fmla="*/ 466228155 h 728"/>
              <a:gd name="T4" fmla="*/ 1096269238 w 985"/>
              <a:gd name="T5" fmla="*/ 10080625 h 728"/>
              <a:gd name="T6" fmla="*/ 1360884870 w 985"/>
              <a:gd name="T7" fmla="*/ 73083738 h 728"/>
              <a:gd name="T8" fmla="*/ 1799392486 w 985"/>
              <a:gd name="T9" fmla="*/ 327620302 h 728"/>
              <a:gd name="T10" fmla="*/ 2021166252 w 985"/>
              <a:gd name="T11" fmla="*/ 206652793 h 728"/>
              <a:gd name="T12" fmla="*/ 2132053135 w 985"/>
              <a:gd name="T13" fmla="*/ 214214102 h 728"/>
              <a:gd name="T14" fmla="*/ 2147483647 w 985"/>
              <a:gd name="T15" fmla="*/ 388104032 h 728"/>
              <a:gd name="T16" fmla="*/ 2127012822 w 985"/>
              <a:gd name="T17" fmla="*/ 493950658 h 728"/>
              <a:gd name="T18" fmla="*/ 2147483647 w 985"/>
              <a:gd name="T19" fmla="*/ 594756874 h 728"/>
              <a:gd name="T20" fmla="*/ 2147483647 w 985"/>
              <a:gd name="T21" fmla="*/ 501510330 h 728"/>
              <a:gd name="T22" fmla="*/ 2147483647 w 985"/>
              <a:gd name="T23" fmla="*/ 451108810 h 728"/>
              <a:gd name="T24" fmla="*/ 2147483647 w 985"/>
              <a:gd name="T25" fmla="*/ 630039050 h 728"/>
              <a:gd name="T26" fmla="*/ 2147483647 w 985"/>
              <a:gd name="T27" fmla="*/ 788809634 h 728"/>
              <a:gd name="T28" fmla="*/ 2147483647 w 985"/>
              <a:gd name="T29" fmla="*/ 977820694 h 728"/>
              <a:gd name="T30" fmla="*/ 2147483647 w 985"/>
              <a:gd name="T31" fmla="*/ 1161791245 h 728"/>
              <a:gd name="T32" fmla="*/ 2147483647 w 985"/>
              <a:gd name="T33" fmla="*/ 1313002157 h 728"/>
              <a:gd name="T34" fmla="*/ 2147483647 w 985"/>
              <a:gd name="T35" fmla="*/ 1486892086 h 728"/>
              <a:gd name="T36" fmla="*/ 2147483647 w 985"/>
              <a:gd name="T37" fmla="*/ 1567537059 h 728"/>
              <a:gd name="T38" fmla="*/ 2147483647 w 985"/>
              <a:gd name="T39" fmla="*/ 1620461116 h 728"/>
              <a:gd name="T40" fmla="*/ 2147483647 w 985"/>
              <a:gd name="T41" fmla="*/ 1698585537 h 728"/>
              <a:gd name="T42" fmla="*/ 2036287190 w 985"/>
              <a:gd name="T43" fmla="*/ 1759069266 h 728"/>
              <a:gd name="T44" fmla="*/ 1859876240 w 985"/>
              <a:gd name="T45" fmla="*/ 1668343672 h 728"/>
              <a:gd name="T46" fmla="*/ 1746469994 w 985"/>
              <a:gd name="T47" fmla="*/ 1597778924 h 728"/>
              <a:gd name="T48" fmla="*/ 1776711871 w 985"/>
              <a:gd name="T49" fmla="*/ 1547375815 h 728"/>
              <a:gd name="T50" fmla="*/ 1670865301 w 985"/>
              <a:gd name="T51" fmla="*/ 1547375815 h 728"/>
              <a:gd name="T52" fmla="*/ 1580139273 w 985"/>
              <a:gd name="T53" fmla="*/ 1547375815 h 728"/>
              <a:gd name="T54" fmla="*/ 1454131451 w 985"/>
              <a:gd name="T55" fmla="*/ 1486892086 h 728"/>
              <a:gd name="T56" fmla="*/ 1340723618 w 985"/>
              <a:gd name="T57" fmla="*/ 1479332413 h 728"/>
              <a:gd name="T58" fmla="*/ 1239917361 w 985"/>
              <a:gd name="T59" fmla="*/ 1529735521 h 728"/>
              <a:gd name="T60" fmla="*/ 1096269238 w 985"/>
              <a:gd name="T61" fmla="*/ 1605340184 h 728"/>
              <a:gd name="T62" fmla="*/ 1088707975 w 985"/>
              <a:gd name="T63" fmla="*/ 1713706469 h 728"/>
              <a:gd name="T64" fmla="*/ 1121470803 w 985"/>
              <a:gd name="T65" fmla="*/ 1811993324 h 728"/>
              <a:gd name="T66" fmla="*/ 975301729 w 985"/>
              <a:gd name="T67" fmla="*/ 1827114256 h 728"/>
              <a:gd name="T68" fmla="*/ 720764938 w 985"/>
              <a:gd name="T69" fmla="*/ 1718746780 h 728"/>
              <a:gd name="T70" fmla="*/ 577116815 w 985"/>
              <a:gd name="T71" fmla="*/ 1577617680 h 728"/>
              <a:gd name="T72" fmla="*/ 468749295 w 985"/>
              <a:gd name="T73" fmla="*/ 1539816143 h 728"/>
              <a:gd name="T74" fmla="*/ 347781687 w 985"/>
              <a:gd name="T75" fmla="*/ 1517133951 h 728"/>
              <a:gd name="T76" fmla="*/ 98286919 w 985"/>
              <a:gd name="T77" fmla="*/ 1418848684 h 7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5"/>
              <a:gd name="T118" fmla="*/ 0 h 728"/>
              <a:gd name="T119" fmla="*/ 985 w 985"/>
              <a:gd name="T120" fmla="*/ 728 h 7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5" h="728">
                <a:moveTo>
                  <a:pt x="0" y="521"/>
                </a:moveTo>
                <a:lnTo>
                  <a:pt x="25" y="502"/>
                </a:lnTo>
                <a:cubicBezTo>
                  <a:pt x="64" y="466"/>
                  <a:pt x="184" y="360"/>
                  <a:pt x="232" y="307"/>
                </a:cubicBezTo>
                <a:cubicBezTo>
                  <a:pt x="280" y="254"/>
                  <a:pt x="290" y="229"/>
                  <a:pt x="315" y="185"/>
                </a:cubicBezTo>
                <a:cubicBezTo>
                  <a:pt x="340" y="141"/>
                  <a:pt x="361" y="74"/>
                  <a:pt x="381" y="44"/>
                </a:cubicBezTo>
                <a:cubicBezTo>
                  <a:pt x="401" y="14"/>
                  <a:pt x="417" y="8"/>
                  <a:pt x="435" y="4"/>
                </a:cubicBezTo>
                <a:cubicBezTo>
                  <a:pt x="453" y="0"/>
                  <a:pt x="470" y="18"/>
                  <a:pt x="487" y="22"/>
                </a:cubicBezTo>
                <a:cubicBezTo>
                  <a:pt x="504" y="26"/>
                  <a:pt x="516" y="10"/>
                  <a:pt x="540" y="29"/>
                </a:cubicBezTo>
                <a:cubicBezTo>
                  <a:pt x="564" y="48"/>
                  <a:pt x="599" y="117"/>
                  <a:pt x="628" y="134"/>
                </a:cubicBezTo>
                <a:cubicBezTo>
                  <a:pt x="657" y="151"/>
                  <a:pt x="689" y="137"/>
                  <a:pt x="714" y="130"/>
                </a:cubicBezTo>
                <a:cubicBezTo>
                  <a:pt x="739" y="123"/>
                  <a:pt x="762" y="100"/>
                  <a:pt x="777" y="92"/>
                </a:cubicBezTo>
                <a:cubicBezTo>
                  <a:pt x="792" y="84"/>
                  <a:pt x="794" y="82"/>
                  <a:pt x="802" y="82"/>
                </a:cubicBezTo>
                <a:cubicBezTo>
                  <a:pt x="810" y="82"/>
                  <a:pt x="819" y="94"/>
                  <a:pt x="826" y="94"/>
                </a:cubicBezTo>
                <a:cubicBezTo>
                  <a:pt x="833" y="94"/>
                  <a:pt x="835" y="76"/>
                  <a:pt x="846" y="85"/>
                </a:cubicBezTo>
                <a:cubicBezTo>
                  <a:pt x="857" y="94"/>
                  <a:pt x="889" y="134"/>
                  <a:pt x="895" y="146"/>
                </a:cubicBezTo>
                <a:lnTo>
                  <a:pt x="882" y="154"/>
                </a:lnTo>
                <a:cubicBezTo>
                  <a:pt x="877" y="159"/>
                  <a:pt x="870" y="171"/>
                  <a:pt x="864" y="178"/>
                </a:cubicBezTo>
                <a:cubicBezTo>
                  <a:pt x="858" y="185"/>
                  <a:pt x="848" y="188"/>
                  <a:pt x="844" y="196"/>
                </a:cubicBezTo>
                <a:cubicBezTo>
                  <a:pt x="840" y="204"/>
                  <a:pt x="832" y="219"/>
                  <a:pt x="840" y="226"/>
                </a:cubicBezTo>
                <a:cubicBezTo>
                  <a:pt x="848" y="233"/>
                  <a:pt x="880" y="238"/>
                  <a:pt x="891" y="236"/>
                </a:cubicBezTo>
                <a:cubicBezTo>
                  <a:pt x="902" y="234"/>
                  <a:pt x="903" y="221"/>
                  <a:pt x="904" y="215"/>
                </a:cubicBezTo>
                <a:cubicBezTo>
                  <a:pt x="905" y="209"/>
                  <a:pt x="896" y="205"/>
                  <a:pt x="898" y="199"/>
                </a:cubicBezTo>
                <a:cubicBezTo>
                  <a:pt x="900" y="193"/>
                  <a:pt x="910" y="182"/>
                  <a:pt x="915" y="179"/>
                </a:cubicBezTo>
                <a:cubicBezTo>
                  <a:pt x="920" y="176"/>
                  <a:pt x="927" y="178"/>
                  <a:pt x="931" y="179"/>
                </a:cubicBezTo>
                <a:cubicBezTo>
                  <a:pt x="935" y="180"/>
                  <a:pt x="939" y="175"/>
                  <a:pt x="942" y="187"/>
                </a:cubicBezTo>
                <a:cubicBezTo>
                  <a:pt x="945" y="199"/>
                  <a:pt x="944" y="233"/>
                  <a:pt x="949" y="250"/>
                </a:cubicBezTo>
                <a:cubicBezTo>
                  <a:pt x="954" y="267"/>
                  <a:pt x="972" y="280"/>
                  <a:pt x="975" y="290"/>
                </a:cubicBezTo>
                <a:cubicBezTo>
                  <a:pt x="978" y="300"/>
                  <a:pt x="967" y="305"/>
                  <a:pt x="967" y="313"/>
                </a:cubicBezTo>
                <a:cubicBezTo>
                  <a:pt x="967" y="321"/>
                  <a:pt x="983" y="329"/>
                  <a:pt x="972" y="341"/>
                </a:cubicBezTo>
                <a:cubicBezTo>
                  <a:pt x="961" y="353"/>
                  <a:pt x="908" y="373"/>
                  <a:pt x="901" y="388"/>
                </a:cubicBezTo>
                <a:cubicBezTo>
                  <a:pt x="894" y="403"/>
                  <a:pt x="928" y="419"/>
                  <a:pt x="931" y="431"/>
                </a:cubicBezTo>
                <a:cubicBezTo>
                  <a:pt x="934" y="443"/>
                  <a:pt x="925" y="450"/>
                  <a:pt x="922" y="461"/>
                </a:cubicBezTo>
                <a:cubicBezTo>
                  <a:pt x="919" y="472"/>
                  <a:pt x="916" y="486"/>
                  <a:pt x="913" y="496"/>
                </a:cubicBezTo>
                <a:cubicBezTo>
                  <a:pt x="910" y="506"/>
                  <a:pt x="893" y="510"/>
                  <a:pt x="903" y="521"/>
                </a:cubicBezTo>
                <a:cubicBezTo>
                  <a:pt x="913" y="532"/>
                  <a:pt x="967" y="554"/>
                  <a:pt x="976" y="565"/>
                </a:cubicBezTo>
                <a:cubicBezTo>
                  <a:pt x="985" y="576"/>
                  <a:pt x="962" y="580"/>
                  <a:pt x="958" y="590"/>
                </a:cubicBezTo>
                <a:cubicBezTo>
                  <a:pt x="954" y="600"/>
                  <a:pt x="956" y="620"/>
                  <a:pt x="951" y="625"/>
                </a:cubicBezTo>
                <a:cubicBezTo>
                  <a:pt x="946" y="630"/>
                  <a:pt x="936" y="620"/>
                  <a:pt x="930" y="622"/>
                </a:cubicBezTo>
                <a:cubicBezTo>
                  <a:pt x="924" y="624"/>
                  <a:pt x="918" y="634"/>
                  <a:pt x="912" y="637"/>
                </a:cubicBezTo>
                <a:cubicBezTo>
                  <a:pt x="906" y="640"/>
                  <a:pt x="895" y="639"/>
                  <a:pt x="891" y="643"/>
                </a:cubicBezTo>
                <a:cubicBezTo>
                  <a:pt x="887" y="647"/>
                  <a:pt x="890" y="659"/>
                  <a:pt x="885" y="664"/>
                </a:cubicBezTo>
                <a:cubicBezTo>
                  <a:pt x="880" y="669"/>
                  <a:pt x="867" y="670"/>
                  <a:pt x="858" y="674"/>
                </a:cubicBezTo>
                <a:cubicBezTo>
                  <a:pt x="849" y="678"/>
                  <a:pt x="839" y="687"/>
                  <a:pt x="831" y="691"/>
                </a:cubicBezTo>
                <a:cubicBezTo>
                  <a:pt x="823" y="695"/>
                  <a:pt x="818" y="698"/>
                  <a:pt x="808" y="698"/>
                </a:cubicBezTo>
                <a:cubicBezTo>
                  <a:pt x="798" y="698"/>
                  <a:pt x="780" y="695"/>
                  <a:pt x="768" y="689"/>
                </a:cubicBezTo>
                <a:cubicBezTo>
                  <a:pt x="756" y="683"/>
                  <a:pt x="748" y="667"/>
                  <a:pt x="738" y="662"/>
                </a:cubicBezTo>
                <a:cubicBezTo>
                  <a:pt x="728" y="657"/>
                  <a:pt x="715" y="666"/>
                  <a:pt x="708" y="661"/>
                </a:cubicBezTo>
                <a:cubicBezTo>
                  <a:pt x="701" y="656"/>
                  <a:pt x="698" y="640"/>
                  <a:pt x="693" y="634"/>
                </a:cubicBezTo>
                <a:cubicBezTo>
                  <a:pt x="688" y="628"/>
                  <a:pt x="677" y="629"/>
                  <a:pt x="679" y="626"/>
                </a:cubicBezTo>
                <a:cubicBezTo>
                  <a:pt x="681" y="623"/>
                  <a:pt x="704" y="619"/>
                  <a:pt x="705" y="614"/>
                </a:cubicBezTo>
                <a:cubicBezTo>
                  <a:pt x="706" y="609"/>
                  <a:pt x="691" y="596"/>
                  <a:pt x="684" y="596"/>
                </a:cubicBezTo>
                <a:cubicBezTo>
                  <a:pt x="677" y="596"/>
                  <a:pt x="670" y="612"/>
                  <a:pt x="663" y="614"/>
                </a:cubicBezTo>
                <a:cubicBezTo>
                  <a:pt x="656" y="616"/>
                  <a:pt x="648" y="607"/>
                  <a:pt x="642" y="607"/>
                </a:cubicBezTo>
                <a:cubicBezTo>
                  <a:pt x="636" y="607"/>
                  <a:pt x="634" y="617"/>
                  <a:pt x="627" y="614"/>
                </a:cubicBezTo>
                <a:cubicBezTo>
                  <a:pt x="620" y="611"/>
                  <a:pt x="608" y="591"/>
                  <a:pt x="600" y="587"/>
                </a:cubicBezTo>
                <a:cubicBezTo>
                  <a:pt x="592" y="583"/>
                  <a:pt x="585" y="591"/>
                  <a:pt x="577" y="590"/>
                </a:cubicBezTo>
                <a:cubicBezTo>
                  <a:pt x="569" y="589"/>
                  <a:pt x="556" y="581"/>
                  <a:pt x="549" y="581"/>
                </a:cubicBezTo>
                <a:cubicBezTo>
                  <a:pt x="542" y="581"/>
                  <a:pt x="537" y="586"/>
                  <a:pt x="532" y="587"/>
                </a:cubicBezTo>
                <a:cubicBezTo>
                  <a:pt x="527" y="588"/>
                  <a:pt x="524" y="581"/>
                  <a:pt x="517" y="584"/>
                </a:cubicBezTo>
                <a:cubicBezTo>
                  <a:pt x="510" y="587"/>
                  <a:pt x="498" y="604"/>
                  <a:pt x="492" y="607"/>
                </a:cubicBezTo>
                <a:cubicBezTo>
                  <a:pt x="486" y="610"/>
                  <a:pt x="490" y="597"/>
                  <a:pt x="481" y="602"/>
                </a:cubicBezTo>
                <a:cubicBezTo>
                  <a:pt x="472" y="607"/>
                  <a:pt x="442" y="627"/>
                  <a:pt x="435" y="637"/>
                </a:cubicBezTo>
                <a:cubicBezTo>
                  <a:pt x="428" y="647"/>
                  <a:pt x="441" y="654"/>
                  <a:pt x="441" y="661"/>
                </a:cubicBezTo>
                <a:cubicBezTo>
                  <a:pt x="441" y="668"/>
                  <a:pt x="429" y="673"/>
                  <a:pt x="432" y="680"/>
                </a:cubicBezTo>
                <a:cubicBezTo>
                  <a:pt x="435" y="687"/>
                  <a:pt x="460" y="697"/>
                  <a:pt x="462" y="703"/>
                </a:cubicBezTo>
                <a:cubicBezTo>
                  <a:pt x="464" y="709"/>
                  <a:pt x="451" y="718"/>
                  <a:pt x="445" y="719"/>
                </a:cubicBezTo>
                <a:cubicBezTo>
                  <a:pt x="439" y="720"/>
                  <a:pt x="436" y="709"/>
                  <a:pt x="426" y="710"/>
                </a:cubicBezTo>
                <a:cubicBezTo>
                  <a:pt x="416" y="711"/>
                  <a:pt x="400" y="728"/>
                  <a:pt x="387" y="725"/>
                </a:cubicBezTo>
                <a:cubicBezTo>
                  <a:pt x="374" y="722"/>
                  <a:pt x="366" y="701"/>
                  <a:pt x="349" y="694"/>
                </a:cubicBezTo>
                <a:cubicBezTo>
                  <a:pt x="332" y="687"/>
                  <a:pt x="301" y="692"/>
                  <a:pt x="286" y="682"/>
                </a:cubicBezTo>
                <a:cubicBezTo>
                  <a:pt x="271" y="672"/>
                  <a:pt x="267" y="646"/>
                  <a:pt x="258" y="637"/>
                </a:cubicBezTo>
                <a:cubicBezTo>
                  <a:pt x="249" y="628"/>
                  <a:pt x="237" y="631"/>
                  <a:pt x="229" y="626"/>
                </a:cubicBezTo>
                <a:cubicBezTo>
                  <a:pt x="221" y="621"/>
                  <a:pt x="218" y="606"/>
                  <a:pt x="211" y="604"/>
                </a:cubicBezTo>
                <a:cubicBezTo>
                  <a:pt x="204" y="602"/>
                  <a:pt x="192" y="606"/>
                  <a:pt x="186" y="611"/>
                </a:cubicBezTo>
                <a:cubicBezTo>
                  <a:pt x="180" y="616"/>
                  <a:pt x="180" y="632"/>
                  <a:pt x="172" y="631"/>
                </a:cubicBezTo>
                <a:cubicBezTo>
                  <a:pt x="164" y="630"/>
                  <a:pt x="152" y="612"/>
                  <a:pt x="138" y="602"/>
                </a:cubicBezTo>
                <a:cubicBezTo>
                  <a:pt x="124" y="592"/>
                  <a:pt x="103" y="580"/>
                  <a:pt x="87" y="574"/>
                </a:cubicBezTo>
                <a:cubicBezTo>
                  <a:pt x="71" y="568"/>
                  <a:pt x="54" y="572"/>
                  <a:pt x="39" y="563"/>
                </a:cubicBezTo>
                <a:cubicBezTo>
                  <a:pt x="24" y="554"/>
                  <a:pt x="0" y="521"/>
                  <a:pt x="0" y="521"/>
                </a:cubicBezTo>
                <a:close/>
              </a:path>
            </a:pathLst>
          </a:custGeom>
          <a:pattFill prst="dkUp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135" name="Freeform 87"/>
          <p:cNvSpPr>
            <a:spLocks/>
          </p:cNvSpPr>
          <p:nvPr/>
        </p:nvSpPr>
        <p:spPr bwMode="auto">
          <a:xfrm>
            <a:off x="3540660" y="2399111"/>
            <a:ext cx="2285070" cy="1727597"/>
          </a:xfrm>
          <a:custGeom>
            <a:avLst/>
            <a:gdLst>
              <a:gd name="T0" fmla="*/ 2147483647 w 1351"/>
              <a:gd name="T1" fmla="*/ 78124032 h 1451"/>
              <a:gd name="T2" fmla="*/ 2147483647 w 1351"/>
              <a:gd name="T3" fmla="*/ 209172158 h 1451"/>
              <a:gd name="T4" fmla="*/ 2147483647 w 1351"/>
              <a:gd name="T5" fmla="*/ 435986195 h 1451"/>
              <a:gd name="T6" fmla="*/ 2147483647 w 1351"/>
              <a:gd name="T7" fmla="*/ 773686945 h 1451"/>
              <a:gd name="T8" fmla="*/ 2091730213 w 1351"/>
              <a:gd name="T9" fmla="*/ 773686945 h 1451"/>
              <a:gd name="T10" fmla="*/ 1869956491 w 1351"/>
              <a:gd name="T11" fmla="*/ 808969113 h 1451"/>
              <a:gd name="T12" fmla="*/ 1804432437 w 1351"/>
              <a:gd name="T13" fmla="*/ 990420461 h 1451"/>
              <a:gd name="T14" fmla="*/ 1723787448 w 1351"/>
              <a:gd name="T15" fmla="*/ 1106347584 h 1451"/>
              <a:gd name="T16" fmla="*/ 1612900190 w 1351"/>
              <a:gd name="T17" fmla="*/ 1146670062 h 1451"/>
              <a:gd name="T18" fmla="*/ 1527214888 w 1351"/>
              <a:gd name="T19" fmla="*/ 1151710372 h 1451"/>
              <a:gd name="T20" fmla="*/ 1360884597 w 1351"/>
              <a:gd name="T21" fmla="*/ 1242435947 h 1451"/>
              <a:gd name="T22" fmla="*/ 1502013329 w 1351"/>
              <a:gd name="T23" fmla="*/ 1328121212 h 1451"/>
              <a:gd name="T24" fmla="*/ 1350803974 w 1351"/>
              <a:gd name="T25" fmla="*/ 1333161521 h 1451"/>
              <a:gd name="T26" fmla="*/ 1244957425 w 1351"/>
              <a:gd name="T27" fmla="*/ 1313000283 h 1451"/>
              <a:gd name="T28" fmla="*/ 1134070564 w 1351"/>
              <a:gd name="T29" fmla="*/ 1247476256 h 1451"/>
              <a:gd name="T30" fmla="*/ 1013103079 w 1351"/>
              <a:gd name="T31" fmla="*/ 1181952230 h 1451"/>
              <a:gd name="T32" fmla="*/ 992941832 w 1351"/>
              <a:gd name="T33" fmla="*/ 1071065416 h 1451"/>
              <a:gd name="T34" fmla="*/ 912296842 w 1351"/>
              <a:gd name="T35" fmla="*/ 1035783248 h 1451"/>
              <a:gd name="T36" fmla="*/ 882054971 w 1351"/>
              <a:gd name="T37" fmla="*/ 1101307275 h 1451"/>
              <a:gd name="T38" fmla="*/ 902216219 w 1351"/>
              <a:gd name="T39" fmla="*/ 1202113469 h 1451"/>
              <a:gd name="T40" fmla="*/ 917337154 w 1351"/>
              <a:gd name="T41" fmla="*/ 1282758424 h 1451"/>
              <a:gd name="T42" fmla="*/ 892135595 w 1351"/>
              <a:gd name="T43" fmla="*/ 1393645238 h 1451"/>
              <a:gd name="T44" fmla="*/ 882054971 w 1351"/>
              <a:gd name="T45" fmla="*/ 1499491742 h 1451"/>
              <a:gd name="T46" fmla="*/ 756046976 w 1351"/>
              <a:gd name="T47" fmla="*/ 1439008025 h 1451"/>
              <a:gd name="T48" fmla="*/ 589716685 w 1351"/>
              <a:gd name="T49" fmla="*/ 1403725857 h 1451"/>
              <a:gd name="T50" fmla="*/ 534273255 w 1351"/>
              <a:gd name="T51" fmla="*/ 1272677805 h 1451"/>
              <a:gd name="T52" fmla="*/ 448587953 w 1351"/>
              <a:gd name="T53" fmla="*/ 1247476256 h 1451"/>
              <a:gd name="T54" fmla="*/ 362902553 w 1351"/>
              <a:gd name="T55" fmla="*/ 1267637495 h 1451"/>
              <a:gd name="T56" fmla="*/ 241935068 w 1351"/>
              <a:gd name="T57" fmla="*/ 1257556876 h 1451"/>
              <a:gd name="T58" fmla="*/ 60483767 w 1351"/>
              <a:gd name="T59" fmla="*/ 1348282450 h 1451"/>
              <a:gd name="T60" fmla="*/ 151209405 w 1351"/>
              <a:gd name="T61" fmla="*/ 1348282450 h 1451"/>
              <a:gd name="T62" fmla="*/ 75604703 w 1351"/>
              <a:gd name="T63" fmla="*/ 1378524309 h 1451"/>
              <a:gd name="T64" fmla="*/ 171370653 w 1351"/>
              <a:gd name="T65" fmla="*/ 1439008025 h 1451"/>
              <a:gd name="T66" fmla="*/ 73085340 w 1351"/>
              <a:gd name="T67" fmla="*/ 1431448354 h 1451"/>
              <a:gd name="T68" fmla="*/ 141128782 w 1351"/>
              <a:gd name="T69" fmla="*/ 1567536717 h 1451"/>
              <a:gd name="T70" fmla="*/ 604837621 w 1351"/>
              <a:gd name="T71" fmla="*/ 2147483647 h 1451"/>
              <a:gd name="T72" fmla="*/ 342741305 w 1351"/>
              <a:gd name="T73" fmla="*/ 2147483647 h 1451"/>
              <a:gd name="T74" fmla="*/ 337700993 w 1351"/>
              <a:gd name="T75" fmla="*/ 2147483647 h 1451"/>
              <a:gd name="T76" fmla="*/ 433467018 w 1351"/>
              <a:gd name="T77" fmla="*/ 2147483647 h 1451"/>
              <a:gd name="T78" fmla="*/ 1426408651 w 1351"/>
              <a:gd name="T79" fmla="*/ 2147483647 h 1451"/>
              <a:gd name="T80" fmla="*/ 1789311502 w 1351"/>
              <a:gd name="T81" fmla="*/ 2147483647 h 1451"/>
              <a:gd name="T82" fmla="*/ 2147483647 w 1351"/>
              <a:gd name="T83" fmla="*/ 2147483647 h 1451"/>
              <a:gd name="T84" fmla="*/ 2147483647 w 1351"/>
              <a:gd name="T85" fmla="*/ 2147483647 h 1451"/>
              <a:gd name="T86" fmla="*/ 2147483647 w 1351"/>
              <a:gd name="T87" fmla="*/ 2147483647 h 1451"/>
              <a:gd name="T88" fmla="*/ 2147483647 w 1351"/>
              <a:gd name="T89" fmla="*/ 2147483647 h 1451"/>
              <a:gd name="T90" fmla="*/ 2147483647 w 1351"/>
              <a:gd name="T91" fmla="*/ 2147483647 h 1451"/>
              <a:gd name="T92" fmla="*/ 2147483647 w 1351"/>
              <a:gd name="T93" fmla="*/ 2147483647 h 1451"/>
              <a:gd name="T94" fmla="*/ 2147483647 w 1351"/>
              <a:gd name="T95" fmla="*/ 2147483647 h 1451"/>
              <a:gd name="T96" fmla="*/ 2147483647 w 1351"/>
              <a:gd name="T97" fmla="*/ 1988402181 h 1451"/>
              <a:gd name="T98" fmla="*/ 2147483647 w 1351"/>
              <a:gd name="T99" fmla="*/ 1796870412 h 1451"/>
              <a:gd name="T100" fmla="*/ 2147483647 w 1351"/>
              <a:gd name="T101" fmla="*/ 1504532051 h 1451"/>
              <a:gd name="T102" fmla="*/ 2147483647 w 1351"/>
              <a:gd name="T103" fmla="*/ 1116428204 h 1451"/>
              <a:gd name="T104" fmla="*/ 2147483647 w 1351"/>
              <a:gd name="T105" fmla="*/ 945057674 h 1451"/>
              <a:gd name="T106" fmla="*/ 2147483647 w 1351"/>
              <a:gd name="T107" fmla="*/ 677921061 h 1451"/>
              <a:gd name="T108" fmla="*/ 2147483647 w 1351"/>
              <a:gd name="T109" fmla="*/ 430945885 h 1451"/>
              <a:gd name="T110" fmla="*/ 2147483647 w 1351"/>
              <a:gd name="T111" fmla="*/ 370462069 h 1451"/>
              <a:gd name="T112" fmla="*/ 2147483647 w 1351"/>
              <a:gd name="T113" fmla="*/ 183970560 h 1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1"/>
              <a:gd name="T172" fmla="*/ 0 h 1451"/>
              <a:gd name="T173" fmla="*/ 1351 w 1351"/>
              <a:gd name="T174" fmla="*/ 1451 h 1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1" h="1451">
                <a:moveTo>
                  <a:pt x="1332" y="73"/>
                </a:moveTo>
                <a:cubicBezTo>
                  <a:pt x="1330" y="60"/>
                  <a:pt x="1328" y="42"/>
                  <a:pt x="1302" y="31"/>
                </a:cubicBezTo>
                <a:cubicBezTo>
                  <a:pt x="1276" y="20"/>
                  <a:pt x="1213" y="0"/>
                  <a:pt x="1178" y="9"/>
                </a:cubicBezTo>
                <a:cubicBezTo>
                  <a:pt x="1143" y="18"/>
                  <a:pt x="1107" y="62"/>
                  <a:pt x="1090" y="83"/>
                </a:cubicBezTo>
                <a:cubicBezTo>
                  <a:pt x="1073" y="104"/>
                  <a:pt x="1085" y="120"/>
                  <a:pt x="1078" y="135"/>
                </a:cubicBezTo>
                <a:cubicBezTo>
                  <a:pt x="1071" y="150"/>
                  <a:pt x="1057" y="163"/>
                  <a:pt x="1046" y="173"/>
                </a:cubicBezTo>
                <a:cubicBezTo>
                  <a:pt x="1035" y="183"/>
                  <a:pt x="1038" y="171"/>
                  <a:pt x="1012" y="193"/>
                </a:cubicBezTo>
                <a:cubicBezTo>
                  <a:pt x="986" y="215"/>
                  <a:pt x="914" y="285"/>
                  <a:pt x="888" y="307"/>
                </a:cubicBezTo>
                <a:cubicBezTo>
                  <a:pt x="862" y="329"/>
                  <a:pt x="868" y="323"/>
                  <a:pt x="858" y="323"/>
                </a:cubicBezTo>
                <a:cubicBezTo>
                  <a:pt x="848" y="323"/>
                  <a:pt x="840" y="308"/>
                  <a:pt x="830" y="307"/>
                </a:cubicBezTo>
                <a:cubicBezTo>
                  <a:pt x="820" y="306"/>
                  <a:pt x="813" y="317"/>
                  <a:pt x="798" y="319"/>
                </a:cubicBezTo>
                <a:cubicBezTo>
                  <a:pt x="783" y="321"/>
                  <a:pt x="753" y="315"/>
                  <a:pt x="742" y="321"/>
                </a:cubicBezTo>
                <a:cubicBezTo>
                  <a:pt x="731" y="327"/>
                  <a:pt x="736" y="345"/>
                  <a:pt x="732" y="357"/>
                </a:cubicBezTo>
                <a:cubicBezTo>
                  <a:pt x="728" y="369"/>
                  <a:pt x="720" y="381"/>
                  <a:pt x="716" y="393"/>
                </a:cubicBezTo>
                <a:cubicBezTo>
                  <a:pt x="712" y="405"/>
                  <a:pt x="715" y="421"/>
                  <a:pt x="710" y="429"/>
                </a:cubicBezTo>
                <a:cubicBezTo>
                  <a:pt x="705" y="437"/>
                  <a:pt x="692" y="434"/>
                  <a:pt x="684" y="439"/>
                </a:cubicBezTo>
                <a:cubicBezTo>
                  <a:pt x="676" y="444"/>
                  <a:pt x="667" y="454"/>
                  <a:pt x="660" y="457"/>
                </a:cubicBezTo>
                <a:cubicBezTo>
                  <a:pt x="653" y="460"/>
                  <a:pt x="646" y="454"/>
                  <a:pt x="640" y="455"/>
                </a:cubicBezTo>
                <a:cubicBezTo>
                  <a:pt x="634" y="456"/>
                  <a:pt x="628" y="463"/>
                  <a:pt x="622" y="463"/>
                </a:cubicBezTo>
                <a:cubicBezTo>
                  <a:pt x="616" y="463"/>
                  <a:pt x="617" y="456"/>
                  <a:pt x="606" y="457"/>
                </a:cubicBezTo>
                <a:cubicBezTo>
                  <a:pt x="595" y="458"/>
                  <a:pt x="569" y="465"/>
                  <a:pt x="558" y="471"/>
                </a:cubicBezTo>
                <a:cubicBezTo>
                  <a:pt x="547" y="477"/>
                  <a:pt x="536" y="487"/>
                  <a:pt x="540" y="493"/>
                </a:cubicBezTo>
                <a:cubicBezTo>
                  <a:pt x="544" y="499"/>
                  <a:pt x="575" y="499"/>
                  <a:pt x="584" y="505"/>
                </a:cubicBezTo>
                <a:cubicBezTo>
                  <a:pt x="593" y="511"/>
                  <a:pt x="600" y="525"/>
                  <a:pt x="596" y="527"/>
                </a:cubicBezTo>
                <a:cubicBezTo>
                  <a:pt x="592" y="529"/>
                  <a:pt x="568" y="519"/>
                  <a:pt x="558" y="519"/>
                </a:cubicBezTo>
                <a:cubicBezTo>
                  <a:pt x="548" y="519"/>
                  <a:pt x="543" y="529"/>
                  <a:pt x="536" y="529"/>
                </a:cubicBezTo>
                <a:cubicBezTo>
                  <a:pt x="529" y="529"/>
                  <a:pt x="525" y="522"/>
                  <a:pt x="518" y="521"/>
                </a:cubicBezTo>
                <a:cubicBezTo>
                  <a:pt x="511" y="520"/>
                  <a:pt x="501" y="522"/>
                  <a:pt x="494" y="521"/>
                </a:cubicBezTo>
                <a:cubicBezTo>
                  <a:pt x="487" y="520"/>
                  <a:pt x="481" y="519"/>
                  <a:pt x="474" y="515"/>
                </a:cubicBezTo>
                <a:cubicBezTo>
                  <a:pt x="467" y="511"/>
                  <a:pt x="461" y="500"/>
                  <a:pt x="450" y="495"/>
                </a:cubicBezTo>
                <a:cubicBezTo>
                  <a:pt x="439" y="490"/>
                  <a:pt x="414" y="491"/>
                  <a:pt x="406" y="487"/>
                </a:cubicBezTo>
                <a:cubicBezTo>
                  <a:pt x="398" y="483"/>
                  <a:pt x="405" y="475"/>
                  <a:pt x="402" y="469"/>
                </a:cubicBezTo>
                <a:cubicBezTo>
                  <a:pt x="399" y="463"/>
                  <a:pt x="389" y="458"/>
                  <a:pt x="388" y="451"/>
                </a:cubicBezTo>
                <a:cubicBezTo>
                  <a:pt x="387" y="444"/>
                  <a:pt x="394" y="429"/>
                  <a:pt x="394" y="425"/>
                </a:cubicBezTo>
                <a:cubicBezTo>
                  <a:pt x="394" y="421"/>
                  <a:pt x="391" y="431"/>
                  <a:pt x="386" y="429"/>
                </a:cubicBezTo>
                <a:cubicBezTo>
                  <a:pt x="381" y="427"/>
                  <a:pt x="366" y="412"/>
                  <a:pt x="362" y="411"/>
                </a:cubicBezTo>
                <a:cubicBezTo>
                  <a:pt x="358" y="410"/>
                  <a:pt x="364" y="419"/>
                  <a:pt x="362" y="423"/>
                </a:cubicBezTo>
                <a:cubicBezTo>
                  <a:pt x="360" y="427"/>
                  <a:pt x="350" y="431"/>
                  <a:pt x="350" y="437"/>
                </a:cubicBezTo>
                <a:cubicBezTo>
                  <a:pt x="350" y="443"/>
                  <a:pt x="361" y="450"/>
                  <a:pt x="362" y="457"/>
                </a:cubicBezTo>
                <a:cubicBezTo>
                  <a:pt x="363" y="464"/>
                  <a:pt x="356" y="471"/>
                  <a:pt x="358" y="477"/>
                </a:cubicBezTo>
                <a:cubicBezTo>
                  <a:pt x="360" y="483"/>
                  <a:pt x="373" y="490"/>
                  <a:pt x="374" y="495"/>
                </a:cubicBezTo>
                <a:cubicBezTo>
                  <a:pt x="375" y="500"/>
                  <a:pt x="365" y="504"/>
                  <a:pt x="364" y="509"/>
                </a:cubicBezTo>
                <a:cubicBezTo>
                  <a:pt x="363" y="514"/>
                  <a:pt x="368" y="520"/>
                  <a:pt x="366" y="527"/>
                </a:cubicBezTo>
                <a:cubicBezTo>
                  <a:pt x="364" y="534"/>
                  <a:pt x="354" y="544"/>
                  <a:pt x="354" y="553"/>
                </a:cubicBezTo>
                <a:cubicBezTo>
                  <a:pt x="354" y="562"/>
                  <a:pt x="365" y="572"/>
                  <a:pt x="364" y="579"/>
                </a:cubicBezTo>
                <a:cubicBezTo>
                  <a:pt x="363" y="586"/>
                  <a:pt x="354" y="595"/>
                  <a:pt x="350" y="595"/>
                </a:cubicBezTo>
                <a:cubicBezTo>
                  <a:pt x="346" y="595"/>
                  <a:pt x="346" y="585"/>
                  <a:pt x="338" y="581"/>
                </a:cubicBezTo>
                <a:cubicBezTo>
                  <a:pt x="330" y="577"/>
                  <a:pt x="312" y="576"/>
                  <a:pt x="300" y="571"/>
                </a:cubicBezTo>
                <a:cubicBezTo>
                  <a:pt x="288" y="566"/>
                  <a:pt x="277" y="553"/>
                  <a:pt x="266" y="551"/>
                </a:cubicBezTo>
                <a:cubicBezTo>
                  <a:pt x="255" y="549"/>
                  <a:pt x="242" y="558"/>
                  <a:pt x="234" y="557"/>
                </a:cubicBezTo>
                <a:cubicBezTo>
                  <a:pt x="226" y="556"/>
                  <a:pt x="224" y="554"/>
                  <a:pt x="220" y="545"/>
                </a:cubicBezTo>
                <a:cubicBezTo>
                  <a:pt x="216" y="536"/>
                  <a:pt x="216" y="512"/>
                  <a:pt x="212" y="505"/>
                </a:cubicBezTo>
                <a:cubicBezTo>
                  <a:pt x="208" y="498"/>
                  <a:pt x="202" y="507"/>
                  <a:pt x="196" y="505"/>
                </a:cubicBezTo>
                <a:cubicBezTo>
                  <a:pt x="190" y="503"/>
                  <a:pt x="184" y="494"/>
                  <a:pt x="178" y="495"/>
                </a:cubicBezTo>
                <a:cubicBezTo>
                  <a:pt x="172" y="496"/>
                  <a:pt x="168" y="512"/>
                  <a:pt x="162" y="513"/>
                </a:cubicBezTo>
                <a:cubicBezTo>
                  <a:pt x="156" y="514"/>
                  <a:pt x="150" y="502"/>
                  <a:pt x="144" y="503"/>
                </a:cubicBezTo>
                <a:cubicBezTo>
                  <a:pt x="138" y="504"/>
                  <a:pt x="132" y="518"/>
                  <a:pt x="124" y="517"/>
                </a:cubicBezTo>
                <a:cubicBezTo>
                  <a:pt x="116" y="516"/>
                  <a:pt x="115" y="498"/>
                  <a:pt x="96" y="499"/>
                </a:cubicBezTo>
                <a:cubicBezTo>
                  <a:pt x="77" y="500"/>
                  <a:pt x="24" y="515"/>
                  <a:pt x="12" y="521"/>
                </a:cubicBezTo>
                <a:cubicBezTo>
                  <a:pt x="0" y="527"/>
                  <a:pt x="19" y="534"/>
                  <a:pt x="24" y="535"/>
                </a:cubicBezTo>
                <a:cubicBezTo>
                  <a:pt x="29" y="536"/>
                  <a:pt x="35" y="525"/>
                  <a:pt x="41" y="525"/>
                </a:cubicBezTo>
                <a:cubicBezTo>
                  <a:pt x="47" y="525"/>
                  <a:pt x="53" y="529"/>
                  <a:pt x="60" y="535"/>
                </a:cubicBezTo>
                <a:cubicBezTo>
                  <a:pt x="67" y="541"/>
                  <a:pt x="89" y="561"/>
                  <a:pt x="84" y="563"/>
                </a:cubicBezTo>
                <a:cubicBezTo>
                  <a:pt x="79" y="565"/>
                  <a:pt x="38" y="547"/>
                  <a:pt x="30" y="547"/>
                </a:cubicBezTo>
                <a:cubicBezTo>
                  <a:pt x="22" y="547"/>
                  <a:pt x="30" y="557"/>
                  <a:pt x="36" y="561"/>
                </a:cubicBezTo>
                <a:cubicBezTo>
                  <a:pt x="42" y="565"/>
                  <a:pt x="65" y="567"/>
                  <a:pt x="68" y="571"/>
                </a:cubicBezTo>
                <a:cubicBezTo>
                  <a:pt x="71" y="575"/>
                  <a:pt x="59" y="583"/>
                  <a:pt x="53" y="583"/>
                </a:cubicBezTo>
                <a:cubicBezTo>
                  <a:pt x="47" y="583"/>
                  <a:pt x="34" y="568"/>
                  <a:pt x="29" y="568"/>
                </a:cubicBezTo>
                <a:cubicBezTo>
                  <a:pt x="24" y="568"/>
                  <a:pt x="18" y="576"/>
                  <a:pt x="22" y="585"/>
                </a:cubicBezTo>
                <a:cubicBezTo>
                  <a:pt x="26" y="594"/>
                  <a:pt x="27" y="592"/>
                  <a:pt x="56" y="622"/>
                </a:cubicBezTo>
                <a:cubicBezTo>
                  <a:pt x="85" y="652"/>
                  <a:pt x="165" y="719"/>
                  <a:pt x="196" y="767"/>
                </a:cubicBezTo>
                <a:cubicBezTo>
                  <a:pt x="227" y="815"/>
                  <a:pt x="233" y="856"/>
                  <a:pt x="240" y="913"/>
                </a:cubicBezTo>
                <a:cubicBezTo>
                  <a:pt x="247" y="970"/>
                  <a:pt x="255" y="1035"/>
                  <a:pt x="238" y="1107"/>
                </a:cubicBezTo>
                <a:cubicBezTo>
                  <a:pt x="221" y="1179"/>
                  <a:pt x="156" y="1298"/>
                  <a:pt x="136" y="1343"/>
                </a:cubicBezTo>
                <a:lnTo>
                  <a:pt x="116" y="1375"/>
                </a:lnTo>
                <a:lnTo>
                  <a:pt x="134" y="1387"/>
                </a:lnTo>
                <a:lnTo>
                  <a:pt x="134" y="1435"/>
                </a:lnTo>
                <a:lnTo>
                  <a:pt x="172" y="1451"/>
                </a:lnTo>
                <a:cubicBezTo>
                  <a:pt x="221" y="1413"/>
                  <a:pt x="364" y="1288"/>
                  <a:pt x="430" y="1205"/>
                </a:cubicBezTo>
                <a:cubicBezTo>
                  <a:pt x="496" y="1122"/>
                  <a:pt x="528" y="994"/>
                  <a:pt x="566" y="952"/>
                </a:cubicBezTo>
                <a:cubicBezTo>
                  <a:pt x="604" y="910"/>
                  <a:pt x="635" y="950"/>
                  <a:pt x="659" y="951"/>
                </a:cubicBezTo>
                <a:cubicBezTo>
                  <a:pt x="683" y="952"/>
                  <a:pt x="688" y="941"/>
                  <a:pt x="710" y="959"/>
                </a:cubicBezTo>
                <a:cubicBezTo>
                  <a:pt x="732" y="977"/>
                  <a:pt x="764" y="1041"/>
                  <a:pt x="792" y="1059"/>
                </a:cubicBezTo>
                <a:cubicBezTo>
                  <a:pt x="820" y="1077"/>
                  <a:pt x="850" y="1073"/>
                  <a:pt x="878" y="1065"/>
                </a:cubicBezTo>
                <a:cubicBezTo>
                  <a:pt x="906" y="1057"/>
                  <a:pt x="943" y="1018"/>
                  <a:pt x="962" y="1011"/>
                </a:cubicBezTo>
                <a:cubicBezTo>
                  <a:pt x="981" y="1004"/>
                  <a:pt x="984" y="1024"/>
                  <a:pt x="994" y="1025"/>
                </a:cubicBezTo>
                <a:cubicBezTo>
                  <a:pt x="1004" y="1026"/>
                  <a:pt x="1009" y="1010"/>
                  <a:pt x="1020" y="1017"/>
                </a:cubicBezTo>
                <a:cubicBezTo>
                  <a:pt x="1031" y="1024"/>
                  <a:pt x="1049" y="1064"/>
                  <a:pt x="1062" y="1067"/>
                </a:cubicBezTo>
                <a:cubicBezTo>
                  <a:pt x="1075" y="1070"/>
                  <a:pt x="1086" y="1040"/>
                  <a:pt x="1096" y="1033"/>
                </a:cubicBezTo>
                <a:cubicBezTo>
                  <a:pt x="1106" y="1026"/>
                  <a:pt x="1111" y="1031"/>
                  <a:pt x="1122" y="1025"/>
                </a:cubicBezTo>
                <a:cubicBezTo>
                  <a:pt x="1133" y="1019"/>
                  <a:pt x="1155" y="1006"/>
                  <a:pt x="1164" y="997"/>
                </a:cubicBezTo>
                <a:cubicBezTo>
                  <a:pt x="1173" y="988"/>
                  <a:pt x="1167" y="975"/>
                  <a:pt x="1174" y="971"/>
                </a:cubicBezTo>
                <a:cubicBezTo>
                  <a:pt x="1181" y="967"/>
                  <a:pt x="1199" y="978"/>
                  <a:pt x="1208" y="973"/>
                </a:cubicBezTo>
                <a:cubicBezTo>
                  <a:pt x="1217" y="968"/>
                  <a:pt x="1223" y="944"/>
                  <a:pt x="1228" y="941"/>
                </a:cubicBezTo>
                <a:cubicBezTo>
                  <a:pt x="1233" y="938"/>
                  <a:pt x="1239" y="962"/>
                  <a:pt x="1240" y="955"/>
                </a:cubicBezTo>
                <a:cubicBezTo>
                  <a:pt x="1241" y="948"/>
                  <a:pt x="1235" y="921"/>
                  <a:pt x="1236" y="899"/>
                </a:cubicBezTo>
                <a:cubicBezTo>
                  <a:pt x="1237" y="877"/>
                  <a:pt x="1236" y="843"/>
                  <a:pt x="1244" y="825"/>
                </a:cubicBezTo>
                <a:cubicBezTo>
                  <a:pt x="1252" y="807"/>
                  <a:pt x="1279" y="800"/>
                  <a:pt x="1286" y="789"/>
                </a:cubicBezTo>
                <a:cubicBezTo>
                  <a:pt x="1293" y="778"/>
                  <a:pt x="1276" y="770"/>
                  <a:pt x="1284" y="757"/>
                </a:cubicBezTo>
                <a:cubicBezTo>
                  <a:pt x="1292" y="744"/>
                  <a:pt x="1351" y="731"/>
                  <a:pt x="1332" y="713"/>
                </a:cubicBezTo>
                <a:cubicBezTo>
                  <a:pt x="1313" y="695"/>
                  <a:pt x="1194" y="670"/>
                  <a:pt x="1170" y="651"/>
                </a:cubicBezTo>
                <a:cubicBezTo>
                  <a:pt x="1146" y="632"/>
                  <a:pt x="1189" y="618"/>
                  <a:pt x="1186" y="597"/>
                </a:cubicBezTo>
                <a:cubicBezTo>
                  <a:pt x="1183" y="576"/>
                  <a:pt x="1154" y="549"/>
                  <a:pt x="1152" y="523"/>
                </a:cubicBezTo>
                <a:cubicBezTo>
                  <a:pt x="1150" y="497"/>
                  <a:pt x="1177" y="460"/>
                  <a:pt x="1176" y="443"/>
                </a:cubicBezTo>
                <a:cubicBezTo>
                  <a:pt x="1175" y="426"/>
                  <a:pt x="1145" y="431"/>
                  <a:pt x="1146" y="420"/>
                </a:cubicBezTo>
                <a:cubicBezTo>
                  <a:pt x="1147" y="409"/>
                  <a:pt x="1176" y="399"/>
                  <a:pt x="1182" y="375"/>
                </a:cubicBezTo>
                <a:cubicBezTo>
                  <a:pt x="1188" y="351"/>
                  <a:pt x="1174" y="293"/>
                  <a:pt x="1182" y="275"/>
                </a:cubicBezTo>
                <a:cubicBezTo>
                  <a:pt x="1190" y="257"/>
                  <a:pt x="1210" y="278"/>
                  <a:pt x="1230" y="269"/>
                </a:cubicBezTo>
                <a:cubicBezTo>
                  <a:pt x="1250" y="260"/>
                  <a:pt x="1294" y="235"/>
                  <a:pt x="1300" y="219"/>
                </a:cubicBezTo>
                <a:cubicBezTo>
                  <a:pt x="1306" y="203"/>
                  <a:pt x="1269" y="183"/>
                  <a:pt x="1266" y="171"/>
                </a:cubicBezTo>
                <a:cubicBezTo>
                  <a:pt x="1263" y="159"/>
                  <a:pt x="1274" y="151"/>
                  <a:pt x="1282" y="147"/>
                </a:cubicBezTo>
                <a:cubicBezTo>
                  <a:pt x="1290" y="143"/>
                  <a:pt x="1308" y="153"/>
                  <a:pt x="1314" y="147"/>
                </a:cubicBezTo>
                <a:cubicBezTo>
                  <a:pt x="1320" y="141"/>
                  <a:pt x="1313" y="123"/>
                  <a:pt x="1316" y="111"/>
                </a:cubicBezTo>
                <a:cubicBezTo>
                  <a:pt x="1319" y="99"/>
                  <a:pt x="1335" y="83"/>
                  <a:pt x="1332" y="7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95" name="Freeform 47"/>
          <p:cNvSpPr>
            <a:spLocks/>
          </p:cNvSpPr>
          <p:nvPr/>
        </p:nvSpPr>
        <p:spPr bwMode="auto">
          <a:xfrm>
            <a:off x="6001941" y="1722837"/>
            <a:ext cx="364332" cy="520303"/>
          </a:xfrm>
          <a:custGeom>
            <a:avLst/>
            <a:gdLst>
              <a:gd name="T0" fmla="*/ 289816833 w 247"/>
              <a:gd name="T1" fmla="*/ 1101306783 h 437"/>
              <a:gd name="T2" fmla="*/ 60483683 w 247"/>
              <a:gd name="T3" fmla="*/ 985379711 h 437"/>
              <a:gd name="T4" fmla="*/ 63003041 w 247"/>
              <a:gd name="T5" fmla="*/ 919855714 h 437"/>
              <a:gd name="T6" fmla="*/ 83164261 w 247"/>
              <a:gd name="T7" fmla="*/ 882054202 h 437"/>
              <a:gd name="T8" fmla="*/ 15120921 w 247"/>
              <a:gd name="T9" fmla="*/ 811489699 h 437"/>
              <a:gd name="T10" fmla="*/ 0 w 247"/>
              <a:gd name="T11" fmla="*/ 655240168 h 437"/>
              <a:gd name="T12" fmla="*/ 15120921 w 247"/>
              <a:gd name="T13" fmla="*/ 546872764 h 437"/>
              <a:gd name="T14" fmla="*/ 60483683 w 247"/>
              <a:gd name="T15" fmla="*/ 304937907 h 437"/>
              <a:gd name="T16" fmla="*/ 181451023 w 247"/>
              <a:gd name="T17" fmla="*/ 194051093 h 437"/>
              <a:gd name="T18" fmla="*/ 302418389 w 247"/>
              <a:gd name="T19" fmla="*/ 209172065 h 437"/>
              <a:gd name="T20" fmla="*/ 410784149 w 247"/>
              <a:gd name="T21" fmla="*/ 252015472 h 437"/>
              <a:gd name="T22" fmla="*/ 448587328 w 247"/>
              <a:gd name="T23" fmla="*/ 168849556 h 437"/>
              <a:gd name="T24" fmla="*/ 493950072 w 247"/>
              <a:gd name="T25" fmla="*/ 148688326 h 437"/>
              <a:gd name="T26" fmla="*/ 493950072 w 247"/>
              <a:gd name="T27" fmla="*/ 95765867 h 437"/>
              <a:gd name="T28" fmla="*/ 561993393 w 247"/>
              <a:gd name="T29" fmla="*/ 73083689 h 437"/>
              <a:gd name="T30" fmla="*/ 622477051 w 247"/>
              <a:gd name="T31" fmla="*/ 12599978 h 437"/>
              <a:gd name="T32" fmla="*/ 569554644 w 247"/>
              <a:gd name="T33" fmla="*/ 153728633 h 437"/>
              <a:gd name="T34" fmla="*/ 582154612 w 247"/>
              <a:gd name="T35" fmla="*/ 186491426 h 437"/>
              <a:gd name="T36" fmla="*/ 569554644 w 247"/>
              <a:gd name="T37" fmla="*/ 244454217 h 437"/>
              <a:gd name="T38" fmla="*/ 521670954 w 247"/>
              <a:gd name="T39" fmla="*/ 292337932 h 437"/>
              <a:gd name="T40" fmla="*/ 509070986 w 247"/>
              <a:gd name="T41" fmla="*/ 342741006 h 437"/>
              <a:gd name="T42" fmla="*/ 456146992 w 247"/>
              <a:gd name="T43" fmla="*/ 388103774 h 437"/>
              <a:gd name="T44" fmla="*/ 468748547 w 247"/>
              <a:gd name="T45" fmla="*/ 410784363 h 437"/>
              <a:gd name="T46" fmla="*/ 509070986 w 247"/>
              <a:gd name="T47" fmla="*/ 410784363 h 437"/>
              <a:gd name="T48" fmla="*/ 478829157 w 247"/>
              <a:gd name="T49" fmla="*/ 463708485 h 437"/>
              <a:gd name="T50" fmla="*/ 498990376 w 247"/>
              <a:gd name="T51" fmla="*/ 504030944 h 437"/>
              <a:gd name="T52" fmla="*/ 551912783 w 247"/>
              <a:gd name="T53" fmla="*/ 546872764 h 437"/>
              <a:gd name="T54" fmla="*/ 567033698 w 247"/>
              <a:gd name="T55" fmla="*/ 584675864 h 437"/>
              <a:gd name="T56" fmla="*/ 531751564 w 247"/>
              <a:gd name="T57" fmla="*/ 609877401 h 437"/>
              <a:gd name="T58" fmla="*/ 491429125 w 247"/>
              <a:gd name="T59" fmla="*/ 599796786 h 437"/>
              <a:gd name="T60" fmla="*/ 461187296 w 247"/>
              <a:gd name="T61" fmla="*/ 690522320 h 437"/>
              <a:gd name="T62" fmla="*/ 372982656 w 247"/>
              <a:gd name="T63" fmla="*/ 745965702 h 437"/>
              <a:gd name="T64" fmla="*/ 287297474 w 247"/>
              <a:gd name="T65" fmla="*/ 942537892 h 437"/>
              <a:gd name="T66" fmla="*/ 340219881 w 247"/>
              <a:gd name="T67" fmla="*/ 1063505271 h 437"/>
              <a:gd name="T68" fmla="*/ 289816833 w 247"/>
              <a:gd name="T69" fmla="*/ 1101306783 h 4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437"/>
              <a:gd name="T107" fmla="*/ 247 w 247"/>
              <a:gd name="T108" fmla="*/ 437 h 4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88" name="Picture 40" descr="German fla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92430" y="2600327"/>
            <a:ext cx="322659"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2" name="Freeform 24"/>
          <p:cNvSpPr>
            <a:spLocks/>
          </p:cNvSpPr>
          <p:nvPr/>
        </p:nvSpPr>
        <p:spPr bwMode="auto">
          <a:xfrm>
            <a:off x="6788945" y="2293144"/>
            <a:ext cx="951310" cy="1143000"/>
          </a:xfrm>
          <a:custGeom>
            <a:avLst/>
            <a:gdLst>
              <a:gd name="T0" fmla="*/ 640119943 w 799"/>
              <a:gd name="T1" fmla="*/ 126007830 h 960"/>
              <a:gd name="T2" fmla="*/ 473789615 w 799"/>
              <a:gd name="T3" fmla="*/ 287297839 h 960"/>
              <a:gd name="T4" fmla="*/ 514112119 w 799"/>
              <a:gd name="T5" fmla="*/ 519152254 h 960"/>
              <a:gd name="T6" fmla="*/ 559474936 w 799"/>
              <a:gd name="T7" fmla="*/ 715724391 h 960"/>
              <a:gd name="T8" fmla="*/ 801409957 w 799"/>
              <a:gd name="T9" fmla="*/ 710684080 h 960"/>
              <a:gd name="T10" fmla="*/ 937498605 w 799"/>
              <a:gd name="T11" fmla="*/ 690522835 h 960"/>
              <a:gd name="T12" fmla="*/ 1123990184 w 799"/>
              <a:gd name="T13" fmla="*/ 640119723 h 960"/>
              <a:gd name="T14" fmla="*/ 1204635191 w 799"/>
              <a:gd name="T15" fmla="*/ 917337039 h 960"/>
              <a:gd name="T16" fmla="*/ 1441529900 w 799"/>
              <a:gd name="T17" fmla="*/ 882054860 h 960"/>
              <a:gd name="T18" fmla="*/ 1567537723 w 799"/>
              <a:gd name="T19" fmla="*/ 1003022329 h 960"/>
              <a:gd name="T20" fmla="*/ 1678425005 w 799"/>
              <a:gd name="T21" fmla="*/ 1073586686 h 960"/>
              <a:gd name="T22" fmla="*/ 1748989386 w 799"/>
              <a:gd name="T23" fmla="*/ 1335682870 h 960"/>
              <a:gd name="T24" fmla="*/ 1905239088 w 799"/>
              <a:gd name="T25" fmla="*/ 1607859675 h 960"/>
              <a:gd name="T26" fmla="*/ 1592739288 w 799"/>
              <a:gd name="T27" fmla="*/ 1980843102 h 960"/>
              <a:gd name="T28" fmla="*/ 1819553768 w 799"/>
              <a:gd name="T29" fmla="*/ 2147483647 h 960"/>
              <a:gd name="T30" fmla="*/ 1784271577 w 799"/>
              <a:gd name="T31" fmla="*/ 2147483647 h 960"/>
              <a:gd name="T32" fmla="*/ 1617940853 w 799"/>
              <a:gd name="T33" fmla="*/ 2147483647 h 960"/>
              <a:gd name="T34" fmla="*/ 1456650838 w 799"/>
              <a:gd name="T35" fmla="*/ 2147483647 h 960"/>
              <a:gd name="T36" fmla="*/ 1305441450 w 799"/>
              <a:gd name="T37" fmla="*/ 2147483647 h 960"/>
              <a:gd name="T38" fmla="*/ 1083667680 w 799"/>
              <a:gd name="T39" fmla="*/ 2147483647 h 960"/>
              <a:gd name="T40" fmla="*/ 967740483 w 799"/>
              <a:gd name="T41" fmla="*/ 2147483647 h 960"/>
              <a:gd name="T42" fmla="*/ 861893911 w 799"/>
              <a:gd name="T43" fmla="*/ 2142133061 h 960"/>
              <a:gd name="T44" fmla="*/ 584676500 w 799"/>
              <a:gd name="T45" fmla="*/ 2011084970 h 960"/>
              <a:gd name="T46" fmla="*/ 705644011 w 799"/>
              <a:gd name="T47" fmla="*/ 1829633766 h 960"/>
              <a:gd name="T48" fmla="*/ 665321507 w 799"/>
              <a:gd name="T49" fmla="*/ 1537295318 h 960"/>
              <a:gd name="T50" fmla="*/ 473789615 w 799"/>
              <a:gd name="T51" fmla="*/ 1376005359 h 960"/>
              <a:gd name="T52" fmla="*/ 307459189 w 799"/>
              <a:gd name="T53" fmla="*/ 1179433222 h 960"/>
              <a:gd name="T54" fmla="*/ 10080629 w 799"/>
              <a:gd name="T55" fmla="*/ 1028223885 h 960"/>
              <a:gd name="T56" fmla="*/ 120967560 w 799"/>
              <a:gd name="T57" fmla="*/ 725805014 h 960"/>
              <a:gd name="T58" fmla="*/ 332660754 w 799"/>
              <a:gd name="T59" fmla="*/ 574595677 h 960"/>
              <a:gd name="T60" fmla="*/ 277217311 w 799"/>
              <a:gd name="T61" fmla="*/ 337700951 h 960"/>
              <a:gd name="T62" fmla="*/ 448588051 w 799"/>
              <a:gd name="T63" fmla="*/ 272176905 h 960"/>
              <a:gd name="T64" fmla="*/ 521673382 w 799"/>
              <a:gd name="T65" fmla="*/ 0 h 9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9"/>
              <a:gd name="T100" fmla="*/ 0 h 960"/>
              <a:gd name="T101" fmla="*/ 799 w 799"/>
              <a:gd name="T102" fmla="*/ 960 h 9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9" h="960">
                <a:moveTo>
                  <a:pt x="207" y="0"/>
                </a:moveTo>
                <a:cubicBezTo>
                  <a:pt x="218" y="0"/>
                  <a:pt x="253" y="39"/>
                  <a:pt x="254" y="50"/>
                </a:cubicBezTo>
                <a:cubicBezTo>
                  <a:pt x="255" y="61"/>
                  <a:pt x="227" y="58"/>
                  <a:pt x="216" y="69"/>
                </a:cubicBezTo>
                <a:cubicBezTo>
                  <a:pt x="205" y="80"/>
                  <a:pt x="189" y="96"/>
                  <a:pt x="188" y="114"/>
                </a:cubicBezTo>
                <a:cubicBezTo>
                  <a:pt x="187" y="132"/>
                  <a:pt x="209" y="161"/>
                  <a:pt x="212" y="176"/>
                </a:cubicBezTo>
                <a:cubicBezTo>
                  <a:pt x="215" y="191"/>
                  <a:pt x="211" y="190"/>
                  <a:pt x="204" y="206"/>
                </a:cubicBezTo>
                <a:cubicBezTo>
                  <a:pt x="197" y="222"/>
                  <a:pt x="165" y="257"/>
                  <a:pt x="168" y="270"/>
                </a:cubicBezTo>
                <a:cubicBezTo>
                  <a:pt x="171" y="283"/>
                  <a:pt x="203" y="284"/>
                  <a:pt x="222" y="284"/>
                </a:cubicBezTo>
                <a:cubicBezTo>
                  <a:pt x="241" y="284"/>
                  <a:pt x="268" y="270"/>
                  <a:pt x="284" y="270"/>
                </a:cubicBezTo>
                <a:cubicBezTo>
                  <a:pt x="300" y="270"/>
                  <a:pt x="310" y="278"/>
                  <a:pt x="318" y="282"/>
                </a:cubicBezTo>
                <a:cubicBezTo>
                  <a:pt x="326" y="286"/>
                  <a:pt x="325" y="293"/>
                  <a:pt x="334" y="292"/>
                </a:cubicBezTo>
                <a:cubicBezTo>
                  <a:pt x="343" y="291"/>
                  <a:pt x="362" y="278"/>
                  <a:pt x="372" y="274"/>
                </a:cubicBezTo>
                <a:cubicBezTo>
                  <a:pt x="382" y="270"/>
                  <a:pt x="382" y="271"/>
                  <a:pt x="394" y="268"/>
                </a:cubicBezTo>
                <a:cubicBezTo>
                  <a:pt x="406" y="265"/>
                  <a:pt x="438" y="237"/>
                  <a:pt x="446" y="254"/>
                </a:cubicBezTo>
                <a:cubicBezTo>
                  <a:pt x="454" y="271"/>
                  <a:pt x="435" y="354"/>
                  <a:pt x="440" y="372"/>
                </a:cubicBezTo>
                <a:cubicBezTo>
                  <a:pt x="445" y="390"/>
                  <a:pt x="465" y="368"/>
                  <a:pt x="478" y="364"/>
                </a:cubicBezTo>
                <a:cubicBezTo>
                  <a:pt x="491" y="360"/>
                  <a:pt x="502" y="352"/>
                  <a:pt x="518" y="350"/>
                </a:cubicBezTo>
                <a:cubicBezTo>
                  <a:pt x="534" y="348"/>
                  <a:pt x="563" y="346"/>
                  <a:pt x="572" y="350"/>
                </a:cubicBezTo>
                <a:cubicBezTo>
                  <a:pt x="581" y="354"/>
                  <a:pt x="564" y="364"/>
                  <a:pt x="572" y="372"/>
                </a:cubicBezTo>
                <a:cubicBezTo>
                  <a:pt x="580" y="380"/>
                  <a:pt x="607" y="392"/>
                  <a:pt x="622" y="398"/>
                </a:cubicBezTo>
                <a:cubicBezTo>
                  <a:pt x="637" y="404"/>
                  <a:pt x="653" y="401"/>
                  <a:pt x="660" y="406"/>
                </a:cubicBezTo>
                <a:cubicBezTo>
                  <a:pt x="667" y="411"/>
                  <a:pt x="659" y="416"/>
                  <a:pt x="666" y="426"/>
                </a:cubicBezTo>
                <a:cubicBezTo>
                  <a:pt x="673" y="436"/>
                  <a:pt x="699" y="447"/>
                  <a:pt x="704" y="464"/>
                </a:cubicBezTo>
                <a:cubicBezTo>
                  <a:pt x="709" y="481"/>
                  <a:pt x="690" y="513"/>
                  <a:pt x="694" y="530"/>
                </a:cubicBezTo>
                <a:cubicBezTo>
                  <a:pt x="698" y="547"/>
                  <a:pt x="720" y="550"/>
                  <a:pt x="730" y="568"/>
                </a:cubicBezTo>
                <a:cubicBezTo>
                  <a:pt x="740" y="586"/>
                  <a:pt x="748" y="616"/>
                  <a:pt x="756" y="638"/>
                </a:cubicBezTo>
                <a:cubicBezTo>
                  <a:pt x="764" y="660"/>
                  <a:pt x="799" y="673"/>
                  <a:pt x="778" y="698"/>
                </a:cubicBezTo>
                <a:lnTo>
                  <a:pt x="632" y="786"/>
                </a:lnTo>
                <a:cubicBezTo>
                  <a:pt x="616" y="812"/>
                  <a:pt x="669" y="834"/>
                  <a:pt x="684" y="854"/>
                </a:cubicBezTo>
                <a:cubicBezTo>
                  <a:pt x="699" y="874"/>
                  <a:pt x="714" y="891"/>
                  <a:pt x="722" y="908"/>
                </a:cubicBezTo>
                <a:lnTo>
                  <a:pt x="730" y="956"/>
                </a:lnTo>
                <a:lnTo>
                  <a:pt x="708" y="960"/>
                </a:lnTo>
                <a:cubicBezTo>
                  <a:pt x="698" y="956"/>
                  <a:pt x="681" y="939"/>
                  <a:pt x="670" y="932"/>
                </a:cubicBezTo>
                <a:cubicBezTo>
                  <a:pt x="659" y="925"/>
                  <a:pt x="651" y="925"/>
                  <a:pt x="642" y="918"/>
                </a:cubicBezTo>
                <a:cubicBezTo>
                  <a:pt x="633" y="911"/>
                  <a:pt x="627" y="895"/>
                  <a:pt x="616" y="892"/>
                </a:cubicBezTo>
                <a:cubicBezTo>
                  <a:pt x="605" y="889"/>
                  <a:pt x="590" y="904"/>
                  <a:pt x="578" y="902"/>
                </a:cubicBezTo>
                <a:cubicBezTo>
                  <a:pt x="566" y="900"/>
                  <a:pt x="556" y="883"/>
                  <a:pt x="546" y="880"/>
                </a:cubicBezTo>
                <a:cubicBezTo>
                  <a:pt x="536" y="877"/>
                  <a:pt x="530" y="885"/>
                  <a:pt x="518" y="886"/>
                </a:cubicBezTo>
                <a:cubicBezTo>
                  <a:pt x="506" y="887"/>
                  <a:pt x="487" y="879"/>
                  <a:pt x="472" y="886"/>
                </a:cubicBezTo>
                <a:cubicBezTo>
                  <a:pt x="457" y="893"/>
                  <a:pt x="442" y="919"/>
                  <a:pt x="430" y="926"/>
                </a:cubicBezTo>
                <a:cubicBezTo>
                  <a:pt x="418" y="933"/>
                  <a:pt x="409" y="930"/>
                  <a:pt x="402" y="926"/>
                </a:cubicBezTo>
                <a:cubicBezTo>
                  <a:pt x="395" y="922"/>
                  <a:pt x="388" y="914"/>
                  <a:pt x="384" y="904"/>
                </a:cubicBezTo>
                <a:cubicBezTo>
                  <a:pt x="380" y="894"/>
                  <a:pt x="387" y="873"/>
                  <a:pt x="380" y="864"/>
                </a:cubicBezTo>
                <a:cubicBezTo>
                  <a:pt x="373" y="855"/>
                  <a:pt x="354" y="857"/>
                  <a:pt x="342" y="850"/>
                </a:cubicBezTo>
                <a:cubicBezTo>
                  <a:pt x="330" y="843"/>
                  <a:pt x="324" y="831"/>
                  <a:pt x="306" y="822"/>
                </a:cubicBezTo>
                <a:cubicBezTo>
                  <a:pt x="288" y="813"/>
                  <a:pt x="247" y="806"/>
                  <a:pt x="232" y="798"/>
                </a:cubicBezTo>
                <a:cubicBezTo>
                  <a:pt x="217" y="790"/>
                  <a:pt x="206" y="786"/>
                  <a:pt x="214" y="774"/>
                </a:cubicBezTo>
                <a:cubicBezTo>
                  <a:pt x="222" y="762"/>
                  <a:pt x="271" y="744"/>
                  <a:pt x="280" y="726"/>
                </a:cubicBezTo>
                <a:cubicBezTo>
                  <a:pt x="289" y="708"/>
                  <a:pt x="273" y="683"/>
                  <a:pt x="270" y="664"/>
                </a:cubicBezTo>
                <a:cubicBezTo>
                  <a:pt x="267" y="645"/>
                  <a:pt x="275" y="621"/>
                  <a:pt x="264" y="610"/>
                </a:cubicBezTo>
                <a:cubicBezTo>
                  <a:pt x="253" y="599"/>
                  <a:pt x="215" y="607"/>
                  <a:pt x="202" y="596"/>
                </a:cubicBezTo>
                <a:cubicBezTo>
                  <a:pt x="189" y="585"/>
                  <a:pt x="198" y="556"/>
                  <a:pt x="188" y="546"/>
                </a:cubicBezTo>
                <a:cubicBezTo>
                  <a:pt x="178" y="536"/>
                  <a:pt x="153" y="551"/>
                  <a:pt x="142" y="538"/>
                </a:cubicBezTo>
                <a:cubicBezTo>
                  <a:pt x="131" y="525"/>
                  <a:pt x="139" y="483"/>
                  <a:pt x="122" y="468"/>
                </a:cubicBezTo>
                <a:cubicBezTo>
                  <a:pt x="105" y="453"/>
                  <a:pt x="60" y="460"/>
                  <a:pt x="40" y="450"/>
                </a:cubicBezTo>
                <a:cubicBezTo>
                  <a:pt x="20" y="440"/>
                  <a:pt x="8" y="426"/>
                  <a:pt x="4" y="408"/>
                </a:cubicBezTo>
                <a:cubicBezTo>
                  <a:pt x="0" y="390"/>
                  <a:pt x="11" y="364"/>
                  <a:pt x="18" y="344"/>
                </a:cubicBezTo>
                <a:cubicBezTo>
                  <a:pt x="25" y="324"/>
                  <a:pt x="32" y="302"/>
                  <a:pt x="48" y="288"/>
                </a:cubicBezTo>
                <a:cubicBezTo>
                  <a:pt x="64" y="274"/>
                  <a:pt x="102" y="270"/>
                  <a:pt x="116" y="260"/>
                </a:cubicBezTo>
                <a:cubicBezTo>
                  <a:pt x="130" y="250"/>
                  <a:pt x="129" y="242"/>
                  <a:pt x="132" y="228"/>
                </a:cubicBezTo>
                <a:cubicBezTo>
                  <a:pt x="135" y="214"/>
                  <a:pt x="140" y="192"/>
                  <a:pt x="136" y="176"/>
                </a:cubicBezTo>
                <a:cubicBezTo>
                  <a:pt x="132" y="160"/>
                  <a:pt x="110" y="148"/>
                  <a:pt x="110" y="134"/>
                </a:cubicBezTo>
                <a:cubicBezTo>
                  <a:pt x="110" y="120"/>
                  <a:pt x="123" y="96"/>
                  <a:pt x="134" y="92"/>
                </a:cubicBezTo>
                <a:cubicBezTo>
                  <a:pt x="145" y="88"/>
                  <a:pt x="169" y="115"/>
                  <a:pt x="178" y="108"/>
                </a:cubicBezTo>
                <a:cubicBezTo>
                  <a:pt x="187" y="101"/>
                  <a:pt x="181" y="68"/>
                  <a:pt x="186" y="50"/>
                </a:cubicBezTo>
                <a:cubicBezTo>
                  <a:pt x="191" y="32"/>
                  <a:pt x="202" y="1"/>
                  <a:pt x="207" y="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52" name="Freeform 4"/>
          <p:cNvSpPr>
            <a:spLocks/>
          </p:cNvSpPr>
          <p:nvPr/>
        </p:nvSpPr>
        <p:spPr bwMode="auto">
          <a:xfrm>
            <a:off x="5591175" y="2181227"/>
            <a:ext cx="1859758" cy="1459704"/>
          </a:xfrm>
          <a:custGeom>
            <a:avLst/>
            <a:gdLst>
              <a:gd name="T0" fmla="*/ 332660676 w 1185"/>
              <a:gd name="T1" fmla="*/ 448587831 h 1216"/>
              <a:gd name="T2" fmla="*/ 514111998 w 1185"/>
              <a:gd name="T3" fmla="*/ 498990936 h 1216"/>
              <a:gd name="T4" fmla="*/ 579636051 w 1185"/>
              <a:gd name="T5" fmla="*/ 403224937 h 1216"/>
              <a:gd name="T6" fmla="*/ 680442286 w 1185"/>
              <a:gd name="T7" fmla="*/ 166330295 h 1216"/>
              <a:gd name="T8" fmla="*/ 887095267 w 1185"/>
              <a:gd name="T9" fmla="*/ 100806234 h 1216"/>
              <a:gd name="T10" fmla="*/ 1209675220 w 1185"/>
              <a:gd name="T11" fmla="*/ 287297796 h 1216"/>
              <a:gd name="T12" fmla="*/ 1093748049 w 1185"/>
              <a:gd name="T13" fmla="*/ 438507210 h 1216"/>
              <a:gd name="T14" fmla="*/ 1255038026 w 1185"/>
              <a:gd name="T15" fmla="*/ 423386278 h 1216"/>
              <a:gd name="T16" fmla="*/ 1441529561 w 1185"/>
              <a:gd name="T17" fmla="*/ 372983074 h 1216"/>
              <a:gd name="T18" fmla="*/ 1565017993 w 1185"/>
              <a:gd name="T19" fmla="*/ 299897779 h 1216"/>
              <a:gd name="T20" fmla="*/ 1663303279 w 1185"/>
              <a:gd name="T21" fmla="*/ 385583057 h 1216"/>
              <a:gd name="T22" fmla="*/ 1738908352 w 1185"/>
              <a:gd name="T23" fmla="*/ 413305558 h 1216"/>
              <a:gd name="T24" fmla="*/ 1874996770 w 1185"/>
              <a:gd name="T25" fmla="*/ 521671539 h 1216"/>
              <a:gd name="T26" fmla="*/ 1910278952 w 1185"/>
              <a:gd name="T27" fmla="*/ 619958387 h 1216"/>
              <a:gd name="T28" fmla="*/ 2147483647 w 1185"/>
              <a:gd name="T29" fmla="*/ 403224937 h 1216"/>
              <a:gd name="T30" fmla="*/ 2147483647 w 1185"/>
              <a:gd name="T31" fmla="*/ 196572158 h 1216"/>
              <a:gd name="T32" fmla="*/ 2147483647 w 1185"/>
              <a:gd name="T33" fmla="*/ 478829694 h 1216"/>
              <a:gd name="T34" fmla="*/ 2147483647 w 1185"/>
              <a:gd name="T35" fmla="*/ 685482423 h 1216"/>
              <a:gd name="T36" fmla="*/ 2147483647 w 1185"/>
              <a:gd name="T37" fmla="*/ 1164312117 h 1216"/>
              <a:gd name="T38" fmla="*/ 2147483647 w 1185"/>
              <a:gd name="T39" fmla="*/ 1562496644 h 1216"/>
              <a:gd name="T40" fmla="*/ 2147483647 w 1185"/>
              <a:gd name="T41" fmla="*/ 1713706356 h 1216"/>
              <a:gd name="T42" fmla="*/ 2147483647 w 1185"/>
              <a:gd name="T43" fmla="*/ 1975802500 h 1216"/>
              <a:gd name="T44" fmla="*/ 2147483647 w 1185"/>
              <a:gd name="T45" fmla="*/ 2101810262 h 1216"/>
              <a:gd name="T46" fmla="*/ 2147483647 w 1185"/>
              <a:gd name="T47" fmla="*/ 1955641258 h 1216"/>
              <a:gd name="T48" fmla="*/ 2147483647 w 1185"/>
              <a:gd name="T49" fmla="*/ 1990923432 h 1216"/>
              <a:gd name="T50" fmla="*/ 2147483647 w 1185"/>
              <a:gd name="T51" fmla="*/ 1769149771 h 1216"/>
              <a:gd name="T52" fmla="*/ 2011085187 w 1185"/>
              <a:gd name="T53" fmla="*/ 1754028839 h 1216"/>
              <a:gd name="T54" fmla="*/ 1738908352 w 1185"/>
              <a:gd name="T55" fmla="*/ 1759069150 h 1216"/>
              <a:gd name="T56" fmla="*/ 1547376108 w 1185"/>
              <a:gd name="T57" fmla="*/ 1824593186 h 1216"/>
              <a:gd name="T58" fmla="*/ 1310481455 w 1185"/>
              <a:gd name="T59" fmla="*/ 1895157533 h 1216"/>
              <a:gd name="T60" fmla="*/ 1194554285 w 1185"/>
              <a:gd name="T61" fmla="*/ 1990923432 h 1216"/>
              <a:gd name="T62" fmla="*/ 1370965196 w 1185"/>
              <a:gd name="T63" fmla="*/ 2147483647 h 1216"/>
              <a:gd name="T64" fmla="*/ 1572577667 w 1185"/>
              <a:gd name="T65" fmla="*/ 2147483647 h 1216"/>
              <a:gd name="T66" fmla="*/ 1330642702 w 1185"/>
              <a:gd name="T67" fmla="*/ 2147483647 h 1216"/>
              <a:gd name="T68" fmla="*/ 1381045820 w 1185"/>
              <a:gd name="T69" fmla="*/ 2147483647 h 1216"/>
              <a:gd name="T70" fmla="*/ 1176913987 w 1185"/>
              <a:gd name="T71" fmla="*/ 2147483647 h 1216"/>
              <a:gd name="T72" fmla="*/ 861893708 w 1185"/>
              <a:gd name="T73" fmla="*/ 2147483647 h 1216"/>
              <a:gd name="T74" fmla="*/ 604837610 w 1185"/>
              <a:gd name="T75" fmla="*/ 2147483647 h 1216"/>
              <a:gd name="T76" fmla="*/ 327620364 w 1185"/>
              <a:gd name="T77" fmla="*/ 2147483647 h 1216"/>
              <a:gd name="T78" fmla="*/ 100806260 w 1185"/>
              <a:gd name="T79" fmla="*/ 2147483647 h 1216"/>
              <a:gd name="T80" fmla="*/ 292338181 w 1185"/>
              <a:gd name="T81" fmla="*/ 1713706356 h 1216"/>
              <a:gd name="T82" fmla="*/ 105846597 w 1185"/>
              <a:gd name="T83" fmla="*/ 987901250 h 1216"/>
              <a:gd name="T84" fmla="*/ 136088467 w 1185"/>
              <a:gd name="T85" fmla="*/ 816530496 h 1216"/>
              <a:gd name="T86" fmla="*/ 191531897 w 1185"/>
              <a:gd name="T87" fmla="*/ 529232798 h 12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5"/>
              <a:gd name="T133" fmla="*/ 0 h 1216"/>
              <a:gd name="T134" fmla="*/ 1185 w 1185"/>
              <a:gd name="T135" fmla="*/ 1216 h 12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5" h="1216">
                <a:moveTo>
                  <a:pt x="76" y="210"/>
                </a:moveTo>
                <a:cubicBezTo>
                  <a:pt x="82" y="199"/>
                  <a:pt x="105" y="179"/>
                  <a:pt x="114" y="174"/>
                </a:cubicBezTo>
                <a:cubicBezTo>
                  <a:pt x="123" y="169"/>
                  <a:pt x="125" y="178"/>
                  <a:pt x="132" y="178"/>
                </a:cubicBezTo>
                <a:cubicBezTo>
                  <a:pt x="139" y="178"/>
                  <a:pt x="147" y="166"/>
                  <a:pt x="156" y="172"/>
                </a:cubicBezTo>
                <a:cubicBezTo>
                  <a:pt x="165" y="178"/>
                  <a:pt x="176" y="208"/>
                  <a:pt x="184" y="212"/>
                </a:cubicBezTo>
                <a:cubicBezTo>
                  <a:pt x="192" y="216"/>
                  <a:pt x="199" y="199"/>
                  <a:pt x="204" y="198"/>
                </a:cubicBezTo>
                <a:cubicBezTo>
                  <a:pt x="209" y="197"/>
                  <a:pt x="215" y="211"/>
                  <a:pt x="216" y="208"/>
                </a:cubicBezTo>
                <a:cubicBezTo>
                  <a:pt x="217" y="205"/>
                  <a:pt x="206" y="186"/>
                  <a:pt x="208" y="178"/>
                </a:cubicBezTo>
                <a:cubicBezTo>
                  <a:pt x="210" y="170"/>
                  <a:pt x="223" y="163"/>
                  <a:pt x="230" y="160"/>
                </a:cubicBezTo>
                <a:cubicBezTo>
                  <a:pt x="237" y="157"/>
                  <a:pt x="246" y="167"/>
                  <a:pt x="250" y="160"/>
                </a:cubicBezTo>
                <a:cubicBezTo>
                  <a:pt x="254" y="153"/>
                  <a:pt x="249" y="136"/>
                  <a:pt x="252" y="120"/>
                </a:cubicBezTo>
                <a:cubicBezTo>
                  <a:pt x="255" y="104"/>
                  <a:pt x="268" y="80"/>
                  <a:pt x="270" y="66"/>
                </a:cubicBezTo>
                <a:cubicBezTo>
                  <a:pt x="272" y="52"/>
                  <a:pt x="262" y="49"/>
                  <a:pt x="262" y="38"/>
                </a:cubicBezTo>
                <a:cubicBezTo>
                  <a:pt x="262" y="27"/>
                  <a:pt x="255" y="0"/>
                  <a:pt x="270" y="0"/>
                </a:cubicBezTo>
                <a:lnTo>
                  <a:pt x="352" y="40"/>
                </a:lnTo>
                <a:cubicBezTo>
                  <a:pt x="373" y="55"/>
                  <a:pt x="380" y="81"/>
                  <a:pt x="394" y="90"/>
                </a:cubicBezTo>
                <a:cubicBezTo>
                  <a:pt x="408" y="99"/>
                  <a:pt x="424" y="90"/>
                  <a:pt x="438" y="94"/>
                </a:cubicBezTo>
                <a:cubicBezTo>
                  <a:pt x="452" y="98"/>
                  <a:pt x="474" y="106"/>
                  <a:pt x="480" y="114"/>
                </a:cubicBezTo>
                <a:cubicBezTo>
                  <a:pt x="486" y="122"/>
                  <a:pt x="478" y="137"/>
                  <a:pt x="472" y="144"/>
                </a:cubicBezTo>
                <a:cubicBezTo>
                  <a:pt x="466" y="151"/>
                  <a:pt x="450" y="151"/>
                  <a:pt x="444" y="156"/>
                </a:cubicBezTo>
                <a:cubicBezTo>
                  <a:pt x="438" y="161"/>
                  <a:pt x="432" y="170"/>
                  <a:pt x="434" y="174"/>
                </a:cubicBezTo>
                <a:cubicBezTo>
                  <a:pt x="436" y="178"/>
                  <a:pt x="448" y="181"/>
                  <a:pt x="454" y="180"/>
                </a:cubicBezTo>
                <a:cubicBezTo>
                  <a:pt x="460" y="179"/>
                  <a:pt x="463" y="170"/>
                  <a:pt x="470" y="168"/>
                </a:cubicBezTo>
                <a:cubicBezTo>
                  <a:pt x="477" y="166"/>
                  <a:pt x="489" y="172"/>
                  <a:pt x="498" y="168"/>
                </a:cubicBezTo>
                <a:cubicBezTo>
                  <a:pt x="507" y="164"/>
                  <a:pt x="516" y="148"/>
                  <a:pt x="524" y="146"/>
                </a:cubicBezTo>
                <a:cubicBezTo>
                  <a:pt x="532" y="144"/>
                  <a:pt x="540" y="156"/>
                  <a:pt x="548" y="156"/>
                </a:cubicBezTo>
                <a:cubicBezTo>
                  <a:pt x="556" y="156"/>
                  <a:pt x="568" y="153"/>
                  <a:pt x="572" y="148"/>
                </a:cubicBezTo>
                <a:cubicBezTo>
                  <a:pt x="576" y="143"/>
                  <a:pt x="567" y="130"/>
                  <a:pt x="574" y="124"/>
                </a:cubicBezTo>
                <a:cubicBezTo>
                  <a:pt x="581" y="118"/>
                  <a:pt x="606" y="113"/>
                  <a:pt x="614" y="112"/>
                </a:cubicBezTo>
                <a:cubicBezTo>
                  <a:pt x="622" y="111"/>
                  <a:pt x="617" y="118"/>
                  <a:pt x="621" y="119"/>
                </a:cubicBezTo>
                <a:cubicBezTo>
                  <a:pt x="625" y="120"/>
                  <a:pt x="633" y="117"/>
                  <a:pt x="636" y="120"/>
                </a:cubicBezTo>
                <a:cubicBezTo>
                  <a:pt x="639" y="123"/>
                  <a:pt x="635" y="132"/>
                  <a:pt x="639" y="137"/>
                </a:cubicBezTo>
                <a:cubicBezTo>
                  <a:pt x="643" y="142"/>
                  <a:pt x="656" y="148"/>
                  <a:pt x="660" y="153"/>
                </a:cubicBezTo>
                <a:cubicBezTo>
                  <a:pt x="664" y="158"/>
                  <a:pt x="660" y="163"/>
                  <a:pt x="663" y="165"/>
                </a:cubicBezTo>
                <a:cubicBezTo>
                  <a:pt x="666" y="167"/>
                  <a:pt x="677" y="168"/>
                  <a:pt x="681" y="168"/>
                </a:cubicBezTo>
                <a:cubicBezTo>
                  <a:pt x="685" y="168"/>
                  <a:pt x="686" y="163"/>
                  <a:pt x="690" y="164"/>
                </a:cubicBezTo>
                <a:cubicBezTo>
                  <a:pt x="694" y="165"/>
                  <a:pt x="703" y="175"/>
                  <a:pt x="708" y="177"/>
                </a:cubicBezTo>
                <a:cubicBezTo>
                  <a:pt x="713" y="179"/>
                  <a:pt x="717" y="174"/>
                  <a:pt x="723" y="179"/>
                </a:cubicBezTo>
                <a:cubicBezTo>
                  <a:pt x="729" y="184"/>
                  <a:pt x="742" y="200"/>
                  <a:pt x="744" y="207"/>
                </a:cubicBezTo>
                <a:cubicBezTo>
                  <a:pt x="746" y="214"/>
                  <a:pt x="743" y="219"/>
                  <a:pt x="738" y="222"/>
                </a:cubicBezTo>
                <a:cubicBezTo>
                  <a:pt x="733" y="225"/>
                  <a:pt x="713" y="220"/>
                  <a:pt x="716" y="224"/>
                </a:cubicBezTo>
                <a:cubicBezTo>
                  <a:pt x="719" y="228"/>
                  <a:pt x="745" y="250"/>
                  <a:pt x="758" y="246"/>
                </a:cubicBezTo>
                <a:cubicBezTo>
                  <a:pt x="771" y="242"/>
                  <a:pt x="783" y="211"/>
                  <a:pt x="794" y="200"/>
                </a:cubicBezTo>
                <a:cubicBezTo>
                  <a:pt x="805" y="189"/>
                  <a:pt x="805" y="185"/>
                  <a:pt x="824" y="178"/>
                </a:cubicBezTo>
                <a:cubicBezTo>
                  <a:pt x="843" y="171"/>
                  <a:pt x="887" y="173"/>
                  <a:pt x="912" y="160"/>
                </a:cubicBezTo>
                <a:cubicBezTo>
                  <a:pt x="937" y="147"/>
                  <a:pt x="953" y="112"/>
                  <a:pt x="976" y="98"/>
                </a:cubicBezTo>
                <a:cubicBezTo>
                  <a:pt x="999" y="84"/>
                  <a:pt x="1029" y="77"/>
                  <a:pt x="1052" y="74"/>
                </a:cubicBezTo>
                <a:cubicBezTo>
                  <a:pt x="1075" y="71"/>
                  <a:pt x="1106" y="69"/>
                  <a:pt x="1112" y="78"/>
                </a:cubicBezTo>
                <a:lnTo>
                  <a:pt x="1086" y="126"/>
                </a:lnTo>
                <a:cubicBezTo>
                  <a:pt x="1082" y="142"/>
                  <a:pt x="1088" y="165"/>
                  <a:pt x="1086" y="176"/>
                </a:cubicBezTo>
                <a:cubicBezTo>
                  <a:pt x="1084" y="187"/>
                  <a:pt x="1080" y="190"/>
                  <a:pt x="1072" y="190"/>
                </a:cubicBezTo>
                <a:cubicBezTo>
                  <a:pt x="1064" y="190"/>
                  <a:pt x="1045" y="173"/>
                  <a:pt x="1036" y="176"/>
                </a:cubicBezTo>
                <a:cubicBezTo>
                  <a:pt x="1027" y="179"/>
                  <a:pt x="1016" y="190"/>
                  <a:pt x="1016" y="206"/>
                </a:cubicBezTo>
                <a:cubicBezTo>
                  <a:pt x="1016" y="222"/>
                  <a:pt x="1037" y="250"/>
                  <a:pt x="1038" y="272"/>
                </a:cubicBezTo>
                <a:cubicBezTo>
                  <a:pt x="1039" y="294"/>
                  <a:pt x="1039" y="319"/>
                  <a:pt x="1024" y="336"/>
                </a:cubicBezTo>
                <a:cubicBezTo>
                  <a:pt x="1009" y="353"/>
                  <a:pt x="966" y="355"/>
                  <a:pt x="946" y="376"/>
                </a:cubicBezTo>
                <a:cubicBezTo>
                  <a:pt x="926" y="397"/>
                  <a:pt x="909" y="437"/>
                  <a:pt x="906" y="462"/>
                </a:cubicBezTo>
                <a:cubicBezTo>
                  <a:pt x="903" y="487"/>
                  <a:pt x="906" y="510"/>
                  <a:pt x="926" y="526"/>
                </a:cubicBezTo>
                <a:cubicBezTo>
                  <a:pt x="946" y="542"/>
                  <a:pt x="1005" y="542"/>
                  <a:pt x="1024" y="558"/>
                </a:cubicBezTo>
                <a:cubicBezTo>
                  <a:pt x="1043" y="574"/>
                  <a:pt x="1030" y="608"/>
                  <a:pt x="1040" y="620"/>
                </a:cubicBezTo>
                <a:cubicBezTo>
                  <a:pt x="1050" y="632"/>
                  <a:pt x="1076" y="618"/>
                  <a:pt x="1086" y="628"/>
                </a:cubicBezTo>
                <a:cubicBezTo>
                  <a:pt x="1096" y="638"/>
                  <a:pt x="1087" y="671"/>
                  <a:pt x="1098" y="680"/>
                </a:cubicBezTo>
                <a:cubicBezTo>
                  <a:pt x="1109" y="689"/>
                  <a:pt x="1140" y="676"/>
                  <a:pt x="1152" y="680"/>
                </a:cubicBezTo>
                <a:cubicBezTo>
                  <a:pt x="1164" y="684"/>
                  <a:pt x="1165" y="690"/>
                  <a:pt x="1168" y="702"/>
                </a:cubicBezTo>
                <a:cubicBezTo>
                  <a:pt x="1171" y="714"/>
                  <a:pt x="1167" y="736"/>
                  <a:pt x="1170" y="750"/>
                </a:cubicBezTo>
                <a:cubicBezTo>
                  <a:pt x="1173" y="764"/>
                  <a:pt x="1185" y="772"/>
                  <a:pt x="1184" y="784"/>
                </a:cubicBezTo>
                <a:cubicBezTo>
                  <a:pt x="1183" y="796"/>
                  <a:pt x="1177" y="811"/>
                  <a:pt x="1166" y="822"/>
                </a:cubicBezTo>
                <a:cubicBezTo>
                  <a:pt x="1155" y="833"/>
                  <a:pt x="1133" y="848"/>
                  <a:pt x="1116" y="850"/>
                </a:cubicBezTo>
                <a:lnTo>
                  <a:pt x="1066" y="834"/>
                </a:lnTo>
                <a:cubicBezTo>
                  <a:pt x="1054" y="829"/>
                  <a:pt x="1049" y="826"/>
                  <a:pt x="1046" y="820"/>
                </a:cubicBezTo>
                <a:cubicBezTo>
                  <a:pt x="1043" y="814"/>
                  <a:pt x="1053" y="807"/>
                  <a:pt x="1050" y="800"/>
                </a:cubicBezTo>
                <a:cubicBezTo>
                  <a:pt x="1047" y="793"/>
                  <a:pt x="1035" y="780"/>
                  <a:pt x="1026" y="776"/>
                </a:cubicBezTo>
                <a:cubicBezTo>
                  <a:pt x="1017" y="772"/>
                  <a:pt x="1007" y="778"/>
                  <a:pt x="996" y="778"/>
                </a:cubicBezTo>
                <a:cubicBezTo>
                  <a:pt x="985" y="778"/>
                  <a:pt x="972" y="774"/>
                  <a:pt x="962" y="776"/>
                </a:cubicBezTo>
                <a:cubicBezTo>
                  <a:pt x="952" y="778"/>
                  <a:pt x="942" y="794"/>
                  <a:pt x="936" y="790"/>
                </a:cubicBezTo>
                <a:cubicBezTo>
                  <a:pt x="930" y="786"/>
                  <a:pt x="933" y="764"/>
                  <a:pt x="928" y="752"/>
                </a:cubicBezTo>
                <a:cubicBezTo>
                  <a:pt x="923" y="740"/>
                  <a:pt x="914" y="724"/>
                  <a:pt x="906" y="716"/>
                </a:cubicBezTo>
                <a:cubicBezTo>
                  <a:pt x="898" y="708"/>
                  <a:pt x="891" y="704"/>
                  <a:pt x="882" y="702"/>
                </a:cubicBezTo>
                <a:cubicBezTo>
                  <a:pt x="873" y="700"/>
                  <a:pt x="864" y="707"/>
                  <a:pt x="854" y="704"/>
                </a:cubicBezTo>
                <a:cubicBezTo>
                  <a:pt x="844" y="701"/>
                  <a:pt x="831" y="683"/>
                  <a:pt x="822" y="682"/>
                </a:cubicBezTo>
                <a:cubicBezTo>
                  <a:pt x="813" y="681"/>
                  <a:pt x="812" y="698"/>
                  <a:pt x="798" y="696"/>
                </a:cubicBezTo>
                <a:cubicBezTo>
                  <a:pt x="784" y="694"/>
                  <a:pt x="751" y="670"/>
                  <a:pt x="736" y="670"/>
                </a:cubicBezTo>
                <a:cubicBezTo>
                  <a:pt x="721" y="670"/>
                  <a:pt x="718" y="689"/>
                  <a:pt x="710" y="694"/>
                </a:cubicBezTo>
                <a:cubicBezTo>
                  <a:pt x="702" y="699"/>
                  <a:pt x="698" y="695"/>
                  <a:pt x="690" y="698"/>
                </a:cubicBezTo>
                <a:cubicBezTo>
                  <a:pt x="682" y="701"/>
                  <a:pt x="669" y="705"/>
                  <a:pt x="662" y="710"/>
                </a:cubicBezTo>
                <a:cubicBezTo>
                  <a:pt x="655" y="715"/>
                  <a:pt x="654" y="724"/>
                  <a:pt x="646" y="726"/>
                </a:cubicBezTo>
                <a:cubicBezTo>
                  <a:pt x="638" y="728"/>
                  <a:pt x="625" y="721"/>
                  <a:pt x="614" y="724"/>
                </a:cubicBezTo>
                <a:cubicBezTo>
                  <a:pt x="603" y="727"/>
                  <a:pt x="589" y="743"/>
                  <a:pt x="578" y="746"/>
                </a:cubicBezTo>
                <a:cubicBezTo>
                  <a:pt x="567" y="749"/>
                  <a:pt x="556" y="739"/>
                  <a:pt x="546" y="740"/>
                </a:cubicBezTo>
                <a:cubicBezTo>
                  <a:pt x="536" y="741"/>
                  <a:pt x="531" y="751"/>
                  <a:pt x="520" y="752"/>
                </a:cubicBezTo>
                <a:cubicBezTo>
                  <a:pt x="509" y="753"/>
                  <a:pt x="487" y="745"/>
                  <a:pt x="478" y="748"/>
                </a:cubicBezTo>
                <a:cubicBezTo>
                  <a:pt x="469" y="751"/>
                  <a:pt x="465" y="763"/>
                  <a:pt x="464" y="770"/>
                </a:cubicBezTo>
                <a:cubicBezTo>
                  <a:pt x="463" y="777"/>
                  <a:pt x="467" y="782"/>
                  <a:pt x="474" y="790"/>
                </a:cubicBezTo>
                <a:cubicBezTo>
                  <a:pt x="481" y="798"/>
                  <a:pt x="498" y="809"/>
                  <a:pt x="504" y="820"/>
                </a:cubicBezTo>
                <a:cubicBezTo>
                  <a:pt x="510" y="831"/>
                  <a:pt x="503" y="844"/>
                  <a:pt x="510" y="858"/>
                </a:cubicBezTo>
                <a:cubicBezTo>
                  <a:pt x="517" y="872"/>
                  <a:pt x="537" y="889"/>
                  <a:pt x="544" y="902"/>
                </a:cubicBezTo>
                <a:cubicBezTo>
                  <a:pt x="551" y="915"/>
                  <a:pt x="540" y="924"/>
                  <a:pt x="552" y="936"/>
                </a:cubicBezTo>
                <a:cubicBezTo>
                  <a:pt x="564" y="948"/>
                  <a:pt x="606" y="961"/>
                  <a:pt x="618" y="976"/>
                </a:cubicBezTo>
                <a:lnTo>
                  <a:pt x="624" y="1026"/>
                </a:lnTo>
                <a:cubicBezTo>
                  <a:pt x="621" y="1035"/>
                  <a:pt x="610" y="1021"/>
                  <a:pt x="600" y="1028"/>
                </a:cubicBezTo>
                <a:cubicBezTo>
                  <a:pt x="590" y="1035"/>
                  <a:pt x="576" y="1059"/>
                  <a:pt x="564" y="1066"/>
                </a:cubicBezTo>
                <a:cubicBezTo>
                  <a:pt x="552" y="1073"/>
                  <a:pt x="534" y="1062"/>
                  <a:pt x="528" y="1072"/>
                </a:cubicBezTo>
                <a:cubicBezTo>
                  <a:pt x="522" y="1082"/>
                  <a:pt x="522" y="1114"/>
                  <a:pt x="526" y="1128"/>
                </a:cubicBezTo>
                <a:cubicBezTo>
                  <a:pt x="530" y="1142"/>
                  <a:pt x="546" y="1146"/>
                  <a:pt x="550" y="1158"/>
                </a:cubicBezTo>
                <a:cubicBezTo>
                  <a:pt x="554" y="1170"/>
                  <a:pt x="552" y="1193"/>
                  <a:pt x="548" y="1202"/>
                </a:cubicBezTo>
                <a:cubicBezTo>
                  <a:pt x="544" y="1211"/>
                  <a:pt x="535" y="1216"/>
                  <a:pt x="524" y="1210"/>
                </a:cubicBezTo>
                <a:cubicBezTo>
                  <a:pt x="513" y="1204"/>
                  <a:pt x="494" y="1173"/>
                  <a:pt x="484" y="1166"/>
                </a:cubicBezTo>
                <a:cubicBezTo>
                  <a:pt x="474" y="1159"/>
                  <a:pt x="477" y="1167"/>
                  <a:pt x="467" y="1169"/>
                </a:cubicBezTo>
                <a:cubicBezTo>
                  <a:pt x="457" y="1171"/>
                  <a:pt x="436" y="1178"/>
                  <a:pt x="426" y="1178"/>
                </a:cubicBezTo>
                <a:cubicBezTo>
                  <a:pt x="416" y="1178"/>
                  <a:pt x="418" y="1165"/>
                  <a:pt x="404" y="1170"/>
                </a:cubicBezTo>
                <a:cubicBezTo>
                  <a:pt x="390" y="1175"/>
                  <a:pt x="361" y="1207"/>
                  <a:pt x="342" y="1208"/>
                </a:cubicBezTo>
                <a:cubicBezTo>
                  <a:pt x="323" y="1209"/>
                  <a:pt x="307" y="1178"/>
                  <a:pt x="292" y="1178"/>
                </a:cubicBezTo>
                <a:cubicBezTo>
                  <a:pt x="277" y="1178"/>
                  <a:pt x="260" y="1203"/>
                  <a:pt x="251" y="1208"/>
                </a:cubicBezTo>
                <a:cubicBezTo>
                  <a:pt x="242" y="1213"/>
                  <a:pt x="247" y="1215"/>
                  <a:pt x="240" y="1208"/>
                </a:cubicBezTo>
                <a:cubicBezTo>
                  <a:pt x="233" y="1201"/>
                  <a:pt x="219" y="1174"/>
                  <a:pt x="208" y="1168"/>
                </a:cubicBezTo>
                <a:cubicBezTo>
                  <a:pt x="197" y="1162"/>
                  <a:pt x="189" y="1176"/>
                  <a:pt x="176" y="1174"/>
                </a:cubicBezTo>
                <a:cubicBezTo>
                  <a:pt x="163" y="1172"/>
                  <a:pt x="141" y="1162"/>
                  <a:pt x="130" y="1154"/>
                </a:cubicBezTo>
                <a:cubicBezTo>
                  <a:pt x="119" y="1146"/>
                  <a:pt x="118" y="1130"/>
                  <a:pt x="108" y="1128"/>
                </a:cubicBezTo>
                <a:cubicBezTo>
                  <a:pt x="98" y="1126"/>
                  <a:pt x="79" y="1141"/>
                  <a:pt x="68" y="1142"/>
                </a:cubicBezTo>
                <a:cubicBezTo>
                  <a:pt x="57" y="1143"/>
                  <a:pt x="42" y="1143"/>
                  <a:pt x="40" y="1134"/>
                </a:cubicBezTo>
                <a:lnTo>
                  <a:pt x="56" y="1086"/>
                </a:lnTo>
                <a:cubicBezTo>
                  <a:pt x="79" y="1036"/>
                  <a:pt x="166" y="902"/>
                  <a:pt x="176" y="834"/>
                </a:cubicBezTo>
                <a:cubicBezTo>
                  <a:pt x="186" y="766"/>
                  <a:pt x="143" y="742"/>
                  <a:pt x="116" y="680"/>
                </a:cubicBezTo>
                <a:cubicBezTo>
                  <a:pt x="89" y="618"/>
                  <a:pt x="33" y="504"/>
                  <a:pt x="14" y="462"/>
                </a:cubicBezTo>
                <a:lnTo>
                  <a:pt x="0" y="430"/>
                </a:lnTo>
                <a:cubicBezTo>
                  <a:pt x="5" y="418"/>
                  <a:pt x="40" y="405"/>
                  <a:pt x="42" y="392"/>
                </a:cubicBezTo>
                <a:cubicBezTo>
                  <a:pt x="44" y="379"/>
                  <a:pt x="17" y="363"/>
                  <a:pt x="12" y="352"/>
                </a:cubicBezTo>
                <a:cubicBezTo>
                  <a:pt x="7" y="341"/>
                  <a:pt x="7" y="329"/>
                  <a:pt x="14" y="324"/>
                </a:cubicBezTo>
                <a:cubicBezTo>
                  <a:pt x="21" y="319"/>
                  <a:pt x="46" y="330"/>
                  <a:pt x="54" y="324"/>
                </a:cubicBezTo>
                <a:cubicBezTo>
                  <a:pt x="62" y="318"/>
                  <a:pt x="57" y="302"/>
                  <a:pt x="62" y="288"/>
                </a:cubicBezTo>
                <a:cubicBezTo>
                  <a:pt x="67" y="274"/>
                  <a:pt x="84" y="253"/>
                  <a:pt x="86" y="240"/>
                </a:cubicBezTo>
                <a:cubicBezTo>
                  <a:pt x="88" y="227"/>
                  <a:pt x="78" y="216"/>
                  <a:pt x="76" y="21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53" name="Freeform 5"/>
          <p:cNvSpPr>
            <a:spLocks/>
          </p:cNvSpPr>
          <p:nvPr/>
        </p:nvSpPr>
        <p:spPr bwMode="auto">
          <a:xfrm>
            <a:off x="6984206" y="2145507"/>
            <a:ext cx="552450" cy="496491"/>
          </a:xfrm>
          <a:custGeom>
            <a:avLst/>
            <a:gdLst>
              <a:gd name="T0" fmla="*/ 710684074 w 464"/>
              <a:gd name="T1" fmla="*/ 30241901 h 417"/>
              <a:gd name="T2" fmla="*/ 559474739 w 464"/>
              <a:gd name="T3" fmla="*/ 252015841 h 417"/>
              <a:gd name="T4" fmla="*/ 504031316 w 464"/>
              <a:gd name="T5" fmla="*/ 252015841 h 417"/>
              <a:gd name="T6" fmla="*/ 433466959 w 464"/>
              <a:gd name="T7" fmla="*/ 282257730 h 417"/>
              <a:gd name="T8" fmla="*/ 418346026 w 464"/>
              <a:gd name="T9" fmla="*/ 403225286 h 417"/>
              <a:gd name="T10" fmla="*/ 312499392 w 464"/>
              <a:gd name="T11" fmla="*/ 498991367 h 417"/>
              <a:gd name="T12" fmla="*/ 257055969 w 464"/>
              <a:gd name="T13" fmla="*/ 589717034 h 417"/>
              <a:gd name="T14" fmla="*/ 186491563 w 464"/>
              <a:gd name="T15" fmla="*/ 529233256 h 417"/>
              <a:gd name="T16" fmla="*/ 126007829 w 464"/>
              <a:gd name="T17" fmla="*/ 488910737 h 417"/>
              <a:gd name="T18" fmla="*/ 65524070 w 464"/>
              <a:gd name="T19" fmla="*/ 564515460 h 417"/>
              <a:gd name="T20" fmla="*/ 65524070 w 464"/>
              <a:gd name="T21" fmla="*/ 640120182 h 417"/>
              <a:gd name="T22" fmla="*/ 126007829 w 464"/>
              <a:gd name="T23" fmla="*/ 791329627 h 417"/>
              <a:gd name="T24" fmla="*/ 10080625 w 464"/>
              <a:gd name="T25" fmla="*/ 957660215 h 417"/>
              <a:gd name="T26" fmla="*/ 60483759 w 464"/>
              <a:gd name="T27" fmla="*/ 1043345567 h 417"/>
              <a:gd name="T28" fmla="*/ 332660637 w 464"/>
              <a:gd name="T29" fmla="*/ 997982734 h 417"/>
              <a:gd name="T30" fmla="*/ 443547582 w 464"/>
              <a:gd name="T31" fmla="*/ 1038305252 h 417"/>
              <a:gd name="T32" fmla="*/ 554434428 w 464"/>
              <a:gd name="T33" fmla="*/ 977821474 h 417"/>
              <a:gd name="T34" fmla="*/ 710684074 w 464"/>
              <a:gd name="T35" fmla="*/ 952619900 h 417"/>
              <a:gd name="T36" fmla="*/ 786288742 w 464"/>
              <a:gd name="T37" fmla="*/ 856853918 h 417"/>
              <a:gd name="T38" fmla="*/ 902216097 w 464"/>
              <a:gd name="T39" fmla="*/ 882055492 h 417"/>
              <a:gd name="T40" fmla="*/ 1003022320 w 464"/>
              <a:gd name="T41" fmla="*/ 796369942 h 417"/>
              <a:gd name="T42" fmla="*/ 1093747922 w 464"/>
              <a:gd name="T43" fmla="*/ 796369942 h 417"/>
              <a:gd name="T44" fmla="*/ 1149191345 w 464"/>
              <a:gd name="T45" fmla="*/ 730845849 h 417"/>
              <a:gd name="T46" fmla="*/ 1149191345 w 464"/>
              <a:gd name="T47" fmla="*/ 655241127 h 417"/>
              <a:gd name="T48" fmla="*/ 1033264188 w 464"/>
              <a:gd name="T49" fmla="*/ 635079867 h 417"/>
              <a:gd name="T50" fmla="*/ 1123989789 w 464"/>
              <a:gd name="T51" fmla="*/ 473789793 h 417"/>
              <a:gd name="T52" fmla="*/ 1144151033 w 464"/>
              <a:gd name="T53" fmla="*/ 337701193 h 417"/>
              <a:gd name="T54" fmla="*/ 1048385121 w 464"/>
              <a:gd name="T55" fmla="*/ 252015841 h 417"/>
              <a:gd name="T56" fmla="*/ 942538586 w 464"/>
              <a:gd name="T57" fmla="*/ 257056156 h 417"/>
              <a:gd name="T58" fmla="*/ 796369364 w 464"/>
              <a:gd name="T59" fmla="*/ 196572328 h 417"/>
              <a:gd name="T60" fmla="*/ 776208119 w 464"/>
              <a:gd name="T61" fmla="*/ 85685377 h 417"/>
              <a:gd name="T62" fmla="*/ 756046875 w 464"/>
              <a:gd name="T63" fmla="*/ 35282216 h 417"/>
              <a:gd name="T64" fmla="*/ 710684074 w 464"/>
              <a:gd name="T65" fmla="*/ 30241901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4"/>
              <a:gd name="T100" fmla="*/ 0 h 417"/>
              <a:gd name="T101" fmla="*/ 464 w 464"/>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4" h="417">
                <a:moveTo>
                  <a:pt x="282" y="12"/>
                </a:moveTo>
                <a:cubicBezTo>
                  <a:pt x="269" y="26"/>
                  <a:pt x="236" y="85"/>
                  <a:pt x="222" y="100"/>
                </a:cubicBezTo>
                <a:cubicBezTo>
                  <a:pt x="208" y="115"/>
                  <a:pt x="208" y="98"/>
                  <a:pt x="200" y="100"/>
                </a:cubicBezTo>
                <a:cubicBezTo>
                  <a:pt x="192" y="102"/>
                  <a:pt x="178" y="102"/>
                  <a:pt x="172" y="112"/>
                </a:cubicBezTo>
                <a:cubicBezTo>
                  <a:pt x="166" y="122"/>
                  <a:pt x="174" y="146"/>
                  <a:pt x="166" y="160"/>
                </a:cubicBezTo>
                <a:cubicBezTo>
                  <a:pt x="158" y="174"/>
                  <a:pt x="135" y="186"/>
                  <a:pt x="124" y="198"/>
                </a:cubicBezTo>
                <a:cubicBezTo>
                  <a:pt x="113" y="210"/>
                  <a:pt x="110" y="232"/>
                  <a:pt x="102" y="234"/>
                </a:cubicBezTo>
                <a:cubicBezTo>
                  <a:pt x="94" y="236"/>
                  <a:pt x="83" y="217"/>
                  <a:pt x="74" y="210"/>
                </a:cubicBezTo>
                <a:cubicBezTo>
                  <a:pt x="65" y="203"/>
                  <a:pt x="58" y="192"/>
                  <a:pt x="50" y="194"/>
                </a:cubicBezTo>
                <a:cubicBezTo>
                  <a:pt x="42" y="196"/>
                  <a:pt x="30" y="214"/>
                  <a:pt x="26" y="224"/>
                </a:cubicBezTo>
                <a:cubicBezTo>
                  <a:pt x="22" y="234"/>
                  <a:pt x="22" y="239"/>
                  <a:pt x="26" y="254"/>
                </a:cubicBezTo>
                <a:cubicBezTo>
                  <a:pt x="30" y="269"/>
                  <a:pt x="54" y="293"/>
                  <a:pt x="50" y="314"/>
                </a:cubicBezTo>
                <a:cubicBezTo>
                  <a:pt x="46" y="335"/>
                  <a:pt x="8" y="363"/>
                  <a:pt x="4" y="380"/>
                </a:cubicBezTo>
                <a:cubicBezTo>
                  <a:pt x="0" y="397"/>
                  <a:pt x="3" y="411"/>
                  <a:pt x="24" y="414"/>
                </a:cubicBezTo>
                <a:cubicBezTo>
                  <a:pt x="45" y="417"/>
                  <a:pt x="107" y="396"/>
                  <a:pt x="132" y="396"/>
                </a:cubicBezTo>
                <a:cubicBezTo>
                  <a:pt x="157" y="396"/>
                  <a:pt x="161" y="413"/>
                  <a:pt x="176" y="412"/>
                </a:cubicBezTo>
                <a:cubicBezTo>
                  <a:pt x="191" y="411"/>
                  <a:pt x="202" y="394"/>
                  <a:pt x="220" y="388"/>
                </a:cubicBezTo>
                <a:cubicBezTo>
                  <a:pt x="238" y="382"/>
                  <a:pt x="267" y="386"/>
                  <a:pt x="282" y="378"/>
                </a:cubicBezTo>
                <a:cubicBezTo>
                  <a:pt x="297" y="370"/>
                  <a:pt x="299" y="345"/>
                  <a:pt x="312" y="340"/>
                </a:cubicBezTo>
                <a:cubicBezTo>
                  <a:pt x="325" y="335"/>
                  <a:pt x="344" y="354"/>
                  <a:pt x="358" y="350"/>
                </a:cubicBezTo>
                <a:cubicBezTo>
                  <a:pt x="372" y="346"/>
                  <a:pt x="385" y="322"/>
                  <a:pt x="398" y="316"/>
                </a:cubicBezTo>
                <a:cubicBezTo>
                  <a:pt x="411" y="310"/>
                  <a:pt x="424" y="320"/>
                  <a:pt x="434" y="316"/>
                </a:cubicBezTo>
                <a:cubicBezTo>
                  <a:pt x="444" y="312"/>
                  <a:pt x="452" y="299"/>
                  <a:pt x="456" y="290"/>
                </a:cubicBezTo>
                <a:cubicBezTo>
                  <a:pt x="460" y="281"/>
                  <a:pt x="464" y="266"/>
                  <a:pt x="456" y="260"/>
                </a:cubicBezTo>
                <a:cubicBezTo>
                  <a:pt x="448" y="254"/>
                  <a:pt x="412" y="264"/>
                  <a:pt x="410" y="252"/>
                </a:cubicBezTo>
                <a:cubicBezTo>
                  <a:pt x="408" y="240"/>
                  <a:pt x="439" y="208"/>
                  <a:pt x="446" y="188"/>
                </a:cubicBezTo>
                <a:cubicBezTo>
                  <a:pt x="453" y="168"/>
                  <a:pt x="459" y="149"/>
                  <a:pt x="454" y="134"/>
                </a:cubicBezTo>
                <a:cubicBezTo>
                  <a:pt x="449" y="119"/>
                  <a:pt x="429" y="105"/>
                  <a:pt x="416" y="100"/>
                </a:cubicBezTo>
                <a:cubicBezTo>
                  <a:pt x="403" y="95"/>
                  <a:pt x="391" y="106"/>
                  <a:pt x="374" y="102"/>
                </a:cubicBezTo>
                <a:cubicBezTo>
                  <a:pt x="357" y="98"/>
                  <a:pt x="327" y="89"/>
                  <a:pt x="316" y="78"/>
                </a:cubicBezTo>
                <a:cubicBezTo>
                  <a:pt x="305" y="67"/>
                  <a:pt x="311" y="45"/>
                  <a:pt x="308" y="34"/>
                </a:cubicBezTo>
                <a:cubicBezTo>
                  <a:pt x="305" y="23"/>
                  <a:pt x="304" y="18"/>
                  <a:pt x="300" y="14"/>
                </a:cubicBezTo>
                <a:cubicBezTo>
                  <a:pt x="296" y="10"/>
                  <a:pt x="296" y="0"/>
                  <a:pt x="282" y="12"/>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55" name="Picture 7"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88857" y="2597946"/>
            <a:ext cx="333375" cy="19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1" descr="union-j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91063" y="2455069"/>
            <a:ext cx="328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Freeform 12"/>
          <p:cNvSpPr>
            <a:spLocks/>
          </p:cNvSpPr>
          <p:nvPr/>
        </p:nvSpPr>
        <p:spPr bwMode="auto">
          <a:xfrm>
            <a:off x="5461634" y="2707483"/>
            <a:ext cx="422203" cy="835819"/>
          </a:xfrm>
          <a:custGeom>
            <a:avLst/>
            <a:gdLst>
              <a:gd name="T0" fmla="*/ 287298100 w 295"/>
              <a:gd name="T1" fmla="*/ 0 h 702"/>
              <a:gd name="T2" fmla="*/ 496472098 w 295"/>
              <a:gd name="T3" fmla="*/ 430947561 h 702"/>
              <a:gd name="T4" fmla="*/ 561996203 w 295"/>
              <a:gd name="T5" fmla="*/ 572074674 h 702"/>
              <a:gd name="T6" fmla="*/ 637600940 w 295"/>
              <a:gd name="T7" fmla="*/ 723285584 h 702"/>
              <a:gd name="T8" fmla="*/ 698084730 w 295"/>
              <a:gd name="T9" fmla="*/ 821570850 h 702"/>
              <a:gd name="T10" fmla="*/ 740926620 w 295"/>
              <a:gd name="T11" fmla="*/ 932457885 h 702"/>
              <a:gd name="T12" fmla="*/ 713205677 w 295"/>
              <a:gd name="T13" fmla="*/ 1101307501 h 702"/>
              <a:gd name="T14" fmla="*/ 624999357 w 295"/>
              <a:gd name="T15" fmla="*/ 1300400570 h 702"/>
              <a:gd name="T16" fmla="*/ 458668936 w 295"/>
              <a:gd name="T17" fmla="*/ 1602819214 h 702"/>
              <a:gd name="T18" fmla="*/ 388104415 w 295"/>
              <a:gd name="T19" fmla="*/ 1769149866 h 702"/>
              <a:gd name="T20" fmla="*/ 257056205 w 295"/>
              <a:gd name="T21" fmla="*/ 1754028934 h 702"/>
              <a:gd name="T22" fmla="*/ 252015889 w 295"/>
              <a:gd name="T23" fmla="*/ 1441529271 h 702"/>
              <a:gd name="T24" fmla="*/ 352822205 w 295"/>
              <a:gd name="T25" fmla="*/ 1335682745 h 702"/>
              <a:gd name="T26" fmla="*/ 367943152 w 295"/>
              <a:gd name="T27" fmla="*/ 1249997462 h 702"/>
              <a:gd name="T28" fmla="*/ 408265679 w 295"/>
              <a:gd name="T29" fmla="*/ 1239916841 h 702"/>
              <a:gd name="T30" fmla="*/ 443547988 w 295"/>
              <a:gd name="T31" fmla="*/ 1199594355 h 702"/>
              <a:gd name="T32" fmla="*/ 493951146 w 295"/>
              <a:gd name="T33" fmla="*/ 1154231558 h 702"/>
              <a:gd name="T34" fmla="*/ 302419047 w 295"/>
              <a:gd name="T35" fmla="*/ 1073586586 h 702"/>
              <a:gd name="T36" fmla="*/ 50403170 w 295"/>
              <a:gd name="T37" fmla="*/ 977820682 h 702"/>
              <a:gd name="T38" fmla="*/ 105846681 w 295"/>
              <a:gd name="T39" fmla="*/ 846772602 h 702"/>
              <a:gd name="T40" fmla="*/ 20161269 w 295"/>
              <a:gd name="T41" fmla="*/ 640119663 h 702"/>
              <a:gd name="T42" fmla="*/ 95766025 w 295"/>
              <a:gd name="T43" fmla="*/ 468749098 h 702"/>
              <a:gd name="T44" fmla="*/ 40322539 w 295"/>
              <a:gd name="T45" fmla="*/ 438507233 h 702"/>
              <a:gd name="T46" fmla="*/ 10080635 w 295"/>
              <a:gd name="T47" fmla="*/ 403224959 h 702"/>
              <a:gd name="T48" fmla="*/ 100806341 w 295"/>
              <a:gd name="T49" fmla="*/ 267136569 h 702"/>
              <a:gd name="T50" fmla="*/ 95766025 w 295"/>
              <a:gd name="T51" fmla="*/ 30241877 h 702"/>
              <a:gd name="T52" fmla="*/ 216733678 w 295"/>
              <a:gd name="T53" fmla="*/ 40322498 h 702"/>
              <a:gd name="T54" fmla="*/ 287298100 w 295"/>
              <a:gd name="T55" fmla="*/ 0 h 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5"/>
              <a:gd name="T85" fmla="*/ 0 h 702"/>
              <a:gd name="T86" fmla="*/ 295 w 295"/>
              <a:gd name="T87" fmla="*/ 702 h 7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5" h="702">
                <a:moveTo>
                  <a:pt x="114" y="0"/>
                </a:moveTo>
                <a:cubicBezTo>
                  <a:pt x="132" y="26"/>
                  <a:pt x="179" y="133"/>
                  <a:pt x="197" y="171"/>
                </a:cubicBezTo>
                <a:cubicBezTo>
                  <a:pt x="215" y="209"/>
                  <a:pt x="214" y="208"/>
                  <a:pt x="223" y="227"/>
                </a:cubicBezTo>
                <a:cubicBezTo>
                  <a:pt x="232" y="246"/>
                  <a:pt x="244" y="270"/>
                  <a:pt x="253" y="287"/>
                </a:cubicBezTo>
                <a:cubicBezTo>
                  <a:pt x="262" y="304"/>
                  <a:pt x="270" y="312"/>
                  <a:pt x="277" y="326"/>
                </a:cubicBezTo>
                <a:cubicBezTo>
                  <a:pt x="284" y="340"/>
                  <a:pt x="293" y="352"/>
                  <a:pt x="294" y="370"/>
                </a:cubicBezTo>
                <a:cubicBezTo>
                  <a:pt x="295" y="388"/>
                  <a:pt x="291" y="413"/>
                  <a:pt x="283" y="437"/>
                </a:cubicBezTo>
                <a:cubicBezTo>
                  <a:pt x="275" y="461"/>
                  <a:pt x="265" y="483"/>
                  <a:pt x="248" y="516"/>
                </a:cubicBezTo>
                <a:cubicBezTo>
                  <a:pt x="231" y="549"/>
                  <a:pt x="198" y="605"/>
                  <a:pt x="182" y="636"/>
                </a:cubicBezTo>
                <a:cubicBezTo>
                  <a:pt x="166" y="667"/>
                  <a:pt x="167" y="692"/>
                  <a:pt x="154" y="702"/>
                </a:cubicBezTo>
                <a:lnTo>
                  <a:pt x="102" y="696"/>
                </a:lnTo>
                <a:cubicBezTo>
                  <a:pt x="93" y="674"/>
                  <a:pt x="94" y="600"/>
                  <a:pt x="100" y="572"/>
                </a:cubicBezTo>
                <a:cubicBezTo>
                  <a:pt x="106" y="544"/>
                  <a:pt x="132" y="543"/>
                  <a:pt x="140" y="530"/>
                </a:cubicBezTo>
                <a:cubicBezTo>
                  <a:pt x="148" y="517"/>
                  <a:pt x="142" y="502"/>
                  <a:pt x="146" y="496"/>
                </a:cubicBezTo>
                <a:cubicBezTo>
                  <a:pt x="150" y="490"/>
                  <a:pt x="157" y="495"/>
                  <a:pt x="162" y="492"/>
                </a:cubicBezTo>
                <a:cubicBezTo>
                  <a:pt x="167" y="489"/>
                  <a:pt x="170" y="482"/>
                  <a:pt x="176" y="476"/>
                </a:cubicBezTo>
                <a:cubicBezTo>
                  <a:pt x="182" y="470"/>
                  <a:pt x="205" y="466"/>
                  <a:pt x="196" y="458"/>
                </a:cubicBezTo>
                <a:cubicBezTo>
                  <a:pt x="187" y="450"/>
                  <a:pt x="149" y="438"/>
                  <a:pt x="120" y="426"/>
                </a:cubicBezTo>
                <a:cubicBezTo>
                  <a:pt x="91" y="414"/>
                  <a:pt x="33" y="403"/>
                  <a:pt x="20" y="388"/>
                </a:cubicBezTo>
                <a:cubicBezTo>
                  <a:pt x="7" y="373"/>
                  <a:pt x="44" y="358"/>
                  <a:pt x="42" y="336"/>
                </a:cubicBezTo>
                <a:cubicBezTo>
                  <a:pt x="40" y="314"/>
                  <a:pt x="9" y="279"/>
                  <a:pt x="8" y="254"/>
                </a:cubicBezTo>
                <a:cubicBezTo>
                  <a:pt x="7" y="229"/>
                  <a:pt x="37" y="199"/>
                  <a:pt x="38" y="186"/>
                </a:cubicBezTo>
                <a:cubicBezTo>
                  <a:pt x="39" y="173"/>
                  <a:pt x="22" y="178"/>
                  <a:pt x="16" y="174"/>
                </a:cubicBezTo>
                <a:cubicBezTo>
                  <a:pt x="10" y="170"/>
                  <a:pt x="0" y="171"/>
                  <a:pt x="4" y="160"/>
                </a:cubicBezTo>
                <a:cubicBezTo>
                  <a:pt x="8" y="149"/>
                  <a:pt x="34" y="131"/>
                  <a:pt x="40" y="106"/>
                </a:cubicBezTo>
                <a:cubicBezTo>
                  <a:pt x="46" y="81"/>
                  <a:pt x="30" y="27"/>
                  <a:pt x="38" y="12"/>
                </a:cubicBezTo>
                <a:lnTo>
                  <a:pt x="86" y="16"/>
                </a:lnTo>
                <a:lnTo>
                  <a:pt x="114"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61" name="Freeform 13"/>
          <p:cNvSpPr>
            <a:spLocks/>
          </p:cNvSpPr>
          <p:nvPr/>
        </p:nvSpPr>
        <p:spPr bwMode="auto">
          <a:xfrm>
            <a:off x="5915026" y="3381375"/>
            <a:ext cx="953691" cy="471488"/>
          </a:xfrm>
          <a:custGeom>
            <a:avLst/>
            <a:gdLst>
              <a:gd name="T0" fmla="*/ 42843466 w 801"/>
              <a:gd name="T1" fmla="*/ 438507251 h 396"/>
              <a:gd name="T2" fmla="*/ 126007873 w 801"/>
              <a:gd name="T3" fmla="*/ 456149133 h 396"/>
              <a:gd name="T4" fmla="*/ 199093205 w 801"/>
              <a:gd name="T5" fmla="*/ 536792520 h 396"/>
              <a:gd name="T6" fmla="*/ 277217311 w 801"/>
              <a:gd name="T7" fmla="*/ 471270066 h 396"/>
              <a:gd name="T8" fmla="*/ 337701067 w 801"/>
              <a:gd name="T9" fmla="*/ 461189444 h 396"/>
              <a:gd name="T10" fmla="*/ 441028375 w 801"/>
              <a:gd name="T11" fmla="*/ 524192537 h 396"/>
              <a:gd name="T12" fmla="*/ 602318389 w 801"/>
              <a:gd name="T13" fmla="*/ 425907267 h 396"/>
              <a:gd name="T14" fmla="*/ 662802145 w 801"/>
              <a:gd name="T15" fmla="*/ 461189444 h 396"/>
              <a:gd name="T16" fmla="*/ 788809968 w 801"/>
              <a:gd name="T17" fmla="*/ 425907267 h 396"/>
              <a:gd name="T18" fmla="*/ 849293922 w 801"/>
              <a:gd name="T19" fmla="*/ 456149133 h 396"/>
              <a:gd name="T20" fmla="*/ 909777677 w 801"/>
              <a:gd name="T21" fmla="*/ 546873142 h 396"/>
              <a:gd name="T22" fmla="*/ 957659857 w 801"/>
              <a:gd name="T23" fmla="*/ 514111915 h 396"/>
              <a:gd name="T24" fmla="*/ 962700169 w 801"/>
              <a:gd name="T25" fmla="*/ 453628184 h 396"/>
              <a:gd name="T26" fmla="*/ 980342059 w 801"/>
              <a:gd name="T27" fmla="*/ 410786235 h 396"/>
              <a:gd name="T28" fmla="*/ 902216414 w 801"/>
              <a:gd name="T29" fmla="*/ 340221882 h 396"/>
              <a:gd name="T30" fmla="*/ 902216414 w 801"/>
              <a:gd name="T31" fmla="*/ 241935025 h 396"/>
              <a:gd name="T32" fmla="*/ 927417979 w 801"/>
              <a:gd name="T33" fmla="*/ 168851260 h 396"/>
              <a:gd name="T34" fmla="*/ 987901734 w 801"/>
              <a:gd name="T35" fmla="*/ 173891571 h 396"/>
              <a:gd name="T36" fmla="*/ 1113909558 w 801"/>
              <a:gd name="T37" fmla="*/ 75604689 h 396"/>
              <a:gd name="T38" fmla="*/ 1249998007 w 801"/>
              <a:gd name="T39" fmla="*/ 90725622 h 396"/>
              <a:gd name="T40" fmla="*/ 1302922087 w 801"/>
              <a:gd name="T41" fmla="*/ 151209378 h 396"/>
              <a:gd name="T42" fmla="*/ 1378526781 w 801"/>
              <a:gd name="T43" fmla="*/ 120967512 h 396"/>
              <a:gd name="T44" fmla="*/ 1514615231 w 801"/>
              <a:gd name="T45" fmla="*/ 168851260 h 396"/>
              <a:gd name="T46" fmla="*/ 1575098986 w 801"/>
              <a:gd name="T47" fmla="*/ 45362811 h 396"/>
              <a:gd name="T48" fmla="*/ 1645663367 w 801"/>
              <a:gd name="T49" fmla="*/ 7561263 h 396"/>
              <a:gd name="T50" fmla="*/ 1698586256 w 801"/>
              <a:gd name="T51" fmla="*/ 17640301 h 396"/>
              <a:gd name="T52" fmla="*/ 1728828134 w 801"/>
              <a:gd name="T53" fmla="*/ 108367529 h 396"/>
              <a:gd name="T54" fmla="*/ 1817034404 w 801"/>
              <a:gd name="T55" fmla="*/ 136088445 h 396"/>
              <a:gd name="T56" fmla="*/ 1915319713 w 801"/>
              <a:gd name="T57" fmla="*/ 128527185 h 396"/>
              <a:gd name="T58" fmla="*/ 1953122854 w 801"/>
              <a:gd name="T59" fmla="*/ 264615630 h 396"/>
              <a:gd name="T60" fmla="*/ 2013606609 w 801"/>
              <a:gd name="T61" fmla="*/ 294857496 h 396"/>
              <a:gd name="T62" fmla="*/ 1985884094 w 801"/>
              <a:gd name="T63" fmla="*/ 388104042 h 396"/>
              <a:gd name="T64" fmla="*/ 1955642217 w 801"/>
              <a:gd name="T65" fmla="*/ 506550655 h 396"/>
              <a:gd name="T66" fmla="*/ 1887598786 w 801"/>
              <a:gd name="T67" fmla="*/ 546873142 h 396"/>
              <a:gd name="T68" fmla="*/ 1885077835 w 801"/>
              <a:gd name="T69" fmla="*/ 630039067 h 396"/>
              <a:gd name="T70" fmla="*/ 1801913466 w 801"/>
              <a:gd name="T71" fmla="*/ 728325924 h 396"/>
              <a:gd name="T72" fmla="*/ 1726308771 w 801"/>
              <a:gd name="T73" fmla="*/ 743446857 h 396"/>
              <a:gd name="T74" fmla="*/ 1698586256 w 801"/>
              <a:gd name="T75" fmla="*/ 801409639 h 396"/>
              <a:gd name="T76" fmla="*/ 1643142417 w 801"/>
              <a:gd name="T77" fmla="*/ 854333896 h 396"/>
              <a:gd name="T78" fmla="*/ 1544857108 w 801"/>
              <a:gd name="T79" fmla="*/ 816530572 h 396"/>
              <a:gd name="T80" fmla="*/ 1454131475 w 801"/>
              <a:gd name="T81" fmla="*/ 854333896 h 396"/>
              <a:gd name="T82" fmla="*/ 1373486468 w 801"/>
              <a:gd name="T83" fmla="*/ 834172652 h 396"/>
              <a:gd name="T84" fmla="*/ 1325602702 w 801"/>
              <a:gd name="T85" fmla="*/ 899696695 h 396"/>
              <a:gd name="T86" fmla="*/ 1176914263 w 801"/>
              <a:gd name="T87" fmla="*/ 990422292 h 396"/>
              <a:gd name="T88" fmla="*/ 783769655 w 801"/>
              <a:gd name="T89" fmla="*/ 854333896 h 396"/>
              <a:gd name="T90" fmla="*/ 698084335 w 801"/>
              <a:gd name="T91" fmla="*/ 879535451 h 396"/>
              <a:gd name="T92" fmla="*/ 561995886 w 801"/>
              <a:gd name="T93" fmla="*/ 846772636 h 396"/>
              <a:gd name="T94" fmla="*/ 496471817 w 801"/>
              <a:gd name="T95" fmla="*/ 788809655 h 396"/>
              <a:gd name="T96" fmla="*/ 388104196 w 801"/>
              <a:gd name="T97" fmla="*/ 771167773 h 396"/>
              <a:gd name="T98" fmla="*/ 335181704 w 801"/>
              <a:gd name="T99" fmla="*/ 793849966 h 396"/>
              <a:gd name="T100" fmla="*/ 337701067 w 801"/>
              <a:gd name="T101" fmla="*/ 841732325 h 396"/>
              <a:gd name="T102" fmla="*/ 221773869 w 801"/>
              <a:gd name="T103" fmla="*/ 824091832 h 396"/>
              <a:gd name="T104" fmla="*/ 252015747 w 801"/>
              <a:gd name="T105" fmla="*/ 725804975 h 396"/>
              <a:gd name="T106" fmla="*/ 214214193 w 801"/>
              <a:gd name="T107" fmla="*/ 695563109 h 396"/>
              <a:gd name="T108" fmla="*/ 133569136 w 801"/>
              <a:gd name="T109" fmla="*/ 718245302 h 396"/>
              <a:gd name="T110" fmla="*/ 110886934 w 801"/>
              <a:gd name="T111" fmla="*/ 637598739 h 396"/>
              <a:gd name="T112" fmla="*/ 10080629 w 801"/>
              <a:gd name="T113" fmla="*/ 559474713 h 396"/>
              <a:gd name="T114" fmla="*/ 42843466 w 801"/>
              <a:gd name="T115" fmla="*/ 438507251 h 3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1"/>
              <a:gd name="T175" fmla="*/ 0 h 396"/>
              <a:gd name="T176" fmla="*/ 801 w 801"/>
              <a:gd name="T177" fmla="*/ 396 h 3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1" h="396">
                <a:moveTo>
                  <a:pt x="17" y="174"/>
                </a:moveTo>
                <a:cubicBezTo>
                  <a:pt x="21" y="170"/>
                  <a:pt x="40" y="174"/>
                  <a:pt x="50" y="181"/>
                </a:cubicBezTo>
                <a:cubicBezTo>
                  <a:pt x="60" y="188"/>
                  <a:pt x="69" y="212"/>
                  <a:pt x="79" y="213"/>
                </a:cubicBezTo>
                <a:cubicBezTo>
                  <a:pt x="89" y="214"/>
                  <a:pt x="101" y="192"/>
                  <a:pt x="110" y="187"/>
                </a:cubicBezTo>
                <a:cubicBezTo>
                  <a:pt x="119" y="182"/>
                  <a:pt x="123" y="180"/>
                  <a:pt x="134" y="183"/>
                </a:cubicBezTo>
                <a:cubicBezTo>
                  <a:pt x="145" y="186"/>
                  <a:pt x="158" y="210"/>
                  <a:pt x="175" y="208"/>
                </a:cubicBezTo>
                <a:cubicBezTo>
                  <a:pt x="192" y="206"/>
                  <a:pt x="224" y="173"/>
                  <a:pt x="239" y="169"/>
                </a:cubicBezTo>
                <a:cubicBezTo>
                  <a:pt x="254" y="165"/>
                  <a:pt x="251" y="183"/>
                  <a:pt x="263" y="183"/>
                </a:cubicBezTo>
                <a:cubicBezTo>
                  <a:pt x="275" y="183"/>
                  <a:pt x="301" y="169"/>
                  <a:pt x="313" y="169"/>
                </a:cubicBezTo>
                <a:cubicBezTo>
                  <a:pt x="325" y="169"/>
                  <a:pt x="329" y="173"/>
                  <a:pt x="337" y="181"/>
                </a:cubicBezTo>
                <a:cubicBezTo>
                  <a:pt x="345" y="189"/>
                  <a:pt x="354" y="213"/>
                  <a:pt x="361" y="217"/>
                </a:cubicBezTo>
                <a:cubicBezTo>
                  <a:pt x="368" y="221"/>
                  <a:pt x="377" y="210"/>
                  <a:pt x="380" y="204"/>
                </a:cubicBezTo>
                <a:cubicBezTo>
                  <a:pt x="383" y="198"/>
                  <a:pt x="381" y="187"/>
                  <a:pt x="382" y="180"/>
                </a:cubicBezTo>
                <a:cubicBezTo>
                  <a:pt x="383" y="173"/>
                  <a:pt x="393" y="170"/>
                  <a:pt x="389" y="163"/>
                </a:cubicBezTo>
                <a:cubicBezTo>
                  <a:pt x="385" y="156"/>
                  <a:pt x="363" y="146"/>
                  <a:pt x="358" y="135"/>
                </a:cubicBezTo>
                <a:cubicBezTo>
                  <a:pt x="353" y="124"/>
                  <a:pt x="356" y="107"/>
                  <a:pt x="358" y="96"/>
                </a:cubicBezTo>
                <a:cubicBezTo>
                  <a:pt x="360" y="85"/>
                  <a:pt x="362" y="72"/>
                  <a:pt x="368" y="67"/>
                </a:cubicBezTo>
                <a:cubicBezTo>
                  <a:pt x="374" y="62"/>
                  <a:pt x="380" y="75"/>
                  <a:pt x="392" y="69"/>
                </a:cubicBezTo>
                <a:cubicBezTo>
                  <a:pt x="404" y="63"/>
                  <a:pt x="425" y="35"/>
                  <a:pt x="442" y="30"/>
                </a:cubicBezTo>
                <a:cubicBezTo>
                  <a:pt x="459" y="25"/>
                  <a:pt x="484" y="31"/>
                  <a:pt x="496" y="36"/>
                </a:cubicBezTo>
                <a:cubicBezTo>
                  <a:pt x="508" y="41"/>
                  <a:pt x="509" y="58"/>
                  <a:pt x="517" y="60"/>
                </a:cubicBezTo>
                <a:cubicBezTo>
                  <a:pt x="525" y="62"/>
                  <a:pt x="533" y="47"/>
                  <a:pt x="547" y="48"/>
                </a:cubicBezTo>
                <a:cubicBezTo>
                  <a:pt x="561" y="49"/>
                  <a:pt x="588" y="72"/>
                  <a:pt x="601" y="67"/>
                </a:cubicBezTo>
                <a:cubicBezTo>
                  <a:pt x="614" y="62"/>
                  <a:pt x="616" y="29"/>
                  <a:pt x="625" y="18"/>
                </a:cubicBezTo>
                <a:cubicBezTo>
                  <a:pt x="634" y="7"/>
                  <a:pt x="645" y="5"/>
                  <a:pt x="653" y="3"/>
                </a:cubicBezTo>
                <a:cubicBezTo>
                  <a:pt x="661" y="1"/>
                  <a:pt x="669" y="0"/>
                  <a:pt x="674" y="7"/>
                </a:cubicBezTo>
                <a:cubicBezTo>
                  <a:pt x="679" y="14"/>
                  <a:pt x="678" y="35"/>
                  <a:pt x="686" y="43"/>
                </a:cubicBezTo>
                <a:cubicBezTo>
                  <a:pt x="694" y="51"/>
                  <a:pt x="709" y="53"/>
                  <a:pt x="721" y="54"/>
                </a:cubicBezTo>
                <a:cubicBezTo>
                  <a:pt x="733" y="55"/>
                  <a:pt x="751" y="43"/>
                  <a:pt x="760" y="51"/>
                </a:cubicBezTo>
                <a:cubicBezTo>
                  <a:pt x="769" y="59"/>
                  <a:pt x="768" y="94"/>
                  <a:pt x="775" y="105"/>
                </a:cubicBezTo>
                <a:cubicBezTo>
                  <a:pt x="782" y="116"/>
                  <a:pt x="797" y="109"/>
                  <a:pt x="799" y="117"/>
                </a:cubicBezTo>
                <a:cubicBezTo>
                  <a:pt x="801" y="125"/>
                  <a:pt x="792" y="140"/>
                  <a:pt x="788" y="154"/>
                </a:cubicBezTo>
                <a:cubicBezTo>
                  <a:pt x="784" y="168"/>
                  <a:pt x="782" y="190"/>
                  <a:pt x="776" y="201"/>
                </a:cubicBezTo>
                <a:cubicBezTo>
                  <a:pt x="770" y="212"/>
                  <a:pt x="754" y="209"/>
                  <a:pt x="749" y="217"/>
                </a:cubicBezTo>
                <a:cubicBezTo>
                  <a:pt x="744" y="225"/>
                  <a:pt x="754" y="238"/>
                  <a:pt x="748" y="250"/>
                </a:cubicBezTo>
                <a:cubicBezTo>
                  <a:pt x="742" y="262"/>
                  <a:pt x="726" y="282"/>
                  <a:pt x="715" y="289"/>
                </a:cubicBezTo>
                <a:cubicBezTo>
                  <a:pt x="704" y="296"/>
                  <a:pt x="692" y="290"/>
                  <a:pt x="685" y="295"/>
                </a:cubicBezTo>
                <a:cubicBezTo>
                  <a:pt x="678" y="300"/>
                  <a:pt x="679" y="311"/>
                  <a:pt x="674" y="318"/>
                </a:cubicBezTo>
                <a:cubicBezTo>
                  <a:pt x="669" y="325"/>
                  <a:pt x="662" y="338"/>
                  <a:pt x="652" y="339"/>
                </a:cubicBezTo>
                <a:cubicBezTo>
                  <a:pt x="642" y="340"/>
                  <a:pt x="625" y="324"/>
                  <a:pt x="613" y="324"/>
                </a:cubicBezTo>
                <a:cubicBezTo>
                  <a:pt x="601" y="324"/>
                  <a:pt x="588" y="338"/>
                  <a:pt x="577" y="339"/>
                </a:cubicBezTo>
                <a:cubicBezTo>
                  <a:pt x="566" y="340"/>
                  <a:pt x="553" y="328"/>
                  <a:pt x="545" y="331"/>
                </a:cubicBezTo>
                <a:cubicBezTo>
                  <a:pt x="537" y="334"/>
                  <a:pt x="539" y="347"/>
                  <a:pt x="526" y="357"/>
                </a:cubicBezTo>
                <a:cubicBezTo>
                  <a:pt x="513" y="367"/>
                  <a:pt x="503" y="396"/>
                  <a:pt x="467" y="393"/>
                </a:cubicBezTo>
                <a:cubicBezTo>
                  <a:pt x="431" y="390"/>
                  <a:pt x="343" y="346"/>
                  <a:pt x="311" y="339"/>
                </a:cubicBezTo>
                <a:cubicBezTo>
                  <a:pt x="279" y="332"/>
                  <a:pt x="292" y="350"/>
                  <a:pt x="277" y="349"/>
                </a:cubicBezTo>
                <a:cubicBezTo>
                  <a:pt x="262" y="348"/>
                  <a:pt x="236" y="342"/>
                  <a:pt x="223" y="336"/>
                </a:cubicBezTo>
                <a:cubicBezTo>
                  <a:pt x="210" y="330"/>
                  <a:pt x="208" y="318"/>
                  <a:pt x="197" y="313"/>
                </a:cubicBezTo>
                <a:cubicBezTo>
                  <a:pt x="186" y="308"/>
                  <a:pt x="165" y="306"/>
                  <a:pt x="154" y="306"/>
                </a:cubicBezTo>
                <a:cubicBezTo>
                  <a:pt x="143" y="306"/>
                  <a:pt x="136" y="310"/>
                  <a:pt x="133" y="315"/>
                </a:cubicBezTo>
                <a:cubicBezTo>
                  <a:pt x="130" y="320"/>
                  <a:pt x="141" y="332"/>
                  <a:pt x="134" y="334"/>
                </a:cubicBezTo>
                <a:cubicBezTo>
                  <a:pt x="127" y="336"/>
                  <a:pt x="94" y="335"/>
                  <a:pt x="88" y="327"/>
                </a:cubicBezTo>
                <a:cubicBezTo>
                  <a:pt x="82" y="319"/>
                  <a:pt x="100" y="296"/>
                  <a:pt x="100" y="288"/>
                </a:cubicBezTo>
                <a:cubicBezTo>
                  <a:pt x="100" y="280"/>
                  <a:pt x="93" y="276"/>
                  <a:pt x="85" y="276"/>
                </a:cubicBezTo>
                <a:cubicBezTo>
                  <a:pt x="77" y="276"/>
                  <a:pt x="60" y="289"/>
                  <a:pt x="53" y="285"/>
                </a:cubicBezTo>
                <a:cubicBezTo>
                  <a:pt x="46" y="281"/>
                  <a:pt x="52" y="263"/>
                  <a:pt x="44" y="253"/>
                </a:cubicBezTo>
                <a:cubicBezTo>
                  <a:pt x="36" y="243"/>
                  <a:pt x="8" y="235"/>
                  <a:pt x="4" y="222"/>
                </a:cubicBezTo>
                <a:cubicBezTo>
                  <a:pt x="0" y="209"/>
                  <a:pt x="14" y="184"/>
                  <a:pt x="17" y="174"/>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62" name="Picture 14"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1757" y="3507582"/>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3" name="Freeform 15"/>
          <p:cNvSpPr>
            <a:spLocks/>
          </p:cNvSpPr>
          <p:nvPr/>
        </p:nvSpPr>
        <p:spPr bwMode="auto">
          <a:xfrm>
            <a:off x="6265069" y="2984899"/>
            <a:ext cx="781050" cy="283369"/>
          </a:xfrm>
          <a:custGeom>
            <a:avLst/>
            <a:gdLst>
              <a:gd name="T0" fmla="*/ 1653222282 w 656"/>
              <a:gd name="T1" fmla="*/ 493950697 h 238"/>
              <a:gd name="T2" fmla="*/ 1575098261 w 656"/>
              <a:gd name="T3" fmla="*/ 599797232 h 238"/>
              <a:gd name="T4" fmla="*/ 1280239295 w 656"/>
              <a:gd name="T5" fmla="*/ 441028223 h 238"/>
              <a:gd name="T6" fmla="*/ 1181952444 w 656"/>
              <a:gd name="T7" fmla="*/ 448587896 h 238"/>
              <a:gd name="T8" fmla="*/ 1129029977 w 656"/>
              <a:gd name="T9" fmla="*/ 423386340 h 238"/>
              <a:gd name="T10" fmla="*/ 1108868734 w 656"/>
              <a:gd name="T11" fmla="*/ 335181588 h 238"/>
              <a:gd name="T12" fmla="*/ 1033264075 w 656"/>
              <a:gd name="T13" fmla="*/ 226814104 h 238"/>
              <a:gd name="T14" fmla="*/ 985380330 w 656"/>
              <a:gd name="T15" fmla="*/ 267136593 h 238"/>
              <a:gd name="T16" fmla="*/ 866933824 w 656"/>
              <a:gd name="T17" fmla="*/ 206652809 h 238"/>
              <a:gd name="T18" fmla="*/ 829130502 w 656"/>
              <a:gd name="T19" fmla="*/ 221773792 h 238"/>
              <a:gd name="T20" fmla="*/ 776208035 w 656"/>
              <a:gd name="T21" fmla="*/ 226814104 h 238"/>
              <a:gd name="T22" fmla="*/ 728325877 w 656"/>
              <a:gd name="T23" fmla="*/ 181451253 h 238"/>
              <a:gd name="T24" fmla="*/ 435986274 w 656"/>
              <a:gd name="T25" fmla="*/ 259576920 h 238"/>
              <a:gd name="T26" fmla="*/ 209172196 w 656"/>
              <a:gd name="T27" fmla="*/ 388104062 h 238"/>
              <a:gd name="T28" fmla="*/ 123486866 w 656"/>
              <a:gd name="T29" fmla="*/ 393144373 h 238"/>
              <a:gd name="T30" fmla="*/ 10080624 w 656"/>
              <a:gd name="T31" fmla="*/ 279738165 h 238"/>
              <a:gd name="T32" fmla="*/ 57962803 w 656"/>
              <a:gd name="T33" fmla="*/ 199093136 h 238"/>
              <a:gd name="T34" fmla="*/ 163810939 w 656"/>
              <a:gd name="T35" fmla="*/ 226814104 h 238"/>
              <a:gd name="T36" fmla="*/ 236894699 w 656"/>
              <a:gd name="T37" fmla="*/ 196572187 h 238"/>
              <a:gd name="T38" fmla="*/ 307459047 w 656"/>
              <a:gd name="T39" fmla="*/ 199093136 h 238"/>
              <a:gd name="T40" fmla="*/ 357862154 w 656"/>
              <a:gd name="T41" fmla="*/ 146169075 h 238"/>
              <a:gd name="T42" fmla="*/ 471268448 w 656"/>
              <a:gd name="T43" fmla="*/ 151209386 h 238"/>
              <a:gd name="T44" fmla="*/ 493950640 w 656"/>
              <a:gd name="T45" fmla="*/ 100806249 h 238"/>
              <a:gd name="T46" fmla="*/ 592235903 w 656"/>
              <a:gd name="T47" fmla="*/ 78124055 h 238"/>
              <a:gd name="T48" fmla="*/ 698084014 w 656"/>
              <a:gd name="T49" fmla="*/ 2520950 h 238"/>
              <a:gd name="T50" fmla="*/ 851812892 w 656"/>
              <a:gd name="T51" fmla="*/ 68045020 h 238"/>
              <a:gd name="T52" fmla="*/ 912296620 w 656"/>
              <a:gd name="T53" fmla="*/ 47883763 h 238"/>
              <a:gd name="T54" fmla="*/ 1010581883 w 656"/>
              <a:gd name="T55" fmla="*/ 113407846 h 238"/>
              <a:gd name="T56" fmla="*/ 1068546249 w 656"/>
              <a:gd name="T57" fmla="*/ 83165953 h 238"/>
              <a:gd name="T58" fmla="*/ 1169352462 w 656"/>
              <a:gd name="T59" fmla="*/ 196572187 h 238"/>
              <a:gd name="T60" fmla="*/ 1197073376 w 656"/>
              <a:gd name="T61" fmla="*/ 325100966 h 238"/>
              <a:gd name="T62" fmla="*/ 1272678036 w 656"/>
              <a:gd name="T63" fmla="*/ 282257527 h 238"/>
              <a:gd name="T64" fmla="*/ 1358364904 w 656"/>
              <a:gd name="T65" fmla="*/ 287297838 h 238"/>
              <a:gd name="T66" fmla="*/ 1439009874 w 656"/>
              <a:gd name="T67" fmla="*/ 289818787 h 238"/>
              <a:gd name="T68" fmla="*/ 1491932342 w 656"/>
              <a:gd name="T69" fmla="*/ 340221899 h 238"/>
              <a:gd name="T70" fmla="*/ 1484372669 w 656"/>
              <a:gd name="T71" fmla="*/ 418346029 h 238"/>
              <a:gd name="T72" fmla="*/ 1585178882 w 656"/>
              <a:gd name="T73" fmla="*/ 446068534 h 238"/>
              <a:gd name="T74" fmla="*/ 1653222282 w 656"/>
              <a:gd name="T75" fmla="*/ 493950697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6"/>
              <a:gd name="T115" fmla="*/ 0 h 238"/>
              <a:gd name="T116" fmla="*/ 656 w 656"/>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6" h="238">
                <a:moveTo>
                  <a:pt x="656" y="196"/>
                </a:moveTo>
                <a:lnTo>
                  <a:pt x="625" y="238"/>
                </a:lnTo>
                <a:cubicBezTo>
                  <a:pt x="600" y="235"/>
                  <a:pt x="534" y="185"/>
                  <a:pt x="508" y="175"/>
                </a:cubicBezTo>
                <a:cubicBezTo>
                  <a:pt x="482" y="165"/>
                  <a:pt x="479" y="179"/>
                  <a:pt x="469" y="178"/>
                </a:cubicBezTo>
                <a:cubicBezTo>
                  <a:pt x="459" y="177"/>
                  <a:pt x="453" y="175"/>
                  <a:pt x="448" y="168"/>
                </a:cubicBezTo>
                <a:cubicBezTo>
                  <a:pt x="443" y="161"/>
                  <a:pt x="446" y="146"/>
                  <a:pt x="440" y="133"/>
                </a:cubicBezTo>
                <a:cubicBezTo>
                  <a:pt x="434" y="120"/>
                  <a:pt x="418" y="94"/>
                  <a:pt x="410" y="90"/>
                </a:cubicBezTo>
                <a:cubicBezTo>
                  <a:pt x="402" y="86"/>
                  <a:pt x="402" y="107"/>
                  <a:pt x="391" y="106"/>
                </a:cubicBezTo>
                <a:cubicBezTo>
                  <a:pt x="380" y="105"/>
                  <a:pt x="354" y="85"/>
                  <a:pt x="344" y="82"/>
                </a:cubicBezTo>
                <a:cubicBezTo>
                  <a:pt x="334" y="79"/>
                  <a:pt x="335" y="87"/>
                  <a:pt x="329" y="88"/>
                </a:cubicBezTo>
                <a:cubicBezTo>
                  <a:pt x="323" y="89"/>
                  <a:pt x="315" y="93"/>
                  <a:pt x="308" y="90"/>
                </a:cubicBezTo>
                <a:cubicBezTo>
                  <a:pt x="301" y="87"/>
                  <a:pt x="311" y="70"/>
                  <a:pt x="289" y="72"/>
                </a:cubicBezTo>
                <a:cubicBezTo>
                  <a:pt x="267" y="74"/>
                  <a:pt x="207" y="89"/>
                  <a:pt x="173" y="103"/>
                </a:cubicBezTo>
                <a:cubicBezTo>
                  <a:pt x="139" y="117"/>
                  <a:pt x="104" y="145"/>
                  <a:pt x="83" y="154"/>
                </a:cubicBezTo>
                <a:lnTo>
                  <a:pt x="49" y="156"/>
                </a:lnTo>
                <a:cubicBezTo>
                  <a:pt x="36" y="149"/>
                  <a:pt x="8" y="124"/>
                  <a:pt x="4" y="111"/>
                </a:cubicBezTo>
                <a:cubicBezTo>
                  <a:pt x="0" y="98"/>
                  <a:pt x="13" y="82"/>
                  <a:pt x="23" y="79"/>
                </a:cubicBezTo>
                <a:cubicBezTo>
                  <a:pt x="33" y="76"/>
                  <a:pt x="53" y="90"/>
                  <a:pt x="65" y="90"/>
                </a:cubicBezTo>
                <a:cubicBezTo>
                  <a:pt x="77" y="90"/>
                  <a:pt x="85" y="80"/>
                  <a:pt x="94" y="78"/>
                </a:cubicBezTo>
                <a:cubicBezTo>
                  <a:pt x="103" y="76"/>
                  <a:pt x="114" y="82"/>
                  <a:pt x="122" y="79"/>
                </a:cubicBezTo>
                <a:cubicBezTo>
                  <a:pt x="130" y="76"/>
                  <a:pt x="131" y="61"/>
                  <a:pt x="142" y="58"/>
                </a:cubicBezTo>
                <a:cubicBezTo>
                  <a:pt x="153" y="55"/>
                  <a:pt x="178" y="63"/>
                  <a:pt x="187" y="60"/>
                </a:cubicBezTo>
                <a:cubicBezTo>
                  <a:pt x="196" y="57"/>
                  <a:pt x="188" y="45"/>
                  <a:pt x="196" y="40"/>
                </a:cubicBezTo>
                <a:cubicBezTo>
                  <a:pt x="204" y="35"/>
                  <a:pt x="222" y="37"/>
                  <a:pt x="235" y="31"/>
                </a:cubicBezTo>
                <a:cubicBezTo>
                  <a:pt x="248" y="25"/>
                  <a:pt x="260" y="2"/>
                  <a:pt x="277" y="1"/>
                </a:cubicBezTo>
                <a:cubicBezTo>
                  <a:pt x="294" y="0"/>
                  <a:pt x="324" y="24"/>
                  <a:pt x="338" y="27"/>
                </a:cubicBezTo>
                <a:cubicBezTo>
                  <a:pt x="352" y="30"/>
                  <a:pt x="352" y="16"/>
                  <a:pt x="362" y="19"/>
                </a:cubicBezTo>
                <a:cubicBezTo>
                  <a:pt x="372" y="22"/>
                  <a:pt x="391" y="43"/>
                  <a:pt x="401" y="45"/>
                </a:cubicBezTo>
                <a:cubicBezTo>
                  <a:pt x="411" y="47"/>
                  <a:pt x="414" y="28"/>
                  <a:pt x="424" y="33"/>
                </a:cubicBezTo>
                <a:cubicBezTo>
                  <a:pt x="434" y="38"/>
                  <a:pt x="456" y="62"/>
                  <a:pt x="464" y="78"/>
                </a:cubicBezTo>
                <a:cubicBezTo>
                  <a:pt x="472" y="94"/>
                  <a:pt x="468" y="123"/>
                  <a:pt x="475" y="129"/>
                </a:cubicBezTo>
                <a:cubicBezTo>
                  <a:pt x="482" y="135"/>
                  <a:pt x="494" y="115"/>
                  <a:pt x="505" y="112"/>
                </a:cubicBezTo>
                <a:cubicBezTo>
                  <a:pt x="516" y="109"/>
                  <a:pt x="528" y="113"/>
                  <a:pt x="539" y="114"/>
                </a:cubicBezTo>
                <a:cubicBezTo>
                  <a:pt x="550" y="115"/>
                  <a:pt x="562" y="112"/>
                  <a:pt x="571" y="115"/>
                </a:cubicBezTo>
                <a:cubicBezTo>
                  <a:pt x="580" y="118"/>
                  <a:pt x="589" y="127"/>
                  <a:pt x="592" y="135"/>
                </a:cubicBezTo>
                <a:cubicBezTo>
                  <a:pt x="595" y="143"/>
                  <a:pt x="583" y="159"/>
                  <a:pt x="589" y="166"/>
                </a:cubicBezTo>
                <a:cubicBezTo>
                  <a:pt x="595" y="173"/>
                  <a:pt x="618" y="172"/>
                  <a:pt x="629" y="177"/>
                </a:cubicBezTo>
                <a:cubicBezTo>
                  <a:pt x="640" y="182"/>
                  <a:pt x="651" y="192"/>
                  <a:pt x="656" y="196"/>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64" name="Freeform 16"/>
          <p:cNvSpPr>
            <a:spLocks/>
          </p:cNvSpPr>
          <p:nvPr/>
        </p:nvSpPr>
        <p:spPr bwMode="auto">
          <a:xfrm>
            <a:off x="6323412" y="3168256"/>
            <a:ext cx="506015" cy="296465"/>
          </a:xfrm>
          <a:custGeom>
            <a:avLst/>
            <a:gdLst>
              <a:gd name="T0" fmla="*/ 0 w 425"/>
              <a:gd name="T1" fmla="*/ 5040306 h 249"/>
              <a:gd name="T2" fmla="*/ 85685249 w 425"/>
              <a:gd name="T3" fmla="*/ 0 h 249"/>
              <a:gd name="T4" fmla="*/ 108365863 w 425"/>
              <a:gd name="T5" fmla="*/ 126007672 h 249"/>
              <a:gd name="T6" fmla="*/ 302418538 w 425"/>
              <a:gd name="T7" fmla="*/ 367942356 h 249"/>
              <a:gd name="T8" fmla="*/ 430945680 w 425"/>
              <a:gd name="T9" fmla="*/ 458667943 h 249"/>
              <a:gd name="T10" fmla="*/ 493950316 w 425"/>
              <a:gd name="T11" fmla="*/ 451106692 h 249"/>
              <a:gd name="T12" fmla="*/ 546872749 w 425"/>
              <a:gd name="T13" fmla="*/ 519151602 h 249"/>
              <a:gd name="T14" fmla="*/ 705643223 w 425"/>
              <a:gd name="T15" fmla="*/ 514111297 h 249"/>
              <a:gd name="T16" fmla="*/ 713202890 w 425"/>
              <a:gd name="T17" fmla="*/ 476308217 h 249"/>
              <a:gd name="T18" fmla="*/ 766126911 w 425"/>
              <a:gd name="T19" fmla="*/ 458667943 h 249"/>
              <a:gd name="T20" fmla="*/ 758565656 w 425"/>
              <a:gd name="T21" fmla="*/ 375502020 h 249"/>
              <a:gd name="T22" fmla="*/ 902215407 w 425"/>
              <a:gd name="T23" fmla="*/ 438506724 h 249"/>
              <a:gd name="T24" fmla="*/ 947578172 w 425"/>
              <a:gd name="T25" fmla="*/ 481348522 h 249"/>
              <a:gd name="T26" fmla="*/ 1000500606 w 425"/>
              <a:gd name="T27" fmla="*/ 483869468 h 249"/>
              <a:gd name="T28" fmla="*/ 1050903679 w 425"/>
              <a:gd name="T29" fmla="*/ 564514346 h 249"/>
              <a:gd name="T30" fmla="*/ 884573537 w 425"/>
              <a:gd name="T31" fmla="*/ 574594956 h 249"/>
              <a:gd name="T32" fmla="*/ 816529984 w 425"/>
              <a:gd name="T33" fmla="*/ 458667943 h 249"/>
              <a:gd name="T34" fmla="*/ 718243197 w 425"/>
              <a:gd name="T35" fmla="*/ 481348522 h 249"/>
              <a:gd name="T36" fmla="*/ 703122275 w 425"/>
              <a:gd name="T37" fmla="*/ 587194924 h 249"/>
              <a:gd name="T38" fmla="*/ 627517666 w 425"/>
              <a:gd name="T39" fmla="*/ 624998005 h 249"/>
              <a:gd name="T40" fmla="*/ 521671212 w 425"/>
              <a:gd name="T41" fmla="*/ 567033705 h 249"/>
              <a:gd name="T42" fmla="*/ 430945680 w 425"/>
              <a:gd name="T43" fmla="*/ 602315839 h 249"/>
              <a:gd name="T44" fmla="*/ 393144070 w 425"/>
              <a:gd name="T45" fmla="*/ 544353126 h 249"/>
              <a:gd name="T46" fmla="*/ 289816976 w 425"/>
              <a:gd name="T47" fmla="*/ 519151602 h 249"/>
              <a:gd name="T48" fmla="*/ 272176694 w 425"/>
              <a:gd name="T49" fmla="*/ 398184185 h 249"/>
              <a:gd name="T50" fmla="*/ 151209269 w 425"/>
              <a:gd name="T51" fmla="*/ 317539307 h 249"/>
              <a:gd name="T52" fmla="*/ 105846503 w 425"/>
              <a:gd name="T53" fmla="*/ 284776532 h 249"/>
              <a:gd name="T54" fmla="*/ 98285224 w 425"/>
              <a:gd name="T55" fmla="*/ 209171958 h 249"/>
              <a:gd name="T56" fmla="*/ 17640288 w 425"/>
              <a:gd name="T57" fmla="*/ 133567335 h 249"/>
              <a:gd name="T58" fmla="*/ 0 w 425"/>
              <a:gd name="T59" fmla="*/ 5040306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5"/>
              <a:gd name="T91" fmla="*/ 0 h 249"/>
              <a:gd name="T92" fmla="*/ 425 w 425"/>
              <a:gd name="T93" fmla="*/ 249 h 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5" h="249">
                <a:moveTo>
                  <a:pt x="0" y="2"/>
                </a:moveTo>
                <a:lnTo>
                  <a:pt x="34" y="0"/>
                </a:lnTo>
                <a:cubicBezTo>
                  <a:pt x="41" y="8"/>
                  <a:pt x="29" y="26"/>
                  <a:pt x="43" y="50"/>
                </a:cubicBezTo>
                <a:cubicBezTo>
                  <a:pt x="57" y="74"/>
                  <a:pt x="99" y="124"/>
                  <a:pt x="120" y="146"/>
                </a:cubicBezTo>
                <a:cubicBezTo>
                  <a:pt x="141" y="168"/>
                  <a:pt x="158" y="177"/>
                  <a:pt x="171" y="182"/>
                </a:cubicBezTo>
                <a:cubicBezTo>
                  <a:pt x="184" y="187"/>
                  <a:pt x="188" y="175"/>
                  <a:pt x="196" y="179"/>
                </a:cubicBezTo>
                <a:cubicBezTo>
                  <a:pt x="204" y="183"/>
                  <a:pt x="203" y="202"/>
                  <a:pt x="217" y="206"/>
                </a:cubicBezTo>
                <a:cubicBezTo>
                  <a:pt x="231" y="210"/>
                  <a:pt x="269" y="207"/>
                  <a:pt x="280" y="204"/>
                </a:cubicBezTo>
                <a:cubicBezTo>
                  <a:pt x="291" y="201"/>
                  <a:pt x="279" y="193"/>
                  <a:pt x="283" y="189"/>
                </a:cubicBezTo>
                <a:cubicBezTo>
                  <a:pt x="287" y="185"/>
                  <a:pt x="301" y="189"/>
                  <a:pt x="304" y="182"/>
                </a:cubicBezTo>
                <a:cubicBezTo>
                  <a:pt x="307" y="175"/>
                  <a:pt x="292" y="150"/>
                  <a:pt x="301" y="149"/>
                </a:cubicBezTo>
                <a:cubicBezTo>
                  <a:pt x="310" y="148"/>
                  <a:pt x="346" y="167"/>
                  <a:pt x="358" y="174"/>
                </a:cubicBezTo>
                <a:cubicBezTo>
                  <a:pt x="370" y="181"/>
                  <a:pt x="370" y="188"/>
                  <a:pt x="376" y="191"/>
                </a:cubicBezTo>
                <a:cubicBezTo>
                  <a:pt x="382" y="194"/>
                  <a:pt x="390" y="187"/>
                  <a:pt x="397" y="192"/>
                </a:cubicBezTo>
                <a:cubicBezTo>
                  <a:pt x="404" y="197"/>
                  <a:pt x="425" y="218"/>
                  <a:pt x="417" y="224"/>
                </a:cubicBezTo>
                <a:cubicBezTo>
                  <a:pt x="409" y="230"/>
                  <a:pt x="366" y="235"/>
                  <a:pt x="351" y="228"/>
                </a:cubicBezTo>
                <a:cubicBezTo>
                  <a:pt x="336" y="221"/>
                  <a:pt x="335" y="188"/>
                  <a:pt x="324" y="182"/>
                </a:cubicBezTo>
                <a:cubicBezTo>
                  <a:pt x="313" y="176"/>
                  <a:pt x="292" y="183"/>
                  <a:pt x="285" y="191"/>
                </a:cubicBezTo>
                <a:cubicBezTo>
                  <a:pt x="278" y="199"/>
                  <a:pt x="285" y="224"/>
                  <a:pt x="279" y="233"/>
                </a:cubicBezTo>
                <a:cubicBezTo>
                  <a:pt x="273" y="242"/>
                  <a:pt x="261" y="249"/>
                  <a:pt x="249" y="248"/>
                </a:cubicBezTo>
                <a:cubicBezTo>
                  <a:pt x="237" y="247"/>
                  <a:pt x="220" y="227"/>
                  <a:pt x="207" y="225"/>
                </a:cubicBezTo>
                <a:cubicBezTo>
                  <a:pt x="194" y="223"/>
                  <a:pt x="179" y="241"/>
                  <a:pt x="171" y="239"/>
                </a:cubicBezTo>
                <a:cubicBezTo>
                  <a:pt x="163" y="237"/>
                  <a:pt x="165" y="221"/>
                  <a:pt x="156" y="216"/>
                </a:cubicBezTo>
                <a:cubicBezTo>
                  <a:pt x="147" y="211"/>
                  <a:pt x="123" y="216"/>
                  <a:pt x="115" y="206"/>
                </a:cubicBezTo>
                <a:lnTo>
                  <a:pt x="108" y="158"/>
                </a:lnTo>
                <a:cubicBezTo>
                  <a:pt x="99" y="145"/>
                  <a:pt x="71" y="133"/>
                  <a:pt x="60" y="126"/>
                </a:cubicBezTo>
                <a:cubicBezTo>
                  <a:pt x="49" y="119"/>
                  <a:pt x="45" y="120"/>
                  <a:pt x="42" y="113"/>
                </a:cubicBezTo>
                <a:cubicBezTo>
                  <a:pt x="39" y="106"/>
                  <a:pt x="45" y="93"/>
                  <a:pt x="39" y="83"/>
                </a:cubicBezTo>
                <a:cubicBezTo>
                  <a:pt x="33" y="73"/>
                  <a:pt x="13" y="66"/>
                  <a:pt x="7" y="53"/>
                </a:cubicBezTo>
                <a:cubicBezTo>
                  <a:pt x="1" y="40"/>
                  <a:pt x="1" y="13"/>
                  <a:pt x="0" y="2"/>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65" name="Freeform 17"/>
          <p:cNvSpPr>
            <a:spLocks/>
          </p:cNvSpPr>
          <p:nvPr/>
        </p:nvSpPr>
        <p:spPr bwMode="auto">
          <a:xfrm>
            <a:off x="6366274" y="3069432"/>
            <a:ext cx="1464469" cy="570310"/>
          </a:xfrm>
          <a:custGeom>
            <a:avLst/>
            <a:gdLst>
              <a:gd name="T0" fmla="*/ 244454365 w 1230"/>
              <a:gd name="T1" fmla="*/ 70564428 h 479"/>
              <a:gd name="T2" fmla="*/ 574595595 w 1230"/>
              <a:gd name="T3" fmla="*/ 55443485 h 479"/>
              <a:gd name="T4" fmla="*/ 771167705 w 1230"/>
              <a:gd name="T5" fmla="*/ 88206323 h 479"/>
              <a:gd name="T6" fmla="*/ 887095045 w 1230"/>
              <a:gd name="T7" fmla="*/ 131048227 h 479"/>
              <a:gd name="T8" fmla="*/ 1058465602 w 1230"/>
              <a:gd name="T9" fmla="*/ 259577091 h 479"/>
              <a:gd name="T10" fmla="*/ 1428929217 w 1230"/>
              <a:gd name="T11" fmla="*/ 320060866 h 479"/>
              <a:gd name="T12" fmla="*/ 1496972615 w 1230"/>
              <a:gd name="T13" fmla="*/ 388104318 h 479"/>
              <a:gd name="T14" fmla="*/ 1738907916 w 1230"/>
              <a:gd name="T15" fmla="*/ 456149457 h 479"/>
              <a:gd name="T16" fmla="*/ 1829633505 w 1230"/>
              <a:gd name="T17" fmla="*/ 531754175 h 479"/>
              <a:gd name="T18" fmla="*/ 1892636592 w 1230"/>
              <a:gd name="T19" fmla="*/ 690523289 h 479"/>
              <a:gd name="T20" fmla="*/ 2079128081 w 1230"/>
              <a:gd name="T21" fmla="*/ 599797627 h 479"/>
              <a:gd name="T22" fmla="*/ 2147483647 w 1230"/>
              <a:gd name="T23" fmla="*/ 592237949 h 479"/>
              <a:gd name="T24" fmla="*/ 2147483647 w 1230"/>
              <a:gd name="T25" fmla="*/ 624999200 h 479"/>
              <a:gd name="T26" fmla="*/ 2147483647 w 1230"/>
              <a:gd name="T27" fmla="*/ 690523289 h 479"/>
              <a:gd name="T28" fmla="*/ 2147483647 w 1230"/>
              <a:gd name="T29" fmla="*/ 781248951 h 479"/>
              <a:gd name="T30" fmla="*/ 2147483647 w 1230"/>
              <a:gd name="T31" fmla="*/ 874495762 h 479"/>
              <a:gd name="T32" fmla="*/ 2147483647 w 1230"/>
              <a:gd name="T33" fmla="*/ 985382681 h 479"/>
              <a:gd name="T34" fmla="*/ 2147483647 w 1230"/>
              <a:gd name="T35" fmla="*/ 1154232424 h 479"/>
              <a:gd name="T36" fmla="*/ 2147483647 w 1230"/>
              <a:gd name="T37" fmla="*/ 1129030852 h 479"/>
              <a:gd name="T38" fmla="*/ 2147483647 w 1230"/>
              <a:gd name="T39" fmla="*/ 1086188972 h 479"/>
              <a:gd name="T40" fmla="*/ 2147483647 w 1230"/>
              <a:gd name="T41" fmla="*/ 1023184246 h 479"/>
              <a:gd name="T42" fmla="*/ 2147483647 w 1230"/>
              <a:gd name="T43" fmla="*/ 962700472 h 479"/>
              <a:gd name="T44" fmla="*/ 2147483647 w 1230"/>
              <a:gd name="T45" fmla="*/ 987902045 h 479"/>
              <a:gd name="T46" fmla="*/ 2147173066 w 1230"/>
              <a:gd name="T47" fmla="*/ 977821416 h 479"/>
              <a:gd name="T48" fmla="*/ 2043845907 w 1230"/>
              <a:gd name="T49" fmla="*/ 1018143932 h 479"/>
              <a:gd name="T50" fmla="*/ 1854835057 w 1230"/>
              <a:gd name="T51" fmla="*/ 1106350230 h 479"/>
              <a:gd name="T52" fmla="*/ 1602819136 w 1230"/>
              <a:gd name="T53" fmla="*/ 1123990537 h 479"/>
              <a:gd name="T54" fmla="*/ 1444050149 w 1230"/>
              <a:gd name="T55" fmla="*/ 1166834004 h 479"/>
              <a:gd name="T56" fmla="*/ 1224795848 w 1230"/>
              <a:gd name="T57" fmla="*/ 1116430859 h 479"/>
              <a:gd name="T58" fmla="*/ 1000501237 w 1230"/>
              <a:gd name="T59" fmla="*/ 917337641 h 479"/>
              <a:gd name="T60" fmla="*/ 962699702 w 1230"/>
              <a:gd name="T61" fmla="*/ 751007063 h 479"/>
              <a:gd name="T62" fmla="*/ 864412854 w 1230"/>
              <a:gd name="T63" fmla="*/ 698084555 h 479"/>
              <a:gd name="T64" fmla="*/ 665321184 w 1230"/>
              <a:gd name="T65" fmla="*/ 577117006 h 479"/>
              <a:gd name="T66" fmla="*/ 635079321 w 1230"/>
              <a:gd name="T67" fmla="*/ 685482974 h 479"/>
              <a:gd name="T68" fmla="*/ 476308747 w 1230"/>
              <a:gd name="T69" fmla="*/ 738407071 h 479"/>
              <a:gd name="T70" fmla="*/ 403224939 w 1230"/>
              <a:gd name="T71" fmla="*/ 655241087 h 479"/>
              <a:gd name="T72" fmla="*/ 289817159 w 1230"/>
              <a:gd name="T73" fmla="*/ 640120144 h 479"/>
              <a:gd name="T74" fmla="*/ 0 w 1230"/>
              <a:gd name="T75" fmla="*/ 312499600 h 4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0"/>
              <a:gd name="T115" fmla="*/ 0 h 479"/>
              <a:gd name="T116" fmla="*/ 1230 w 1230"/>
              <a:gd name="T117" fmla="*/ 479 h 4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0" h="479">
                <a:moveTo>
                  <a:pt x="0" y="85"/>
                </a:moveTo>
                <a:cubicBezTo>
                  <a:pt x="17" y="69"/>
                  <a:pt x="62" y="42"/>
                  <a:pt x="97" y="28"/>
                </a:cubicBezTo>
                <a:cubicBezTo>
                  <a:pt x="132" y="14"/>
                  <a:pt x="186" y="2"/>
                  <a:pt x="208" y="1"/>
                </a:cubicBezTo>
                <a:cubicBezTo>
                  <a:pt x="230" y="0"/>
                  <a:pt x="220" y="20"/>
                  <a:pt x="228" y="22"/>
                </a:cubicBezTo>
                <a:cubicBezTo>
                  <a:pt x="236" y="24"/>
                  <a:pt x="245" y="9"/>
                  <a:pt x="258" y="11"/>
                </a:cubicBezTo>
                <a:cubicBezTo>
                  <a:pt x="271" y="13"/>
                  <a:pt x="295" y="34"/>
                  <a:pt x="306" y="35"/>
                </a:cubicBezTo>
                <a:cubicBezTo>
                  <a:pt x="317" y="36"/>
                  <a:pt x="314" y="17"/>
                  <a:pt x="322" y="20"/>
                </a:cubicBezTo>
                <a:cubicBezTo>
                  <a:pt x="330" y="23"/>
                  <a:pt x="344" y="38"/>
                  <a:pt x="352" y="52"/>
                </a:cubicBezTo>
                <a:cubicBezTo>
                  <a:pt x="360" y="66"/>
                  <a:pt x="358" y="98"/>
                  <a:pt x="369" y="106"/>
                </a:cubicBezTo>
                <a:cubicBezTo>
                  <a:pt x="380" y="114"/>
                  <a:pt x="391" y="93"/>
                  <a:pt x="420" y="103"/>
                </a:cubicBezTo>
                <a:cubicBezTo>
                  <a:pt x="449" y="113"/>
                  <a:pt x="517" y="162"/>
                  <a:pt x="541" y="166"/>
                </a:cubicBezTo>
                <a:lnTo>
                  <a:pt x="567" y="127"/>
                </a:lnTo>
                <a:cubicBezTo>
                  <a:pt x="573" y="122"/>
                  <a:pt x="570" y="132"/>
                  <a:pt x="574" y="136"/>
                </a:cubicBezTo>
                <a:cubicBezTo>
                  <a:pt x="578" y="140"/>
                  <a:pt x="582" y="148"/>
                  <a:pt x="594" y="154"/>
                </a:cubicBezTo>
                <a:cubicBezTo>
                  <a:pt x="606" y="160"/>
                  <a:pt x="633" y="166"/>
                  <a:pt x="649" y="170"/>
                </a:cubicBezTo>
                <a:cubicBezTo>
                  <a:pt x="665" y="174"/>
                  <a:pt x="681" y="176"/>
                  <a:pt x="690" y="181"/>
                </a:cubicBezTo>
                <a:cubicBezTo>
                  <a:pt x="699" y="186"/>
                  <a:pt x="700" y="198"/>
                  <a:pt x="706" y="203"/>
                </a:cubicBezTo>
                <a:cubicBezTo>
                  <a:pt x="712" y="208"/>
                  <a:pt x="721" y="208"/>
                  <a:pt x="726" y="211"/>
                </a:cubicBezTo>
                <a:cubicBezTo>
                  <a:pt x="731" y="214"/>
                  <a:pt x="734" y="210"/>
                  <a:pt x="738" y="220"/>
                </a:cubicBezTo>
                <a:cubicBezTo>
                  <a:pt x="742" y="230"/>
                  <a:pt x="743" y="265"/>
                  <a:pt x="751" y="274"/>
                </a:cubicBezTo>
                <a:cubicBezTo>
                  <a:pt x="759" y="283"/>
                  <a:pt x="775" y="283"/>
                  <a:pt x="787" y="277"/>
                </a:cubicBezTo>
                <a:cubicBezTo>
                  <a:pt x="799" y="271"/>
                  <a:pt x="813" y="246"/>
                  <a:pt x="825" y="238"/>
                </a:cubicBezTo>
                <a:cubicBezTo>
                  <a:pt x="837" y="230"/>
                  <a:pt x="850" y="230"/>
                  <a:pt x="858" y="229"/>
                </a:cubicBezTo>
                <a:cubicBezTo>
                  <a:pt x="866" y="228"/>
                  <a:pt x="867" y="235"/>
                  <a:pt x="873" y="235"/>
                </a:cubicBezTo>
                <a:cubicBezTo>
                  <a:pt x="879" y="235"/>
                  <a:pt x="885" y="227"/>
                  <a:pt x="895" y="229"/>
                </a:cubicBezTo>
                <a:cubicBezTo>
                  <a:pt x="905" y="231"/>
                  <a:pt x="920" y="246"/>
                  <a:pt x="933" y="248"/>
                </a:cubicBezTo>
                <a:cubicBezTo>
                  <a:pt x="946" y="250"/>
                  <a:pt x="961" y="238"/>
                  <a:pt x="972" y="242"/>
                </a:cubicBezTo>
                <a:cubicBezTo>
                  <a:pt x="983" y="246"/>
                  <a:pt x="994" y="268"/>
                  <a:pt x="1003" y="274"/>
                </a:cubicBezTo>
                <a:cubicBezTo>
                  <a:pt x="1012" y="280"/>
                  <a:pt x="1018" y="272"/>
                  <a:pt x="1027" y="278"/>
                </a:cubicBezTo>
                <a:cubicBezTo>
                  <a:pt x="1036" y="284"/>
                  <a:pt x="1050" y="305"/>
                  <a:pt x="1060" y="310"/>
                </a:cubicBezTo>
                <a:cubicBezTo>
                  <a:pt x="1070" y="315"/>
                  <a:pt x="1080" y="305"/>
                  <a:pt x="1089" y="311"/>
                </a:cubicBezTo>
                <a:cubicBezTo>
                  <a:pt x="1098" y="317"/>
                  <a:pt x="1101" y="340"/>
                  <a:pt x="1113" y="347"/>
                </a:cubicBezTo>
                <a:cubicBezTo>
                  <a:pt x="1125" y="354"/>
                  <a:pt x="1154" y="345"/>
                  <a:pt x="1161" y="352"/>
                </a:cubicBezTo>
                <a:cubicBezTo>
                  <a:pt x="1168" y="359"/>
                  <a:pt x="1150" y="382"/>
                  <a:pt x="1156" y="391"/>
                </a:cubicBezTo>
                <a:cubicBezTo>
                  <a:pt x="1162" y="400"/>
                  <a:pt x="1188" y="396"/>
                  <a:pt x="1197" y="407"/>
                </a:cubicBezTo>
                <a:cubicBezTo>
                  <a:pt x="1206" y="418"/>
                  <a:pt x="1204" y="446"/>
                  <a:pt x="1210" y="458"/>
                </a:cubicBezTo>
                <a:lnTo>
                  <a:pt x="1230" y="479"/>
                </a:lnTo>
                <a:cubicBezTo>
                  <a:pt x="1219" y="477"/>
                  <a:pt x="1165" y="453"/>
                  <a:pt x="1146" y="448"/>
                </a:cubicBezTo>
                <a:cubicBezTo>
                  <a:pt x="1127" y="443"/>
                  <a:pt x="1124" y="454"/>
                  <a:pt x="1116" y="451"/>
                </a:cubicBezTo>
                <a:cubicBezTo>
                  <a:pt x="1108" y="448"/>
                  <a:pt x="1103" y="433"/>
                  <a:pt x="1096" y="431"/>
                </a:cubicBezTo>
                <a:cubicBezTo>
                  <a:pt x="1089" y="429"/>
                  <a:pt x="1083" y="443"/>
                  <a:pt x="1074" y="439"/>
                </a:cubicBezTo>
                <a:cubicBezTo>
                  <a:pt x="1065" y="435"/>
                  <a:pt x="1054" y="410"/>
                  <a:pt x="1041" y="406"/>
                </a:cubicBezTo>
                <a:cubicBezTo>
                  <a:pt x="1028" y="402"/>
                  <a:pt x="1005" y="417"/>
                  <a:pt x="993" y="413"/>
                </a:cubicBezTo>
                <a:cubicBezTo>
                  <a:pt x="981" y="409"/>
                  <a:pt x="977" y="386"/>
                  <a:pt x="970" y="382"/>
                </a:cubicBezTo>
                <a:cubicBezTo>
                  <a:pt x="963" y="378"/>
                  <a:pt x="956" y="384"/>
                  <a:pt x="948" y="386"/>
                </a:cubicBezTo>
                <a:cubicBezTo>
                  <a:pt x="940" y="388"/>
                  <a:pt x="933" y="394"/>
                  <a:pt x="922" y="392"/>
                </a:cubicBezTo>
                <a:cubicBezTo>
                  <a:pt x="911" y="390"/>
                  <a:pt x="894" y="372"/>
                  <a:pt x="882" y="371"/>
                </a:cubicBezTo>
                <a:cubicBezTo>
                  <a:pt x="870" y="370"/>
                  <a:pt x="860" y="386"/>
                  <a:pt x="852" y="388"/>
                </a:cubicBezTo>
                <a:cubicBezTo>
                  <a:pt x="844" y="390"/>
                  <a:pt x="838" y="380"/>
                  <a:pt x="831" y="383"/>
                </a:cubicBezTo>
                <a:cubicBezTo>
                  <a:pt x="824" y="386"/>
                  <a:pt x="821" y="399"/>
                  <a:pt x="811" y="404"/>
                </a:cubicBezTo>
                <a:cubicBezTo>
                  <a:pt x="801" y="409"/>
                  <a:pt x="781" y="406"/>
                  <a:pt x="769" y="412"/>
                </a:cubicBezTo>
                <a:cubicBezTo>
                  <a:pt x="757" y="418"/>
                  <a:pt x="748" y="437"/>
                  <a:pt x="736" y="439"/>
                </a:cubicBezTo>
                <a:cubicBezTo>
                  <a:pt x="724" y="441"/>
                  <a:pt x="714" y="421"/>
                  <a:pt x="697" y="422"/>
                </a:cubicBezTo>
                <a:cubicBezTo>
                  <a:pt x="680" y="423"/>
                  <a:pt x="655" y="444"/>
                  <a:pt x="636" y="446"/>
                </a:cubicBezTo>
                <a:cubicBezTo>
                  <a:pt x="617" y="448"/>
                  <a:pt x="595" y="434"/>
                  <a:pt x="585" y="437"/>
                </a:cubicBezTo>
                <a:cubicBezTo>
                  <a:pt x="575" y="440"/>
                  <a:pt x="586" y="458"/>
                  <a:pt x="573" y="463"/>
                </a:cubicBezTo>
                <a:cubicBezTo>
                  <a:pt x="560" y="468"/>
                  <a:pt x="521" y="469"/>
                  <a:pt x="507" y="466"/>
                </a:cubicBezTo>
                <a:cubicBezTo>
                  <a:pt x="493" y="463"/>
                  <a:pt x="499" y="452"/>
                  <a:pt x="486" y="443"/>
                </a:cubicBezTo>
                <a:cubicBezTo>
                  <a:pt x="473" y="434"/>
                  <a:pt x="441" y="423"/>
                  <a:pt x="426" y="410"/>
                </a:cubicBezTo>
                <a:cubicBezTo>
                  <a:pt x="411" y="397"/>
                  <a:pt x="403" y="376"/>
                  <a:pt x="397" y="364"/>
                </a:cubicBezTo>
                <a:cubicBezTo>
                  <a:pt x="391" y="352"/>
                  <a:pt x="392" y="351"/>
                  <a:pt x="390" y="340"/>
                </a:cubicBezTo>
                <a:cubicBezTo>
                  <a:pt x="388" y="329"/>
                  <a:pt x="387" y="309"/>
                  <a:pt x="382" y="298"/>
                </a:cubicBezTo>
                <a:cubicBezTo>
                  <a:pt x="377" y="287"/>
                  <a:pt x="363" y="275"/>
                  <a:pt x="357" y="272"/>
                </a:cubicBezTo>
                <a:cubicBezTo>
                  <a:pt x="351" y="269"/>
                  <a:pt x="348" y="279"/>
                  <a:pt x="343" y="277"/>
                </a:cubicBezTo>
                <a:lnTo>
                  <a:pt x="324" y="257"/>
                </a:lnTo>
                <a:lnTo>
                  <a:pt x="264" y="229"/>
                </a:lnTo>
                <a:lnTo>
                  <a:pt x="265" y="260"/>
                </a:lnTo>
                <a:lnTo>
                  <a:pt x="252" y="272"/>
                </a:lnTo>
                <a:lnTo>
                  <a:pt x="238" y="290"/>
                </a:lnTo>
                <a:lnTo>
                  <a:pt x="189" y="293"/>
                </a:lnTo>
                <a:lnTo>
                  <a:pt x="175" y="286"/>
                </a:lnTo>
                <a:lnTo>
                  <a:pt x="160" y="260"/>
                </a:lnTo>
                <a:lnTo>
                  <a:pt x="138" y="265"/>
                </a:lnTo>
                <a:cubicBezTo>
                  <a:pt x="131" y="264"/>
                  <a:pt x="125" y="261"/>
                  <a:pt x="115" y="254"/>
                </a:cubicBezTo>
                <a:cubicBezTo>
                  <a:pt x="105" y="247"/>
                  <a:pt x="97" y="245"/>
                  <a:pt x="78" y="223"/>
                </a:cubicBezTo>
                <a:cubicBezTo>
                  <a:pt x="59" y="201"/>
                  <a:pt x="13" y="147"/>
                  <a:pt x="0" y="124"/>
                </a:cubicBezTo>
                <a:lnTo>
                  <a:pt x="0" y="85"/>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66" name="Picture 18"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63942" y="3167064"/>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7" name="Freeform 19"/>
          <p:cNvSpPr>
            <a:spLocks/>
          </p:cNvSpPr>
          <p:nvPr/>
        </p:nvSpPr>
        <p:spPr bwMode="auto">
          <a:xfrm>
            <a:off x="6816331" y="2634854"/>
            <a:ext cx="383381" cy="119063"/>
          </a:xfrm>
          <a:custGeom>
            <a:avLst/>
            <a:gdLst>
              <a:gd name="T0" fmla="*/ 0 w 322"/>
              <a:gd name="T1" fmla="*/ 0 h 100"/>
              <a:gd name="T2" fmla="*/ 362902462 w 322"/>
              <a:gd name="T3" fmla="*/ 168851261 h 100"/>
              <a:gd name="T4" fmla="*/ 811490203 w 322"/>
              <a:gd name="T5" fmla="*/ 252015647 h 100"/>
              <a:gd name="T6" fmla="*/ 0 60000 65536"/>
              <a:gd name="T7" fmla="*/ 0 60000 65536"/>
              <a:gd name="T8" fmla="*/ 0 60000 65536"/>
              <a:gd name="T9" fmla="*/ 0 w 322"/>
              <a:gd name="T10" fmla="*/ 0 h 100"/>
              <a:gd name="T11" fmla="*/ 322 w 322"/>
              <a:gd name="T12" fmla="*/ 100 h 100"/>
            </a:gdLst>
            <a:ahLst/>
            <a:cxnLst>
              <a:cxn ang="T6">
                <a:pos x="T0" y="T1"/>
              </a:cxn>
              <a:cxn ang="T7">
                <a:pos x="T2" y="T3"/>
              </a:cxn>
              <a:cxn ang="T8">
                <a:pos x="T4" y="T5"/>
              </a:cxn>
            </a:cxnLst>
            <a:rect l="T9" t="T10" r="T11" b="T12"/>
            <a:pathLst>
              <a:path w="322" h="100">
                <a:moveTo>
                  <a:pt x="0" y="0"/>
                </a:moveTo>
                <a:cubicBezTo>
                  <a:pt x="24" y="11"/>
                  <a:pt x="90" y="50"/>
                  <a:pt x="144" y="67"/>
                </a:cubicBezTo>
                <a:cubicBezTo>
                  <a:pt x="198" y="84"/>
                  <a:pt x="285" y="93"/>
                  <a:pt x="322" y="10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070" name="Freeform 22"/>
          <p:cNvSpPr>
            <a:spLocks/>
          </p:cNvSpPr>
          <p:nvPr/>
        </p:nvSpPr>
        <p:spPr bwMode="auto">
          <a:xfrm>
            <a:off x="7055645" y="2787254"/>
            <a:ext cx="320279" cy="394097"/>
          </a:xfrm>
          <a:custGeom>
            <a:avLst/>
            <a:gdLst>
              <a:gd name="T0" fmla="*/ 0 w 269"/>
              <a:gd name="T1" fmla="*/ 834170220 h 331"/>
              <a:gd name="T2" fmla="*/ 569555919 w 269"/>
              <a:gd name="T3" fmla="*/ 516630754 h 331"/>
              <a:gd name="T4" fmla="*/ 657762245 w 269"/>
              <a:gd name="T5" fmla="*/ 0 h 331"/>
              <a:gd name="T6" fmla="*/ 0 60000 65536"/>
              <a:gd name="T7" fmla="*/ 0 60000 65536"/>
              <a:gd name="T8" fmla="*/ 0 60000 65536"/>
              <a:gd name="T9" fmla="*/ 0 w 269"/>
              <a:gd name="T10" fmla="*/ 0 h 331"/>
              <a:gd name="T11" fmla="*/ 269 w 269"/>
              <a:gd name="T12" fmla="*/ 331 h 331"/>
            </a:gdLst>
            <a:ahLst/>
            <a:cxnLst>
              <a:cxn ang="T6">
                <a:pos x="T0" y="T1"/>
              </a:cxn>
              <a:cxn ang="T7">
                <a:pos x="T2" y="T3"/>
              </a:cxn>
              <a:cxn ang="T8">
                <a:pos x="T4" y="T5"/>
              </a:cxn>
            </a:cxnLst>
            <a:rect l="T9" t="T10" r="T11" b="T12"/>
            <a:pathLst>
              <a:path w="269" h="331">
                <a:moveTo>
                  <a:pt x="0" y="331"/>
                </a:moveTo>
                <a:cubicBezTo>
                  <a:pt x="38" y="310"/>
                  <a:pt x="183" y="260"/>
                  <a:pt x="226" y="205"/>
                </a:cubicBezTo>
                <a:cubicBezTo>
                  <a:pt x="269" y="150"/>
                  <a:pt x="254" y="43"/>
                  <a:pt x="261"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071" name="Freeform 23"/>
          <p:cNvSpPr>
            <a:spLocks/>
          </p:cNvSpPr>
          <p:nvPr/>
        </p:nvSpPr>
        <p:spPr bwMode="auto">
          <a:xfrm>
            <a:off x="7177089" y="2889650"/>
            <a:ext cx="426244" cy="410765"/>
          </a:xfrm>
          <a:custGeom>
            <a:avLst/>
            <a:gdLst>
              <a:gd name="T0" fmla="*/ 0 w 358"/>
              <a:gd name="T1" fmla="*/ 869452408 h 345"/>
              <a:gd name="T2" fmla="*/ 740925883 w 358"/>
              <a:gd name="T3" fmla="*/ 647678740 h 345"/>
              <a:gd name="T4" fmla="*/ 902216027 w 358"/>
              <a:gd name="T5" fmla="*/ 0 h 345"/>
              <a:gd name="T6" fmla="*/ 0 60000 65536"/>
              <a:gd name="T7" fmla="*/ 0 60000 65536"/>
              <a:gd name="T8" fmla="*/ 0 60000 65536"/>
              <a:gd name="T9" fmla="*/ 0 w 358"/>
              <a:gd name="T10" fmla="*/ 0 h 345"/>
              <a:gd name="T11" fmla="*/ 358 w 358"/>
              <a:gd name="T12" fmla="*/ 345 h 345"/>
            </a:gdLst>
            <a:ahLst/>
            <a:cxnLst>
              <a:cxn ang="T6">
                <a:pos x="T0" y="T1"/>
              </a:cxn>
              <a:cxn ang="T7">
                <a:pos x="T2" y="T3"/>
              </a:cxn>
              <a:cxn ang="T8">
                <a:pos x="T4" y="T5"/>
              </a:cxn>
            </a:cxnLst>
            <a:rect l="T9" t="T10" r="T11" b="T12"/>
            <a:pathLst>
              <a:path w="358" h="345">
                <a:moveTo>
                  <a:pt x="0" y="345"/>
                </a:moveTo>
                <a:cubicBezTo>
                  <a:pt x="49" y="330"/>
                  <a:pt x="234" y="314"/>
                  <a:pt x="294" y="257"/>
                </a:cubicBezTo>
                <a:cubicBezTo>
                  <a:pt x="354" y="200"/>
                  <a:pt x="345" y="54"/>
                  <a:pt x="358"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073" name="Freeform 25" descr="Dark downward diagonal"/>
          <p:cNvSpPr>
            <a:spLocks/>
          </p:cNvSpPr>
          <p:nvPr/>
        </p:nvSpPr>
        <p:spPr bwMode="auto">
          <a:xfrm>
            <a:off x="7066385" y="1864957"/>
            <a:ext cx="1416821" cy="1781929"/>
          </a:xfrm>
          <a:custGeom>
            <a:avLst/>
            <a:gdLst>
              <a:gd name="T0" fmla="*/ 1340723061 w 710"/>
              <a:gd name="T1" fmla="*/ 17640300 h 1320"/>
              <a:gd name="T2" fmla="*/ 1673383968 w 710"/>
              <a:gd name="T3" fmla="*/ 118446556 h 1320"/>
              <a:gd name="T4" fmla="*/ 1648182018 w 710"/>
              <a:gd name="T5" fmla="*/ 400705588 h 1320"/>
              <a:gd name="T6" fmla="*/ 1471771141 w 710"/>
              <a:gd name="T7" fmla="*/ 531752177 h 1320"/>
              <a:gd name="T8" fmla="*/ 1406247101 w 710"/>
              <a:gd name="T9" fmla="*/ 688003394 h 1320"/>
              <a:gd name="T10" fmla="*/ 1421368033 w 710"/>
              <a:gd name="T11" fmla="*/ 884574120 h 1320"/>
              <a:gd name="T12" fmla="*/ 1340723061 w 710"/>
              <a:gd name="T13" fmla="*/ 1060984992 h 1320"/>
              <a:gd name="T14" fmla="*/ 1441529276 w 710"/>
              <a:gd name="T15" fmla="*/ 1297881179 h 1320"/>
              <a:gd name="T16" fmla="*/ 1592738599 w 710"/>
              <a:gd name="T17" fmla="*/ 1469251741 h 1320"/>
              <a:gd name="T18" fmla="*/ 1406247101 w 710"/>
              <a:gd name="T19" fmla="*/ 1912797886 h 1320"/>
              <a:gd name="T20" fmla="*/ 1512093627 w 710"/>
              <a:gd name="T21" fmla="*/ 2147483647 h 1320"/>
              <a:gd name="T22" fmla="*/ 1421368033 w 710"/>
              <a:gd name="T23" fmla="*/ 2147483647 h 1320"/>
              <a:gd name="T24" fmla="*/ 1189513738 w 710"/>
              <a:gd name="T25" fmla="*/ 2147483647 h 1320"/>
              <a:gd name="T26" fmla="*/ 1108868766 w 710"/>
              <a:gd name="T27" fmla="*/ 2147483647 h 1320"/>
              <a:gd name="T28" fmla="*/ 1113909076 w 710"/>
              <a:gd name="T29" fmla="*/ 2147483647 h 1320"/>
              <a:gd name="T30" fmla="*/ 1023183483 w 710"/>
              <a:gd name="T31" fmla="*/ 2147483647 h 1320"/>
              <a:gd name="T32" fmla="*/ 922377267 w 710"/>
              <a:gd name="T33" fmla="*/ 2147483647 h 1320"/>
              <a:gd name="T34" fmla="*/ 751006503 w 710"/>
              <a:gd name="T35" fmla="*/ 2147483647 h 1320"/>
              <a:gd name="T36" fmla="*/ 594756869 w 710"/>
              <a:gd name="T37" fmla="*/ 2147483647 h 1320"/>
              <a:gd name="T38" fmla="*/ 725804949 w 710"/>
              <a:gd name="T39" fmla="*/ 2147483647 h 1320"/>
              <a:gd name="T40" fmla="*/ 811490232 w 710"/>
              <a:gd name="T41" fmla="*/ 2074087827 h 1320"/>
              <a:gd name="T42" fmla="*/ 660280909 w 710"/>
              <a:gd name="T43" fmla="*/ 1806951363 h 1320"/>
              <a:gd name="T44" fmla="*/ 604837490 w 710"/>
              <a:gd name="T45" fmla="*/ 1544856400 h 1320"/>
              <a:gd name="T46" fmla="*/ 463708789 w 710"/>
              <a:gd name="T47" fmla="*/ 1469251741 h 1320"/>
              <a:gd name="T48" fmla="*/ 307459056 w 710"/>
              <a:gd name="T49" fmla="*/ 1323082732 h 1320"/>
              <a:gd name="T50" fmla="*/ 30241877 w 710"/>
              <a:gd name="T51" fmla="*/ 1096267166 h 1320"/>
              <a:gd name="T52" fmla="*/ 216733462 w 710"/>
              <a:gd name="T53" fmla="*/ 1030743128 h 1320"/>
              <a:gd name="T54" fmla="*/ 398184650 w 710"/>
              <a:gd name="T55" fmla="*/ 950098158 h 1320"/>
              <a:gd name="T56" fmla="*/ 730845260 w 710"/>
              <a:gd name="T57" fmla="*/ 773688675 h 1320"/>
              <a:gd name="T58" fmla="*/ 846772606 w 710"/>
              <a:gd name="T59" fmla="*/ 526711866 h 1320"/>
              <a:gd name="T60" fmla="*/ 1159271873 w 710"/>
              <a:gd name="T61" fmla="*/ 279736546 h 1320"/>
              <a:gd name="T62" fmla="*/ 1239916846 w 710"/>
              <a:gd name="T63" fmla="*/ 78124046 h 1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0"/>
              <a:gd name="T97" fmla="*/ 0 h 1320"/>
              <a:gd name="T98" fmla="*/ 710 w 710"/>
              <a:gd name="T99" fmla="*/ 1320 h 13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0" h="1320">
                <a:moveTo>
                  <a:pt x="494" y="11"/>
                </a:moveTo>
                <a:cubicBezTo>
                  <a:pt x="501" y="7"/>
                  <a:pt x="513" y="8"/>
                  <a:pt x="532" y="7"/>
                </a:cubicBezTo>
                <a:cubicBezTo>
                  <a:pt x="551" y="6"/>
                  <a:pt x="586" y="0"/>
                  <a:pt x="608" y="7"/>
                </a:cubicBezTo>
                <a:cubicBezTo>
                  <a:pt x="630" y="14"/>
                  <a:pt x="647" y="29"/>
                  <a:pt x="664" y="47"/>
                </a:cubicBezTo>
                <a:cubicBezTo>
                  <a:pt x="681" y="65"/>
                  <a:pt x="710" y="98"/>
                  <a:pt x="708" y="117"/>
                </a:cubicBezTo>
                <a:cubicBezTo>
                  <a:pt x="706" y="136"/>
                  <a:pt x="665" y="145"/>
                  <a:pt x="654" y="159"/>
                </a:cubicBezTo>
                <a:cubicBezTo>
                  <a:pt x="643" y="173"/>
                  <a:pt x="652" y="190"/>
                  <a:pt x="640" y="199"/>
                </a:cubicBezTo>
                <a:cubicBezTo>
                  <a:pt x="628" y="208"/>
                  <a:pt x="600" y="202"/>
                  <a:pt x="584" y="211"/>
                </a:cubicBezTo>
                <a:cubicBezTo>
                  <a:pt x="568" y="220"/>
                  <a:pt x="548" y="245"/>
                  <a:pt x="544" y="255"/>
                </a:cubicBezTo>
                <a:cubicBezTo>
                  <a:pt x="540" y="265"/>
                  <a:pt x="557" y="264"/>
                  <a:pt x="558" y="273"/>
                </a:cubicBezTo>
                <a:cubicBezTo>
                  <a:pt x="559" y="282"/>
                  <a:pt x="551" y="294"/>
                  <a:pt x="552" y="307"/>
                </a:cubicBezTo>
                <a:cubicBezTo>
                  <a:pt x="553" y="320"/>
                  <a:pt x="564" y="340"/>
                  <a:pt x="564" y="351"/>
                </a:cubicBezTo>
                <a:cubicBezTo>
                  <a:pt x="564" y="362"/>
                  <a:pt x="557" y="363"/>
                  <a:pt x="552" y="375"/>
                </a:cubicBezTo>
                <a:cubicBezTo>
                  <a:pt x="547" y="387"/>
                  <a:pt x="532" y="405"/>
                  <a:pt x="532" y="421"/>
                </a:cubicBezTo>
                <a:cubicBezTo>
                  <a:pt x="532" y="437"/>
                  <a:pt x="547" y="457"/>
                  <a:pt x="554" y="473"/>
                </a:cubicBezTo>
                <a:cubicBezTo>
                  <a:pt x="561" y="489"/>
                  <a:pt x="564" y="502"/>
                  <a:pt x="572" y="515"/>
                </a:cubicBezTo>
                <a:cubicBezTo>
                  <a:pt x="580" y="528"/>
                  <a:pt x="594" y="540"/>
                  <a:pt x="604" y="551"/>
                </a:cubicBezTo>
                <a:cubicBezTo>
                  <a:pt x="614" y="562"/>
                  <a:pt x="639" y="558"/>
                  <a:pt x="632" y="583"/>
                </a:cubicBezTo>
                <a:cubicBezTo>
                  <a:pt x="625" y="608"/>
                  <a:pt x="574" y="672"/>
                  <a:pt x="562" y="701"/>
                </a:cubicBezTo>
                <a:cubicBezTo>
                  <a:pt x="550" y="730"/>
                  <a:pt x="552" y="742"/>
                  <a:pt x="558" y="759"/>
                </a:cubicBezTo>
                <a:cubicBezTo>
                  <a:pt x="564" y="776"/>
                  <a:pt x="589" y="781"/>
                  <a:pt x="596" y="801"/>
                </a:cubicBezTo>
                <a:cubicBezTo>
                  <a:pt x="603" y="821"/>
                  <a:pt x="609" y="856"/>
                  <a:pt x="600" y="881"/>
                </a:cubicBezTo>
                <a:cubicBezTo>
                  <a:pt x="591" y="906"/>
                  <a:pt x="548" y="907"/>
                  <a:pt x="542" y="949"/>
                </a:cubicBezTo>
                <a:cubicBezTo>
                  <a:pt x="536" y="991"/>
                  <a:pt x="567" y="1100"/>
                  <a:pt x="564" y="1131"/>
                </a:cubicBezTo>
                <a:lnTo>
                  <a:pt x="526" y="1137"/>
                </a:lnTo>
                <a:cubicBezTo>
                  <a:pt x="511" y="1138"/>
                  <a:pt x="482" y="1132"/>
                  <a:pt x="472" y="1139"/>
                </a:cubicBezTo>
                <a:cubicBezTo>
                  <a:pt x="462" y="1146"/>
                  <a:pt x="471" y="1163"/>
                  <a:pt x="466" y="1177"/>
                </a:cubicBezTo>
                <a:cubicBezTo>
                  <a:pt x="461" y="1191"/>
                  <a:pt x="442" y="1200"/>
                  <a:pt x="440" y="1221"/>
                </a:cubicBezTo>
                <a:cubicBezTo>
                  <a:pt x="438" y="1242"/>
                  <a:pt x="454" y="1290"/>
                  <a:pt x="454" y="1305"/>
                </a:cubicBezTo>
                <a:cubicBezTo>
                  <a:pt x="454" y="1320"/>
                  <a:pt x="448" y="1316"/>
                  <a:pt x="442" y="1313"/>
                </a:cubicBezTo>
                <a:cubicBezTo>
                  <a:pt x="436" y="1310"/>
                  <a:pt x="424" y="1302"/>
                  <a:pt x="418" y="1289"/>
                </a:cubicBezTo>
                <a:cubicBezTo>
                  <a:pt x="412" y="1276"/>
                  <a:pt x="414" y="1248"/>
                  <a:pt x="406" y="1237"/>
                </a:cubicBezTo>
                <a:cubicBezTo>
                  <a:pt x="398" y="1226"/>
                  <a:pt x="375" y="1234"/>
                  <a:pt x="368" y="1225"/>
                </a:cubicBezTo>
                <a:cubicBezTo>
                  <a:pt x="361" y="1216"/>
                  <a:pt x="373" y="1188"/>
                  <a:pt x="366" y="1181"/>
                </a:cubicBezTo>
                <a:cubicBezTo>
                  <a:pt x="359" y="1174"/>
                  <a:pt x="337" y="1189"/>
                  <a:pt x="326" y="1183"/>
                </a:cubicBezTo>
                <a:cubicBezTo>
                  <a:pt x="315" y="1177"/>
                  <a:pt x="306" y="1161"/>
                  <a:pt x="298" y="1143"/>
                </a:cubicBezTo>
                <a:cubicBezTo>
                  <a:pt x="290" y="1125"/>
                  <a:pt x="286" y="1094"/>
                  <a:pt x="276" y="1075"/>
                </a:cubicBezTo>
                <a:cubicBezTo>
                  <a:pt x="266" y="1056"/>
                  <a:pt x="250" y="1043"/>
                  <a:pt x="236" y="1027"/>
                </a:cubicBezTo>
                <a:cubicBezTo>
                  <a:pt x="222" y="1011"/>
                  <a:pt x="183" y="998"/>
                  <a:pt x="192" y="979"/>
                </a:cubicBezTo>
                <a:cubicBezTo>
                  <a:pt x="201" y="960"/>
                  <a:pt x="263" y="930"/>
                  <a:pt x="288" y="913"/>
                </a:cubicBezTo>
                <a:cubicBezTo>
                  <a:pt x="313" y="896"/>
                  <a:pt x="334" y="894"/>
                  <a:pt x="340" y="879"/>
                </a:cubicBezTo>
                <a:cubicBezTo>
                  <a:pt x="346" y="864"/>
                  <a:pt x="329" y="843"/>
                  <a:pt x="322" y="823"/>
                </a:cubicBezTo>
                <a:cubicBezTo>
                  <a:pt x="315" y="803"/>
                  <a:pt x="310" y="776"/>
                  <a:pt x="300" y="759"/>
                </a:cubicBezTo>
                <a:cubicBezTo>
                  <a:pt x="290" y="742"/>
                  <a:pt x="267" y="737"/>
                  <a:pt x="262" y="717"/>
                </a:cubicBezTo>
                <a:cubicBezTo>
                  <a:pt x="257" y="697"/>
                  <a:pt x="272" y="656"/>
                  <a:pt x="268" y="639"/>
                </a:cubicBezTo>
                <a:cubicBezTo>
                  <a:pt x="264" y="622"/>
                  <a:pt x="248" y="622"/>
                  <a:pt x="240" y="613"/>
                </a:cubicBezTo>
                <a:cubicBezTo>
                  <a:pt x="232" y="604"/>
                  <a:pt x="227" y="592"/>
                  <a:pt x="218" y="587"/>
                </a:cubicBezTo>
                <a:cubicBezTo>
                  <a:pt x="209" y="582"/>
                  <a:pt x="197" y="588"/>
                  <a:pt x="184" y="583"/>
                </a:cubicBezTo>
                <a:cubicBezTo>
                  <a:pt x="171" y="578"/>
                  <a:pt x="152" y="565"/>
                  <a:pt x="142" y="555"/>
                </a:cubicBezTo>
                <a:cubicBezTo>
                  <a:pt x="132" y="545"/>
                  <a:pt x="146" y="526"/>
                  <a:pt x="122" y="525"/>
                </a:cubicBezTo>
                <a:cubicBezTo>
                  <a:pt x="98" y="524"/>
                  <a:pt x="18" y="566"/>
                  <a:pt x="0" y="551"/>
                </a:cubicBezTo>
                <a:lnTo>
                  <a:pt x="12" y="435"/>
                </a:lnTo>
                <a:cubicBezTo>
                  <a:pt x="18" y="410"/>
                  <a:pt x="26" y="403"/>
                  <a:pt x="38" y="399"/>
                </a:cubicBezTo>
                <a:cubicBezTo>
                  <a:pt x="50" y="395"/>
                  <a:pt x="70" y="412"/>
                  <a:pt x="86" y="409"/>
                </a:cubicBezTo>
                <a:cubicBezTo>
                  <a:pt x="102" y="406"/>
                  <a:pt x="120" y="386"/>
                  <a:pt x="132" y="381"/>
                </a:cubicBezTo>
                <a:cubicBezTo>
                  <a:pt x="144" y="376"/>
                  <a:pt x="150" y="382"/>
                  <a:pt x="158" y="377"/>
                </a:cubicBezTo>
                <a:cubicBezTo>
                  <a:pt x="166" y="372"/>
                  <a:pt x="160" y="363"/>
                  <a:pt x="182" y="351"/>
                </a:cubicBezTo>
                <a:cubicBezTo>
                  <a:pt x="204" y="339"/>
                  <a:pt x="270" y="321"/>
                  <a:pt x="290" y="307"/>
                </a:cubicBezTo>
                <a:cubicBezTo>
                  <a:pt x="310" y="293"/>
                  <a:pt x="292" y="281"/>
                  <a:pt x="300" y="265"/>
                </a:cubicBezTo>
                <a:cubicBezTo>
                  <a:pt x="308" y="249"/>
                  <a:pt x="324" y="227"/>
                  <a:pt x="336" y="209"/>
                </a:cubicBezTo>
                <a:cubicBezTo>
                  <a:pt x="348" y="191"/>
                  <a:pt x="351" y="173"/>
                  <a:pt x="372" y="157"/>
                </a:cubicBezTo>
                <a:cubicBezTo>
                  <a:pt x="393" y="141"/>
                  <a:pt x="444" y="127"/>
                  <a:pt x="460" y="111"/>
                </a:cubicBezTo>
                <a:lnTo>
                  <a:pt x="468" y="63"/>
                </a:lnTo>
                <a:lnTo>
                  <a:pt x="492" y="31"/>
                </a:lnTo>
                <a:lnTo>
                  <a:pt x="494" y="11"/>
                </a:lnTo>
                <a:close/>
              </a:path>
            </a:pathLst>
          </a:custGeom>
          <a:pattFill prst="dkDn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74" name="Freeform 26" descr="90%"/>
          <p:cNvSpPr>
            <a:spLocks/>
          </p:cNvSpPr>
          <p:nvPr/>
        </p:nvSpPr>
        <p:spPr bwMode="auto">
          <a:xfrm>
            <a:off x="6749654" y="3515916"/>
            <a:ext cx="800100" cy="465534"/>
          </a:xfrm>
          <a:custGeom>
            <a:avLst/>
            <a:gdLst>
              <a:gd name="T0" fmla="*/ 244454373 w 672"/>
              <a:gd name="T1" fmla="*/ 93244908 h 391"/>
              <a:gd name="T2" fmla="*/ 320059033 w 672"/>
              <a:gd name="T3" fmla="*/ 133567388 h 391"/>
              <a:gd name="T4" fmla="*/ 420866933 w 672"/>
              <a:gd name="T5" fmla="*/ 173889843 h 391"/>
              <a:gd name="T6" fmla="*/ 481349074 w 672"/>
              <a:gd name="T7" fmla="*/ 244454188 h 391"/>
              <a:gd name="T8" fmla="*/ 551913423 w 672"/>
              <a:gd name="T9" fmla="*/ 239413882 h 391"/>
              <a:gd name="T10" fmla="*/ 642639015 w 672"/>
              <a:gd name="T11" fmla="*/ 229333268 h 391"/>
              <a:gd name="T12" fmla="*/ 667842156 w 672"/>
              <a:gd name="T13" fmla="*/ 158768922 h 391"/>
              <a:gd name="T14" fmla="*/ 783769301 w 672"/>
              <a:gd name="T15" fmla="*/ 183970456 h 391"/>
              <a:gd name="T16" fmla="*/ 955138475 w 672"/>
              <a:gd name="T17" fmla="*/ 118446467 h 391"/>
              <a:gd name="T18" fmla="*/ 1045864067 w 672"/>
              <a:gd name="T19" fmla="*/ 158768922 h 391"/>
              <a:gd name="T20" fmla="*/ 1121468727 w 672"/>
              <a:gd name="T21" fmla="*/ 118446467 h 391"/>
              <a:gd name="T22" fmla="*/ 1161791212 w 672"/>
              <a:gd name="T23" fmla="*/ 78123987 h 391"/>
              <a:gd name="T24" fmla="*/ 1227315251 w 672"/>
              <a:gd name="T25" fmla="*/ 68043374 h 391"/>
              <a:gd name="T26" fmla="*/ 1292840877 w 672"/>
              <a:gd name="T27" fmla="*/ 32761213 h 391"/>
              <a:gd name="T28" fmla="*/ 1343243984 w 672"/>
              <a:gd name="T29" fmla="*/ 32761213 h 391"/>
              <a:gd name="T30" fmla="*/ 1439009887 w 672"/>
              <a:gd name="T31" fmla="*/ 2519360 h 391"/>
              <a:gd name="T32" fmla="*/ 1514614547 w 672"/>
              <a:gd name="T33" fmla="*/ 42841827 h 391"/>
              <a:gd name="T34" fmla="*/ 1615420760 w 672"/>
              <a:gd name="T35" fmla="*/ 12599977 h 391"/>
              <a:gd name="T36" fmla="*/ 1685985506 w 672"/>
              <a:gd name="T37" fmla="*/ 103325522 h 391"/>
              <a:gd name="T38" fmla="*/ 1565017653 w 672"/>
              <a:gd name="T39" fmla="*/ 219252654 h 391"/>
              <a:gd name="T40" fmla="*/ 1534775789 w 672"/>
              <a:gd name="T41" fmla="*/ 320058791 h 391"/>
              <a:gd name="T42" fmla="*/ 1373485848 w 672"/>
              <a:gd name="T43" fmla="*/ 531751779 h 391"/>
              <a:gd name="T44" fmla="*/ 1358364916 w 672"/>
              <a:gd name="T45" fmla="*/ 627517610 h 391"/>
              <a:gd name="T46" fmla="*/ 1181952455 w 672"/>
              <a:gd name="T47" fmla="*/ 814008964 h 391"/>
              <a:gd name="T48" fmla="*/ 1005541582 w 672"/>
              <a:gd name="T49" fmla="*/ 814008964 h 391"/>
              <a:gd name="T50" fmla="*/ 803930544 w 672"/>
              <a:gd name="T51" fmla="*/ 894654072 h 391"/>
              <a:gd name="T52" fmla="*/ 708164641 w 672"/>
              <a:gd name="T53" fmla="*/ 894654072 h 391"/>
              <a:gd name="T54" fmla="*/ 577114976 w 672"/>
              <a:gd name="T55" fmla="*/ 965218368 h 391"/>
              <a:gd name="T56" fmla="*/ 486389384 w 672"/>
              <a:gd name="T57" fmla="*/ 955137754 h 391"/>
              <a:gd name="T58" fmla="*/ 360383106 w 672"/>
              <a:gd name="T59" fmla="*/ 940016834 h 391"/>
              <a:gd name="T60" fmla="*/ 78124046 w 672"/>
              <a:gd name="T61" fmla="*/ 682960985 h 391"/>
              <a:gd name="T62" fmla="*/ 47883758 w 672"/>
              <a:gd name="T63" fmla="*/ 617436996 h 391"/>
              <a:gd name="T64" fmla="*/ 2520950 w 672"/>
              <a:gd name="T65" fmla="*/ 491429324 h 391"/>
              <a:gd name="T66" fmla="*/ 57962804 w 672"/>
              <a:gd name="T67" fmla="*/ 425905335 h 391"/>
              <a:gd name="T68" fmla="*/ 123486867 w 672"/>
              <a:gd name="T69" fmla="*/ 355340940 h 391"/>
              <a:gd name="T70" fmla="*/ 148688421 w 672"/>
              <a:gd name="T71" fmla="*/ 249494495 h 391"/>
              <a:gd name="T72" fmla="*/ 244454373 w 672"/>
              <a:gd name="T73" fmla="*/ 93244908 h 3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2"/>
              <a:gd name="T112" fmla="*/ 0 h 391"/>
              <a:gd name="T113" fmla="*/ 672 w 672"/>
              <a:gd name="T114" fmla="*/ 391 h 3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2" h="391">
                <a:moveTo>
                  <a:pt x="97" y="37"/>
                </a:moveTo>
                <a:cubicBezTo>
                  <a:pt x="108" y="29"/>
                  <a:pt x="115" y="48"/>
                  <a:pt x="127" y="53"/>
                </a:cubicBezTo>
                <a:cubicBezTo>
                  <a:pt x="139" y="58"/>
                  <a:pt x="156" y="62"/>
                  <a:pt x="167" y="69"/>
                </a:cubicBezTo>
                <a:cubicBezTo>
                  <a:pt x="178" y="76"/>
                  <a:pt x="182" y="93"/>
                  <a:pt x="191" y="97"/>
                </a:cubicBezTo>
                <a:cubicBezTo>
                  <a:pt x="200" y="101"/>
                  <a:pt x="208" y="96"/>
                  <a:pt x="219" y="95"/>
                </a:cubicBezTo>
                <a:cubicBezTo>
                  <a:pt x="230" y="94"/>
                  <a:pt x="247" y="96"/>
                  <a:pt x="255" y="91"/>
                </a:cubicBezTo>
                <a:cubicBezTo>
                  <a:pt x="263" y="86"/>
                  <a:pt x="256" y="66"/>
                  <a:pt x="265" y="63"/>
                </a:cubicBezTo>
                <a:cubicBezTo>
                  <a:pt x="274" y="60"/>
                  <a:pt x="292" y="76"/>
                  <a:pt x="311" y="73"/>
                </a:cubicBezTo>
                <a:cubicBezTo>
                  <a:pt x="330" y="70"/>
                  <a:pt x="362" y="49"/>
                  <a:pt x="379" y="47"/>
                </a:cubicBezTo>
                <a:cubicBezTo>
                  <a:pt x="396" y="45"/>
                  <a:pt x="404" y="63"/>
                  <a:pt x="415" y="63"/>
                </a:cubicBezTo>
                <a:cubicBezTo>
                  <a:pt x="426" y="63"/>
                  <a:pt x="437" y="52"/>
                  <a:pt x="445" y="47"/>
                </a:cubicBezTo>
                <a:cubicBezTo>
                  <a:pt x="453" y="42"/>
                  <a:pt x="454" y="34"/>
                  <a:pt x="461" y="31"/>
                </a:cubicBezTo>
                <a:cubicBezTo>
                  <a:pt x="468" y="28"/>
                  <a:pt x="478" y="30"/>
                  <a:pt x="487" y="27"/>
                </a:cubicBezTo>
                <a:cubicBezTo>
                  <a:pt x="496" y="24"/>
                  <a:pt x="505" y="15"/>
                  <a:pt x="513" y="13"/>
                </a:cubicBezTo>
                <a:cubicBezTo>
                  <a:pt x="521" y="11"/>
                  <a:pt x="523" y="15"/>
                  <a:pt x="533" y="13"/>
                </a:cubicBezTo>
                <a:cubicBezTo>
                  <a:pt x="543" y="11"/>
                  <a:pt x="560" y="0"/>
                  <a:pt x="571" y="1"/>
                </a:cubicBezTo>
                <a:cubicBezTo>
                  <a:pt x="582" y="2"/>
                  <a:pt x="589" y="16"/>
                  <a:pt x="601" y="17"/>
                </a:cubicBezTo>
                <a:cubicBezTo>
                  <a:pt x="613" y="18"/>
                  <a:pt x="630" y="1"/>
                  <a:pt x="641" y="5"/>
                </a:cubicBezTo>
                <a:cubicBezTo>
                  <a:pt x="652" y="9"/>
                  <a:pt x="672" y="27"/>
                  <a:pt x="669" y="41"/>
                </a:cubicBezTo>
                <a:cubicBezTo>
                  <a:pt x="666" y="55"/>
                  <a:pt x="631" y="73"/>
                  <a:pt x="621" y="87"/>
                </a:cubicBezTo>
                <a:cubicBezTo>
                  <a:pt x="611" y="101"/>
                  <a:pt x="622" y="106"/>
                  <a:pt x="609" y="127"/>
                </a:cubicBezTo>
                <a:cubicBezTo>
                  <a:pt x="596" y="148"/>
                  <a:pt x="557" y="191"/>
                  <a:pt x="545" y="211"/>
                </a:cubicBezTo>
                <a:cubicBezTo>
                  <a:pt x="533" y="231"/>
                  <a:pt x="552" y="230"/>
                  <a:pt x="539" y="249"/>
                </a:cubicBezTo>
                <a:cubicBezTo>
                  <a:pt x="526" y="268"/>
                  <a:pt x="492" y="311"/>
                  <a:pt x="469" y="323"/>
                </a:cubicBezTo>
                <a:cubicBezTo>
                  <a:pt x="446" y="335"/>
                  <a:pt x="424" y="318"/>
                  <a:pt x="399" y="323"/>
                </a:cubicBezTo>
                <a:cubicBezTo>
                  <a:pt x="374" y="328"/>
                  <a:pt x="339" y="350"/>
                  <a:pt x="319" y="355"/>
                </a:cubicBezTo>
                <a:cubicBezTo>
                  <a:pt x="299" y="360"/>
                  <a:pt x="296" y="350"/>
                  <a:pt x="281" y="355"/>
                </a:cubicBezTo>
                <a:cubicBezTo>
                  <a:pt x="266" y="360"/>
                  <a:pt x="244" y="379"/>
                  <a:pt x="229" y="383"/>
                </a:cubicBezTo>
                <a:cubicBezTo>
                  <a:pt x="214" y="387"/>
                  <a:pt x="207" y="381"/>
                  <a:pt x="193" y="379"/>
                </a:cubicBezTo>
                <a:cubicBezTo>
                  <a:pt x="179" y="377"/>
                  <a:pt x="170" y="391"/>
                  <a:pt x="143" y="373"/>
                </a:cubicBezTo>
                <a:cubicBezTo>
                  <a:pt x="116" y="355"/>
                  <a:pt x="52" y="292"/>
                  <a:pt x="31" y="271"/>
                </a:cubicBezTo>
                <a:cubicBezTo>
                  <a:pt x="10" y="250"/>
                  <a:pt x="24" y="258"/>
                  <a:pt x="19" y="245"/>
                </a:cubicBezTo>
                <a:cubicBezTo>
                  <a:pt x="14" y="232"/>
                  <a:pt x="0" y="208"/>
                  <a:pt x="1" y="195"/>
                </a:cubicBezTo>
                <a:cubicBezTo>
                  <a:pt x="2" y="182"/>
                  <a:pt x="15" y="178"/>
                  <a:pt x="23" y="169"/>
                </a:cubicBezTo>
                <a:cubicBezTo>
                  <a:pt x="31" y="160"/>
                  <a:pt x="43" y="153"/>
                  <a:pt x="49" y="141"/>
                </a:cubicBezTo>
                <a:cubicBezTo>
                  <a:pt x="55" y="129"/>
                  <a:pt x="51" y="116"/>
                  <a:pt x="59" y="99"/>
                </a:cubicBezTo>
                <a:cubicBezTo>
                  <a:pt x="67" y="82"/>
                  <a:pt x="86" y="46"/>
                  <a:pt x="97" y="37"/>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75" name="Freeform 27"/>
          <p:cNvSpPr>
            <a:spLocks/>
          </p:cNvSpPr>
          <p:nvPr/>
        </p:nvSpPr>
        <p:spPr bwMode="auto">
          <a:xfrm>
            <a:off x="7461648" y="2403875"/>
            <a:ext cx="189309" cy="86915"/>
          </a:xfrm>
          <a:custGeom>
            <a:avLst/>
            <a:gdLst>
              <a:gd name="T0" fmla="*/ 133567221 w 159"/>
              <a:gd name="T1" fmla="*/ 183969791 h 73"/>
              <a:gd name="T2" fmla="*/ 385582300 w 159"/>
              <a:gd name="T3" fmla="*/ 88204282 h 73"/>
              <a:gd name="T4" fmla="*/ 219252381 w 159"/>
              <a:gd name="T5" fmla="*/ 68043128 h 73"/>
              <a:gd name="T6" fmla="*/ 163809025 w 159"/>
              <a:gd name="T7" fmla="*/ 17640223 h 73"/>
              <a:gd name="T8" fmla="*/ 93244792 w 159"/>
              <a:gd name="T9" fmla="*/ 12599931 h 73"/>
              <a:gd name="T10" fmla="*/ 7559660 w 159"/>
              <a:gd name="T11" fmla="*/ 88204282 h 73"/>
              <a:gd name="T12" fmla="*/ 138607522 w 159"/>
              <a:gd name="T13" fmla="*/ 108365462 h 73"/>
              <a:gd name="T14" fmla="*/ 133567221 w 159"/>
              <a:gd name="T15" fmla="*/ 183969791 h 73"/>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73"/>
              <a:gd name="T26" fmla="*/ 159 w 159"/>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73">
                <a:moveTo>
                  <a:pt x="53" y="73"/>
                </a:moveTo>
                <a:lnTo>
                  <a:pt x="153" y="35"/>
                </a:lnTo>
                <a:cubicBezTo>
                  <a:pt x="159" y="27"/>
                  <a:pt x="102" y="32"/>
                  <a:pt x="87" y="27"/>
                </a:cubicBezTo>
                <a:cubicBezTo>
                  <a:pt x="72" y="22"/>
                  <a:pt x="73" y="11"/>
                  <a:pt x="65" y="7"/>
                </a:cubicBezTo>
                <a:cubicBezTo>
                  <a:pt x="57" y="3"/>
                  <a:pt x="47" y="0"/>
                  <a:pt x="37" y="5"/>
                </a:cubicBezTo>
                <a:cubicBezTo>
                  <a:pt x="27" y="10"/>
                  <a:pt x="0" y="29"/>
                  <a:pt x="3" y="35"/>
                </a:cubicBezTo>
                <a:cubicBezTo>
                  <a:pt x="6" y="41"/>
                  <a:pt x="47" y="37"/>
                  <a:pt x="55" y="43"/>
                </a:cubicBezTo>
                <a:cubicBezTo>
                  <a:pt x="63" y="49"/>
                  <a:pt x="53" y="73"/>
                  <a:pt x="53" y="7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3099" name="Picture 9" descr="uss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35655" y="2003824"/>
            <a:ext cx="34170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6" name="Picture 28" descr="uss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652149" y="2611043"/>
            <a:ext cx="188119" cy="9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7" name="Picture 29"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25917" y="298608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 name="Freeform 20"/>
          <p:cNvSpPr>
            <a:spLocks/>
          </p:cNvSpPr>
          <p:nvPr/>
        </p:nvSpPr>
        <p:spPr bwMode="auto">
          <a:xfrm>
            <a:off x="7287816" y="2575322"/>
            <a:ext cx="71438" cy="155972"/>
          </a:xfrm>
          <a:custGeom>
            <a:avLst/>
            <a:gdLst>
              <a:gd name="T0" fmla="*/ 0 w 60"/>
              <a:gd name="T1" fmla="*/ 0 h 131"/>
              <a:gd name="T2" fmla="*/ 123488468 w 60"/>
              <a:gd name="T3" fmla="*/ 156249289 h 131"/>
              <a:gd name="T4" fmla="*/ 151209386 w 60"/>
              <a:gd name="T5" fmla="*/ 330138827 h 131"/>
              <a:gd name="T6" fmla="*/ 0 60000 65536"/>
              <a:gd name="T7" fmla="*/ 0 60000 65536"/>
              <a:gd name="T8" fmla="*/ 0 60000 65536"/>
              <a:gd name="T9" fmla="*/ 0 w 60"/>
              <a:gd name="T10" fmla="*/ 0 h 131"/>
              <a:gd name="T11" fmla="*/ 60 w 60"/>
              <a:gd name="T12" fmla="*/ 131 h 131"/>
            </a:gdLst>
            <a:ahLst/>
            <a:cxnLst>
              <a:cxn ang="T6">
                <a:pos x="T0" y="T1"/>
              </a:cxn>
              <a:cxn ang="T7">
                <a:pos x="T2" y="T3"/>
              </a:cxn>
              <a:cxn ang="T8">
                <a:pos x="T4" y="T5"/>
              </a:cxn>
            </a:cxnLst>
            <a:rect l="T9" t="T10" r="T11" b="T12"/>
            <a:pathLst>
              <a:path w="60" h="131">
                <a:moveTo>
                  <a:pt x="0" y="0"/>
                </a:moveTo>
                <a:cubicBezTo>
                  <a:pt x="8" y="10"/>
                  <a:pt x="39" y="40"/>
                  <a:pt x="49" y="62"/>
                </a:cubicBezTo>
                <a:cubicBezTo>
                  <a:pt x="59" y="84"/>
                  <a:pt x="58" y="117"/>
                  <a:pt x="60" y="131"/>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069" name="Freeform 21"/>
          <p:cNvSpPr>
            <a:spLocks/>
          </p:cNvSpPr>
          <p:nvPr/>
        </p:nvSpPr>
        <p:spPr bwMode="auto">
          <a:xfrm>
            <a:off x="7398545" y="2511030"/>
            <a:ext cx="214313" cy="325040"/>
          </a:xfrm>
          <a:custGeom>
            <a:avLst/>
            <a:gdLst>
              <a:gd name="T0" fmla="*/ 0 w 180"/>
              <a:gd name="T1" fmla="*/ 0 h 273"/>
              <a:gd name="T2" fmla="*/ 332660611 w 180"/>
              <a:gd name="T3" fmla="*/ 355340768 h 273"/>
              <a:gd name="T4" fmla="*/ 453628170 w 180"/>
              <a:gd name="T5" fmla="*/ 688000960 h 273"/>
              <a:gd name="T6" fmla="*/ 0 60000 65536"/>
              <a:gd name="T7" fmla="*/ 0 60000 65536"/>
              <a:gd name="T8" fmla="*/ 0 60000 65536"/>
              <a:gd name="T9" fmla="*/ 0 w 180"/>
              <a:gd name="T10" fmla="*/ 0 h 273"/>
              <a:gd name="T11" fmla="*/ 180 w 180"/>
              <a:gd name="T12" fmla="*/ 273 h 273"/>
            </a:gdLst>
            <a:ahLst/>
            <a:cxnLst>
              <a:cxn ang="T6">
                <a:pos x="T0" y="T1"/>
              </a:cxn>
              <a:cxn ang="T7">
                <a:pos x="T2" y="T3"/>
              </a:cxn>
              <a:cxn ang="T8">
                <a:pos x="T4" y="T5"/>
              </a:cxn>
            </a:cxnLst>
            <a:rect l="T9" t="T10" r="T11" b="T12"/>
            <a:pathLst>
              <a:path w="180" h="273">
                <a:moveTo>
                  <a:pt x="0" y="0"/>
                </a:moveTo>
                <a:cubicBezTo>
                  <a:pt x="22" y="23"/>
                  <a:pt x="102" y="96"/>
                  <a:pt x="132" y="141"/>
                </a:cubicBezTo>
                <a:cubicBezTo>
                  <a:pt x="162" y="186"/>
                  <a:pt x="170" y="245"/>
                  <a:pt x="180" y="273"/>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078" name="Freeform 30" descr="90%"/>
          <p:cNvSpPr>
            <a:spLocks/>
          </p:cNvSpPr>
          <p:nvPr/>
        </p:nvSpPr>
        <p:spPr bwMode="auto">
          <a:xfrm>
            <a:off x="7188298" y="3299039"/>
            <a:ext cx="2264390" cy="1099130"/>
          </a:xfrm>
          <a:custGeom>
            <a:avLst/>
            <a:gdLst>
              <a:gd name="T0" fmla="*/ 572074442 w 1065"/>
              <a:gd name="T1" fmla="*/ 337700936 h 820"/>
              <a:gd name="T2" fmla="*/ 672880616 w 1065"/>
              <a:gd name="T3" fmla="*/ 317539692 h 820"/>
              <a:gd name="T4" fmla="*/ 753525555 w 1065"/>
              <a:gd name="T5" fmla="*/ 388104046 h 820"/>
              <a:gd name="T6" fmla="*/ 808968951 w 1065"/>
              <a:gd name="T7" fmla="*/ 383063735 h 820"/>
              <a:gd name="T8" fmla="*/ 869452854 w 1065"/>
              <a:gd name="T9" fmla="*/ 428426633 h 820"/>
              <a:gd name="T10" fmla="*/ 945057484 w 1065"/>
              <a:gd name="T11" fmla="*/ 428426633 h 820"/>
              <a:gd name="T12" fmla="*/ 1126508597 w 1065"/>
              <a:gd name="T13" fmla="*/ 504031298 h 820"/>
              <a:gd name="T14" fmla="*/ 1176911684 w 1065"/>
              <a:gd name="T15" fmla="*/ 473789432 h 820"/>
              <a:gd name="T16" fmla="*/ 1161790758 w 1065"/>
              <a:gd name="T17" fmla="*/ 267136582 h 820"/>
              <a:gd name="T18" fmla="*/ 1242435697 w 1065"/>
              <a:gd name="T19" fmla="*/ 136088447 h 820"/>
              <a:gd name="T20" fmla="*/ 1267637241 w 1065"/>
              <a:gd name="T21" fmla="*/ 50403122 h 820"/>
              <a:gd name="T22" fmla="*/ 1544854219 w 1065"/>
              <a:gd name="T23" fmla="*/ 50403122 h 820"/>
              <a:gd name="T24" fmla="*/ 1726305729 w 1065"/>
              <a:gd name="T25" fmla="*/ 10080625 h 820"/>
              <a:gd name="T26" fmla="*/ 1958159929 w 1065"/>
              <a:gd name="T27" fmla="*/ 115927203 h 820"/>
              <a:gd name="T28" fmla="*/ 2124490116 w 1065"/>
              <a:gd name="T29" fmla="*/ 156249691 h 820"/>
              <a:gd name="T30" fmla="*/ 2147483647 w 1065"/>
              <a:gd name="T31" fmla="*/ 468749121 h 820"/>
              <a:gd name="T32" fmla="*/ 2147483647 w 1065"/>
              <a:gd name="T33" fmla="*/ 715724360 h 820"/>
              <a:gd name="T34" fmla="*/ 2147483647 w 1065"/>
              <a:gd name="T35" fmla="*/ 771167781 h 820"/>
              <a:gd name="T36" fmla="*/ 2147483647 w 1065"/>
              <a:gd name="T37" fmla="*/ 897175755 h 820"/>
              <a:gd name="T38" fmla="*/ 2147483647 w 1065"/>
              <a:gd name="T39" fmla="*/ 1023183530 h 820"/>
              <a:gd name="T40" fmla="*/ 2147483647 w 1065"/>
              <a:gd name="T41" fmla="*/ 1139110683 h 820"/>
              <a:gd name="T42" fmla="*/ 2147483647 w 1065"/>
              <a:gd name="T43" fmla="*/ 1295360324 h 820"/>
              <a:gd name="T44" fmla="*/ 2147483647 w 1065"/>
              <a:gd name="T45" fmla="*/ 1406247166 h 820"/>
              <a:gd name="T46" fmla="*/ 2147483647 w 1065"/>
              <a:gd name="T47" fmla="*/ 1350803745 h 820"/>
              <a:gd name="T48" fmla="*/ 2147483647 w 1065"/>
              <a:gd name="T49" fmla="*/ 1476811520 h 820"/>
              <a:gd name="T50" fmla="*/ 2147483647 w 1065"/>
              <a:gd name="T51" fmla="*/ 1507053386 h 820"/>
              <a:gd name="T52" fmla="*/ 2147483647 w 1065"/>
              <a:gd name="T53" fmla="*/ 1622980539 h 820"/>
              <a:gd name="T54" fmla="*/ 2147483647 w 1065"/>
              <a:gd name="T55" fmla="*/ 1809472443 h 820"/>
              <a:gd name="T56" fmla="*/ 2147483647 w 1065"/>
              <a:gd name="T57" fmla="*/ 1915318973 h 820"/>
              <a:gd name="T58" fmla="*/ 2147483647 w 1065"/>
              <a:gd name="T59" fmla="*/ 1995963949 h 820"/>
              <a:gd name="T60" fmla="*/ 2147483647 w 1065"/>
              <a:gd name="T61" fmla="*/ 2031246126 h 820"/>
              <a:gd name="T62" fmla="*/ 2114409499 w 1065"/>
              <a:gd name="T63" fmla="*/ 2061487992 h 820"/>
              <a:gd name="T64" fmla="*/ 1998482399 w 1065"/>
              <a:gd name="T65" fmla="*/ 2001004260 h 820"/>
              <a:gd name="T66" fmla="*/ 1932958386 w 1065"/>
              <a:gd name="T67" fmla="*/ 1925399595 h 820"/>
              <a:gd name="T68" fmla="*/ 1796870051 w 1065"/>
              <a:gd name="T69" fmla="*/ 1849794931 h 820"/>
              <a:gd name="T70" fmla="*/ 1706144494 w 1065"/>
              <a:gd name="T71" fmla="*/ 1910278662 h 820"/>
              <a:gd name="T72" fmla="*/ 1590216998 w 1065"/>
              <a:gd name="T73" fmla="*/ 1895157730 h 820"/>
              <a:gd name="T74" fmla="*/ 1423886810 w 1065"/>
              <a:gd name="T75" fmla="*/ 1910278662 h 820"/>
              <a:gd name="T76" fmla="*/ 1323080636 w 1065"/>
              <a:gd name="T77" fmla="*/ 1955641461 h 820"/>
              <a:gd name="T78" fmla="*/ 1035783041 w 1065"/>
              <a:gd name="T79" fmla="*/ 1975802705 h 820"/>
              <a:gd name="T80" fmla="*/ 874493162 w 1065"/>
              <a:gd name="T81" fmla="*/ 1940520528 h 820"/>
              <a:gd name="T82" fmla="*/ 738404629 w 1065"/>
              <a:gd name="T83" fmla="*/ 1930439906 h 820"/>
              <a:gd name="T84" fmla="*/ 602316294 w 1065"/>
              <a:gd name="T85" fmla="*/ 1814512754 h 820"/>
              <a:gd name="T86" fmla="*/ 592235677 w 1065"/>
              <a:gd name="T87" fmla="*/ 1743948400 h 820"/>
              <a:gd name="T88" fmla="*/ 516631046 w 1065"/>
              <a:gd name="T89" fmla="*/ 1678424357 h 820"/>
              <a:gd name="T90" fmla="*/ 435986107 w 1065"/>
              <a:gd name="T91" fmla="*/ 1693545290 h 820"/>
              <a:gd name="T92" fmla="*/ 350300760 w 1065"/>
              <a:gd name="T93" fmla="*/ 1628020850 h 820"/>
              <a:gd name="T94" fmla="*/ 249494586 w 1065"/>
              <a:gd name="T95" fmla="*/ 1592738673 h 820"/>
              <a:gd name="T96" fmla="*/ 249494586 w 1065"/>
              <a:gd name="T97" fmla="*/ 1436489032 h 820"/>
              <a:gd name="T98" fmla="*/ 143648054 w 1065"/>
              <a:gd name="T99" fmla="*/ 1376005300 h 820"/>
              <a:gd name="T100" fmla="*/ 17640293 w 1065"/>
              <a:gd name="T101" fmla="*/ 1249997525 h 820"/>
              <a:gd name="T102" fmla="*/ 37801534 w 1065"/>
              <a:gd name="T103" fmla="*/ 1184473482 h 820"/>
              <a:gd name="T104" fmla="*/ 52922472 w 1065"/>
              <a:gd name="T105" fmla="*/ 1073586640 h 820"/>
              <a:gd name="T106" fmla="*/ 148688362 w 1065"/>
              <a:gd name="T107" fmla="*/ 942538554 h 820"/>
              <a:gd name="T108" fmla="*/ 219252734 w 1065"/>
              <a:gd name="T109" fmla="*/ 841732334 h 820"/>
              <a:gd name="T110" fmla="*/ 234373660 w 1065"/>
              <a:gd name="T111" fmla="*/ 751006537 h 820"/>
              <a:gd name="T112" fmla="*/ 395663538 w 1065"/>
              <a:gd name="T113" fmla="*/ 559474719 h 820"/>
              <a:gd name="T114" fmla="*/ 420865181 w 1065"/>
              <a:gd name="T115" fmla="*/ 463708810 h 820"/>
              <a:gd name="T116" fmla="*/ 572074442 w 1065"/>
              <a:gd name="T117" fmla="*/ 337700936 h 8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5"/>
              <a:gd name="T178" fmla="*/ 0 h 820"/>
              <a:gd name="T179" fmla="*/ 1065 w 1065"/>
              <a:gd name="T180" fmla="*/ 820 h 8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5" h="820">
                <a:moveTo>
                  <a:pt x="227" y="134"/>
                </a:moveTo>
                <a:cubicBezTo>
                  <a:pt x="243" y="124"/>
                  <a:pt x="255" y="123"/>
                  <a:pt x="267" y="126"/>
                </a:cubicBezTo>
                <a:cubicBezTo>
                  <a:pt x="279" y="129"/>
                  <a:pt x="290" y="150"/>
                  <a:pt x="299" y="154"/>
                </a:cubicBezTo>
                <a:cubicBezTo>
                  <a:pt x="308" y="158"/>
                  <a:pt x="313" y="149"/>
                  <a:pt x="321" y="152"/>
                </a:cubicBezTo>
                <a:cubicBezTo>
                  <a:pt x="329" y="155"/>
                  <a:pt x="336" y="167"/>
                  <a:pt x="345" y="170"/>
                </a:cubicBezTo>
                <a:cubicBezTo>
                  <a:pt x="354" y="173"/>
                  <a:pt x="358" y="165"/>
                  <a:pt x="375" y="170"/>
                </a:cubicBezTo>
                <a:cubicBezTo>
                  <a:pt x="392" y="175"/>
                  <a:pt x="432" y="197"/>
                  <a:pt x="447" y="200"/>
                </a:cubicBezTo>
                <a:cubicBezTo>
                  <a:pt x="462" y="203"/>
                  <a:pt x="465" y="204"/>
                  <a:pt x="467" y="188"/>
                </a:cubicBezTo>
                <a:cubicBezTo>
                  <a:pt x="469" y="172"/>
                  <a:pt x="457" y="128"/>
                  <a:pt x="461" y="106"/>
                </a:cubicBezTo>
                <a:cubicBezTo>
                  <a:pt x="465" y="84"/>
                  <a:pt x="486" y="68"/>
                  <a:pt x="493" y="54"/>
                </a:cubicBezTo>
                <a:cubicBezTo>
                  <a:pt x="500" y="40"/>
                  <a:pt x="483" y="26"/>
                  <a:pt x="503" y="20"/>
                </a:cubicBezTo>
                <a:cubicBezTo>
                  <a:pt x="523" y="14"/>
                  <a:pt x="583" y="23"/>
                  <a:pt x="613" y="20"/>
                </a:cubicBezTo>
                <a:cubicBezTo>
                  <a:pt x="643" y="17"/>
                  <a:pt x="658" y="0"/>
                  <a:pt x="685" y="4"/>
                </a:cubicBezTo>
                <a:cubicBezTo>
                  <a:pt x="712" y="8"/>
                  <a:pt x="751" y="36"/>
                  <a:pt x="777" y="46"/>
                </a:cubicBezTo>
                <a:cubicBezTo>
                  <a:pt x="803" y="56"/>
                  <a:pt x="822" y="39"/>
                  <a:pt x="843" y="62"/>
                </a:cubicBezTo>
                <a:cubicBezTo>
                  <a:pt x="864" y="85"/>
                  <a:pt x="882" y="149"/>
                  <a:pt x="901" y="186"/>
                </a:cubicBezTo>
                <a:cubicBezTo>
                  <a:pt x="920" y="223"/>
                  <a:pt x="941" y="264"/>
                  <a:pt x="957" y="284"/>
                </a:cubicBezTo>
                <a:cubicBezTo>
                  <a:pt x="973" y="304"/>
                  <a:pt x="978" y="294"/>
                  <a:pt x="995" y="306"/>
                </a:cubicBezTo>
                <a:cubicBezTo>
                  <a:pt x="1012" y="318"/>
                  <a:pt x="1053" y="339"/>
                  <a:pt x="1059" y="356"/>
                </a:cubicBezTo>
                <a:cubicBezTo>
                  <a:pt x="1065" y="373"/>
                  <a:pt x="1043" y="390"/>
                  <a:pt x="1031" y="406"/>
                </a:cubicBezTo>
                <a:cubicBezTo>
                  <a:pt x="1019" y="422"/>
                  <a:pt x="996" y="434"/>
                  <a:pt x="989" y="452"/>
                </a:cubicBezTo>
                <a:cubicBezTo>
                  <a:pt x="982" y="470"/>
                  <a:pt x="988" y="496"/>
                  <a:pt x="989" y="514"/>
                </a:cubicBezTo>
                <a:cubicBezTo>
                  <a:pt x="990" y="532"/>
                  <a:pt x="1002" y="554"/>
                  <a:pt x="993" y="558"/>
                </a:cubicBezTo>
                <a:cubicBezTo>
                  <a:pt x="984" y="562"/>
                  <a:pt x="946" y="531"/>
                  <a:pt x="935" y="536"/>
                </a:cubicBezTo>
                <a:cubicBezTo>
                  <a:pt x="924" y="541"/>
                  <a:pt x="923" y="576"/>
                  <a:pt x="925" y="586"/>
                </a:cubicBezTo>
                <a:cubicBezTo>
                  <a:pt x="927" y="596"/>
                  <a:pt x="948" y="588"/>
                  <a:pt x="947" y="598"/>
                </a:cubicBezTo>
                <a:cubicBezTo>
                  <a:pt x="946" y="608"/>
                  <a:pt x="925" y="624"/>
                  <a:pt x="917" y="644"/>
                </a:cubicBezTo>
                <a:cubicBezTo>
                  <a:pt x="909" y="664"/>
                  <a:pt x="900" y="699"/>
                  <a:pt x="899" y="718"/>
                </a:cubicBezTo>
                <a:cubicBezTo>
                  <a:pt x="898" y="737"/>
                  <a:pt x="909" y="748"/>
                  <a:pt x="909" y="760"/>
                </a:cubicBezTo>
                <a:cubicBezTo>
                  <a:pt x="909" y="772"/>
                  <a:pt x="905" y="784"/>
                  <a:pt x="897" y="792"/>
                </a:cubicBezTo>
                <a:cubicBezTo>
                  <a:pt x="889" y="800"/>
                  <a:pt x="873" y="802"/>
                  <a:pt x="863" y="806"/>
                </a:cubicBezTo>
                <a:cubicBezTo>
                  <a:pt x="853" y="810"/>
                  <a:pt x="851" y="820"/>
                  <a:pt x="839" y="818"/>
                </a:cubicBezTo>
                <a:cubicBezTo>
                  <a:pt x="827" y="816"/>
                  <a:pt x="805" y="803"/>
                  <a:pt x="793" y="794"/>
                </a:cubicBezTo>
                <a:cubicBezTo>
                  <a:pt x="781" y="785"/>
                  <a:pt x="780" y="774"/>
                  <a:pt x="767" y="764"/>
                </a:cubicBezTo>
                <a:cubicBezTo>
                  <a:pt x="754" y="754"/>
                  <a:pt x="728" y="735"/>
                  <a:pt x="713" y="734"/>
                </a:cubicBezTo>
                <a:cubicBezTo>
                  <a:pt x="698" y="733"/>
                  <a:pt x="691" y="755"/>
                  <a:pt x="677" y="758"/>
                </a:cubicBezTo>
                <a:cubicBezTo>
                  <a:pt x="663" y="761"/>
                  <a:pt x="650" y="752"/>
                  <a:pt x="631" y="752"/>
                </a:cubicBezTo>
                <a:cubicBezTo>
                  <a:pt x="612" y="752"/>
                  <a:pt x="583" y="754"/>
                  <a:pt x="565" y="758"/>
                </a:cubicBezTo>
                <a:cubicBezTo>
                  <a:pt x="547" y="762"/>
                  <a:pt x="551" y="772"/>
                  <a:pt x="525" y="776"/>
                </a:cubicBezTo>
                <a:cubicBezTo>
                  <a:pt x="499" y="780"/>
                  <a:pt x="441" y="785"/>
                  <a:pt x="411" y="784"/>
                </a:cubicBezTo>
                <a:cubicBezTo>
                  <a:pt x="381" y="783"/>
                  <a:pt x="367" y="773"/>
                  <a:pt x="347" y="770"/>
                </a:cubicBezTo>
                <a:cubicBezTo>
                  <a:pt x="327" y="767"/>
                  <a:pt x="311" y="774"/>
                  <a:pt x="293" y="766"/>
                </a:cubicBezTo>
                <a:cubicBezTo>
                  <a:pt x="275" y="758"/>
                  <a:pt x="249" y="732"/>
                  <a:pt x="239" y="720"/>
                </a:cubicBezTo>
                <a:cubicBezTo>
                  <a:pt x="229" y="708"/>
                  <a:pt x="241" y="701"/>
                  <a:pt x="235" y="692"/>
                </a:cubicBezTo>
                <a:cubicBezTo>
                  <a:pt x="229" y="683"/>
                  <a:pt x="215" y="669"/>
                  <a:pt x="205" y="666"/>
                </a:cubicBezTo>
                <a:cubicBezTo>
                  <a:pt x="195" y="663"/>
                  <a:pt x="184" y="675"/>
                  <a:pt x="173" y="672"/>
                </a:cubicBezTo>
                <a:cubicBezTo>
                  <a:pt x="162" y="669"/>
                  <a:pt x="151" y="653"/>
                  <a:pt x="139" y="646"/>
                </a:cubicBezTo>
                <a:cubicBezTo>
                  <a:pt x="127" y="639"/>
                  <a:pt x="106" y="645"/>
                  <a:pt x="99" y="632"/>
                </a:cubicBezTo>
                <a:cubicBezTo>
                  <a:pt x="92" y="619"/>
                  <a:pt x="106" y="584"/>
                  <a:pt x="99" y="570"/>
                </a:cubicBezTo>
                <a:cubicBezTo>
                  <a:pt x="92" y="556"/>
                  <a:pt x="72" y="558"/>
                  <a:pt x="57" y="546"/>
                </a:cubicBezTo>
                <a:cubicBezTo>
                  <a:pt x="42" y="534"/>
                  <a:pt x="14" y="509"/>
                  <a:pt x="7" y="496"/>
                </a:cubicBezTo>
                <a:cubicBezTo>
                  <a:pt x="0" y="483"/>
                  <a:pt x="13" y="482"/>
                  <a:pt x="15" y="470"/>
                </a:cubicBezTo>
                <a:cubicBezTo>
                  <a:pt x="17" y="458"/>
                  <a:pt x="14" y="442"/>
                  <a:pt x="21" y="426"/>
                </a:cubicBezTo>
                <a:cubicBezTo>
                  <a:pt x="28" y="410"/>
                  <a:pt x="48" y="389"/>
                  <a:pt x="59" y="374"/>
                </a:cubicBezTo>
                <a:cubicBezTo>
                  <a:pt x="70" y="359"/>
                  <a:pt x="81" y="347"/>
                  <a:pt x="87" y="334"/>
                </a:cubicBezTo>
                <a:cubicBezTo>
                  <a:pt x="93" y="321"/>
                  <a:pt x="81" y="317"/>
                  <a:pt x="93" y="298"/>
                </a:cubicBezTo>
                <a:cubicBezTo>
                  <a:pt x="105" y="279"/>
                  <a:pt x="145" y="241"/>
                  <a:pt x="157" y="222"/>
                </a:cubicBezTo>
                <a:cubicBezTo>
                  <a:pt x="169" y="203"/>
                  <a:pt x="155" y="199"/>
                  <a:pt x="167" y="184"/>
                </a:cubicBezTo>
                <a:cubicBezTo>
                  <a:pt x="179" y="169"/>
                  <a:pt x="211" y="144"/>
                  <a:pt x="227" y="134"/>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80" name="Freeform 32" descr="90%"/>
          <p:cNvSpPr>
            <a:spLocks/>
          </p:cNvSpPr>
          <p:nvPr/>
        </p:nvSpPr>
        <p:spPr bwMode="auto">
          <a:xfrm>
            <a:off x="5282804" y="3743326"/>
            <a:ext cx="2053828" cy="1684550"/>
          </a:xfrm>
          <a:custGeom>
            <a:avLst/>
            <a:gdLst>
              <a:gd name="T0" fmla="*/ 498990947 w 1288"/>
              <a:gd name="T1" fmla="*/ 148690044 h 1417"/>
              <a:gd name="T2" fmla="*/ 604837469 w 1288"/>
              <a:gd name="T3" fmla="*/ 262096317 h 1417"/>
              <a:gd name="T4" fmla="*/ 814009565 w 1288"/>
              <a:gd name="T5" fmla="*/ 105846599 h 1417"/>
              <a:gd name="T6" fmla="*/ 1277718337 w 1288"/>
              <a:gd name="T7" fmla="*/ 12601577 h 1417"/>
              <a:gd name="T8" fmla="*/ 1683464531 w 1288"/>
              <a:gd name="T9" fmla="*/ 88206277 h 1417"/>
              <a:gd name="T10" fmla="*/ 2084168429 w 1288"/>
              <a:gd name="T11" fmla="*/ 453628268 h 1417"/>
              <a:gd name="T12" fmla="*/ 2033765323 w 1288"/>
              <a:gd name="T13" fmla="*/ 844253431 h 1417"/>
              <a:gd name="T14" fmla="*/ 1912797869 w 1288"/>
              <a:gd name="T15" fmla="*/ 612398886 h 1417"/>
              <a:gd name="T16" fmla="*/ 1910278507 w 1288"/>
              <a:gd name="T17" fmla="*/ 446068594 h 1417"/>
              <a:gd name="T18" fmla="*/ 1713706394 w 1288"/>
              <a:gd name="T19" fmla="*/ 504031387 h 1417"/>
              <a:gd name="T20" fmla="*/ 1622980407 w 1288"/>
              <a:gd name="T21" fmla="*/ 483870139 h 1417"/>
              <a:gd name="T22" fmla="*/ 1549896697 w 1288"/>
              <a:gd name="T23" fmla="*/ 587197327 h 1417"/>
              <a:gd name="T24" fmla="*/ 1565017629 w 1288"/>
              <a:gd name="T25" fmla="*/ 786288852 h 1417"/>
              <a:gd name="T26" fmla="*/ 1451609847 w 1288"/>
              <a:gd name="T27" fmla="*/ 851813105 h 1417"/>
              <a:gd name="T28" fmla="*/ 1577617611 w 1288"/>
              <a:gd name="T29" fmla="*/ 1025704659 h 1417"/>
              <a:gd name="T30" fmla="*/ 1723787015 w 1288"/>
              <a:gd name="T31" fmla="*/ 1192034951 h 1417"/>
              <a:gd name="T32" fmla="*/ 1932959111 w 1288"/>
              <a:gd name="T33" fmla="*/ 1449090857 h 1417"/>
              <a:gd name="T34" fmla="*/ 2026205651 w 1288"/>
              <a:gd name="T35" fmla="*/ 1746469655 h 1417"/>
              <a:gd name="T36" fmla="*/ 2147483647 w 1288"/>
              <a:gd name="T37" fmla="*/ 2003525561 h 1417"/>
              <a:gd name="T38" fmla="*/ 2147483647 w 1288"/>
              <a:gd name="T39" fmla="*/ 2106851161 h 1417"/>
              <a:gd name="T40" fmla="*/ 2147483647 w 1288"/>
              <a:gd name="T41" fmla="*/ 2147483647 h 1417"/>
              <a:gd name="T42" fmla="*/ 2147483647 w 1288"/>
              <a:gd name="T43" fmla="*/ 2147483647 h 1417"/>
              <a:gd name="T44" fmla="*/ 2147483647 w 1288"/>
              <a:gd name="T45" fmla="*/ 2147483647 h 1417"/>
              <a:gd name="T46" fmla="*/ 2147483647 w 1288"/>
              <a:gd name="T47" fmla="*/ 2147483647 h 1417"/>
              <a:gd name="T48" fmla="*/ 2147483647 w 1288"/>
              <a:gd name="T49" fmla="*/ 2147483647 h 1417"/>
              <a:gd name="T50" fmla="*/ 2147483647 w 1288"/>
              <a:gd name="T51" fmla="*/ 2147483647 h 1417"/>
              <a:gd name="T52" fmla="*/ 2147483647 w 1288"/>
              <a:gd name="T53" fmla="*/ 2147483647 h 1417"/>
              <a:gd name="T54" fmla="*/ 2147483647 w 1288"/>
              <a:gd name="T55" fmla="*/ 2147483647 h 1417"/>
              <a:gd name="T56" fmla="*/ 2147483647 w 1288"/>
              <a:gd name="T57" fmla="*/ 2147483647 h 1417"/>
              <a:gd name="T58" fmla="*/ 2147483647 w 1288"/>
              <a:gd name="T59" fmla="*/ 2147483647 h 1417"/>
              <a:gd name="T60" fmla="*/ 2147483647 w 1288"/>
              <a:gd name="T61" fmla="*/ 2147483647 h 1417"/>
              <a:gd name="T62" fmla="*/ 2147483647 w 1288"/>
              <a:gd name="T63" fmla="*/ 2147483647 h 1417"/>
              <a:gd name="T64" fmla="*/ 2147483647 w 1288"/>
              <a:gd name="T65" fmla="*/ 2147483647 h 1417"/>
              <a:gd name="T66" fmla="*/ 2147483647 w 1288"/>
              <a:gd name="T67" fmla="*/ 2147483647 h 1417"/>
              <a:gd name="T68" fmla="*/ 2031245961 w 1288"/>
              <a:gd name="T69" fmla="*/ 2147483647 h 1417"/>
              <a:gd name="T70" fmla="*/ 1900197886 w 1288"/>
              <a:gd name="T71" fmla="*/ 2147483647 h 1417"/>
              <a:gd name="T72" fmla="*/ 1572577301 w 1288"/>
              <a:gd name="T73" fmla="*/ 2147483647 h 1417"/>
              <a:gd name="T74" fmla="*/ 1381045498 w 1288"/>
              <a:gd name="T75" fmla="*/ 1880037126 h 1417"/>
              <a:gd name="T76" fmla="*/ 1194554007 w 1288"/>
              <a:gd name="T77" fmla="*/ 1738908394 h 1417"/>
              <a:gd name="T78" fmla="*/ 1083667174 w 1288"/>
              <a:gd name="T79" fmla="*/ 1597779264 h 1417"/>
              <a:gd name="T80" fmla="*/ 992941583 w 1288"/>
              <a:gd name="T81" fmla="*/ 1391126477 h 1417"/>
              <a:gd name="T82" fmla="*/ 912296614 w 1288"/>
              <a:gd name="T83" fmla="*/ 1179433378 h 1417"/>
              <a:gd name="T84" fmla="*/ 768648357 w 1288"/>
              <a:gd name="T85" fmla="*/ 965220916 h 1417"/>
              <a:gd name="T86" fmla="*/ 498990947 w 1288"/>
              <a:gd name="T87" fmla="*/ 884575926 h 1417"/>
              <a:gd name="T88" fmla="*/ 249494680 w 1288"/>
              <a:gd name="T89" fmla="*/ 1020664347 h 1417"/>
              <a:gd name="T90" fmla="*/ 158769039 w 1288"/>
              <a:gd name="T91" fmla="*/ 869454991 h 1417"/>
              <a:gd name="T92" fmla="*/ 52922492 w 1288"/>
              <a:gd name="T93" fmla="*/ 541834520 h 1417"/>
              <a:gd name="T94" fmla="*/ 224293127 w 1288"/>
              <a:gd name="T95" fmla="*/ 239415707 h 1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88"/>
              <a:gd name="T145" fmla="*/ 0 h 1417"/>
              <a:gd name="T146" fmla="*/ 1288 w 1288"/>
              <a:gd name="T147" fmla="*/ 1417 h 1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88" h="1417">
                <a:moveTo>
                  <a:pt x="80" y="71"/>
                </a:moveTo>
                <a:cubicBezTo>
                  <a:pt x="90" y="67"/>
                  <a:pt x="126" y="67"/>
                  <a:pt x="141" y="68"/>
                </a:cubicBezTo>
                <a:cubicBezTo>
                  <a:pt x="156" y="69"/>
                  <a:pt x="161" y="76"/>
                  <a:pt x="170" y="75"/>
                </a:cubicBezTo>
                <a:cubicBezTo>
                  <a:pt x="179" y="74"/>
                  <a:pt x="187" y="69"/>
                  <a:pt x="198" y="59"/>
                </a:cubicBezTo>
                <a:cubicBezTo>
                  <a:pt x="209" y="49"/>
                  <a:pt x="226" y="13"/>
                  <a:pt x="234" y="12"/>
                </a:cubicBezTo>
                <a:cubicBezTo>
                  <a:pt x="242" y="11"/>
                  <a:pt x="251" y="41"/>
                  <a:pt x="249" y="53"/>
                </a:cubicBezTo>
                <a:cubicBezTo>
                  <a:pt x="247" y="65"/>
                  <a:pt x="224" y="78"/>
                  <a:pt x="222" y="86"/>
                </a:cubicBezTo>
                <a:cubicBezTo>
                  <a:pt x="220" y="94"/>
                  <a:pt x="233" y="103"/>
                  <a:pt x="240" y="104"/>
                </a:cubicBezTo>
                <a:cubicBezTo>
                  <a:pt x="247" y="105"/>
                  <a:pt x="257" y="94"/>
                  <a:pt x="264" y="95"/>
                </a:cubicBezTo>
                <a:cubicBezTo>
                  <a:pt x="271" y="96"/>
                  <a:pt x="280" y="120"/>
                  <a:pt x="285" y="113"/>
                </a:cubicBezTo>
                <a:cubicBezTo>
                  <a:pt x="290" y="106"/>
                  <a:pt x="288" y="66"/>
                  <a:pt x="294" y="54"/>
                </a:cubicBezTo>
                <a:cubicBezTo>
                  <a:pt x="300" y="42"/>
                  <a:pt x="304" y="40"/>
                  <a:pt x="323" y="42"/>
                </a:cubicBezTo>
                <a:cubicBezTo>
                  <a:pt x="342" y="44"/>
                  <a:pt x="390" y="72"/>
                  <a:pt x="407" y="68"/>
                </a:cubicBezTo>
                <a:cubicBezTo>
                  <a:pt x="424" y="64"/>
                  <a:pt x="415" y="23"/>
                  <a:pt x="428" y="18"/>
                </a:cubicBezTo>
                <a:cubicBezTo>
                  <a:pt x="441" y="13"/>
                  <a:pt x="473" y="40"/>
                  <a:pt x="486" y="38"/>
                </a:cubicBezTo>
                <a:cubicBezTo>
                  <a:pt x="499" y="36"/>
                  <a:pt x="494" y="10"/>
                  <a:pt x="507" y="5"/>
                </a:cubicBezTo>
                <a:cubicBezTo>
                  <a:pt x="520" y="0"/>
                  <a:pt x="550" y="4"/>
                  <a:pt x="564" y="9"/>
                </a:cubicBezTo>
                <a:cubicBezTo>
                  <a:pt x="578" y="14"/>
                  <a:pt x="580" y="27"/>
                  <a:pt x="593" y="33"/>
                </a:cubicBezTo>
                <a:cubicBezTo>
                  <a:pt x="606" y="39"/>
                  <a:pt x="627" y="45"/>
                  <a:pt x="639" y="45"/>
                </a:cubicBezTo>
                <a:cubicBezTo>
                  <a:pt x="651" y="45"/>
                  <a:pt x="650" y="32"/>
                  <a:pt x="668" y="35"/>
                </a:cubicBezTo>
                <a:cubicBezTo>
                  <a:pt x="686" y="38"/>
                  <a:pt x="726" y="51"/>
                  <a:pt x="747" y="66"/>
                </a:cubicBezTo>
                <a:cubicBezTo>
                  <a:pt x="768" y="81"/>
                  <a:pt x="786" y="107"/>
                  <a:pt x="795" y="123"/>
                </a:cubicBezTo>
                <a:cubicBezTo>
                  <a:pt x="804" y="139"/>
                  <a:pt x="799" y="152"/>
                  <a:pt x="804" y="161"/>
                </a:cubicBezTo>
                <a:cubicBezTo>
                  <a:pt x="809" y="170"/>
                  <a:pt x="820" y="168"/>
                  <a:pt x="827" y="180"/>
                </a:cubicBezTo>
                <a:cubicBezTo>
                  <a:pt x="834" y="192"/>
                  <a:pt x="845" y="217"/>
                  <a:pt x="846" y="234"/>
                </a:cubicBezTo>
                <a:cubicBezTo>
                  <a:pt x="847" y="251"/>
                  <a:pt x="836" y="269"/>
                  <a:pt x="831" y="281"/>
                </a:cubicBezTo>
                <a:cubicBezTo>
                  <a:pt x="826" y="293"/>
                  <a:pt x="819" y="299"/>
                  <a:pt x="815" y="308"/>
                </a:cubicBezTo>
                <a:cubicBezTo>
                  <a:pt x="811" y="317"/>
                  <a:pt x="811" y="331"/>
                  <a:pt x="807" y="335"/>
                </a:cubicBezTo>
                <a:cubicBezTo>
                  <a:pt x="803" y="339"/>
                  <a:pt x="796" y="338"/>
                  <a:pt x="791" y="333"/>
                </a:cubicBezTo>
                <a:cubicBezTo>
                  <a:pt x="786" y="328"/>
                  <a:pt x="778" y="311"/>
                  <a:pt x="776" y="303"/>
                </a:cubicBezTo>
                <a:cubicBezTo>
                  <a:pt x="774" y="295"/>
                  <a:pt x="782" y="292"/>
                  <a:pt x="779" y="282"/>
                </a:cubicBezTo>
                <a:cubicBezTo>
                  <a:pt x="776" y="272"/>
                  <a:pt x="759" y="253"/>
                  <a:pt x="759" y="243"/>
                </a:cubicBezTo>
                <a:cubicBezTo>
                  <a:pt x="759" y="233"/>
                  <a:pt x="772" y="230"/>
                  <a:pt x="777" y="224"/>
                </a:cubicBezTo>
                <a:cubicBezTo>
                  <a:pt x="782" y="218"/>
                  <a:pt x="789" y="212"/>
                  <a:pt x="788" y="207"/>
                </a:cubicBezTo>
                <a:cubicBezTo>
                  <a:pt x="787" y="202"/>
                  <a:pt x="776" y="200"/>
                  <a:pt x="771" y="195"/>
                </a:cubicBezTo>
                <a:cubicBezTo>
                  <a:pt x="766" y="190"/>
                  <a:pt x="765" y="178"/>
                  <a:pt x="758" y="177"/>
                </a:cubicBezTo>
                <a:cubicBezTo>
                  <a:pt x="751" y="176"/>
                  <a:pt x="739" y="188"/>
                  <a:pt x="731" y="189"/>
                </a:cubicBezTo>
                <a:cubicBezTo>
                  <a:pt x="723" y="190"/>
                  <a:pt x="714" y="181"/>
                  <a:pt x="708" y="182"/>
                </a:cubicBezTo>
                <a:cubicBezTo>
                  <a:pt x="702" y="183"/>
                  <a:pt x="700" y="192"/>
                  <a:pt x="695" y="195"/>
                </a:cubicBezTo>
                <a:cubicBezTo>
                  <a:pt x="690" y="198"/>
                  <a:pt x="685" y="197"/>
                  <a:pt x="680" y="200"/>
                </a:cubicBezTo>
                <a:cubicBezTo>
                  <a:pt x="675" y="203"/>
                  <a:pt x="668" y="212"/>
                  <a:pt x="663" y="215"/>
                </a:cubicBezTo>
                <a:cubicBezTo>
                  <a:pt x="658" y="218"/>
                  <a:pt x="648" y="222"/>
                  <a:pt x="647" y="219"/>
                </a:cubicBezTo>
                <a:cubicBezTo>
                  <a:pt x="646" y="216"/>
                  <a:pt x="656" y="202"/>
                  <a:pt x="656" y="198"/>
                </a:cubicBezTo>
                <a:cubicBezTo>
                  <a:pt x="656" y="194"/>
                  <a:pt x="648" y="192"/>
                  <a:pt x="644" y="192"/>
                </a:cubicBezTo>
                <a:cubicBezTo>
                  <a:pt x="640" y="192"/>
                  <a:pt x="636" y="199"/>
                  <a:pt x="632" y="200"/>
                </a:cubicBezTo>
                <a:cubicBezTo>
                  <a:pt x="628" y="201"/>
                  <a:pt x="622" y="197"/>
                  <a:pt x="618" y="198"/>
                </a:cubicBezTo>
                <a:cubicBezTo>
                  <a:pt x="614" y="199"/>
                  <a:pt x="605" y="203"/>
                  <a:pt x="605" y="209"/>
                </a:cubicBezTo>
                <a:cubicBezTo>
                  <a:pt x="605" y="215"/>
                  <a:pt x="614" y="227"/>
                  <a:pt x="615" y="233"/>
                </a:cubicBezTo>
                <a:cubicBezTo>
                  <a:pt x="616" y="239"/>
                  <a:pt x="610" y="241"/>
                  <a:pt x="612" y="248"/>
                </a:cubicBezTo>
                <a:cubicBezTo>
                  <a:pt x="614" y="255"/>
                  <a:pt x="622" y="267"/>
                  <a:pt x="627" y="275"/>
                </a:cubicBezTo>
                <a:cubicBezTo>
                  <a:pt x="632" y="283"/>
                  <a:pt x="640" y="288"/>
                  <a:pt x="639" y="294"/>
                </a:cubicBezTo>
                <a:cubicBezTo>
                  <a:pt x="638" y="300"/>
                  <a:pt x="629" y="313"/>
                  <a:pt x="621" y="312"/>
                </a:cubicBezTo>
                <a:cubicBezTo>
                  <a:pt x="613" y="311"/>
                  <a:pt x="598" y="288"/>
                  <a:pt x="593" y="287"/>
                </a:cubicBezTo>
                <a:cubicBezTo>
                  <a:pt x="588" y="286"/>
                  <a:pt x="591" y="300"/>
                  <a:pt x="593" y="306"/>
                </a:cubicBezTo>
                <a:cubicBezTo>
                  <a:pt x="595" y="312"/>
                  <a:pt x="609" y="316"/>
                  <a:pt x="606" y="321"/>
                </a:cubicBezTo>
                <a:cubicBezTo>
                  <a:pt x="603" y="326"/>
                  <a:pt x="578" y="333"/>
                  <a:pt x="576" y="338"/>
                </a:cubicBezTo>
                <a:cubicBezTo>
                  <a:pt x="574" y="343"/>
                  <a:pt x="587" y="348"/>
                  <a:pt x="593" y="350"/>
                </a:cubicBezTo>
                <a:cubicBezTo>
                  <a:pt x="599" y="352"/>
                  <a:pt x="608" y="349"/>
                  <a:pt x="611" y="353"/>
                </a:cubicBezTo>
                <a:cubicBezTo>
                  <a:pt x="614" y="357"/>
                  <a:pt x="606" y="365"/>
                  <a:pt x="608" y="374"/>
                </a:cubicBezTo>
                <a:cubicBezTo>
                  <a:pt x="610" y="383"/>
                  <a:pt x="623" y="399"/>
                  <a:pt x="626" y="407"/>
                </a:cubicBezTo>
                <a:cubicBezTo>
                  <a:pt x="629" y="415"/>
                  <a:pt x="624" y="419"/>
                  <a:pt x="627" y="423"/>
                </a:cubicBezTo>
                <a:cubicBezTo>
                  <a:pt x="630" y="427"/>
                  <a:pt x="640" y="428"/>
                  <a:pt x="645" y="434"/>
                </a:cubicBezTo>
                <a:cubicBezTo>
                  <a:pt x="650" y="440"/>
                  <a:pt x="654" y="455"/>
                  <a:pt x="660" y="461"/>
                </a:cubicBezTo>
                <a:cubicBezTo>
                  <a:pt x="666" y="467"/>
                  <a:pt x="678" y="468"/>
                  <a:pt x="684" y="473"/>
                </a:cubicBezTo>
                <a:cubicBezTo>
                  <a:pt x="690" y="478"/>
                  <a:pt x="688" y="487"/>
                  <a:pt x="693" y="492"/>
                </a:cubicBezTo>
                <a:cubicBezTo>
                  <a:pt x="698" y="497"/>
                  <a:pt x="707" y="492"/>
                  <a:pt x="717" y="501"/>
                </a:cubicBezTo>
                <a:cubicBezTo>
                  <a:pt x="727" y="510"/>
                  <a:pt x="744" y="537"/>
                  <a:pt x="752" y="549"/>
                </a:cubicBezTo>
                <a:cubicBezTo>
                  <a:pt x="760" y="561"/>
                  <a:pt x="764" y="566"/>
                  <a:pt x="767" y="575"/>
                </a:cubicBezTo>
                <a:cubicBezTo>
                  <a:pt x="770" y="584"/>
                  <a:pt x="767" y="597"/>
                  <a:pt x="770" y="606"/>
                </a:cubicBezTo>
                <a:cubicBezTo>
                  <a:pt x="773" y="615"/>
                  <a:pt x="782" y="623"/>
                  <a:pt x="785" y="632"/>
                </a:cubicBezTo>
                <a:cubicBezTo>
                  <a:pt x="788" y="641"/>
                  <a:pt x="782" y="652"/>
                  <a:pt x="785" y="662"/>
                </a:cubicBezTo>
                <a:cubicBezTo>
                  <a:pt x="788" y="672"/>
                  <a:pt x="800" y="685"/>
                  <a:pt x="804" y="693"/>
                </a:cubicBezTo>
                <a:cubicBezTo>
                  <a:pt x="808" y="701"/>
                  <a:pt x="805" y="704"/>
                  <a:pt x="812" y="711"/>
                </a:cubicBezTo>
                <a:cubicBezTo>
                  <a:pt x="819" y="718"/>
                  <a:pt x="838" y="724"/>
                  <a:pt x="849" y="734"/>
                </a:cubicBezTo>
                <a:cubicBezTo>
                  <a:pt x="860" y="744"/>
                  <a:pt x="861" y="760"/>
                  <a:pt x="876" y="770"/>
                </a:cubicBezTo>
                <a:cubicBezTo>
                  <a:pt x="891" y="780"/>
                  <a:pt x="919" y="791"/>
                  <a:pt x="938" y="795"/>
                </a:cubicBezTo>
                <a:cubicBezTo>
                  <a:pt x="957" y="799"/>
                  <a:pt x="978" y="793"/>
                  <a:pt x="990" y="795"/>
                </a:cubicBezTo>
                <a:cubicBezTo>
                  <a:pt x="1002" y="797"/>
                  <a:pt x="1007" y="802"/>
                  <a:pt x="1012" y="806"/>
                </a:cubicBezTo>
                <a:cubicBezTo>
                  <a:pt x="1017" y="810"/>
                  <a:pt x="1020" y="814"/>
                  <a:pt x="1019" y="819"/>
                </a:cubicBezTo>
                <a:cubicBezTo>
                  <a:pt x="1018" y="824"/>
                  <a:pt x="1012" y="833"/>
                  <a:pt x="1007" y="836"/>
                </a:cubicBezTo>
                <a:cubicBezTo>
                  <a:pt x="1002" y="839"/>
                  <a:pt x="992" y="831"/>
                  <a:pt x="990" y="836"/>
                </a:cubicBezTo>
                <a:cubicBezTo>
                  <a:pt x="988" y="841"/>
                  <a:pt x="986" y="857"/>
                  <a:pt x="992" y="867"/>
                </a:cubicBezTo>
                <a:cubicBezTo>
                  <a:pt x="998" y="877"/>
                  <a:pt x="1020" y="893"/>
                  <a:pt x="1029" y="896"/>
                </a:cubicBezTo>
                <a:cubicBezTo>
                  <a:pt x="1038" y="899"/>
                  <a:pt x="1038" y="882"/>
                  <a:pt x="1044" y="884"/>
                </a:cubicBezTo>
                <a:cubicBezTo>
                  <a:pt x="1050" y="886"/>
                  <a:pt x="1061" y="904"/>
                  <a:pt x="1068" y="909"/>
                </a:cubicBezTo>
                <a:cubicBezTo>
                  <a:pt x="1075" y="914"/>
                  <a:pt x="1083" y="907"/>
                  <a:pt x="1089" y="912"/>
                </a:cubicBezTo>
                <a:cubicBezTo>
                  <a:pt x="1095" y="917"/>
                  <a:pt x="1097" y="934"/>
                  <a:pt x="1106" y="940"/>
                </a:cubicBezTo>
                <a:cubicBezTo>
                  <a:pt x="1115" y="946"/>
                  <a:pt x="1132" y="941"/>
                  <a:pt x="1142" y="947"/>
                </a:cubicBezTo>
                <a:cubicBezTo>
                  <a:pt x="1152" y="953"/>
                  <a:pt x="1155" y="969"/>
                  <a:pt x="1164" y="974"/>
                </a:cubicBezTo>
                <a:cubicBezTo>
                  <a:pt x="1173" y="979"/>
                  <a:pt x="1188" y="974"/>
                  <a:pt x="1198" y="978"/>
                </a:cubicBezTo>
                <a:cubicBezTo>
                  <a:pt x="1208" y="982"/>
                  <a:pt x="1216" y="996"/>
                  <a:pt x="1222" y="1000"/>
                </a:cubicBezTo>
                <a:cubicBezTo>
                  <a:pt x="1228" y="1004"/>
                  <a:pt x="1229" y="995"/>
                  <a:pt x="1234" y="1000"/>
                </a:cubicBezTo>
                <a:cubicBezTo>
                  <a:pt x="1239" y="1005"/>
                  <a:pt x="1246" y="1023"/>
                  <a:pt x="1252" y="1030"/>
                </a:cubicBezTo>
                <a:cubicBezTo>
                  <a:pt x="1258" y="1037"/>
                  <a:pt x="1263" y="1033"/>
                  <a:pt x="1269" y="1040"/>
                </a:cubicBezTo>
                <a:cubicBezTo>
                  <a:pt x="1275" y="1047"/>
                  <a:pt x="1284" y="1057"/>
                  <a:pt x="1286" y="1070"/>
                </a:cubicBezTo>
                <a:cubicBezTo>
                  <a:pt x="1288" y="1083"/>
                  <a:pt x="1285" y="1106"/>
                  <a:pt x="1278" y="1118"/>
                </a:cubicBezTo>
                <a:cubicBezTo>
                  <a:pt x="1271" y="1130"/>
                  <a:pt x="1252" y="1142"/>
                  <a:pt x="1244" y="1142"/>
                </a:cubicBezTo>
                <a:cubicBezTo>
                  <a:pt x="1236" y="1142"/>
                  <a:pt x="1238" y="1130"/>
                  <a:pt x="1232" y="1121"/>
                </a:cubicBezTo>
                <a:cubicBezTo>
                  <a:pt x="1226" y="1112"/>
                  <a:pt x="1210" y="1095"/>
                  <a:pt x="1205" y="1085"/>
                </a:cubicBezTo>
                <a:cubicBezTo>
                  <a:pt x="1200" y="1075"/>
                  <a:pt x="1212" y="1065"/>
                  <a:pt x="1200" y="1060"/>
                </a:cubicBezTo>
                <a:cubicBezTo>
                  <a:pt x="1188" y="1055"/>
                  <a:pt x="1147" y="1055"/>
                  <a:pt x="1134" y="1052"/>
                </a:cubicBezTo>
                <a:cubicBezTo>
                  <a:pt x="1121" y="1049"/>
                  <a:pt x="1126" y="1040"/>
                  <a:pt x="1122" y="1040"/>
                </a:cubicBezTo>
                <a:cubicBezTo>
                  <a:pt x="1118" y="1040"/>
                  <a:pt x="1113" y="1048"/>
                  <a:pt x="1107" y="1055"/>
                </a:cubicBezTo>
                <a:cubicBezTo>
                  <a:pt x="1101" y="1062"/>
                  <a:pt x="1089" y="1078"/>
                  <a:pt x="1086" y="1085"/>
                </a:cubicBezTo>
                <a:cubicBezTo>
                  <a:pt x="1083" y="1092"/>
                  <a:pt x="1091" y="1087"/>
                  <a:pt x="1086" y="1097"/>
                </a:cubicBezTo>
                <a:cubicBezTo>
                  <a:pt x="1081" y="1107"/>
                  <a:pt x="1054" y="1136"/>
                  <a:pt x="1053" y="1148"/>
                </a:cubicBezTo>
                <a:cubicBezTo>
                  <a:pt x="1052" y="1160"/>
                  <a:pt x="1075" y="1165"/>
                  <a:pt x="1083" y="1167"/>
                </a:cubicBezTo>
                <a:cubicBezTo>
                  <a:pt x="1091" y="1169"/>
                  <a:pt x="1094" y="1150"/>
                  <a:pt x="1100" y="1163"/>
                </a:cubicBezTo>
                <a:cubicBezTo>
                  <a:pt x="1106" y="1176"/>
                  <a:pt x="1124" y="1224"/>
                  <a:pt x="1118" y="1244"/>
                </a:cubicBezTo>
                <a:cubicBezTo>
                  <a:pt x="1112" y="1264"/>
                  <a:pt x="1077" y="1267"/>
                  <a:pt x="1067" y="1283"/>
                </a:cubicBezTo>
                <a:cubicBezTo>
                  <a:pt x="1057" y="1299"/>
                  <a:pt x="1059" y="1331"/>
                  <a:pt x="1055" y="1340"/>
                </a:cubicBezTo>
                <a:cubicBezTo>
                  <a:pt x="1051" y="1349"/>
                  <a:pt x="1049" y="1332"/>
                  <a:pt x="1044" y="1337"/>
                </a:cubicBezTo>
                <a:cubicBezTo>
                  <a:pt x="1039" y="1342"/>
                  <a:pt x="1032" y="1361"/>
                  <a:pt x="1026" y="1367"/>
                </a:cubicBezTo>
                <a:cubicBezTo>
                  <a:pt x="1020" y="1373"/>
                  <a:pt x="1010" y="1367"/>
                  <a:pt x="1008" y="1373"/>
                </a:cubicBezTo>
                <a:cubicBezTo>
                  <a:pt x="1006" y="1379"/>
                  <a:pt x="1015" y="1396"/>
                  <a:pt x="1013" y="1403"/>
                </a:cubicBezTo>
                <a:cubicBezTo>
                  <a:pt x="1011" y="1410"/>
                  <a:pt x="999" y="1415"/>
                  <a:pt x="993" y="1416"/>
                </a:cubicBezTo>
                <a:cubicBezTo>
                  <a:pt x="987" y="1417"/>
                  <a:pt x="980" y="1410"/>
                  <a:pt x="974" y="1409"/>
                </a:cubicBezTo>
                <a:cubicBezTo>
                  <a:pt x="968" y="1408"/>
                  <a:pt x="961" y="1417"/>
                  <a:pt x="956" y="1412"/>
                </a:cubicBezTo>
                <a:cubicBezTo>
                  <a:pt x="951" y="1407"/>
                  <a:pt x="944" y="1388"/>
                  <a:pt x="944" y="1380"/>
                </a:cubicBezTo>
                <a:cubicBezTo>
                  <a:pt x="944" y="1372"/>
                  <a:pt x="954" y="1367"/>
                  <a:pt x="956" y="1361"/>
                </a:cubicBezTo>
                <a:cubicBezTo>
                  <a:pt x="958" y="1355"/>
                  <a:pt x="953" y="1349"/>
                  <a:pt x="957" y="1343"/>
                </a:cubicBezTo>
                <a:cubicBezTo>
                  <a:pt x="961" y="1337"/>
                  <a:pt x="975" y="1329"/>
                  <a:pt x="978" y="1322"/>
                </a:cubicBezTo>
                <a:cubicBezTo>
                  <a:pt x="981" y="1315"/>
                  <a:pt x="972" y="1306"/>
                  <a:pt x="974" y="1302"/>
                </a:cubicBezTo>
                <a:cubicBezTo>
                  <a:pt x="976" y="1298"/>
                  <a:pt x="984" y="1303"/>
                  <a:pt x="988" y="1300"/>
                </a:cubicBezTo>
                <a:cubicBezTo>
                  <a:pt x="992" y="1297"/>
                  <a:pt x="993" y="1286"/>
                  <a:pt x="998" y="1282"/>
                </a:cubicBezTo>
                <a:cubicBezTo>
                  <a:pt x="1003" y="1278"/>
                  <a:pt x="1017" y="1283"/>
                  <a:pt x="1018" y="1276"/>
                </a:cubicBezTo>
                <a:cubicBezTo>
                  <a:pt x="1019" y="1269"/>
                  <a:pt x="1011" y="1247"/>
                  <a:pt x="1006" y="1238"/>
                </a:cubicBezTo>
                <a:cubicBezTo>
                  <a:pt x="1001" y="1229"/>
                  <a:pt x="991" y="1232"/>
                  <a:pt x="990" y="1224"/>
                </a:cubicBezTo>
                <a:cubicBezTo>
                  <a:pt x="989" y="1216"/>
                  <a:pt x="998" y="1200"/>
                  <a:pt x="998" y="1192"/>
                </a:cubicBezTo>
                <a:cubicBezTo>
                  <a:pt x="998" y="1184"/>
                  <a:pt x="994" y="1181"/>
                  <a:pt x="993" y="1175"/>
                </a:cubicBezTo>
                <a:cubicBezTo>
                  <a:pt x="992" y="1169"/>
                  <a:pt x="996" y="1163"/>
                  <a:pt x="992" y="1158"/>
                </a:cubicBezTo>
                <a:cubicBezTo>
                  <a:pt x="988" y="1153"/>
                  <a:pt x="973" y="1155"/>
                  <a:pt x="968" y="1144"/>
                </a:cubicBezTo>
                <a:cubicBezTo>
                  <a:pt x="963" y="1133"/>
                  <a:pt x="970" y="1103"/>
                  <a:pt x="962" y="1094"/>
                </a:cubicBezTo>
                <a:cubicBezTo>
                  <a:pt x="954" y="1085"/>
                  <a:pt x="933" y="1096"/>
                  <a:pt x="921" y="1091"/>
                </a:cubicBezTo>
                <a:cubicBezTo>
                  <a:pt x="909" y="1086"/>
                  <a:pt x="900" y="1072"/>
                  <a:pt x="890" y="1065"/>
                </a:cubicBezTo>
                <a:cubicBezTo>
                  <a:pt x="880" y="1058"/>
                  <a:pt x="866" y="1057"/>
                  <a:pt x="863" y="1050"/>
                </a:cubicBezTo>
                <a:cubicBezTo>
                  <a:pt x="860" y="1043"/>
                  <a:pt x="870" y="1033"/>
                  <a:pt x="870" y="1025"/>
                </a:cubicBezTo>
                <a:cubicBezTo>
                  <a:pt x="870" y="1017"/>
                  <a:pt x="867" y="1007"/>
                  <a:pt x="861" y="1001"/>
                </a:cubicBezTo>
                <a:cubicBezTo>
                  <a:pt x="855" y="995"/>
                  <a:pt x="842" y="990"/>
                  <a:pt x="833" y="990"/>
                </a:cubicBezTo>
                <a:cubicBezTo>
                  <a:pt x="824" y="990"/>
                  <a:pt x="811" y="1002"/>
                  <a:pt x="806" y="998"/>
                </a:cubicBezTo>
                <a:cubicBezTo>
                  <a:pt x="801" y="994"/>
                  <a:pt x="810" y="970"/>
                  <a:pt x="804" y="964"/>
                </a:cubicBezTo>
                <a:cubicBezTo>
                  <a:pt x="798" y="958"/>
                  <a:pt x="779" y="968"/>
                  <a:pt x="770" y="960"/>
                </a:cubicBezTo>
                <a:cubicBezTo>
                  <a:pt x="761" y="952"/>
                  <a:pt x="751" y="927"/>
                  <a:pt x="748" y="916"/>
                </a:cubicBezTo>
                <a:cubicBezTo>
                  <a:pt x="745" y="905"/>
                  <a:pt x="758" y="898"/>
                  <a:pt x="754" y="894"/>
                </a:cubicBezTo>
                <a:cubicBezTo>
                  <a:pt x="750" y="890"/>
                  <a:pt x="734" y="896"/>
                  <a:pt x="722" y="894"/>
                </a:cubicBezTo>
                <a:cubicBezTo>
                  <a:pt x="710" y="892"/>
                  <a:pt x="692" y="881"/>
                  <a:pt x="682" y="880"/>
                </a:cubicBezTo>
                <a:cubicBezTo>
                  <a:pt x="672" y="879"/>
                  <a:pt x="670" y="894"/>
                  <a:pt x="660" y="890"/>
                </a:cubicBezTo>
                <a:cubicBezTo>
                  <a:pt x="650" y="886"/>
                  <a:pt x="635" y="864"/>
                  <a:pt x="624" y="854"/>
                </a:cubicBezTo>
                <a:cubicBezTo>
                  <a:pt x="613" y="844"/>
                  <a:pt x="599" y="836"/>
                  <a:pt x="590" y="826"/>
                </a:cubicBezTo>
                <a:cubicBezTo>
                  <a:pt x="581" y="816"/>
                  <a:pt x="575" y="804"/>
                  <a:pt x="572" y="794"/>
                </a:cubicBezTo>
                <a:cubicBezTo>
                  <a:pt x="569" y="784"/>
                  <a:pt x="578" y="776"/>
                  <a:pt x="574" y="768"/>
                </a:cubicBezTo>
                <a:cubicBezTo>
                  <a:pt x="570" y="760"/>
                  <a:pt x="554" y="753"/>
                  <a:pt x="548" y="746"/>
                </a:cubicBezTo>
                <a:cubicBezTo>
                  <a:pt x="542" y="739"/>
                  <a:pt x="539" y="733"/>
                  <a:pt x="536" y="728"/>
                </a:cubicBezTo>
                <a:cubicBezTo>
                  <a:pt x="533" y="723"/>
                  <a:pt x="539" y="720"/>
                  <a:pt x="532" y="716"/>
                </a:cubicBezTo>
                <a:cubicBezTo>
                  <a:pt x="525" y="712"/>
                  <a:pt x="505" y="708"/>
                  <a:pt x="495" y="704"/>
                </a:cubicBezTo>
                <a:cubicBezTo>
                  <a:pt x="485" y="700"/>
                  <a:pt x="481" y="693"/>
                  <a:pt x="474" y="690"/>
                </a:cubicBezTo>
                <a:cubicBezTo>
                  <a:pt x="467" y="687"/>
                  <a:pt x="455" y="688"/>
                  <a:pt x="450" y="686"/>
                </a:cubicBezTo>
                <a:cubicBezTo>
                  <a:pt x="445" y="684"/>
                  <a:pt x="441" y="680"/>
                  <a:pt x="441" y="675"/>
                </a:cubicBezTo>
                <a:cubicBezTo>
                  <a:pt x="441" y="670"/>
                  <a:pt x="450" y="663"/>
                  <a:pt x="448" y="656"/>
                </a:cubicBezTo>
                <a:cubicBezTo>
                  <a:pt x="446" y="649"/>
                  <a:pt x="434" y="641"/>
                  <a:pt x="430" y="634"/>
                </a:cubicBezTo>
                <a:cubicBezTo>
                  <a:pt x="426" y="627"/>
                  <a:pt x="432" y="623"/>
                  <a:pt x="426" y="616"/>
                </a:cubicBezTo>
                <a:cubicBezTo>
                  <a:pt x="420" y="609"/>
                  <a:pt x="403" y="601"/>
                  <a:pt x="396" y="592"/>
                </a:cubicBezTo>
                <a:cubicBezTo>
                  <a:pt x="389" y="583"/>
                  <a:pt x="386" y="570"/>
                  <a:pt x="386" y="563"/>
                </a:cubicBezTo>
                <a:cubicBezTo>
                  <a:pt x="386" y="556"/>
                  <a:pt x="394" y="556"/>
                  <a:pt x="394" y="552"/>
                </a:cubicBezTo>
                <a:cubicBezTo>
                  <a:pt x="394" y="548"/>
                  <a:pt x="385" y="545"/>
                  <a:pt x="384" y="540"/>
                </a:cubicBezTo>
                <a:cubicBezTo>
                  <a:pt x="383" y="535"/>
                  <a:pt x="391" y="525"/>
                  <a:pt x="390" y="520"/>
                </a:cubicBezTo>
                <a:cubicBezTo>
                  <a:pt x="389" y="515"/>
                  <a:pt x="381" y="519"/>
                  <a:pt x="376" y="510"/>
                </a:cubicBezTo>
                <a:cubicBezTo>
                  <a:pt x="371" y="501"/>
                  <a:pt x="364" y="478"/>
                  <a:pt x="362" y="468"/>
                </a:cubicBezTo>
                <a:cubicBezTo>
                  <a:pt x="360" y="458"/>
                  <a:pt x="367" y="453"/>
                  <a:pt x="366" y="448"/>
                </a:cubicBezTo>
                <a:cubicBezTo>
                  <a:pt x="365" y="443"/>
                  <a:pt x="359" y="443"/>
                  <a:pt x="358" y="438"/>
                </a:cubicBezTo>
                <a:cubicBezTo>
                  <a:pt x="357" y="433"/>
                  <a:pt x="371" y="425"/>
                  <a:pt x="362" y="416"/>
                </a:cubicBezTo>
                <a:cubicBezTo>
                  <a:pt x="353" y="407"/>
                  <a:pt x="319" y="393"/>
                  <a:pt x="305" y="383"/>
                </a:cubicBezTo>
                <a:cubicBezTo>
                  <a:pt x="291" y="373"/>
                  <a:pt x="288" y="363"/>
                  <a:pt x="280" y="358"/>
                </a:cubicBezTo>
                <a:cubicBezTo>
                  <a:pt x="272" y="353"/>
                  <a:pt x="263" y="357"/>
                  <a:pt x="254" y="353"/>
                </a:cubicBezTo>
                <a:cubicBezTo>
                  <a:pt x="245" y="349"/>
                  <a:pt x="235" y="332"/>
                  <a:pt x="226" y="332"/>
                </a:cubicBezTo>
                <a:cubicBezTo>
                  <a:pt x="217" y="332"/>
                  <a:pt x="208" y="346"/>
                  <a:pt x="198" y="351"/>
                </a:cubicBezTo>
                <a:cubicBezTo>
                  <a:pt x="188" y="356"/>
                  <a:pt x="173" y="358"/>
                  <a:pt x="165" y="365"/>
                </a:cubicBezTo>
                <a:cubicBezTo>
                  <a:pt x="157" y="372"/>
                  <a:pt x="158" y="386"/>
                  <a:pt x="150" y="393"/>
                </a:cubicBezTo>
                <a:cubicBezTo>
                  <a:pt x="142" y="400"/>
                  <a:pt x="125" y="408"/>
                  <a:pt x="117" y="410"/>
                </a:cubicBezTo>
                <a:cubicBezTo>
                  <a:pt x="109" y="412"/>
                  <a:pt x="107" y="404"/>
                  <a:pt x="99" y="405"/>
                </a:cubicBezTo>
                <a:cubicBezTo>
                  <a:pt x="91" y="406"/>
                  <a:pt x="71" y="420"/>
                  <a:pt x="66" y="418"/>
                </a:cubicBezTo>
                <a:cubicBezTo>
                  <a:pt x="61" y="416"/>
                  <a:pt x="66" y="399"/>
                  <a:pt x="69" y="390"/>
                </a:cubicBezTo>
                <a:cubicBezTo>
                  <a:pt x="72" y="381"/>
                  <a:pt x="83" y="369"/>
                  <a:pt x="82" y="362"/>
                </a:cubicBezTo>
                <a:cubicBezTo>
                  <a:pt x="81" y="355"/>
                  <a:pt x="75" y="351"/>
                  <a:pt x="63" y="345"/>
                </a:cubicBezTo>
                <a:cubicBezTo>
                  <a:pt x="51" y="339"/>
                  <a:pt x="15" y="331"/>
                  <a:pt x="8" y="323"/>
                </a:cubicBezTo>
                <a:cubicBezTo>
                  <a:pt x="1" y="315"/>
                  <a:pt x="17" y="309"/>
                  <a:pt x="23" y="294"/>
                </a:cubicBezTo>
                <a:cubicBezTo>
                  <a:pt x="29" y="279"/>
                  <a:pt x="42" y="243"/>
                  <a:pt x="42" y="230"/>
                </a:cubicBezTo>
                <a:cubicBezTo>
                  <a:pt x="42" y="217"/>
                  <a:pt x="26" y="223"/>
                  <a:pt x="21" y="215"/>
                </a:cubicBezTo>
                <a:cubicBezTo>
                  <a:pt x="16" y="207"/>
                  <a:pt x="0" y="194"/>
                  <a:pt x="10" y="182"/>
                </a:cubicBezTo>
                <a:cubicBezTo>
                  <a:pt x="20" y="170"/>
                  <a:pt x="73" y="153"/>
                  <a:pt x="84" y="141"/>
                </a:cubicBezTo>
                <a:cubicBezTo>
                  <a:pt x="95" y="129"/>
                  <a:pt x="77" y="119"/>
                  <a:pt x="78" y="111"/>
                </a:cubicBezTo>
                <a:cubicBezTo>
                  <a:pt x="79" y="103"/>
                  <a:pt x="89" y="102"/>
                  <a:pt x="89" y="95"/>
                </a:cubicBezTo>
                <a:cubicBezTo>
                  <a:pt x="89" y="88"/>
                  <a:pt x="82" y="76"/>
                  <a:pt x="80" y="71"/>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81" name="Freeform 33" descr="90%"/>
          <p:cNvSpPr>
            <a:spLocks/>
          </p:cNvSpPr>
          <p:nvPr/>
        </p:nvSpPr>
        <p:spPr bwMode="auto">
          <a:xfrm>
            <a:off x="6112671" y="5360195"/>
            <a:ext cx="660797" cy="320279"/>
          </a:xfrm>
          <a:custGeom>
            <a:avLst/>
            <a:gdLst>
              <a:gd name="T0" fmla="*/ 68045070 w 407"/>
              <a:gd name="T1" fmla="*/ 45362857 h 269"/>
              <a:gd name="T2" fmla="*/ 100806323 w 407"/>
              <a:gd name="T3" fmla="*/ 40322541 h 269"/>
              <a:gd name="T4" fmla="*/ 153730447 w 407"/>
              <a:gd name="T5" fmla="*/ 0 h 269"/>
              <a:gd name="T6" fmla="*/ 189012652 w 407"/>
              <a:gd name="T7" fmla="*/ 47883809 h 269"/>
              <a:gd name="T8" fmla="*/ 309980259 w 407"/>
              <a:gd name="T9" fmla="*/ 7561271 h 269"/>
              <a:gd name="T10" fmla="*/ 350302778 w 407"/>
              <a:gd name="T11" fmla="*/ 60483818 h 269"/>
              <a:gd name="T12" fmla="*/ 415826871 w 407"/>
              <a:gd name="T13" fmla="*/ 70564450 h 269"/>
              <a:gd name="T14" fmla="*/ 456149490 w 407"/>
              <a:gd name="T15" fmla="*/ 131048269 h 269"/>
              <a:gd name="T16" fmla="*/ 514112317 w 407"/>
              <a:gd name="T17" fmla="*/ 105846688 h 269"/>
              <a:gd name="T18" fmla="*/ 622479881 w 407"/>
              <a:gd name="T19" fmla="*/ 115927320 h 269"/>
              <a:gd name="T20" fmla="*/ 728326494 w 407"/>
              <a:gd name="T21" fmla="*/ 63004770 h 269"/>
              <a:gd name="T22" fmla="*/ 778729643 w 407"/>
              <a:gd name="T23" fmla="*/ 85685399 h 269"/>
              <a:gd name="T24" fmla="*/ 824092477 w 407"/>
              <a:gd name="T25" fmla="*/ 55443502 h 269"/>
              <a:gd name="T26" fmla="*/ 902216762 w 407"/>
              <a:gd name="T27" fmla="*/ 70564450 h 269"/>
              <a:gd name="T28" fmla="*/ 952619911 w 407"/>
              <a:gd name="T29" fmla="*/ 25201587 h 269"/>
              <a:gd name="T30" fmla="*/ 982861800 w 407"/>
              <a:gd name="T31" fmla="*/ 37803177 h 269"/>
              <a:gd name="T32" fmla="*/ 1023184319 w 407"/>
              <a:gd name="T33" fmla="*/ 22682222 h 269"/>
              <a:gd name="T34" fmla="*/ 962700541 w 407"/>
              <a:gd name="T35" fmla="*/ 115927320 h 269"/>
              <a:gd name="T36" fmla="*/ 952619911 w 407"/>
              <a:gd name="T37" fmla="*/ 183972382 h 269"/>
              <a:gd name="T38" fmla="*/ 899697398 w 407"/>
              <a:gd name="T39" fmla="*/ 236894957 h 269"/>
              <a:gd name="T40" fmla="*/ 902216762 w 407"/>
              <a:gd name="T41" fmla="*/ 282257802 h 269"/>
              <a:gd name="T42" fmla="*/ 846773298 w 407"/>
              <a:gd name="T43" fmla="*/ 350302863 h 269"/>
              <a:gd name="T44" fmla="*/ 871974873 w 407"/>
              <a:gd name="T45" fmla="*/ 408265704 h 269"/>
              <a:gd name="T46" fmla="*/ 861894243 w 407"/>
              <a:gd name="T47" fmla="*/ 461189917 h 269"/>
              <a:gd name="T48" fmla="*/ 909778028 w 407"/>
              <a:gd name="T49" fmla="*/ 501512446 h 269"/>
              <a:gd name="T50" fmla="*/ 854334564 w 407"/>
              <a:gd name="T51" fmla="*/ 577117187 h 269"/>
              <a:gd name="T52" fmla="*/ 841732983 w 407"/>
              <a:gd name="T53" fmla="*/ 672883193 h 269"/>
              <a:gd name="T54" fmla="*/ 751007117 w 407"/>
              <a:gd name="T55" fmla="*/ 607359084 h 269"/>
              <a:gd name="T56" fmla="*/ 622479881 w 407"/>
              <a:gd name="T57" fmla="*/ 599797816 h 269"/>
              <a:gd name="T58" fmla="*/ 567036417 w 407"/>
              <a:gd name="T59" fmla="*/ 509072126 h 269"/>
              <a:gd name="T60" fmla="*/ 433467279 w 407"/>
              <a:gd name="T61" fmla="*/ 448588333 h 269"/>
              <a:gd name="T62" fmla="*/ 362902771 w 407"/>
              <a:gd name="T63" fmla="*/ 393144756 h 269"/>
              <a:gd name="T64" fmla="*/ 340222148 w 407"/>
              <a:gd name="T65" fmla="*/ 357862543 h 269"/>
              <a:gd name="T66" fmla="*/ 282257733 w 407"/>
              <a:gd name="T67" fmla="*/ 365423811 h 269"/>
              <a:gd name="T68" fmla="*/ 236894899 w 407"/>
              <a:gd name="T69" fmla="*/ 312499698 h 269"/>
              <a:gd name="T70" fmla="*/ 214214276 w 407"/>
              <a:gd name="T71" fmla="*/ 267136853 h 269"/>
              <a:gd name="T72" fmla="*/ 120967607 w 407"/>
              <a:gd name="T73" fmla="*/ 259577173 h 269"/>
              <a:gd name="T74" fmla="*/ 90725693 w 407"/>
              <a:gd name="T75" fmla="*/ 214214328 h 269"/>
              <a:gd name="T76" fmla="*/ 10080633 w 407"/>
              <a:gd name="T77" fmla="*/ 204133646 h 269"/>
              <a:gd name="T78" fmla="*/ 32762853 w 407"/>
              <a:gd name="T79" fmla="*/ 166330481 h 269"/>
              <a:gd name="T80" fmla="*/ 15120951 w 407"/>
              <a:gd name="T81" fmla="*/ 115927320 h 269"/>
              <a:gd name="T82" fmla="*/ 68045070 w 407"/>
              <a:gd name="T83" fmla="*/ 45362857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7"/>
              <a:gd name="T127" fmla="*/ 0 h 269"/>
              <a:gd name="T128" fmla="*/ 407 w 407"/>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7" h="269">
                <a:moveTo>
                  <a:pt x="27" y="18"/>
                </a:moveTo>
                <a:cubicBezTo>
                  <a:pt x="33" y="13"/>
                  <a:pt x="34" y="19"/>
                  <a:pt x="40" y="16"/>
                </a:cubicBezTo>
                <a:cubicBezTo>
                  <a:pt x="46" y="13"/>
                  <a:pt x="55" y="0"/>
                  <a:pt x="61" y="0"/>
                </a:cubicBezTo>
                <a:cubicBezTo>
                  <a:pt x="67" y="0"/>
                  <a:pt x="65" y="18"/>
                  <a:pt x="75" y="19"/>
                </a:cubicBezTo>
                <a:cubicBezTo>
                  <a:pt x="85" y="20"/>
                  <a:pt x="112" y="2"/>
                  <a:pt x="123" y="3"/>
                </a:cubicBezTo>
                <a:cubicBezTo>
                  <a:pt x="134" y="4"/>
                  <a:pt x="132" y="20"/>
                  <a:pt x="139" y="24"/>
                </a:cubicBezTo>
                <a:cubicBezTo>
                  <a:pt x="146" y="28"/>
                  <a:pt x="158" y="23"/>
                  <a:pt x="165" y="28"/>
                </a:cubicBezTo>
                <a:cubicBezTo>
                  <a:pt x="172" y="33"/>
                  <a:pt x="175" y="50"/>
                  <a:pt x="181" y="52"/>
                </a:cubicBezTo>
                <a:cubicBezTo>
                  <a:pt x="187" y="54"/>
                  <a:pt x="193" y="43"/>
                  <a:pt x="204" y="42"/>
                </a:cubicBezTo>
                <a:cubicBezTo>
                  <a:pt x="215" y="41"/>
                  <a:pt x="233" y="49"/>
                  <a:pt x="247" y="46"/>
                </a:cubicBezTo>
                <a:cubicBezTo>
                  <a:pt x="261" y="43"/>
                  <a:pt x="279" y="27"/>
                  <a:pt x="289" y="25"/>
                </a:cubicBezTo>
                <a:cubicBezTo>
                  <a:pt x="299" y="23"/>
                  <a:pt x="303" y="34"/>
                  <a:pt x="309" y="34"/>
                </a:cubicBezTo>
                <a:cubicBezTo>
                  <a:pt x="315" y="34"/>
                  <a:pt x="319" y="23"/>
                  <a:pt x="327" y="22"/>
                </a:cubicBezTo>
                <a:cubicBezTo>
                  <a:pt x="335" y="21"/>
                  <a:pt x="350" y="30"/>
                  <a:pt x="358" y="28"/>
                </a:cubicBezTo>
                <a:cubicBezTo>
                  <a:pt x="366" y="26"/>
                  <a:pt x="373" y="12"/>
                  <a:pt x="378" y="10"/>
                </a:cubicBezTo>
                <a:cubicBezTo>
                  <a:pt x="383" y="8"/>
                  <a:pt x="385" y="15"/>
                  <a:pt x="390" y="15"/>
                </a:cubicBezTo>
                <a:cubicBezTo>
                  <a:pt x="395" y="15"/>
                  <a:pt x="407" y="4"/>
                  <a:pt x="406" y="9"/>
                </a:cubicBezTo>
                <a:cubicBezTo>
                  <a:pt x="405" y="14"/>
                  <a:pt x="387" y="35"/>
                  <a:pt x="382" y="46"/>
                </a:cubicBezTo>
                <a:cubicBezTo>
                  <a:pt x="377" y="57"/>
                  <a:pt x="382" y="65"/>
                  <a:pt x="378" y="73"/>
                </a:cubicBezTo>
                <a:cubicBezTo>
                  <a:pt x="374" y="81"/>
                  <a:pt x="360" y="88"/>
                  <a:pt x="357" y="94"/>
                </a:cubicBezTo>
                <a:cubicBezTo>
                  <a:pt x="354" y="100"/>
                  <a:pt x="361" y="105"/>
                  <a:pt x="358" y="112"/>
                </a:cubicBezTo>
                <a:cubicBezTo>
                  <a:pt x="355" y="119"/>
                  <a:pt x="338" y="131"/>
                  <a:pt x="336" y="139"/>
                </a:cubicBezTo>
                <a:cubicBezTo>
                  <a:pt x="334" y="147"/>
                  <a:pt x="345" y="155"/>
                  <a:pt x="346" y="162"/>
                </a:cubicBezTo>
                <a:cubicBezTo>
                  <a:pt x="347" y="169"/>
                  <a:pt x="340" y="177"/>
                  <a:pt x="342" y="183"/>
                </a:cubicBezTo>
                <a:cubicBezTo>
                  <a:pt x="344" y="189"/>
                  <a:pt x="362" y="191"/>
                  <a:pt x="361" y="199"/>
                </a:cubicBezTo>
                <a:cubicBezTo>
                  <a:pt x="360" y="207"/>
                  <a:pt x="343" y="218"/>
                  <a:pt x="339" y="229"/>
                </a:cubicBezTo>
                <a:cubicBezTo>
                  <a:pt x="335" y="240"/>
                  <a:pt x="341" y="265"/>
                  <a:pt x="334" y="267"/>
                </a:cubicBezTo>
                <a:cubicBezTo>
                  <a:pt x="327" y="269"/>
                  <a:pt x="312" y="246"/>
                  <a:pt x="298" y="241"/>
                </a:cubicBezTo>
                <a:cubicBezTo>
                  <a:pt x="284" y="236"/>
                  <a:pt x="259" y="244"/>
                  <a:pt x="247" y="238"/>
                </a:cubicBezTo>
                <a:cubicBezTo>
                  <a:pt x="235" y="232"/>
                  <a:pt x="237" y="212"/>
                  <a:pt x="225" y="202"/>
                </a:cubicBezTo>
                <a:cubicBezTo>
                  <a:pt x="213" y="192"/>
                  <a:pt x="185" y="186"/>
                  <a:pt x="172" y="178"/>
                </a:cubicBezTo>
                <a:cubicBezTo>
                  <a:pt x="159" y="170"/>
                  <a:pt x="150" y="162"/>
                  <a:pt x="144" y="156"/>
                </a:cubicBezTo>
                <a:cubicBezTo>
                  <a:pt x="138" y="150"/>
                  <a:pt x="140" y="144"/>
                  <a:pt x="135" y="142"/>
                </a:cubicBezTo>
                <a:cubicBezTo>
                  <a:pt x="130" y="140"/>
                  <a:pt x="119" y="148"/>
                  <a:pt x="112" y="145"/>
                </a:cubicBezTo>
                <a:cubicBezTo>
                  <a:pt x="105" y="142"/>
                  <a:pt x="98" y="130"/>
                  <a:pt x="94" y="124"/>
                </a:cubicBezTo>
                <a:cubicBezTo>
                  <a:pt x="90" y="118"/>
                  <a:pt x="93" y="109"/>
                  <a:pt x="85" y="106"/>
                </a:cubicBezTo>
                <a:cubicBezTo>
                  <a:pt x="77" y="103"/>
                  <a:pt x="56" y="106"/>
                  <a:pt x="48" y="103"/>
                </a:cubicBezTo>
                <a:cubicBezTo>
                  <a:pt x="40" y="100"/>
                  <a:pt x="43" y="89"/>
                  <a:pt x="36" y="85"/>
                </a:cubicBezTo>
                <a:cubicBezTo>
                  <a:pt x="29" y="81"/>
                  <a:pt x="8" y="84"/>
                  <a:pt x="4" y="81"/>
                </a:cubicBezTo>
                <a:cubicBezTo>
                  <a:pt x="0" y="78"/>
                  <a:pt x="13" y="72"/>
                  <a:pt x="13" y="66"/>
                </a:cubicBezTo>
                <a:cubicBezTo>
                  <a:pt x="13" y="60"/>
                  <a:pt x="4" y="54"/>
                  <a:pt x="6" y="46"/>
                </a:cubicBezTo>
                <a:cubicBezTo>
                  <a:pt x="8" y="38"/>
                  <a:pt x="22" y="24"/>
                  <a:pt x="27" y="18"/>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82" name="Freeform 34" descr="90%"/>
          <p:cNvSpPr>
            <a:spLocks/>
          </p:cNvSpPr>
          <p:nvPr/>
        </p:nvSpPr>
        <p:spPr bwMode="auto">
          <a:xfrm>
            <a:off x="5374483" y="4742261"/>
            <a:ext cx="298847" cy="428625"/>
          </a:xfrm>
          <a:custGeom>
            <a:avLst/>
            <a:gdLst>
              <a:gd name="T0" fmla="*/ 2519358 w 189"/>
              <a:gd name="T1" fmla="*/ 183972187 h 360"/>
              <a:gd name="T2" fmla="*/ 27720882 w 189"/>
              <a:gd name="T3" fmla="*/ 52924082 h 360"/>
              <a:gd name="T4" fmla="*/ 70564259 w 189"/>
              <a:gd name="T5" fmla="*/ 113407836 h 360"/>
              <a:gd name="T6" fmla="*/ 153728481 w 189"/>
              <a:gd name="T7" fmla="*/ 128527181 h 360"/>
              <a:gd name="T8" fmla="*/ 183970296 w 189"/>
              <a:gd name="T9" fmla="*/ 100806241 h 360"/>
              <a:gd name="T10" fmla="*/ 216733106 w 189"/>
              <a:gd name="T11" fmla="*/ 105846576 h 360"/>
              <a:gd name="T12" fmla="*/ 239413673 w 189"/>
              <a:gd name="T13" fmla="*/ 55443444 h 360"/>
              <a:gd name="T14" fmla="*/ 269655488 w 189"/>
              <a:gd name="T15" fmla="*/ 60483754 h 360"/>
              <a:gd name="T16" fmla="*/ 297377945 w 189"/>
              <a:gd name="T17" fmla="*/ 10080625 h 360"/>
              <a:gd name="T18" fmla="*/ 320058512 w 189"/>
              <a:gd name="T19" fmla="*/ 22682199 h 360"/>
              <a:gd name="T20" fmla="*/ 345260025 w 189"/>
              <a:gd name="T21" fmla="*/ 2520950 h 360"/>
              <a:gd name="T22" fmla="*/ 390622747 w 189"/>
              <a:gd name="T23" fmla="*/ 32761239 h 360"/>
              <a:gd name="T24" fmla="*/ 425904964 w 189"/>
              <a:gd name="T25" fmla="*/ 45362810 h 360"/>
              <a:gd name="T26" fmla="*/ 413304902 w 189"/>
              <a:gd name="T27" fmla="*/ 75604687 h 360"/>
              <a:gd name="T28" fmla="*/ 435985569 w 189"/>
              <a:gd name="T29" fmla="*/ 93246568 h 360"/>
              <a:gd name="T30" fmla="*/ 418345304 w 189"/>
              <a:gd name="T31" fmla="*/ 120967509 h 360"/>
              <a:gd name="T32" fmla="*/ 466227383 w 189"/>
              <a:gd name="T33" fmla="*/ 158769046 h 360"/>
              <a:gd name="T34" fmla="*/ 456146778 w 189"/>
              <a:gd name="T35" fmla="*/ 236894706 h 360"/>
              <a:gd name="T36" fmla="*/ 471267686 w 189"/>
              <a:gd name="T37" fmla="*/ 297378436 h 360"/>
              <a:gd name="T38" fmla="*/ 425904964 w 189"/>
              <a:gd name="T39" fmla="*/ 355342804 h 360"/>
              <a:gd name="T40" fmla="*/ 425904964 w 189"/>
              <a:gd name="T41" fmla="*/ 425907254 h 360"/>
              <a:gd name="T42" fmla="*/ 398183995 w 189"/>
              <a:gd name="T43" fmla="*/ 498990967 h 360"/>
              <a:gd name="T44" fmla="*/ 403224297 w 189"/>
              <a:gd name="T45" fmla="*/ 637598720 h 360"/>
              <a:gd name="T46" fmla="*/ 380542142 w 189"/>
              <a:gd name="T47" fmla="*/ 720764642 h 360"/>
              <a:gd name="T48" fmla="*/ 380542142 w 189"/>
              <a:gd name="T49" fmla="*/ 778729009 h 360"/>
              <a:gd name="T50" fmla="*/ 337700365 w 189"/>
              <a:gd name="T51" fmla="*/ 834172627 h 360"/>
              <a:gd name="T52" fmla="*/ 289816698 w 189"/>
              <a:gd name="T53" fmla="*/ 786288682 h 360"/>
              <a:gd name="T54" fmla="*/ 259574883 w 189"/>
              <a:gd name="T55" fmla="*/ 796369303 h 360"/>
              <a:gd name="T56" fmla="*/ 224292766 w 189"/>
              <a:gd name="T57" fmla="*/ 766127439 h 360"/>
              <a:gd name="T58" fmla="*/ 199091204 w 189"/>
              <a:gd name="T59" fmla="*/ 773688699 h 360"/>
              <a:gd name="T60" fmla="*/ 183970296 w 189"/>
              <a:gd name="T61" fmla="*/ 796369303 h 360"/>
              <a:gd name="T62" fmla="*/ 224292766 w 189"/>
              <a:gd name="T63" fmla="*/ 849293559 h 360"/>
              <a:gd name="T64" fmla="*/ 168849389 w 189"/>
              <a:gd name="T65" fmla="*/ 902216028 h 360"/>
              <a:gd name="T66" fmla="*/ 103325432 w 189"/>
              <a:gd name="T67" fmla="*/ 884575734 h 360"/>
              <a:gd name="T68" fmla="*/ 42841790 w 189"/>
              <a:gd name="T69" fmla="*/ 892135407 h 360"/>
              <a:gd name="T70" fmla="*/ 63003012 w 189"/>
              <a:gd name="T71" fmla="*/ 856853231 h 360"/>
              <a:gd name="T72" fmla="*/ 25201519 w 189"/>
              <a:gd name="T73" fmla="*/ 703124348 h 360"/>
              <a:gd name="T74" fmla="*/ 42841790 w 189"/>
              <a:gd name="T75" fmla="*/ 665321223 h 360"/>
              <a:gd name="T76" fmla="*/ 35282130 w 189"/>
              <a:gd name="T77" fmla="*/ 569555318 h 360"/>
              <a:gd name="T78" fmla="*/ 70564259 w 189"/>
              <a:gd name="T79" fmla="*/ 536792504 h 360"/>
              <a:gd name="T80" fmla="*/ 32761185 w 189"/>
              <a:gd name="T81" fmla="*/ 441028186 h 360"/>
              <a:gd name="T82" fmla="*/ 85685167 w 189"/>
              <a:gd name="T83" fmla="*/ 418345994 h 360"/>
              <a:gd name="T84" fmla="*/ 55443352 w 189"/>
              <a:gd name="T85" fmla="*/ 372983098 h 360"/>
              <a:gd name="T86" fmla="*/ 85685167 w 189"/>
              <a:gd name="T87" fmla="*/ 327620301 h 360"/>
              <a:gd name="T88" fmla="*/ 57962709 w 189"/>
              <a:gd name="T89" fmla="*/ 297378436 h 360"/>
              <a:gd name="T90" fmla="*/ 70564259 w 189"/>
              <a:gd name="T91" fmla="*/ 259575311 h 360"/>
              <a:gd name="T92" fmla="*/ 40322432 w 189"/>
              <a:gd name="T93" fmla="*/ 244454379 h 360"/>
              <a:gd name="T94" fmla="*/ 2519358 w 189"/>
              <a:gd name="T95" fmla="*/ 183972187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9"/>
              <a:gd name="T145" fmla="*/ 0 h 360"/>
              <a:gd name="T146" fmla="*/ 189 w 189"/>
              <a:gd name="T147" fmla="*/ 360 h 3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9" h="360">
                <a:moveTo>
                  <a:pt x="1" y="73"/>
                </a:moveTo>
                <a:cubicBezTo>
                  <a:pt x="0" y="61"/>
                  <a:pt x="7" y="26"/>
                  <a:pt x="11" y="21"/>
                </a:cubicBezTo>
                <a:cubicBezTo>
                  <a:pt x="15" y="16"/>
                  <a:pt x="20" y="40"/>
                  <a:pt x="28" y="45"/>
                </a:cubicBezTo>
                <a:cubicBezTo>
                  <a:pt x="36" y="50"/>
                  <a:pt x="54" y="52"/>
                  <a:pt x="61" y="51"/>
                </a:cubicBezTo>
                <a:cubicBezTo>
                  <a:pt x="68" y="50"/>
                  <a:pt x="69" y="41"/>
                  <a:pt x="73" y="40"/>
                </a:cubicBezTo>
                <a:cubicBezTo>
                  <a:pt x="77" y="39"/>
                  <a:pt x="82" y="45"/>
                  <a:pt x="86" y="42"/>
                </a:cubicBezTo>
                <a:cubicBezTo>
                  <a:pt x="90" y="39"/>
                  <a:pt x="91" y="25"/>
                  <a:pt x="95" y="22"/>
                </a:cubicBezTo>
                <a:cubicBezTo>
                  <a:pt x="99" y="19"/>
                  <a:pt x="103" y="27"/>
                  <a:pt x="107" y="24"/>
                </a:cubicBezTo>
                <a:cubicBezTo>
                  <a:pt x="111" y="21"/>
                  <a:pt x="115" y="6"/>
                  <a:pt x="118" y="4"/>
                </a:cubicBezTo>
                <a:cubicBezTo>
                  <a:pt x="121" y="2"/>
                  <a:pt x="124" y="9"/>
                  <a:pt x="127" y="9"/>
                </a:cubicBezTo>
                <a:cubicBezTo>
                  <a:pt x="130" y="9"/>
                  <a:pt x="132" y="0"/>
                  <a:pt x="137" y="1"/>
                </a:cubicBezTo>
                <a:cubicBezTo>
                  <a:pt x="142" y="2"/>
                  <a:pt x="150" y="10"/>
                  <a:pt x="155" y="13"/>
                </a:cubicBezTo>
                <a:cubicBezTo>
                  <a:pt x="160" y="16"/>
                  <a:pt x="168" y="15"/>
                  <a:pt x="169" y="18"/>
                </a:cubicBezTo>
                <a:cubicBezTo>
                  <a:pt x="170" y="21"/>
                  <a:pt x="163" y="27"/>
                  <a:pt x="164" y="30"/>
                </a:cubicBezTo>
                <a:cubicBezTo>
                  <a:pt x="165" y="33"/>
                  <a:pt x="173" y="34"/>
                  <a:pt x="173" y="37"/>
                </a:cubicBezTo>
                <a:cubicBezTo>
                  <a:pt x="173" y="40"/>
                  <a:pt x="164" y="44"/>
                  <a:pt x="166" y="48"/>
                </a:cubicBezTo>
                <a:cubicBezTo>
                  <a:pt x="168" y="52"/>
                  <a:pt x="182" y="55"/>
                  <a:pt x="185" y="63"/>
                </a:cubicBezTo>
                <a:cubicBezTo>
                  <a:pt x="188" y="71"/>
                  <a:pt x="181" y="85"/>
                  <a:pt x="181" y="94"/>
                </a:cubicBezTo>
                <a:cubicBezTo>
                  <a:pt x="181" y="103"/>
                  <a:pt x="189" y="110"/>
                  <a:pt x="187" y="118"/>
                </a:cubicBezTo>
                <a:cubicBezTo>
                  <a:pt x="185" y="126"/>
                  <a:pt x="172" y="133"/>
                  <a:pt x="169" y="141"/>
                </a:cubicBezTo>
                <a:cubicBezTo>
                  <a:pt x="166" y="149"/>
                  <a:pt x="171" y="160"/>
                  <a:pt x="169" y="169"/>
                </a:cubicBezTo>
                <a:cubicBezTo>
                  <a:pt x="167" y="178"/>
                  <a:pt x="159" y="184"/>
                  <a:pt x="158" y="198"/>
                </a:cubicBezTo>
                <a:cubicBezTo>
                  <a:pt x="157" y="212"/>
                  <a:pt x="161" y="238"/>
                  <a:pt x="160" y="253"/>
                </a:cubicBezTo>
                <a:cubicBezTo>
                  <a:pt x="159" y="268"/>
                  <a:pt x="153" y="277"/>
                  <a:pt x="151" y="286"/>
                </a:cubicBezTo>
                <a:cubicBezTo>
                  <a:pt x="149" y="295"/>
                  <a:pt x="154" y="302"/>
                  <a:pt x="151" y="309"/>
                </a:cubicBezTo>
                <a:cubicBezTo>
                  <a:pt x="148" y="316"/>
                  <a:pt x="140" y="331"/>
                  <a:pt x="134" y="331"/>
                </a:cubicBezTo>
                <a:cubicBezTo>
                  <a:pt x="128" y="331"/>
                  <a:pt x="120" y="314"/>
                  <a:pt x="115" y="312"/>
                </a:cubicBezTo>
                <a:cubicBezTo>
                  <a:pt x="110" y="310"/>
                  <a:pt x="107" y="317"/>
                  <a:pt x="103" y="316"/>
                </a:cubicBezTo>
                <a:cubicBezTo>
                  <a:pt x="99" y="315"/>
                  <a:pt x="93" y="305"/>
                  <a:pt x="89" y="304"/>
                </a:cubicBezTo>
                <a:cubicBezTo>
                  <a:pt x="85" y="303"/>
                  <a:pt x="82" y="305"/>
                  <a:pt x="79" y="307"/>
                </a:cubicBezTo>
                <a:cubicBezTo>
                  <a:pt x="76" y="309"/>
                  <a:pt x="71" y="311"/>
                  <a:pt x="73" y="316"/>
                </a:cubicBezTo>
                <a:cubicBezTo>
                  <a:pt x="75" y="321"/>
                  <a:pt x="90" y="330"/>
                  <a:pt x="89" y="337"/>
                </a:cubicBezTo>
                <a:cubicBezTo>
                  <a:pt x="88" y="344"/>
                  <a:pt x="75" y="356"/>
                  <a:pt x="67" y="358"/>
                </a:cubicBezTo>
                <a:cubicBezTo>
                  <a:pt x="59" y="360"/>
                  <a:pt x="49" y="352"/>
                  <a:pt x="41" y="351"/>
                </a:cubicBezTo>
                <a:cubicBezTo>
                  <a:pt x="33" y="350"/>
                  <a:pt x="20" y="356"/>
                  <a:pt x="17" y="354"/>
                </a:cubicBezTo>
                <a:cubicBezTo>
                  <a:pt x="14" y="352"/>
                  <a:pt x="26" y="352"/>
                  <a:pt x="25" y="340"/>
                </a:cubicBezTo>
                <a:cubicBezTo>
                  <a:pt x="24" y="328"/>
                  <a:pt x="11" y="292"/>
                  <a:pt x="10" y="279"/>
                </a:cubicBezTo>
                <a:cubicBezTo>
                  <a:pt x="9" y="266"/>
                  <a:pt x="16" y="273"/>
                  <a:pt x="17" y="264"/>
                </a:cubicBezTo>
                <a:cubicBezTo>
                  <a:pt x="18" y="255"/>
                  <a:pt x="12" y="234"/>
                  <a:pt x="14" y="226"/>
                </a:cubicBezTo>
                <a:cubicBezTo>
                  <a:pt x="16" y="218"/>
                  <a:pt x="28" y="221"/>
                  <a:pt x="28" y="213"/>
                </a:cubicBezTo>
                <a:cubicBezTo>
                  <a:pt x="28" y="205"/>
                  <a:pt x="12" y="183"/>
                  <a:pt x="13" y="175"/>
                </a:cubicBezTo>
                <a:cubicBezTo>
                  <a:pt x="14" y="167"/>
                  <a:pt x="33" y="170"/>
                  <a:pt x="34" y="166"/>
                </a:cubicBezTo>
                <a:cubicBezTo>
                  <a:pt x="35" y="162"/>
                  <a:pt x="22" y="154"/>
                  <a:pt x="22" y="148"/>
                </a:cubicBezTo>
                <a:cubicBezTo>
                  <a:pt x="22" y="142"/>
                  <a:pt x="34" y="135"/>
                  <a:pt x="34" y="130"/>
                </a:cubicBezTo>
                <a:cubicBezTo>
                  <a:pt x="34" y="125"/>
                  <a:pt x="24" y="122"/>
                  <a:pt x="23" y="118"/>
                </a:cubicBezTo>
                <a:cubicBezTo>
                  <a:pt x="22" y="114"/>
                  <a:pt x="29" y="106"/>
                  <a:pt x="28" y="103"/>
                </a:cubicBezTo>
                <a:cubicBezTo>
                  <a:pt x="27" y="100"/>
                  <a:pt x="20" y="102"/>
                  <a:pt x="16" y="97"/>
                </a:cubicBezTo>
                <a:cubicBezTo>
                  <a:pt x="12" y="92"/>
                  <a:pt x="4" y="78"/>
                  <a:pt x="1" y="73"/>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86" name="Picture 38" descr="French fla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981575" y="3250406"/>
            <a:ext cx="28575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9" name="Picture 42" descr="1861 the Kingdom of Italy">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03145" y="4431506"/>
            <a:ext cx="235744" cy="15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1" name="Freeform 43" descr="90%"/>
          <p:cNvSpPr>
            <a:spLocks/>
          </p:cNvSpPr>
          <p:nvPr/>
        </p:nvSpPr>
        <p:spPr bwMode="auto">
          <a:xfrm>
            <a:off x="7519988" y="4267201"/>
            <a:ext cx="1682352" cy="683419"/>
          </a:xfrm>
          <a:custGeom>
            <a:avLst/>
            <a:gdLst>
              <a:gd name="T0" fmla="*/ 100806239 w 682"/>
              <a:gd name="T1" fmla="*/ 0 h 485"/>
              <a:gd name="T2" fmla="*/ 241935013 w 682"/>
              <a:gd name="T3" fmla="*/ 110886969 h 485"/>
              <a:gd name="T4" fmla="*/ 352821848 w 682"/>
              <a:gd name="T5" fmla="*/ 110886969 h 485"/>
              <a:gd name="T6" fmla="*/ 554434375 w 682"/>
              <a:gd name="T7" fmla="*/ 161290114 h 485"/>
              <a:gd name="T8" fmla="*/ 786288667 w 682"/>
              <a:gd name="T9" fmla="*/ 136088541 h 485"/>
              <a:gd name="T10" fmla="*/ 932457876 w 682"/>
              <a:gd name="T11" fmla="*/ 95766000 h 485"/>
              <a:gd name="T12" fmla="*/ 1093747818 w 682"/>
              <a:gd name="T13" fmla="*/ 70564428 h 485"/>
              <a:gd name="T14" fmla="*/ 1209674964 w 682"/>
              <a:gd name="T15" fmla="*/ 95766000 h 485"/>
              <a:gd name="T16" fmla="*/ 1305440867 w 682"/>
              <a:gd name="T17" fmla="*/ 35282214 h 485"/>
              <a:gd name="T18" fmla="*/ 1416327702 w 682"/>
              <a:gd name="T19" fmla="*/ 95766000 h 485"/>
              <a:gd name="T20" fmla="*/ 1577617645 w 682"/>
              <a:gd name="T21" fmla="*/ 246975510 h 485"/>
              <a:gd name="T22" fmla="*/ 1653222305 w 682"/>
              <a:gd name="T23" fmla="*/ 236894881 h 485"/>
              <a:gd name="T24" fmla="*/ 1617940130 w 682"/>
              <a:gd name="T25" fmla="*/ 322580228 h 485"/>
              <a:gd name="T26" fmla="*/ 1643141684 w 682"/>
              <a:gd name="T27" fmla="*/ 403225260 h 485"/>
              <a:gd name="T28" fmla="*/ 1597778887 w 682"/>
              <a:gd name="T29" fmla="*/ 443547875 h 485"/>
              <a:gd name="T30" fmla="*/ 1582657955 w 682"/>
              <a:gd name="T31" fmla="*/ 488910705 h 485"/>
              <a:gd name="T32" fmla="*/ 1537295159 w 682"/>
              <a:gd name="T33" fmla="*/ 529233221 h 485"/>
              <a:gd name="T34" fmla="*/ 1592738577 w 682"/>
              <a:gd name="T35" fmla="*/ 559475108 h 485"/>
              <a:gd name="T36" fmla="*/ 1622980441 w 682"/>
              <a:gd name="T37" fmla="*/ 624999197 h 485"/>
              <a:gd name="T38" fmla="*/ 1708666120 w 682"/>
              <a:gd name="T39" fmla="*/ 695563600 h 485"/>
              <a:gd name="T40" fmla="*/ 1683464566 w 682"/>
              <a:gd name="T41" fmla="*/ 720765173 h 485"/>
              <a:gd name="T42" fmla="*/ 1552416091 w 682"/>
              <a:gd name="T43" fmla="*/ 710684544 h 485"/>
              <a:gd name="T44" fmla="*/ 1456650188 w 682"/>
              <a:gd name="T45" fmla="*/ 745966745 h 485"/>
              <a:gd name="T46" fmla="*/ 1365924595 w 682"/>
              <a:gd name="T47" fmla="*/ 740926431 h 485"/>
              <a:gd name="T48" fmla="*/ 1320561799 w 682"/>
              <a:gd name="T49" fmla="*/ 776208632 h 485"/>
              <a:gd name="T50" fmla="*/ 1209674964 w 682"/>
              <a:gd name="T51" fmla="*/ 781248947 h 485"/>
              <a:gd name="T52" fmla="*/ 1164312168 w 682"/>
              <a:gd name="T53" fmla="*/ 871974806 h 485"/>
              <a:gd name="T54" fmla="*/ 947578808 w 682"/>
              <a:gd name="T55" fmla="*/ 1108869588 h 485"/>
              <a:gd name="T56" fmla="*/ 861893526 w 682"/>
              <a:gd name="T57" fmla="*/ 1118950217 h 485"/>
              <a:gd name="T58" fmla="*/ 811490220 w 682"/>
              <a:gd name="T59" fmla="*/ 1149192104 h 485"/>
              <a:gd name="T60" fmla="*/ 599797171 w 682"/>
              <a:gd name="T61" fmla="*/ 1078627701 h 485"/>
              <a:gd name="T62" fmla="*/ 493950647 w 682"/>
              <a:gd name="T63" fmla="*/ 1179433991 h 485"/>
              <a:gd name="T64" fmla="*/ 362902469 w 682"/>
              <a:gd name="T65" fmla="*/ 1174393676 h 485"/>
              <a:gd name="T66" fmla="*/ 272176877 w 682"/>
              <a:gd name="T67" fmla="*/ 1219756507 h 485"/>
              <a:gd name="T68" fmla="*/ 176410924 w 682"/>
              <a:gd name="T69" fmla="*/ 1194554934 h 485"/>
              <a:gd name="T70" fmla="*/ 141128749 w 682"/>
              <a:gd name="T71" fmla="*/ 1093748644 h 485"/>
              <a:gd name="T72" fmla="*/ 252015634 w 682"/>
              <a:gd name="T73" fmla="*/ 1083668015 h 485"/>
              <a:gd name="T74" fmla="*/ 206652788 w 682"/>
              <a:gd name="T75" fmla="*/ 907257008 h 485"/>
              <a:gd name="T76" fmla="*/ 40322498 w 682"/>
              <a:gd name="T77" fmla="*/ 756047374 h 485"/>
              <a:gd name="T78" fmla="*/ 136088438 w 682"/>
              <a:gd name="T79" fmla="*/ 604837939 h 485"/>
              <a:gd name="T80" fmla="*/ 110886885 w 682"/>
              <a:gd name="T81" fmla="*/ 483870391 h 485"/>
              <a:gd name="T82" fmla="*/ 196572167 w 682"/>
              <a:gd name="T83" fmla="*/ 388104316 h 485"/>
              <a:gd name="T84" fmla="*/ 126007817 w 682"/>
              <a:gd name="T85" fmla="*/ 241935195 h 485"/>
              <a:gd name="T86" fmla="*/ 5040312 w 682"/>
              <a:gd name="T87" fmla="*/ 115927283 h 485"/>
              <a:gd name="T88" fmla="*/ 100806239 w 682"/>
              <a:gd name="T89" fmla="*/ 0 h 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2"/>
              <a:gd name="T136" fmla="*/ 0 h 485"/>
              <a:gd name="T137" fmla="*/ 682 w 682"/>
              <a:gd name="T138" fmla="*/ 485 h 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2" h="485">
                <a:moveTo>
                  <a:pt x="40" y="0"/>
                </a:moveTo>
                <a:cubicBezTo>
                  <a:pt x="56" y="1"/>
                  <a:pt x="79" y="37"/>
                  <a:pt x="96" y="44"/>
                </a:cubicBezTo>
                <a:cubicBezTo>
                  <a:pt x="113" y="51"/>
                  <a:pt x="119" y="41"/>
                  <a:pt x="140" y="44"/>
                </a:cubicBezTo>
                <a:cubicBezTo>
                  <a:pt x="161" y="47"/>
                  <a:pt x="191" y="62"/>
                  <a:pt x="220" y="64"/>
                </a:cubicBezTo>
                <a:cubicBezTo>
                  <a:pt x="249" y="66"/>
                  <a:pt x="287" y="58"/>
                  <a:pt x="312" y="54"/>
                </a:cubicBezTo>
                <a:cubicBezTo>
                  <a:pt x="337" y="50"/>
                  <a:pt x="350" y="42"/>
                  <a:pt x="370" y="38"/>
                </a:cubicBezTo>
                <a:cubicBezTo>
                  <a:pt x="390" y="34"/>
                  <a:pt x="416" y="28"/>
                  <a:pt x="434" y="28"/>
                </a:cubicBezTo>
                <a:cubicBezTo>
                  <a:pt x="452" y="28"/>
                  <a:pt x="466" y="40"/>
                  <a:pt x="480" y="38"/>
                </a:cubicBezTo>
                <a:cubicBezTo>
                  <a:pt x="494" y="36"/>
                  <a:pt x="504" y="14"/>
                  <a:pt x="518" y="14"/>
                </a:cubicBezTo>
                <a:cubicBezTo>
                  <a:pt x="532" y="14"/>
                  <a:pt x="544" y="24"/>
                  <a:pt x="562" y="38"/>
                </a:cubicBezTo>
                <a:cubicBezTo>
                  <a:pt x="580" y="52"/>
                  <a:pt x="610" y="89"/>
                  <a:pt x="626" y="98"/>
                </a:cubicBezTo>
                <a:cubicBezTo>
                  <a:pt x="642" y="107"/>
                  <a:pt x="653" y="89"/>
                  <a:pt x="656" y="94"/>
                </a:cubicBezTo>
                <a:cubicBezTo>
                  <a:pt x="659" y="99"/>
                  <a:pt x="643" y="117"/>
                  <a:pt x="642" y="128"/>
                </a:cubicBezTo>
                <a:cubicBezTo>
                  <a:pt x="641" y="139"/>
                  <a:pt x="653" y="152"/>
                  <a:pt x="652" y="160"/>
                </a:cubicBezTo>
                <a:cubicBezTo>
                  <a:pt x="651" y="168"/>
                  <a:pt x="638" y="170"/>
                  <a:pt x="634" y="176"/>
                </a:cubicBezTo>
                <a:cubicBezTo>
                  <a:pt x="630" y="182"/>
                  <a:pt x="632" y="188"/>
                  <a:pt x="628" y="194"/>
                </a:cubicBezTo>
                <a:cubicBezTo>
                  <a:pt x="624" y="200"/>
                  <a:pt x="609" y="205"/>
                  <a:pt x="610" y="210"/>
                </a:cubicBezTo>
                <a:cubicBezTo>
                  <a:pt x="611" y="215"/>
                  <a:pt x="626" y="216"/>
                  <a:pt x="632" y="222"/>
                </a:cubicBezTo>
                <a:cubicBezTo>
                  <a:pt x="638" y="228"/>
                  <a:pt x="636" y="239"/>
                  <a:pt x="644" y="248"/>
                </a:cubicBezTo>
                <a:cubicBezTo>
                  <a:pt x="652" y="257"/>
                  <a:pt x="674" y="270"/>
                  <a:pt x="678" y="276"/>
                </a:cubicBezTo>
                <a:cubicBezTo>
                  <a:pt x="682" y="282"/>
                  <a:pt x="678" y="285"/>
                  <a:pt x="668" y="286"/>
                </a:cubicBezTo>
                <a:cubicBezTo>
                  <a:pt x="658" y="287"/>
                  <a:pt x="631" y="280"/>
                  <a:pt x="616" y="282"/>
                </a:cubicBezTo>
                <a:cubicBezTo>
                  <a:pt x="601" y="284"/>
                  <a:pt x="590" y="294"/>
                  <a:pt x="578" y="296"/>
                </a:cubicBezTo>
                <a:cubicBezTo>
                  <a:pt x="566" y="298"/>
                  <a:pt x="551" y="292"/>
                  <a:pt x="542" y="294"/>
                </a:cubicBezTo>
                <a:cubicBezTo>
                  <a:pt x="533" y="296"/>
                  <a:pt x="534" y="305"/>
                  <a:pt x="524" y="308"/>
                </a:cubicBezTo>
                <a:cubicBezTo>
                  <a:pt x="514" y="311"/>
                  <a:pt x="490" y="304"/>
                  <a:pt x="480" y="310"/>
                </a:cubicBezTo>
                <a:cubicBezTo>
                  <a:pt x="470" y="316"/>
                  <a:pt x="479" y="324"/>
                  <a:pt x="462" y="346"/>
                </a:cubicBezTo>
                <a:cubicBezTo>
                  <a:pt x="445" y="368"/>
                  <a:pt x="396" y="424"/>
                  <a:pt x="376" y="440"/>
                </a:cubicBezTo>
                <a:cubicBezTo>
                  <a:pt x="356" y="456"/>
                  <a:pt x="351" y="441"/>
                  <a:pt x="342" y="444"/>
                </a:cubicBezTo>
                <a:cubicBezTo>
                  <a:pt x="333" y="447"/>
                  <a:pt x="339" y="459"/>
                  <a:pt x="322" y="456"/>
                </a:cubicBezTo>
                <a:cubicBezTo>
                  <a:pt x="305" y="453"/>
                  <a:pt x="259" y="426"/>
                  <a:pt x="238" y="428"/>
                </a:cubicBezTo>
                <a:cubicBezTo>
                  <a:pt x="217" y="430"/>
                  <a:pt x="212" y="462"/>
                  <a:pt x="196" y="468"/>
                </a:cubicBezTo>
                <a:cubicBezTo>
                  <a:pt x="180" y="474"/>
                  <a:pt x="159" y="463"/>
                  <a:pt x="144" y="466"/>
                </a:cubicBezTo>
                <a:cubicBezTo>
                  <a:pt x="129" y="469"/>
                  <a:pt x="120" y="483"/>
                  <a:pt x="108" y="484"/>
                </a:cubicBezTo>
                <a:cubicBezTo>
                  <a:pt x="96" y="485"/>
                  <a:pt x="79" y="482"/>
                  <a:pt x="70" y="474"/>
                </a:cubicBezTo>
                <a:cubicBezTo>
                  <a:pt x="61" y="466"/>
                  <a:pt x="51" y="441"/>
                  <a:pt x="56" y="434"/>
                </a:cubicBezTo>
                <a:cubicBezTo>
                  <a:pt x="61" y="427"/>
                  <a:pt x="96" y="442"/>
                  <a:pt x="100" y="430"/>
                </a:cubicBezTo>
                <a:cubicBezTo>
                  <a:pt x="104" y="418"/>
                  <a:pt x="96" y="382"/>
                  <a:pt x="82" y="360"/>
                </a:cubicBezTo>
                <a:cubicBezTo>
                  <a:pt x="68" y="338"/>
                  <a:pt x="21" y="320"/>
                  <a:pt x="16" y="300"/>
                </a:cubicBezTo>
                <a:cubicBezTo>
                  <a:pt x="11" y="280"/>
                  <a:pt x="49" y="258"/>
                  <a:pt x="54" y="240"/>
                </a:cubicBezTo>
                <a:cubicBezTo>
                  <a:pt x="59" y="222"/>
                  <a:pt x="40" y="206"/>
                  <a:pt x="44" y="192"/>
                </a:cubicBezTo>
                <a:cubicBezTo>
                  <a:pt x="48" y="178"/>
                  <a:pt x="77" y="170"/>
                  <a:pt x="78" y="154"/>
                </a:cubicBezTo>
                <a:cubicBezTo>
                  <a:pt x="79" y="138"/>
                  <a:pt x="63" y="114"/>
                  <a:pt x="50" y="96"/>
                </a:cubicBezTo>
                <a:cubicBezTo>
                  <a:pt x="37" y="78"/>
                  <a:pt x="4" y="62"/>
                  <a:pt x="2" y="46"/>
                </a:cubicBezTo>
                <a:cubicBezTo>
                  <a:pt x="0" y="30"/>
                  <a:pt x="32" y="10"/>
                  <a:pt x="40" y="0"/>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92" name="Freeform 44" descr="90%"/>
          <p:cNvSpPr>
            <a:spLocks/>
          </p:cNvSpPr>
          <p:nvPr/>
        </p:nvSpPr>
        <p:spPr bwMode="auto">
          <a:xfrm>
            <a:off x="7419975" y="4575571"/>
            <a:ext cx="333768" cy="551260"/>
          </a:xfrm>
          <a:custGeom>
            <a:avLst/>
            <a:gdLst>
              <a:gd name="T0" fmla="*/ 45362813 w 238"/>
              <a:gd name="T1" fmla="*/ 337701177 h 463"/>
              <a:gd name="T2" fmla="*/ 166330319 w 238"/>
              <a:gd name="T3" fmla="*/ 40322529 h 463"/>
              <a:gd name="T4" fmla="*/ 252015660 w 238"/>
              <a:gd name="T5" fmla="*/ 100806317 h 463"/>
              <a:gd name="T6" fmla="*/ 372983129 w 238"/>
              <a:gd name="T7" fmla="*/ 115927285 h 463"/>
              <a:gd name="T8" fmla="*/ 423386340 w 238"/>
              <a:gd name="T9" fmla="*/ 186491690 h 463"/>
              <a:gd name="T10" fmla="*/ 498991008 w 238"/>
              <a:gd name="T11" fmla="*/ 257056144 h 463"/>
              <a:gd name="T12" fmla="*/ 483870074 w 238"/>
              <a:gd name="T13" fmla="*/ 322580234 h 463"/>
              <a:gd name="T14" fmla="*/ 483870074 w 238"/>
              <a:gd name="T15" fmla="*/ 408265582 h 463"/>
              <a:gd name="T16" fmla="*/ 473789452 w 238"/>
              <a:gd name="T17" fmla="*/ 504031658 h 463"/>
              <a:gd name="T18" fmla="*/ 589716610 w 238"/>
              <a:gd name="T19" fmla="*/ 751007074 h 463"/>
              <a:gd name="T20" fmla="*/ 534273186 w 238"/>
              <a:gd name="T21" fmla="*/ 816531164 h 463"/>
              <a:gd name="T22" fmla="*/ 504031319 w 238"/>
              <a:gd name="T23" fmla="*/ 912297339 h 463"/>
              <a:gd name="T24" fmla="*/ 388104062 w 238"/>
              <a:gd name="T25" fmla="*/ 907257025 h 463"/>
              <a:gd name="T26" fmla="*/ 302418772 w 238"/>
              <a:gd name="T27" fmla="*/ 967740800 h 463"/>
              <a:gd name="T28" fmla="*/ 241935037 w 238"/>
              <a:gd name="T29" fmla="*/ 1144151811 h 463"/>
              <a:gd name="T30" fmla="*/ 131048141 w 238"/>
              <a:gd name="T31" fmla="*/ 1098788980 h 463"/>
              <a:gd name="T32" fmla="*/ 15120940 w 238"/>
              <a:gd name="T33" fmla="*/ 937498912 h 463"/>
              <a:gd name="T34" fmla="*/ 45362813 w 238"/>
              <a:gd name="T35" fmla="*/ 892136081 h 463"/>
              <a:gd name="T36" fmla="*/ 40322502 w 238"/>
              <a:gd name="T37" fmla="*/ 841732935 h 463"/>
              <a:gd name="T38" fmla="*/ 30241880 w 238"/>
              <a:gd name="T39" fmla="*/ 761087703 h 463"/>
              <a:gd name="T40" fmla="*/ 80645004 w 238"/>
              <a:gd name="T41" fmla="*/ 640120153 h 463"/>
              <a:gd name="T42" fmla="*/ 50403124 w 238"/>
              <a:gd name="T43" fmla="*/ 594757321 h 463"/>
              <a:gd name="T44" fmla="*/ 65524071 w 238"/>
              <a:gd name="T45" fmla="*/ 534273546 h 463"/>
              <a:gd name="T46" fmla="*/ 85685315 w 238"/>
              <a:gd name="T47" fmla="*/ 443547883 h 463"/>
              <a:gd name="T48" fmla="*/ 45362813 w 238"/>
              <a:gd name="T49" fmla="*/ 337701177 h 4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8"/>
              <a:gd name="T76" fmla="*/ 0 h 463"/>
              <a:gd name="T77" fmla="*/ 238 w 238"/>
              <a:gd name="T78" fmla="*/ 463 h 4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8" h="463">
                <a:moveTo>
                  <a:pt x="18" y="134"/>
                </a:moveTo>
                <a:lnTo>
                  <a:pt x="66" y="16"/>
                </a:lnTo>
                <a:cubicBezTo>
                  <a:pt x="80" y="0"/>
                  <a:pt x="86" y="35"/>
                  <a:pt x="100" y="40"/>
                </a:cubicBezTo>
                <a:cubicBezTo>
                  <a:pt x="114" y="45"/>
                  <a:pt x="137" y="40"/>
                  <a:pt x="148" y="46"/>
                </a:cubicBezTo>
                <a:cubicBezTo>
                  <a:pt x="159" y="52"/>
                  <a:pt x="160" y="65"/>
                  <a:pt x="168" y="74"/>
                </a:cubicBezTo>
                <a:cubicBezTo>
                  <a:pt x="176" y="83"/>
                  <a:pt x="194" y="93"/>
                  <a:pt x="198" y="102"/>
                </a:cubicBezTo>
                <a:cubicBezTo>
                  <a:pt x="202" y="111"/>
                  <a:pt x="193" y="118"/>
                  <a:pt x="192" y="128"/>
                </a:cubicBezTo>
                <a:cubicBezTo>
                  <a:pt x="191" y="138"/>
                  <a:pt x="193" y="150"/>
                  <a:pt x="192" y="162"/>
                </a:cubicBezTo>
                <a:cubicBezTo>
                  <a:pt x="191" y="174"/>
                  <a:pt x="181" y="177"/>
                  <a:pt x="188" y="200"/>
                </a:cubicBezTo>
                <a:cubicBezTo>
                  <a:pt x="195" y="223"/>
                  <a:pt x="230" y="277"/>
                  <a:pt x="234" y="298"/>
                </a:cubicBezTo>
                <a:cubicBezTo>
                  <a:pt x="238" y="319"/>
                  <a:pt x="218" y="313"/>
                  <a:pt x="212" y="324"/>
                </a:cubicBezTo>
                <a:cubicBezTo>
                  <a:pt x="206" y="335"/>
                  <a:pt x="209" y="356"/>
                  <a:pt x="200" y="362"/>
                </a:cubicBezTo>
                <a:cubicBezTo>
                  <a:pt x="191" y="368"/>
                  <a:pt x="167" y="356"/>
                  <a:pt x="154" y="360"/>
                </a:cubicBezTo>
                <a:cubicBezTo>
                  <a:pt x="141" y="364"/>
                  <a:pt x="130" y="368"/>
                  <a:pt x="120" y="384"/>
                </a:cubicBezTo>
                <a:cubicBezTo>
                  <a:pt x="110" y="400"/>
                  <a:pt x="107" y="445"/>
                  <a:pt x="96" y="454"/>
                </a:cubicBezTo>
                <a:cubicBezTo>
                  <a:pt x="85" y="463"/>
                  <a:pt x="67" y="450"/>
                  <a:pt x="52" y="436"/>
                </a:cubicBezTo>
                <a:cubicBezTo>
                  <a:pt x="37" y="422"/>
                  <a:pt x="12" y="386"/>
                  <a:pt x="6" y="372"/>
                </a:cubicBezTo>
                <a:cubicBezTo>
                  <a:pt x="0" y="358"/>
                  <a:pt x="16" y="360"/>
                  <a:pt x="18" y="354"/>
                </a:cubicBezTo>
                <a:cubicBezTo>
                  <a:pt x="20" y="348"/>
                  <a:pt x="17" y="343"/>
                  <a:pt x="16" y="334"/>
                </a:cubicBezTo>
                <a:cubicBezTo>
                  <a:pt x="15" y="325"/>
                  <a:pt x="9" y="315"/>
                  <a:pt x="12" y="302"/>
                </a:cubicBezTo>
                <a:cubicBezTo>
                  <a:pt x="15" y="289"/>
                  <a:pt x="31" y="265"/>
                  <a:pt x="32" y="254"/>
                </a:cubicBezTo>
                <a:cubicBezTo>
                  <a:pt x="33" y="243"/>
                  <a:pt x="21" y="243"/>
                  <a:pt x="20" y="236"/>
                </a:cubicBezTo>
                <a:cubicBezTo>
                  <a:pt x="19" y="229"/>
                  <a:pt x="24" y="222"/>
                  <a:pt x="26" y="212"/>
                </a:cubicBezTo>
                <a:cubicBezTo>
                  <a:pt x="28" y="202"/>
                  <a:pt x="35" y="189"/>
                  <a:pt x="34" y="176"/>
                </a:cubicBezTo>
                <a:cubicBezTo>
                  <a:pt x="33" y="163"/>
                  <a:pt x="21" y="143"/>
                  <a:pt x="18" y="134"/>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93" name="Picture 45" descr="1861 the Kingdom of Italy">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48515" y="4795840"/>
            <a:ext cx="116681" cy="7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4" name="Freeform 46"/>
          <p:cNvSpPr>
            <a:spLocks/>
          </p:cNvSpPr>
          <p:nvPr/>
        </p:nvSpPr>
        <p:spPr bwMode="auto">
          <a:xfrm>
            <a:off x="6075760" y="1889523"/>
            <a:ext cx="98822" cy="311944"/>
          </a:xfrm>
          <a:custGeom>
            <a:avLst/>
            <a:gdLst>
              <a:gd name="T0" fmla="*/ 0 w 83"/>
              <a:gd name="T1" fmla="*/ 660280828 h 262"/>
              <a:gd name="T2" fmla="*/ 35282053 w 83"/>
              <a:gd name="T3" fmla="*/ 345260551 h 262"/>
              <a:gd name="T4" fmla="*/ 209171404 w 83"/>
              <a:gd name="T5" fmla="*/ 0 h 262"/>
              <a:gd name="T6" fmla="*/ 0 60000 65536"/>
              <a:gd name="T7" fmla="*/ 0 60000 65536"/>
              <a:gd name="T8" fmla="*/ 0 60000 65536"/>
              <a:gd name="T9" fmla="*/ 0 w 83"/>
              <a:gd name="T10" fmla="*/ 0 h 262"/>
              <a:gd name="T11" fmla="*/ 83 w 83"/>
              <a:gd name="T12" fmla="*/ 262 h 262"/>
            </a:gdLst>
            <a:ahLst/>
            <a:cxnLst>
              <a:cxn ang="T6">
                <a:pos x="T0" y="T1"/>
              </a:cxn>
              <a:cxn ang="T7">
                <a:pos x="T2" y="T3"/>
              </a:cxn>
              <a:cxn ang="T8">
                <a:pos x="T4" y="T5"/>
              </a:cxn>
            </a:cxnLst>
            <a:rect l="T9" t="T10" r="T11" b="T12"/>
            <a:pathLst>
              <a:path w="83" h="262">
                <a:moveTo>
                  <a:pt x="0" y="262"/>
                </a:moveTo>
                <a:cubicBezTo>
                  <a:pt x="2" y="241"/>
                  <a:pt x="0" y="181"/>
                  <a:pt x="14" y="137"/>
                </a:cubicBezTo>
                <a:cubicBezTo>
                  <a:pt x="28" y="93"/>
                  <a:pt x="69" y="29"/>
                  <a:pt x="83"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096" name="Freeform 48"/>
          <p:cNvSpPr>
            <a:spLocks/>
          </p:cNvSpPr>
          <p:nvPr/>
        </p:nvSpPr>
        <p:spPr bwMode="auto">
          <a:xfrm>
            <a:off x="6167438" y="2132411"/>
            <a:ext cx="105966" cy="89297"/>
          </a:xfrm>
          <a:custGeom>
            <a:avLst/>
            <a:gdLst>
              <a:gd name="T0" fmla="*/ 0 w 89"/>
              <a:gd name="T1" fmla="*/ 5040291 h 75"/>
              <a:gd name="T2" fmla="*/ 57964598 w 89"/>
              <a:gd name="T3" fmla="*/ 22680514 h 75"/>
              <a:gd name="T4" fmla="*/ 80645283 w 89"/>
              <a:gd name="T5" fmla="*/ 20161163 h 75"/>
              <a:gd name="T6" fmla="*/ 133569551 w 89"/>
              <a:gd name="T7" fmla="*/ 75604364 h 75"/>
              <a:gd name="T8" fmla="*/ 186492208 w 89"/>
              <a:gd name="T9" fmla="*/ 52922269 h 75"/>
              <a:gd name="T10" fmla="*/ 219255187 w 89"/>
              <a:gd name="T11" fmla="*/ 105846125 h 75"/>
              <a:gd name="T12" fmla="*/ 148690537 w 89"/>
              <a:gd name="T13" fmla="*/ 181450464 h 75"/>
              <a:gd name="T14" fmla="*/ 110887279 w 89"/>
              <a:gd name="T15" fmla="*/ 158768368 h 75"/>
              <a:gd name="T16" fmla="*/ 75604954 w 89"/>
              <a:gd name="T17" fmla="*/ 163808658 h 75"/>
              <a:gd name="T18" fmla="*/ 15120992 w 89"/>
              <a:gd name="T19" fmla="*/ 83164004 h 75"/>
              <a:gd name="T20" fmla="*/ 30241984 w 89"/>
              <a:gd name="T21" fmla="*/ 50402905 h 75"/>
              <a:gd name="T22" fmla="*/ 0 w 89"/>
              <a:gd name="T23" fmla="*/ 5040291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5"/>
              <a:gd name="T38" fmla="*/ 89 w 89"/>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5">
                <a:moveTo>
                  <a:pt x="0" y="2"/>
                </a:moveTo>
                <a:cubicBezTo>
                  <a:pt x="4" y="0"/>
                  <a:pt x="18" y="8"/>
                  <a:pt x="23" y="9"/>
                </a:cubicBezTo>
                <a:cubicBezTo>
                  <a:pt x="28" y="10"/>
                  <a:pt x="27" y="5"/>
                  <a:pt x="32" y="8"/>
                </a:cubicBezTo>
                <a:cubicBezTo>
                  <a:pt x="37" y="11"/>
                  <a:pt x="46" y="28"/>
                  <a:pt x="53" y="30"/>
                </a:cubicBezTo>
                <a:cubicBezTo>
                  <a:pt x="60" y="32"/>
                  <a:pt x="68" y="19"/>
                  <a:pt x="74" y="21"/>
                </a:cubicBezTo>
                <a:cubicBezTo>
                  <a:pt x="80" y="23"/>
                  <a:pt x="89" y="34"/>
                  <a:pt x="87" y="42"/>
                </a:cubicBezTo>
                <a:cubicBezTo>
                  <a:pt x="85" y="50"/>
                  <a:pt x="66" y="69"/>
                  <a:pt x="59" y="72"/>
                </a:cubicBezTo>
                <a:cubicBezTo>
                  <a:pt x="52" y="75"/>
                  <a:pt x="49" y="64"/>
                  <a:pt x="44" y="63"/>
                </a:cubicBezTo>
                <a:cubicBezTo>
                  <a:pt x="39" y="62"/>
                  <a:pt x="36" y="70"/>
                  <a:pt x="30" y="65"/>
                </a:cubicBezTo>
                <a:cubicBezTo>
                  <a:pt x="24" y="60"/>
                  <a:pt x="9" y="40"/>
                  <a:pt x="6" y="33"/>
                </a:cubicBezTo>
                <a:cubicBezTo>
                  <a:pt x="3" y="26"/>
                  <a:pt x="13" y="25"/>
                  <a:pt x="12" y="20"/>
                </a:cubicBezTo>
                <a:cubicBezTo>
                  <a:pt x="11" y="15"/>
                  <a:pt x="2" y="6"/>
                  <a:pt x="0" y="2"/>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97" name="Freeform 49"/>
          <p:cNvSpPr>
            <a:spLocks/>
          </p:cNvSpPr>
          <p:nvPr/>
        </p:nvSpPr>
        <p:spPr bwMode="auto">
          <a:xfrm>
            <a:off x="6281738" y="2239567"/>
            <a:ext cx="114300" cy="77390"/>
          </a:xfrm>
          <a:custGeom>
            <a:avLst/>
            <a:gdLst>
              <a:gd name="T0" fmla="*/ 22682199 w 96"/>
              <a:gd name="T1" fmla="*/ 12599924 h 65"/>
              <a:gd name="T2" fmla="*/ 65524066 w 96"/>
              <a:gd name="T3" fmla="*/ 7559638 h 65"/>
              <a:gd name="T4" fmla="*/ 133567495 w 96"/>
              <a:gd name="T5" fmla="*/ 52922231 h 65"/>
              <a:gd name="T6" fmla="*/ 189012502 w 96"/>
              <a:gd name="T7" fmla="*/ 27720790 h 65"/>
              <a:gd name="T8" fmla="*/ 239415661 w 96"/>
              <a:gd name="T9" fmla="*/ 88204231 h 65"/>
              <a:gd name="T10" fmla="*/ 204133435 w 96"/>
              <a:gd name="T11" fmla="*/ 120966907 h 65"/>
              <a:gd name="T12" fmla="*/ 196572175 w 96"/>
              <a:gd name="T13" fmla="*/ 163808541 h 65"/>
              <a:gd name="T14" fmla="*/ 156249687 w 96"/>
              <a:gd name="T15" fmla="*/ 118445970 h 65"/>
              <a:gd name="T16" fmla="*/ 68043428 w 96"/>
              <a:gd name="T17" fmla="*/ 110886335 h 65"/>
              <a:gd name="T18" fmla="*/ 37801550 w 96"/>
              <a:gd name="T19" fmla="*/ 88204231 h 65"/>
              <a:gd name="T20" fmla="*/ 0 w 96"/>
              <a:gd name="T21" fmla="*/ 65523739 h 65"/>
              <a:gd name="T22" fmla="*/ 37801550 w 96"/>
              <a:gd name="T23" fmla="*/ 37801361 h 65"/>
              <a:gd name="T24" fmla="*/ 22682199 w 96"/>
              <a:gd name="T25" fmla="*/ 1259992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65"/>
              <a:gd name="T41" fmla="*/ 96 w 96"/>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65">
                <a:moveTo>
                  <a:pt x="9" y="5"/>
                </a:moveTo>
                <a:cubicBezTo>
                  <a:pt x="13" y="3"/>
                  <a:pt x="19" y="0"/>
                  <a:pt x="26" y="3"/>
                </a:cubicBezTo>
                <a:cubicBezTo>
                  <a:pt x="33" y="6"/>
                  <a:pt x="45" y="20"/>
                  <a:pt x="53" y="21"/>
                </a:cubicBezTo>
                <a:cubicBezTo>
                  <a:pt x="61" y="22"/>
                  <a:pt x="68" y="9"/>
                  <a:pt x="75" y="11"/>
                </a:cubicBezTo>
                <a:cubicBezTo>
                  <a:pt x="82" y="13"/>
                  <a:pt x="94" y="29"/>
                  <a:pt x="95" y="35"/>
                </a:cubicBezTo>
                <a:cubicBezTo>
                  <a:pt x="96" y="41"/>
                  <a:pt x="84" y="43"/>
                  <a:pt x="81" y="48"/>
                </a:cubicBezTo>
                <a:cubicBezTo>
                  <a:pt x="78" y="53"/>
                  <a:pt x="81" y="65"/>
                  <a:pt x="78" y="65"/>
                </a:cubicBezTo>
                <a:cubicBezTo>
                  <a:pt x="75" y="65"/>
                  <a:pt x="70" y="50"/>
                  <a:pt x="62" y="47"/>
                </a:cubicBezTo>
                <a:cubicBezTo>
                  <a:pt x="54" y="44"/>
                  <a:pt x="35" y="46"/>
                  <a:pt x="27" y="44"/>
                </a:cubicBezTo>
                <a:cubicBezTo>
                  <a:pt x="19" y="42"/>
                  <a:pt x="19" y="38"/>
                  <a:pt x="15" y="35"/>
                </a:cubicBezTo>
                <a:cubicBezTo>
                  <a:pt x="11" y="32"/>
                  <a:pt x="0" y="29"/>
                  <a:pt x="0" y="26"/>
                </a:cubicBezTo>
                <a:cubicBezTo>
                  <a:pt x="0" y="23"/>
                  <a:pt x="14" y="18"/>
                  <a:pt x="15" y="15"/>
                </a:cubicBezTo>
                <a:cubicBezTo>
                  <a:pt x="16" y="12"/>
                  <a:pt x="10" y="7"/>
                  <a:pt x="9" y="5"/>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98" name="Freeform 50"/>
          <p:cNvSpPr>
            <a:spLocks/>
          </p:cNvSpPr>
          <p:nvPr/>
        </p:nvSpPr>
        <p:spPr bwMode="auto">
          <a:xfrm>
            <a:off x="6299598" y="2115741"/>
            <a:ext cx="157163" cy="117872"/>
          </a:xfrm>
          <a:custGeom>
            <a:avLst/>
            <a:gdLst>
              <a:gd name="T0" fmla="*/ 7559675 w 132"/>
              <a:gd name="T1" fmla="*/ 57962623 h 99"/>
              <a:gd name="T2" fmla="*/ 65524057 w 132"/>
              <a:gd name="T3" fmla="*/ 85685038 h 99"/>
              <a:gd name="T4" fmla="*/ 103325590 w 132"/>
              <a:gd name="T5" fmla="*/ 65523859 h 99"/>
              <a:gd name="T6" fmla="*/ 141128734 w 132"/>
              <a:gd name="T7" fmla="*/ 80644743 h 99"/>
              <a:gd name="T8" fmla="*/ 181451216 w 132"/>
              <a:gd name="T9" fmla="*/ 47882020 h 99"/>
              <a:gd name="T10" fmla="*/ 211693126 w 132"/>
              <a:gd name="T11" fmla="*/ 50402962 h 99"/>
              <a:gd name="T12" fmla="*/ 264615589 w 132"/>
              <a:gd name="T13" fmla="*/ 2519354 h 99"/>
              <a:gd name="T14" fmla="*/ 330141209 w 132"/>
              <a:gd name="T15" fmla="*/ 35282077 h 99"/>
              <a:gd name="T16" fmla="*/ 249494659 w 132"/>
              <a:gd name="T17" fmla="*/ 103325277 h 99"/>
              <a:gd name="T18" fmla="*/ 264615589 w 132"/>
              <a:gd name="T19" fmla="*/ 153728251 h 99"/>
              <a:gd name="T20" fmla="*/ 234373728 w 132"/>
              <a:gd name="T21" fmla="*/ 206652141 h 99"/>
              <a:gd name="T22" fmla="*/ 209172178 w 132"/>
              <a:gd name="T23" fmla="*/ 199090905 h 99"/>
              <a:gd name="T24" fmla="*/ 181451216 w 132"/>
              <a:gd name="T25" fmla="*/ 244453609 h 99"/>
              <a:gd name="T26" fmla="*/ 156249665 w 132"/>
              <a:gd name="T27" fmla="*/ 168849135 h 99"/>
              <a:gd name="T28" fmla="*/ 95765918 w 132"/>
              <a:gd name="T29" fmla="*/ 168849135 h 99"/>
              <a:gd name="T30" fmla="*/ 80644988 w 132"/>
              <a:gd name="T31" fmla="*/ 148687956 h 99"/>
              <a:gd name="T32" fmla="*/ 12599985 w 132"/>
              <a:gd name="T33" fmla="*/ 118446186 h 99"/>
              <a:gd name="T34" fmla="*/ 7559675 w 132"/>
              <a:gd name="T35" fmla="*/ 57962623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9"/>
              <a:gd name="T56" fmla="*/ 132 w 13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9">
                <a:moveTo>
                  <a:pt x="3" y="23"/>
                </a:moveTo>
                <a:cubicBezTo>
                  <a:pt x="6" y="21"/>
                  <a:pt x="20" y="33"/>
                  <a:pt x="26" y="34"/>
                </a:cubicBezTo>
                <a:cubicBezTo>
                  <a:pt x="32" y="35"/>
                  <a:pt x="36" y="26"/>
                  <a:pt x="41" y="26"/>
                </a:cubicBezTo>
                <a:cubicBezTo>
                  <a:pt x="46" y="26"/>
                  <a:pt x="51" y="33"/>
                  <a:pt x="56" y="32"/>
                </a:cubicBezTo>
                <a:cubicBezTo>
                  <a:pt x="61" y="31"/>
                  <a:pt x="67" y="21"/>
                  <a:pt x="72" y="19"/>
                </a:cubicBezTo>
                <a:cubicBezTo>
                  <a:pt x="77" y="17"/>
                  <a:pt x="79" y="23"/>
                  <a:pt x="84" y="20"/>
                </a:cubicBezTo>
                <a:cubicBezTo>
                  <a:pt x="89" y="17"/>
                  <a:pt x="97" y="2"/>
                  <a:pt x="105" y="1"/>
                </a:cubicBezTo>
                <a:cubicBezTo>
                  <a:pt x="113" y="0"/>
                  <a:pt x="132" y="7"/>
                  <a:pt x="131" y="14"/>
                </a:cubicBezTo>
                <a:cubicBezTo>
                  <a:pt x="130" y="21"/>
                  <a:pt x="103" y="33"/>
                  <a:pt x="99" y="41"/>
                </a:cubicBezTo>
                <a:cubicBezTo>
                  <a:pt x="95" y="49"/>
                  <a:pt x="106" y="54"/>
                  <a:pt x="105" y="61"/>
                </a:cubicBezTo>
                <a:cubicBezTo>
                  <a:pt x="104" y="68"/>
                  <a:pt x="97" y="79"/>
                  <a:pt x="93" y="82"/>
                </a:cubicBezTo>
                <a:cubicBezTo>
                  <a:pt x="89" y="85"/>
                  <a:pt x="86" y="77"/>
                  <a:pt x="83" y="79"/>
                </a:cubicBezTo>
                <a:cubicBezTo>
                  <a:pt x="80" y="81"/>
                  <a:pt x="75" y="99"/>
                  <a:pt x="72" y="97"/>
                </a:cubicBezTo>
                <a:cubicBezTo>
                  <a:pt x="69" y="95"/>
                  <a:pt x="68" y="72"/>
                  <a:pt x="62" y="67"/>
                </a:cubicBezTo>
                <a:cubicBezTo>
                  <a:pt x="56" y="62"/>
                  <a:pt x="43" y="68"/>
                  <a:pt x="38" y="67"/>
                </a:cubicBezTo>
                <a:cubicBezTo>
                  <a:pt x="33" y="66"/>
                  <a:pt x="37" y="62"/>
                  <a:pt x="32" y="59"/>
                </a:cubicBezTo>
                <a:cubicBezTo>
                  <a:pt x="27" y="56"/>
                  <a:pt x="10" y="53"/>
                  <a:pt x="5" y="47"/>
                </a:cubicBezTo>
                <a:cubicBezTo>
                  <a:pt x="0" y="41"/>
                  <a:pt x="0" y="25"/>
                  <a:pt x="3" y="23"/>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099" name="Picture 51"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100" name="Freeform 52"/>
          <p:cNvSpPr>
            <a:spLocks/>
          </p:cNvSpPr>
          <p:nvPr/>
        </p:nvSpPr>
        <p:spPr bwMode="auto">
          <a:xfrm>
            <a:off x="5753101" y="875111"/>
            <a:ext cx="1035844" cy="782240"/>
          </a:xfrm>
          <a:custGeom>
            <a:avLst/>
            <a:gdLst>
              <a:gd name="T0" fmla="*/ 1537295877 w 651"/>
              <a:gd name="T1" fmla="*/ 0 h 657"/>
              <a:gd name="T2" fmla="*/ 1544857140 w 651"/>
              <a:gd name="T3" fmla="*/ 209172096 h 657"/>
              <a:gd name="T4" fmla="*/ 1610381210 w 651"/>
              <a:gd name="T5" fmla="*/ 443547321 h 657"/>
              <a:gd name="T6" fmla="*/ 1565018392 w 651"/>
              <a:gd name="T7" fmla="*/ 589716259 h 657"/>
              <a:gd name="T8" fmla="*/ 1572578068 w 651"/>
              <a:gd name="T9" fmla="*/ 806449512 h 657"/>
              <a:gd name="T10" fmla="*/ 1491933059 w 651"/>
              <a:gd name="T11" fmla="*/ 972779882 h 657"/>
              <a:gd name="T12" fmla="*/ 1310481789 w 651"/>
              <a:gd name="T13" fmla="*/ 1149190669 h 657"/>
              <a:gd name="T14" fmla="*/ 1247478670 w 651"/>
              <a:gd name="T15" fmla="*/ 1353322358 h 657"/>
              <a:gd name="T16" fmla="*/ 1043345198 w 651"/>
              <a:gd name="T17" fmla="*/ 1247475885 h 657"/>
              <a:gd name="T18" fmla="*/ 1005543644 w 651"/>
              <a:gd name="T19" fmla="*/ 1312999892 h 657"/>
              <a:gd name="T20" fmla="*/ 909777696 w 651"/>
              <a:gd name="T21" fmla="*/ 1350802997 h 657"/>
              <a:gd name="T22" fmla="*/ 819051863 w 651"/>
              <a:gd name="T23" fmla="*/ 1345762689 h 657"/>
              <a:gd name="T24" fmla="*/ 773689045 w 651"/>
              <a:gd name="T25" fmla="*/ 1403725440 h 657"/>
              <a:gd name="T26" fmla="*/ 675402147 w 651"/>
              <a:gd name="T27" fmla="*/ 1534773453 h 657"/>
              <a:gd name="T28" fmla="*/ 544354008 w 651"/>
              <a:gd name="T29" fmla="*/ 1625499001 h 657"/>
              <a:gd name="T30" fmla="*/ 403225143 w 651"/>
              <a:gd name="T31" fmla="*/ 1655740850 h 657"/>
              <a:gd name="T32" fmla="*/ 264617328 w 651"/>
              <a:gd name="T33" fmla="*/ 1630539309 h 657"/>
              <a:gd name="T34" fmla="*/ 219254511 w 651"/>
              <a:gd name="T35" fmla="*/ 1607858716 h 657"/>
              <a:gd name="T36" fmla="*/ 183972270 w 651"/>
              <a:gd name="T37" fmla="*/ 1519652529 h 657"/>
              <a:gd name="T38" fmla="*/ 17641896 w 651"/>
              <a:gd name="T39" fmla="*/ 1290319299 h 657"/>
              <a:gd name="T40" fmla="*/ 90725660 w 651"/>
              <a:gd name="T41" fmla="*/ 1202113111 h 657"/>
              <a:gd name="T42" fmla="*/ 30241891 w 651"/>
              <a:gd name="T43" fmla="*/ 1096266639 h 657"/>
              <a:gd name="T44" fmla="*/ 37803154 w 651"/>
              <a:gd name="T45" fmla="*/ 980339550 h 657"/>
              <a:gd name="T46" fmla="*/ 45362830 w 651"/>
              <a:gd name="T47" fmla="*/ 869452769 h 657"/>
              <a:gd name="T48" fmla="*/ 40322517 w 651"/>
              <a:gd name="T49" fmla="*/ 791328588 h 657"/>
              <a:gd name="T50" fmla="*/ 37803154 w 651"/>
              <a:gd name="T51" fmla="*/ 688001475 h 657"/>
              <a:gd name="T52" fmla="*/ 136088502 w 651"/>
              <a:gd name="T53" fmla="*/ 635079033 h 657"/>
              <a:gd name="T54" fmla="*/ 229335137 w 651"/>
              <a:gd name="T55" fmla="*/ 519151944 h 657"/>
              <a:gd name="T56" fmla="*/ 136088502 w 651"/>
              <a:gd name="T57" fmla="*/ 587195311 h 657"/>
              <a:gd name="T58" fmla="*/ 115927250 w 651"/>
              <a:gd name="T59" fmla="*/ 400703808 h 657"/>
              <a:gd name="T60" fmla="*/ 267136691 w 651"/>
              <a:gd name="T61" fmla="*/ 398184448 h 657"/>
              <a:gd name="T62" fmla="*/ 158770704 w 651"/>
              <a:gd name="T63" fmla="*/ 360381343 h 657"/>
              <a:gd name="T64" fmla="*/ 146169128 w 651"/>
              <a:gd name="T65" fmla="*/ 254534870 h 657"/>
              <a:gd name="T66" fmla="*/ 168851330 w 651"/>
              <a:gd name="T67" fmla="*/ 143648040 h 657"/>
              <a:gd name="T68" fmla="*/ 282257630 w 651"/>
              <a:gd name="T69" fmla="*/ 118446499 h 657"/>
              <a:gd name="T70" fmla="*/ 433467121 w 651"/>
              <a:gd name="T71" fmla="*/ 156249604 h 657"/>
              <a:gd name="T72" fmla="*/ 204133522 w 651"/>
              <a:gd name="T73" fmla="*/ 60483723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1"/>
              <a:gd name="T112" fmla="*/ 0 h 657"/>
              <a:gd name="T113" fmla="*/ 651 w 65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101" name="Picture 53"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102" name="Freeform 54"/>
          <p:cNvSpPr>
            <a:spLocks/>
          </p:cNvSpPr>
          <p:nvPr/>
        </p:nvSpPr>
        <p:spPr bwMode="auto">
          <a:xfrm>
            <a:off x="6287692" y="1464471"/>
            <a:ext cx="58340" cy="184547"/>
          </a:xfrm>
          <a:custGeom>
            <a:avLst/>
            <a:gdLst>
              <a:gd name="T0" fmla="*/ 0 w 49"/>
              <a:gd name="T1" fmla="*/ 390625752 h 155"/>
              <a:gd name="T2" fmla="*/ 93244384 w 49"/>
              <a:gd name="T3" fmla="*/ 216733892 h 155"/>
              <a:gd name="T4" fmla="*/ 123486080 w 49"/>
              <a:gd name="T5" fmla="*/ 0 h 155"/>
              <a:gd name="T6" fmla="*/ 0 60000 65536"/>
              <a:gd name="T7" fmla="*/ 0 60000 65536"/>
              <a:gd name="T8" fmla="*/ 0 60000 65536"/>
              <a:gd name="T9" fmla="*/ 0 w 49"/>
              <a:gd name="T10" fmla="*/ 0 h 155"/>
              <a:gd name="T11" fmla="*/ 49 w 49"/>
              <a:gd name="T12" fmla="*/ 155 h 155"/>
            </a:gdLst>
            <a:ahLst/>
            <a:cxnLst>
              <a:cxn ang="T6">
                <a:pos x="T0" y="T1"/>
              </a:cxn>
              <a:cxn ang="T7">
                <a:pos x="T2" y="T3"/>
              </a:cxn>
              <a:cxn ang="T8">
                <a:pos x="T4" y="T5"/>
              </a:cxn>
            </a:cxnLst>
            <a:rect l="T9" t="T10" r="T11" b="T12"/>
            <a:pathLst>
              <a:path w="49" h="155">
                <a:moveTo>
                  <a:pt x="0" y="155"/>
                </a:moveTo>
                <a:cubicBezTo>
                  <a:pt x="6" y="144"/>
                  <a:pt x="29" y="112"/>
                  <a:pt x="37" y="86"/>
                </a:cubicBezTo>
                <a:cubicBezTo>
                  <a:pt x="45" y="60"/>
                  <a:pt x="47" y="18"/>
                  <a:pt x="49"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03" name="Freeform 55"/>
          <p:cNvSpPr>
            <a:spLocks/>
          </p:cNvSpPr>
          <p:nvPr/>
        </p:nvSpPr>
        <p:spPr bwMode="auto">
          <a:xfrm>
            <a:off x="6059092" y="1626396"/>
            <a:ext cx="58340" cy="184547"/>
          </a:xfrm>
          <a:custGeom>
            <a:avLst/>
            <a:gdLst>
              <a:gd name="T0" fmla="*/ 0 w 49"/>
              <a:gd name="T1" fmla="*/ 390625752 h 155"/>
              <a:gd name="T2" fmla="*/ 93244384 w 49"/>
              <a:gd name="T3" fmla="*/ 216733892 h 155"/>
              <a:gd name="T4" fmla="*/ 123486080 w 49"/>
              <a:gd name="T5" fmla="*/ 0 h 155"/>
              <a:gd name="T6" fmla="*/ 0 60000 65536"/>
              <a:gd name="T7" fmla="*/ 0 60000 65536"/>
              <a:gd name="T8" fmla="*/ 0 60000 65536"/>
              <a:gd name="T9" fmla="*/ 0 w 49"/>
              <a:gd name="T10" fmla="*/ 0 h 155"/>
              <a:gd name="T11" fmla="*/ 49 w 49"/>
              <a:gd name="T12" fmla="*/ 155 h 155"/>
            </a:gdLst>
            <a:ahLst/>
            <a:cxnLst>
              <a:cxn ang="T6">
                <a:pos x="T0" y="T1"/>
              </a:cxn>
              <a:cxn ang="T7">
                <a:pos x="T2" y="T3"/>
              </a:cxn>
              <a:cxn ang="T8">
                <a:pos x="T4" y="T5"/>
              </a:cxn>
            </a:cxnLst>
            <a:rect l="T9" t="T10" r="T11" b="T12"/>
            <a:pathLst>
              <a:path w="49" h="155">
                <a:moveTo>
                  <a:pt x="0" y="155"/>
                </a:moveTo>
                <a:cubicBezTo>
                  <a:pt x="6" y="144"/>
                  <a:pt x="29" y="112"/>
                  <a:pt x="37" y="86"/>
                </a:cubicBezTo>
                <a:cubicBezTo>
                  <a:pt x="45" y="60"/>
                  <a:pt x="47" y="18"/>
                  <a:pt x="49"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04" name="Freeform 56"/>
          <p:cNvSpPr>
            <a:spLocks/>
          </p:cNvSpPr>
          <p:nvPr/>
        </p:nvSpPr>
        <p:spPr bwMode="auto">
          <a:xfrm>
            <a:off x="5699522" y="901306"/>
            <a:ext cx="122634" cy="211931"/>
          </a:xfrm>
          <a:custGeom>
            <a:avLst/>
            <a:gdLst>
              <a:gd name="T0" fmla="*/ 0 w 103"/>
              <a:gd name="T1" fmla="*/ 448587857 h 178"/>
              <a:gd name="T2" fmla="*/ 83164108 w 103"/>
              <a:gd name="T3" fmla="*/ 206652791 h 178"/>
              <a:gd name="T4" fmla="*/ 259574529 w 103"/>
              <a:gd name="T5" fmla="*/ 0 h 178"/>
              <a:gd name="T6" fmla="*/ 0 60000 65536"/>
              <a:gd name="T7" fmla="*/ 0 60000 65536"/>
              <a:gd name="T8" fmla="*/ 0 60000 65536"/>
              <a:gd name="T9" fmla="*/ 0 w 103"/>
              <a:gd name="T10" fmla="*/ 0 h 178"/>
              <a:gd name="T11" fmla="*/ 103 w 103"/>
              <a:gd name="T12" fmla="*/ 178 h 178"/>
            </a:gdLst>
            <a:ahLst/>
            <a:cxnLst>
              <a:cxn ang="T6">
                <a:pos x="T0" y="T1"/>
              </a:cxn>
              <a:cxn ang="T7">
                <a:pos x="T2" y="T3"/>
              </a:cxn>
              <a:cxn ang="T8">
                <a:pos x="T4" y="T5"/>
              </a:cxn>
            </a:cxnLst>
            <a:rect l="T9" t="T10" r="T11" b="T12"/>
            <a:pathLst>
              <a:path w="103" h="178">
                <a:moveTo>
                  <a:pt x="0" y="178"/>
                </a:moveTo>
                <a:cubicBezTo>
                  <a:pt x="5" y="162"/>
                  <a:pt x="16" y="112"/>
                  <a:pt x="33" y="82"/>
                </a:cubicBezTo>
                <a:cubicBezTo>
                  <a:pt x="50" y="52"/>
                  <a:pt x="89" y="17"/>
                  <a:pt x="103"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05" name="Freeform 57"/>
          <p:cNvSpPr>
            <a:spLocks/>
          </p:cNvSpPr>
          <p:nvPr/>
        </p:nvSpPr>
        <p:spPr bwMode="auto">
          <a:xfrm>
            <a:off x="5691188" y="1178720"/>
            <a:ext cx="148829" cy="263129"/>
          </a:xfrm>
          <a:custGeom>
            <a:avLst/>
            <a:gdLst>
              <a:gd name="T0" fmla="*/ 32762912 w 125"/>
              <a:gd name="T1" fmla="*/ 556956163 h 221"/>
              <a:gd name="T2" fmla="*/ 47883884 w 125"/>
              <a:gd name="T3" fmla="*/ 209174102 h 221"/>
              <a:gd name="T4" fmla="*/ 315021141 w 125"/>
              <a:gd name="T5" fmla="*/ 0 h 221"/>
              <a:gd name="T6" fmla="*/ 0 60000 65536"/>
              <a:gd name="T7" fmla="*/ 0 60000 65536"/>
              <a:gd name="T8" fmla="*/ 0 60000 65536"/>
              <a:gd name="T9" fmla="*/ 0 w 125"/>
              <a:gd name="T10" fmla="*/ 0 h 221"/>
              <a:gd name="T11" fmla="*/ 125 w 125"/>
              <a:gd name="T12" fmla="*/ 221 h 221"/>
            </a:gdLst>
            <a:ahLst/>
            <a:cxnLst>
              <a:cxn ang="T6">
                <a:pos x="T0" y="T1"/>
              </a:cxn>
              <a:cxn ang="T7">
                <a:pos x="T2" y="T3"/>
              </a:cxn>
              <a:cxn ang="T8">
                <a:pos x="T4" y="T5"/>
              </a:cxn>
            </a:cxnLst>
            <a:rect l="T9" t="T10" r="T11" b="T12"/>
            <a:pathLst>
              <a:path w="125" h="221">
                <a:moveTo>
                  <a:pt x="13" y="221"/>
                </a:moveTo>
                <a:cubicBezTo>
                  <a:pt x="14" y="198"/>
                  <a:pt x="0" y="120"/>
                  <a:pt x="19" y="83"/>
                </a:cubicBezTo>
                <a:cubicBezTo>
                  <a:pt x="38" y="46"/>
                  <a:pt x="103" y="17"/>
                  <a:pt x="125"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grpSp>
        <p:nvGrpSpPr>
          <p:cNvPr id="4" name="Group 78"/>
          <p:cNvGrpSpPr>
            <a:grpSpLocks/>
          </p:cNvGrpSpPr>
          <p:nvPr/>
        </p:nvGrpSpPr>
        <p:grpSpPr bwMode="auto">
          <a:xfrm>
            <a:off x="5556649" y="3165872"/>
            <a:ext cx="196453" cy="338138"/>
            <a:chOff x="2433" y="1941"/>
            <a:chExt cx="165" cy="284"/>
          </a:xfrm>
        </p:grpSpPr>
        <p:sp>
          <p:nvSpPr>
            <p:cNvPr id="3232" name="Freeform 59"/>
            <p:cNvSpPr>
              <a:spLocks/>
            </p:cNvSpPr>
            <p:nvPr/>
          </p:nvSpPr>
          <p:spPr bwMode="auto">
            <a:xfrm>
              <a:off x="2433" y="1952"/>
              <a:ext cx="158" cy="273"/>
            </a:xfrm>
            <a:custGeom>
              <a:avLst/>
              <a:gdLst>
                <a:gd name="T0" fmla="*/ 0 w 158"/>
                <a:gd name="T1" fmla="*/ 0 h 273"/>
                <a:gd name="T2" fmla="*/ 44 w 158"/>
                <a:gd name="T3" fmla="*/ 36 h 273"/>
                <a:gd name="T4" fmla="*/ 158 w 158"/>
                <a:gd name="T5" fmla="*/ 61 h 273"/>
                <a:gd name="T6" fmla="*/ 84 w 158"/>
                <a:gd name="T7" fmla="*/ 157 h 273"/>
                <a:gd name="T8" fmla="*/ 81 w 158"/>
                <a:gd name="T9" fmla="*/ 273 h 273"/>
                <a:gd name="T10" fmla="*/ 0 60000 65536"/>
                <a:gd name="T11" fmla="*/ 0 60000 65536"/>
                <a:gd name="T12" fmla="*/ 0 60000 65536"/>
                <a:gd name="T13" fmla="*/ 0 60000 65536"/>
                <a:gd name="T14" fmla="*/ 0 60000 65536"/>
                <a:gd name="T15" fmla="*/ 0 w 158"/>
                <a:gd name="T16" fmla="*/ 0 h 273"/>
                <a:gd name="T17" fmla="*/ 158 w 158"/>
                <a:gd name="T18" fmla="*/ 273 h 273"/>
              </a:gdLst>
              <a:ahLst/>
              <a:cxnLst>
                <a:cxn ang="T10">
                  <a:pos x="T0" y="T1"/>
                </a:cxn>
                <a:cxn ang="T11">
                  <a:pos x="T2" y="T3"/>
                </a:cxn>
                <a:cxn ang="T12">
                  <a:pos x="T4" y="T5"/>
                </a:cxn>
                <a:cxn ang="T13">
                  <a:pos x="T6" y="T7"/>
                </a:cxn>
                <a:cxn ang="T14">
                  <a:pos x="T8" y="T9"/>
                </a:cxn>
              </a:cxnLst>
              <a:rect l="T15" t="T16" r="T17" b="T18"/>
              <a:pathLst>
                <a:path w="158" h="273">
                  <a:moveTo>
                    <a:pt x="0" y="0"/>
                  </a:moveTo>
                  <a:lnTo>
                    <a:pt x="44" y="36"/>
                  </a:lnTo>
                  <a:lnTo>
                    <a:pt x="158" y="61"/>
                  </a:lnTo>
                  <a:lnTo>
                    <a:pt x="84" y="157"/>
                  </a:lnTo>
                  <a:lnTo>
                    <a:pt x="81" y="273"/>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233" name="Line 60"/>
            <p:cNvSpPr>
              <a:spLocks noChangeShapeType="1"/>
            </p:cNvSpPr>
            <p:nvPr/>
          </p:nvSpPr>
          <p:spPr bwMode="auto">
            <a:xfrm flipH="1">
              <a:off x="2441" y="1941"/>
              <a:ext cx="9" cy="14"/>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4" name="Line 61"/>
            <p:cNvSpPr>
              <a:spLocks noChangeShapeType="1"/>
            </p:cNvSpPr>
            <p:nvPr/>
          </p:nvSpPr>
          <p:spPr bwMode="auto">
            <a:xfrm flipH="1">
              <a:off x="2454" y="1953"/>
              <a:ext cx="9" cy="14"/>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5" name="Line 62"/>
            <p:cNvSpPr>
              <a:spLocks noChangeShapeType="1"/>
            </p:cNvSpPr>
            <p:nvPr/>
          </p:nvSpPr>
          <p:spPr bwMode="auto">
            <a:xfrm flipH="1">
              <a:off x="2468" y="1967"/>
              <a:ext cx="9" cy="14"/>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6" name="Line 63"/>
            <p:cNvSpPr>
              <a:spLocks noChangeShapeType="1"/>
            </p:cNvSpPr>
            <p:nvPr/>
          </p:nvSpPr>
          <p:spPr bwMode="auto">
            <a:xfrm flipH="1">
              <a:off x="2495" y="1976"/>
              <a:ext cx="3" cy="1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7" name="Line 64"/>
            <p:cNvSpPr>
              <a:spLocks noChangeShapeType="1"/>
            </p:cNvSpPr>
            <p:nvPr/>
          </p:nvSpPr>
          <p:spPr bwMode="auto">
            <a:xfrm flipH="1">
              <a:off x="2513" y="1982"/>
              <a:ext cx="3" cy="1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8" name="Line 65"/>
            <p:cNvSpPr>
              <a:spLocks noChangeShapeType="1"/>
            </p:cNvSpPr>
            <p:nvPr/>
          </p:nvSpPr>
          <p:spPr bwMode="auto">
            <a:xfrm flipH="1">
              <a:off x="2534" y="1985"/>
              <a:ext cx="3" cy="1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9" name="Line 66"/>
            <p:cNvSpPr>
              <a:spLocks noChangeShapeType="1"/>
            </p:cNvSpPr>
            <p:nvPr/>
          </p:nvSpPr>
          <p:spPr bwMode="auto">
            <a:xfrm flipH="1">
              <a:off x="2557" y="1989"/>
              <a:ext cx="3" cy="1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0" name="Line 67"/>
            <p:cNvSpPr>
              <a:spLocks noChangeShapeType="1"/>
            </p:cNvSpPr>
            <p:nvPr/>
          </p:nvSpPr>
          <p:spPr bwMode="auto">
            <a:xfrm flipH="1">
              <a:off x="2576" y="1994"/>
              <a:ext cx="3" cy="15"/>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1" name="Line 68"/>
            <p:cNvSpPr>
              <a:spLocks noChangeShapeType="1"/>
            </p:cNvSpPr>
            <p:nvPr/>
          </p:nvSpPr>
          <p:spPr bwMode="auto">
            <a:xfrm>
              <a:off x="2579" y="2020"/>
              <a:ext cx="19" cy="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2" name="Line 69"/>
            <p:cNvSpPr>
              <a:spLocks noChangeShapeType="1"/>
            </p:cNvSpPr>
            <p:nvPr/>
          </p:nvSpPr>
          <p:spPr bwMode="auto">
            <a:xfrm>
              <a:off x="2567" y="2038"/>
              <a:ext cx="19" cy="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3" name="Line 70"/>
            <p:cNvSpPr>
              <a:spLocks noChangeShapeType="1"/>
            </p:cNvSpPr>
            <p:nvPr/>
          </p:nvSpPr>
          <p:spPr bwMode="auto">
            <a:xfrm>
              <a:off x="2554" y="2056"/>
              <a:ext cx="19" cy="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4" name="Line 71"/>
            <p:cNvSpPr>
              <a:spLocks noChangeShapeType="1"/>
            </p:cNvSpPr>
            <p:nvPr/>
          </p:nvSpPr>
          <p:spPr bwMode="auto">
            <a:xfrm>
              <a:off x="2541" y="2070"/>
              <a:ext cx="19" cy="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5" name="Line 72"/>
            <p:cNvSpPr>
              <a:spLocks noChangeShapeType="1"/>
            </p:cNvSpPr>
            <p:nvPr/>
          </p:nvSpPr>
          <p:spPr bwMode="auto">
            <a:xfrm>
              <a:off x="2531" y="2086"/>
              <a:ext cx="19" cy="12"/>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6" name="Line 73"/>
            <p:cNvSpPr>
              <a:spLocks noChangeShapeType="1"/>
            </p:cNvSpPr>
            <p:nvPr/>
          </p:nvSpPr>
          <p:spPr bwMode="auto">
            <a:xfrm flipV="1">
              <a:off x="2511" y="2123"/>
              <a:ext cx="25"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7" name="Line 74"/>
            <p:cNvSpPr>
              <a:spLocks noChangeShapeType="1"/>
            </p:cNvSpPr>
            <p:nvPr/>
          </p:nvSpPr>
          <p:spPr bwMode="auto">
            <a:xfrm flipV="1">
              <a:off x="2511" y="2145"/>
              <a:ext cx="25"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8" name="Line 75"/>
            <p:cNvSpPr>
              <a:spLocks noChangeShapeType="1"/>
            </p:cNvSpPr>
            <p:nvPr/>
          </p:nvSpPr>
          <p:spPr bwMode="auto">
            <a:xfrm flipV="1">
              <a:off x="2511" y="2163"/>
              <a:ext cx="25"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49" name="Line 76"/>
            <p:cNvSpPr>
              <a:spLocks noChangeShapeType="1"/>
            </p:cNvSpPr>
            <p:nvPr/>
          </p:nvSpPr>
          <p:spPr bwMode="auto">
            <a:xfrm flipV="1">
              <a:off x="2511" y="2182"/>
              <a:ext cx="25"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50" name="Line 77"/>
            <p:cNvSpPr>
              <a:spLocks noChangeShapeType="1"/>
            </p:cNvSpPr>
            <p:nvPr/>
          </p:nvSpPr>
          <p:spPr bwMode="auto">
            <a:xfrm flipV="1">
              <a:off x="2511" y="2206"/>
              <a:ext cx="25" cy="1"/>
            </a:xfrm>
            <a:prstGeom prst="line">
              <a:avLst/>
            </a:prstGeom>
            <a:noFill/>
            <a:ln w="12700">
              <a:solidFill>
                <a:srgbClr val="00008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pic>
        <p:nvPicPr>
          <p:cNvPr id="2127" name="Picture 79" descr="French fla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374482" y="3149205"/>
            <a:ext cx="100013" cy="666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28" name="Picture 80"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36421" y="3020616"/>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29" name="Picture 81"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785247" y="3151585"/>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30" name="Picture 82"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73328" y="275749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31" name="Picture 83" descr="union-jac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170885" y="2940845"/>
            <a:ext cx="122634" cy="5596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32" name="Picture 84" descr="French fla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275661" y="3033714"/>
            <a:ext cx="100013" cy="666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33" name="Picture 85" descr="French fla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42361" y="3267076"/>
            <a:ext cx="100013" cy="666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34" name="Freeform 86"/>
          <p:cNvSpPr>
            <a:spLocks/>
          </p:cNvSpPr>
          <p:nvPr/>
        </p:nvSpPr>
        <p:spPr bwMode="auto">
          <a:xfrm>
            <a:off x="5150644" y="2892028"/>
            <a:ext cx="467916" cy="194072"/>
          </a:xfrm>
          <a:custGeom>
            <a:avLst/>
            <a:gdLst>
              <a:gd name="T0" fmla="*/ 982919880 w 396"/>
              <a:gd name="T1" fmla="*/ 341621265 h 196"/>
              <a:gd name="T2" fmla="*/ 439335374 w 396"/>
              <a:gd name="T3" fmla="*/ 278874140 h 196"/>
              <a:gd name="T4" fmla="*/ 0 w 396"/>
              <a:gd name="T5" fmla="*/ 0 h 196"/>
              <a:gd name="T6" fmla="*/ 0 60000 65536"/>
              <a:gd name="T7" fmla="*/ 0 60000 65536"/>
              <a:gd name="T8" fmla="*/ 0 60000 65536"/>
              <a:gd name="T9" fmla="*/ 0 w 396"/>
              <a:gd name="T10" fmla="*/ 0 h 196"/>
              <a:gd name="T11" fmla="*/ 396 w 396"/>
              <a:gd name="T12" fmla="*/ 196 h 196"/>
            </a:gdLst>
            <a:ahLst/>
            <a:cxnLst>
              <a:cxn ang="T6">
                <a:pos x="T0" y="T1"/>
              </a:cxn>
              <a:cxn ang="T7">
                <a:pos x="T2" y="T3"/>
              </a:cxn>
              <a:cxn ang="T8">
                <a:pos x="T4" y="T5"/>
              </a:cxn>
            </a:cxnLst>
            <a:rect l="T9" t="T10" r="T11" b="T12"/>
            <a:pathLst>
              <a:path w="396" h="196">
                <a:moveTo>
                  <a:pt x="396" y="196"/>
                </a:moveTo>
                <a:cubicBezTo>
                  <a:pt x="360" y="190"/>
                  <a:pt x="243" y="193"/>
                  <a:pt x="177" y="160"/>
                </a:cubicBezTo>
                <a:cubicBezTo>
                  <a:pt x="111" y="127"/>
                  <a:pt x="37" y="33"/>
                  <a:pt x="0"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pic>
        <p:nvPicPr>
          <p:cNvPr id="2136" name="Picture 88" descr="French fla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941095" y="3854056"/>
            <a:ext cx="186929" cy="1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7" name="Picture 89"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16105" y="3273031"/>
            <a:ext cx="219075"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35" name="Picture 91" descr="French fla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627961" y="5570937"/>
            <a:ext cx="186928" cy="1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3" name="Picture 95"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68678" y="3680222"/>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44" name="Picture 96"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49766" y="4435079"/>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45" name="Picture 97"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5491" y="4692254"/>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46" name="Picture 98" descr="union-jack"/>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431883" y="5217320"/>
            <a:ext cx="122635" cy="55960"/>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47" name="Freeform 99"/>
          <p:cNvSpPr>
            <a:spLocks/>
          </p:cNvSpPr>
          <p:nvPr/>
        </p:nvSpPr>
        <p:spPr bwMode="auto">
          <a:xfrm>
            <a:off x="6624637" y="3779046"/>
            <a:ext cx="585788" cy="446485"/>
          </a:xfrm>
          <a:custGeom>
            <a:avLst/>
            <a:gdLst>
              <a:gd name="T0" fmla="*/ 0 w 492"/>
              <a:gd name="T1" fmla="*/ 0 h 375"/>
              <a:gd name="T2" fmla="*/ 483870078 w 492"/>
              <a:gd name="T3" fmla="*/ 801410298 h 375"/>
              <a:gd name="T4" fmla="*/ 1239916964 w 492"/>
              <a:gd name="T5" fmla="*/ 861894278 h 375"/>
              <a:gd name="T6" fmla="*/ 0 60000 65536"/>
              <a:gd name="T7" fmla="*/ 0 60000 65536"/>
              <a:gd name="T8" fmla="*/ 0 60000 65536"/>
              <a:gd name="T9" fmla="*/ 0 w 492"/>
              <a:gd name="T10" fmla="*/ 0 h 375"/>
              <a:gd name="T11" fmla="*/ 492 w 492"/>
              <a:gd name="T12" fmla="*/ 375 h 375"/>
            </a:gdLst>
            <a:ahLst/>
            <a:cxnLst>
              <a:cxn ang="T6">
                <a:pos x="T0" y="T1"/>
              </a:cxn>
              <a:cxn ang="T7">
                <a:pos x="T2" y="T3"/>
              </a:cxn>
              <a:cxn ang="T8">
                <a:pos x="T4" y="T5"/>
              </a:cxn>
            </a:cxnLst>
            <a:rect l="T9" t="T10" r="T11" b="T12"/>
            <a:pathLst>
              <a:path w="492" h="375">
                <a:moveTo>
                  <a:pt x="0" y="0"/>
                </a:moveTo>
                <a:cubicBezTo>
                  <a:pt x="32" y="53"/>
                  <a:pt x="110" y="261"/>
                  <a:pt x="192" y="318"/>
                </a:cubicBezTo>
                <a:cubicBezTo>
                  <a:pt x="274" y="375"/>
                  <a:pt x="430" y="337"/>
                  <a:pt x="492" y="342"/>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48" name="Freeform 100"/>
          <p:cNvSpPr>
            <a:spLocks/>
          </p:cNvSpPr>
          <p:nvPr/>
        </p:nvSpPr>
        <p:spPr bwMode="auto">
          <a:xfrm>
            <a:off x="7281863" y="4236245"/>
            <a:ext cx="328613" cy="235744"/>
          </a:xfrm>
          <a:custGeom>
            <a:avLst/>
            <a:gdLst>
              <a:gd name="T0" fmla="*/ 695563016 w 276"/>
              <a:gd name="T1" fmla="*/ 498990982 h 198"/>
              <a:gd name="T2" fmla="*/ 317539646 w 276"/>
              <a:gd name="T3" fmla="*/ 393144353 h 198"/>
              <a:gd name="T4" fmla="*/ 0 w 276"/>
              <a:gd name="T5" fmla="*/ 0 h 198"/>
              <a:gd name="T6" fmla="*/ 0 60000 65536"/>
              <a:gd name="T7" fmla="*/ 0 60000 65536"/>
              <a:gd name="T8" fmla="*/ 0 60000 65536"/>
              <a:gd name="T9" fmla="*/ 0 w 276"/>
              <a:gd name="T10" fmla="*/ 0 h 198"/>
              <a:gd name="T11" fmla="*/ 276 w 276"/>
              <a:gd name="T12" fmla="*/ 198 h 198"/>
            </a:gdLst>
            <a:ahLst/>
            <a:cxnLst>
              <a:cxn ang="T6">
                <a:pos x="T0" y="T1"/>
              </a:cxn>
              <a:cxn ang="T7">
                <a:pos x="T2" y="T3"/>
              </a:cxn>
              <a:cxn ang="T8">
                <a:pos x="T4" y="T5"/>
              </a:cxn>
            </a:cxnLst>
            <a:rect l="T9" t="T10" r="T11" b="T12"/>
            <a:pathLst>
              <a:path w="276" h="198">
                <a:moveTo>
                  <a:pt x="276" y="198"/>
                </a:moveTo>
                <a:cubicBezTo>
                  <a:pt x="251" y="191"/>
                  <a:pt x="172" y="189"/>
                  <a:pt x="126" y="156"/>
                </a:cubicBezTo>
                <a:cubicBezTo>
                  <a:pt x="80" y="123"/>
                  <a:pt x="26" y="32"/>
                  <a:pt x="0"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49" name="Freeform 101"/>
          <p:cNvSpPr>
            <a:spLocks/>
          </p:cNvSpPr>
          <p:nvPr/>
        </p:nvSpPr>
        <p:spPr bwMode="auto">
          <a:xfrm>
            <a:off x="7490225" y="4786314"/>
            <a:ext cx="220265" cy="392906"/>
          </a:xfrm>
          <a:custGeom>
            <a:avLst/>
            <a:gdLst>
              <a:gd name="T0" fmla="*/ 466227363 w 185"/>
              <a:gd name="T1" fmla="*/ 0 h 330"/>
              <a:gd name="T2" fmla="*/ 57962707 w 185"/>
              <a:gd name="T3" fmla="*/ 468749088 h 330"/>
              <a:gd name="T4" fmla="*/ 118446359 w 185"/>
              <a:gd name="T5" fmla="*/ 831651453 h 330"/>
              <a:gd name="T6" fmla="*/ 0 60000 65536"/>
              <a:gd name="T7" fmla="*/ 0 60000 65536"/>
              <a:gd name="T8" fmla="*/ 0 60000 65536"/>
              <a:gd name="T9" fmla="*/ 0 w 185"/>
              <a:gd name="T10" fmla="*/ 0 h 330"/>
              <a:gd name="T11" fmla="*/ 185 w 185"/>
              <a:gd name="T12" fmla="*/ 330 h 330"/>
            </a:gdLst>
            <a:ahLst/>
            <a:cxnLst>
              <a:cxn ang="T6">
                <a:pos x="T0" y="T1"/>
              </a:cxn>
              <a:cxn ang="T7">
                <a:pos x="T2" y="T3"/>
              </a:cxn>
              <a:cxn ang="T8">
                <a:pos x="T4" y="T5"/>
              </a:cxn>
            </a:cxnLst>
            <a:rect l="T9" t="T10" r="T11" b="T12"/>
            <a:pathLst>
              <a:path w="185" h="330">
                <a:moveTo>
                  <a:pt x="185" y="0"/>
                </a:moveTo>
                <a:cubicBezTo>
                  <a:pt x="157" y="31"/>
                  <a:pt x="46" y="131"/>
                  <a:pt x="23" y="186"/>
                </a:cubicBezTo>
                <a:cubicBezTo>
                  <a:pt x="0" y="241"/>
                  <a:pt x="42" y="300"/>
                  <a:pt x="47" y="33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50" name="Freeform 102"/>
          <p:cNvSpPr>
            <a:spLocks/>
          </p:cNvSpPr>
          <p:nvPr/>
        </p:nvSpPr>
        <p:spPr bwMode="auto">
          <a:xfrm>
            <a:off x="7260431" y="4929189"/>
            <a:ext cx="114300" cy="278606"/>
          </a:xfrm>
          <a:custGeom>
            <a:avLst/>
            <a:gdLst>
              <a:gd name="T0" fmla="*/ 0 w 96"/>
              <a:gd name="T1" fmla="*/ 0 h 234"/>
              <a:gd name="T2" fmla="*/ 196572175 w 96"/>
              <a:gd name="T3" fmla="*/ 438507272 h 234"/>
              <a:gd name="T4" fmla="*/ 241935022 w 96"/>
              <a:gd name="T5" fmla="*/ 589716607 h 234"/>
              <a:gd name="T6" fmla="*/ 0 60000 65536"/>
              <a:gd name="T7" fmla="*/ 0 60000 65536"/>
              <a:gd name="T8" fmla="*/ 0 60000 65536"/>
              <a:gd name="T9" fmla="*/ 0 w 96"/>
              <a:gd name="T10" fmla="*/ 0 h 234"/>
              <a:gd name="T11" fmla="*/ 96 w 96"/>
              <a:gd name="T12" fmla="*/ 234 h 234"/>
            </a:gdLst>
            <a:ahLst/>
            <a:cxnLst>
              <a:cxn ang="T6">
                <a:pos x="T0" y="T1"/>
              </a:cxn>
              <a:cxn ang="T7">
                <a:pos x="T2" y="T3"/>
              </a:cxn>
              <a:cxn ang="T8">
                <a:pos x="T4" y="T5"/>
              </a:cxn>
            </a:cxnLst>
            <a:rect l="T9" t="T10" r="T11" b="T12"/>
            <a:pathLst>
              <a:path w="96" h="234">
                <a:moveTo>
                  <a:pt x="0" y="0"/>
                </a:moveTo>
                <a:cubicBezTo>
                  <a:pt x="13" y="29"/>
                  <a:pt x="62" y="135"/>
                  <a:pt x="78" y="174"/>
                </a:cubicBezTo>
                <a:cubicBezTo>
                  <a:pt x="94" y="213"/>
                  <a:pt x="92" y="222"/>
                  <a:pt x="96" y="234"/>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183" name="Freeform 135"/>
          <p:cNvSpPr>
            <a:spLocks/>
          </p:cNvSpPr>
          <p:nvPr/>
        </p:nvSpPr>
        <p:spPr bwMode="auto">
          <a:xfrm>
            <a:off x="7733111" y="5854303"/>
            <a:ext cx="442913" cy="128588"/>
          </a:xfrm>
          <a:custGeom>
            <a:avLst/>
            <a:gdLst>
              <a:gd name="T0" fmla="*/ 40322499 w 372"/>
              <a:gd name="T1" fmla="*/ 35282190 h 108"/>
              <a:gd name="T2" fmla="*/ 42843448 w 372"/>
              <a:gd name="T3" fmla="*/ 68045018 h 108"/>
              <a:gd name="T4" fmla="*/ 5040312 w 372"/>
              <a:gd name="T5" fmla="*/ 118448154 h 108"/>
              <a:gd name="T6" fmla="*/ 10080625 w 372"/>
              <a:gd name="T7" fmla="*/ 151209382 h 108"/>
              <a:gd name="T8" fmla="*/ 57964393 w 372"/>
              <a:gd name="T9" fmla="*/ 148688433 h 108"/>
              <a:gd name="T10" fmla="*/ 148688426 w 372"/>
              <a:gd name="T11" fmla="*/ 181451248 h 108"/>
              <a:gd name="T12" fmla="*/ 199093122 w 372"/>
              <a:gd name="T13" fmla="*/ 166330315 h 108"/>
              <a:gd name="T14" fmla="*/ 274696247 w 372"/>
              <a:gd name="T15" fmla="*/ 196572182 h 108"/>
              <a:gd name="T16" fmla="*/ 365423429 w 372"/>
              <a:gd name="T17" fmla="*/ 194052820 h 108"/>
              <a:gd name="T18" fmla="*/ 398184656 w 372"/>
              <a:gd name="T19" fmla="*/ 234375358 h 108"/>
              <a:gd name="T20" fmla="*/ 458668485 w 372"/>
              <a:gd name="T21" fmla="*/ 269657536 h 108"/>
              <a:gd name="T22" fmla="*/ 546873131 w 372"/>
              <a:gd name="T23" fmla="*/ 272176897 h 108"/>
              <a:gd name="T24" fmla="*/ 599797189 w 372"/>
              <a:gd name="T25" fmla="*/ 226814098 h 108"/>
              <a:gd name="T26" fmla="*/ 662801868 w 372"/>
              <a:gd name="T27" fmla="*/ 204133442 h 108"/>
              <a:gd name="T28" fmla="*/ 798890261 w 372"/>
              <a:gd name="T29" fmla="*/ 204133442 h 108"/>
              <a:gd name="T30" fmla="*/ 856853241 w 372"/>
              <a:gd name="T31" fmla="*/ 196572182 h 108"/>
              <a:gd name="T32" fmla="*/ 917336971 w 372"/>
              <a:gd name="T33" fmla="*/ 178931887 h 108"/>
              <a:gd name="T34" fmla="*/ 912296660 w 372"/>
              <a:gd name="T35" fmla="*/ 143648122 h 108"/>
              <a:gd name="T36" fmla="*/ 934978853 w 372"/>
              <a:gd name="T37" fmla="*/ 90725624 h 108"/>
              <a:gd name="T38" fmla="*/ 924898231 w 372"/>
              <a:gd name="T39" fmla="*/ 68045018 h 108"/>
              <a:gd name="T40" fmla="*/ 887095106 w 372"/>
              <a:gd name="T41" fmla="*/ 95765935 h 108"/>
              <a:gd name="T42" fmla="*/ 851812930 w 372"/>
              <a:gd name="T43" fmla="*/ 133569087 h 108"/>
              <a:gd name="T44" fmla="*/ 798890261 w 372"/>
              <a:gd name="T45" fmla="*/ 133569087 h 108"/>
              <a:gd name="T46" fmla="*/ 768648396 w 372"/>
              <a:gd name="T47" fmla="*/ 143648122 h 108"/>
              <a:gd name="T48" fmla="*/ 693043734 w 372"/>
              <a:gd name="T49" fmla="*/ 90725624 h 108"/>
              <a:gd name="T50" fmla="*/ 617437483 w 372"/>
              <a:gd name="T51" fmla="*/ 90725624 h 108"/>
              <a:gd name="T52" fmla="*/ 587195618 w 372"/>
              <a:gd name="T53" fmla="*/ 113407843 h 108"/>
              <a:gd name="T54" fmla="*/ 493950661 w 372"/>
              <a:gd name="T55" fmla="*/ 80645002 h 108"/>
              <a:gd name="T56" fmla="*/ 383063724 w 372"/>
              <a:gd name="T57" fmla="*/ 95765935 h 108"/>
              <a:gd name="T58" fmla="*/ 307459061 w 372"/>
              <a:gd name="T59" fmla="*/ 118448154 h 108"/>
              <a:gd name="T60" fmla="*/ 239414071 w 372"/>
              <a:gd name="T61" fmla="*/ 75604691 h 108"/>
              <a:gd name="T62" fmla="*/ 246975331 w 372"/>
              <a:gd name="T63" fmla="*/ 42843450 h 108"/>
              <a:gd name="T64" fmla="*/ 236894709 w 372"/>
              <a:gd name="T65" fmla="*/ 5040313 h 108"/>
              <a:gd name="T66" fmla="*/ 194052811 w 372"/>
              <a:gd name="T67" fmla="*/ 50403123 h 108"/>
              <a:gd name="T68" fmla="*/ 138607804 w 372"/>
              <a:gd name="T69" fmla="*/ 35282190 h 108"/>
              <a:gd name="T70" fmla="*/ 108367527 w 372"/>
              <a:gd name="T71" fmla="*/ 0 h 108"/>
              <a:gd name="T72" fmla="*/ 78124049 w 372"/>
              <a:gd name="T73" fmla="*/ 35282190 h 108"/>
              <a:gd name="T74" fmla="*/ 40322499 w 372"/>
              <a:gd name="T75" fmla="*/ 35282190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08"/>
              <a:gd name="T116" fmla="*/ 372 w 372"/>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08">
                <a:moveTo>
                  <a:pt x="16" y="14"/>
                </a:moveTo>
                <a:cubicBezTo>
                  <a:pt x="14" y="16"/>
                  <a:pt x="19" y="22"/>
                  <a:pt x="17" y="27"/>
                </a:cubicBezTo>
                <a:cubicBezTo>
                  <a:pt x="15" y="32"/>
                  <a:pt x="4" y="42"/>
                  <a:pt x="2" y="47"/>
                </a:cubicBezTo>
                <a:cubicBezTo>
                  <a:pt x="0" y="52"/>
                  <a:pt x="1" y="58"/>
                  <a:pt x="4" y="60"/>
                </a:cubicBezTo>
                <a:lnTo>
                  <a:pt x="23" y="59"/>
                </a:lnTo>
                <a:lnTo>
                  <a:pt x="59" y="72"/>
                </a:lnTo>
                <a:lnTo>
                  <a:pt x="79" y="66"/>
                </a:lnTo>
                <a:lnTo>
                  <a:pt x="109" y="78"/>
                </a:lnTo>
                <a:lnTo>
                  <a:pt x="145" y="77"/>
                </a:lnTo>
                <a:lnTo>
                  <a:pt x="158" y="93"/>
                </a:lnTo>
                <a:lnTo>
                  <a:pt x="182" y="107"/>
                </a:lnTo>
                <a:lnTo>
                  <a:pt x="217" y="108"/>
                </a:lnTo>
                <a:lnTo>
                  <a:pt x="238" y="90"/>
                </a:lnTo>
                <a:lnTo>
                  <a:pt x="263" y="81"/>
                </a:lnTo>
                <a:lnTo>
                  <a:pt x="317" y="81"/>
                </a:lnTo>
                <a:cubicBezTo>
                  <a:pt x="330" y="81"/>
                  <a:pt x="332" y="80"/>
                  <a:pt x="340" y="78"/>
                </a:cubicBezTo>
                <a:cubicBezTo>
                  <a:pt x="348" y="76"/>
                  <a:pt x="360" y="74"/>
                  <a:pt x="364" y="71"/>
                </a:cubicBezTo>
                <a:cubicBezTo>
                  <a:pt x="368" y="68"/>
                  <a:pt x="361" y="63"/>
                  <a:pt x="362" y="57"/>
                </a:cubicBezTo>
                <a:cubicBezTo>
                  <a:pt x="363" y="51"/>
                  <a:pt x="370" y="41"/>
                  <a:pt x="371" y="36"/>
                </a:cubicBezTo>
                <a:cubicBezTo>
                  <a:pt x="372" y="31"/>
                  <a:pt x="370" y="27"/>
                  <a:pt x="367" y="27"/>
                </a:cubicBezTo>
                <a:cubicBezTo>
                  <a:pt x="364" y="27"/>
                  <a:pt x="357" y="34"/>
                  <a:pt x="352" y="38"/>
                </a:cubicBezTo>
                <a:cubicBezTo>
                  <a:pt x="347" y="42"/>
                  <a:pt x="344" y="51"/>
                  <a:pt x="338" y="53"/>
                </a:cubicBezTo>
                <a:cubicBezTo>
                  <a:pt x="332" y="55"/>
                  <a:pt x="322" y="52"/>
                  <a:pt x="317" y="53"/>
                </a:cubicBezTo>
                <a:cubicBezTo>
                  <a:pt x="312" y="54"/>
                  <a:pt x="312" y="60"/>
                  <a:pt x="305" y="57"/>
                </a:cubicBezTo>
                <a:cubicBezTo>
                  <a:pt x="298" y="54"/>
                  <a:pt x="285" y="39"/>
                  <a:pt x="275" y="36"/>
                </a:cubicBezTo>
                <a:cubicBezTo>
                  <a:pt x="265" y="33"/>
                  <a:pt x="252" y="35"/>
                  <a:pt x="245" y="36"/>
                </a:cubicBezTo>
                <a:cubicBezTo>
                  <a:pt x="238" y="37"/>
                  <a:pt x="241" y="46"/>
                  <a:pt x="233" y="45"/>
                </a:cubicBezTo>
                <a:cubicBezTo>
                  <a:pt x="225" y="44"/>
                  <a:pt x="209" y="33"/>
                  <a:pt x="196" y="32"/>
                </a:cubicBezTo>
                <a:cubicBezTo>
                  <a:pt x="183" y="31"/>
                  <a:pt x="164" y="36"/>
                  <a:pt x="152" y="38"/>
                </a:cubicBezTo>
                <a:cubicBezTo>
                  <a:pt x="140" y="40"/>
                  <a:pt x="131" y="48"/>
                  <a:pt x="122" y="47"/>
                </a:cubicBezTo>
                <a:cubicBezTo>
                  <a:pt x="113" y="46"/>
                  <a:pt x="99" y="35"/>
                  <a:pt x="95" y="30"/>
                </a:cubicBezTo>
                <a:cubicBezTo>
                  <a:pt x="91" y="25"/>
                  <a:pt x="98" y="22"/>
                  <a:pt x="98" y="17"/>
                </a:cubicBezTo>
                <a:cubicBezTo>
                  <a:pt x="98" y="12"/>
                  <a:pt x="97" y="2"/>
                  <a:pt x="94" y="2"/>
                </a:cubicBezTo>
                <a:cubicBezTo>
                  <a:pt x="91" y="2"/>
                  <a:pt x="83" y="18"/>
                  <a:pt x="77" y="20"/>
                </a:cubicBezTo>
                <a:cubicBezTo>
                  <a:pt x="71" y="22"/>
                  <a:pt x="61" y="17"/>
                  <a:pt x="55" y="14"/>
                </a:cubicBezTo>
                <a:cubicBezTo>
                  <a:pt x="49" y="11"/>
                  <a:pt x="47" y="0"/>
                  <a:pt x="43" y="0"/>
                </a:cubicBezTo>
                <a:cubicBezTo>
                  <a:pt x="39" y="0"/>
                  <a:pt x="35" y="12"/>
                  <a:pt x="31" y="14"/>
                </a:cubicBezTo>
                <a:cubicBezTo>
                  <a:pt x="27" y="16"/>
                  <a:pt x="20" y="12"/>
                  <a:pt x="16" y="1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185" name="Freeform 137"/>
          <p:cNvSpPr>
            <a:spLocks/>
          </p:cNvSpPr>
          <p:nvPr/>
        </p:nvSpPr>
        <p:spPr bwMode="auto">
          <a:xfrm rot="7887764">
            <a:off x="7456289" y="5559624"/>
            <a:ext cx="242888" cy="136922"/>
          </a:xfrm>
          <a:custGeom>
            <a:avLst/>
            <a:gdLst>
              <a:gd name="T0" fmla="*/ 2040072 w 1416"/>
              <a:gd name="T1" fmla="*/ 13331590 h 800"/>
              <a:gd name="T2" fmla="*/ 4236809 w 1416"/>
              <a:gd name="T3" fmla="*/ 12602483 h 800"/>
              <a:gd name="T4" fmla="*/ 27461380 w 1416"/>
              <a:gd name="T5" fmla="*/ 8957177 h 800"/>
              <a:gd name="T6" fmla="*/ 27565899 w 1416"/>
              <a:gd name="T7" fmla="*/ 4686823 h 800"/>
              <a:gd name="T8" fmla="*/ 30913499 w 1416"/>
              <a:gd name="T9" fmla="*/ 4686823 h 800"/>
              <a:gd name="T10" fmla="*/ 30913499 w 1416"/>
              <a:gd name="T11" fmla="*/ 8228070 h 800"/>
              <a:gd name="T12" fmla="*/ 35202680 w 1416"/>
              <a:gd name="T13" fmla="*/ 7707312 h 800"/>
              <a:gd name="T14" fmla="*/ 35307428 w 1416"/>
              <a:gd name="T15" fmla="*/ 3020488 h 800"/>
              <a:gd name="T16" fmla="*/ 36039750 w 1416"/>
              <a:gd name="T17" fmla="*/ 2083033 h 800"/>
              <a:gd name="T18" fmla="*/ 36144269 w 1416"/>
              <a:gd name="T19" fmla="*/ 0 h 800"/>
              <a:gd name="T20" fmla="*/ 39387342 w 1416"/>
              <a:gd name="T21" fmla="*/ 0 h 800"/>
              <a:gd name="T22" fmla="*/ 39387342 w 1416"/>
              <a:gd name="T23" fmla="*/ 1874684 h 800"/>
              <a:gd name="T24" fmla="*/ 40119664 w 1416"/>
              <a:gd name="T25" fmla="*/ 3124549 h 800"/>
              <a:gd name="T26" fmla="*/ 40119664 w 1416"/>
              <a:gd name="T27" fmla="*/ 7811373 h 800"/>
              <a:gd name="T28" fmla="*/ 41898094 w 1416"/>
              <a:gd name="T29" fmla="*/ 7603252 h 800"/>
              <a:gd name="T30" fmla="*/ 44513364 w 1416"/>
              <a:gd name="T31" fmla="*/ 8540480 h 800"/>
              <a:gd name="T32" fmla="*/ 44408845 w 1416"/>
              <a:gd name="T33" fmla="*/ 4895172 h 800"/>
              <a:gd name="T34" fmla="*/ 48070224 w 1416"/>
              <a:gd name="T35" fmla="*/ 4895172 h 800"/>
              <a:gd name="T36" fmla="*/ 48174972 w 1416"/>
              <a:gd name="T37" fmla="*/ 8852889 h 800"/>
              <a:gd name="T38" fmla="*/ 69725413 w 1416"/>
              <a:gd name="T39" fmla="*/ 12290074 h 800"/>
              <a:gd name="T40" fmla="*/ 73491540 w 1416"/>
              <a:gd name="T41" fmla="*/ 13852347 h 800"/>
              <a:gd name="T42" fmla="*/ 73177753 w 1416"/>
              <a:gd name="T43" fmla="*/ 16872838 h 800"/>
              <a:gd name="T44" fmla="*/ 72549951 w 1416"/>
              <a:gd name="T45" fmla="*/ 17289308 h 800"/>
              <a:gd name="T46" fmla="*/ 69934680 w 1416"/>
              <a:gd name="T47" fmla="*/ 17810066 h 800"/>
              <a:gd name="T48" fmla="*/ 40014916 w 1416"/>
              <a:gd name="T49" fmla="*/ 21351311 h 800"/>
              <a:gd name="T50" fmla="*/ 39282594 w 1416"/>
              <a:gd name="T51" fmla="*/ 35099374 h 800"/>
              <a:gd name="T52" fmla="*/ 48174972 w 1416"/>
              <a:gd name="T53" fmla="*/ 36974285 h 800"/>
              <a:gd name="T54" fmla="*/ 48174972 w 1416"/>
              <a:gd name="T55" fmla="*/ 41661106 h 800"/>
              <a:gd name="T56" fmla="*/ 27565899 w 1416"/>
              <a:gd name="T57" fmla="*/ 41661106 h 800"/>
              <a:gd name="T58" fmla="*/ 27565899 w 1416"/>
              <a:gd name="T59" fmla="*/ 36765936 h 800"/>
              <a:gd name="T60" fmla="*/ 35935002 w 1416"/>
              <a:gd name="T61" fmla="*/ 35203662 h 800"/>
              <a:gd name="T62" fmla="*/ 35307428 w 1416"/>
              <a:gd name="T63" fmla="*/ 21247251 h 800"/>
              <a:gd name="T64" fmla="*/ 5492185 w 1416"/>
              <a:gd name="T65" fmla="*/ 17706006 h 800"/>
              <a:gd name="T66" fmla="*/ 2249111 w 1416"/>
              <a:gd name="T67" fmla="*/ 17185248 h 800"/>
              <a:gd name="T68" fmla="*/ 2040072 w 1416"/>
              <a:gd name="T69" fmla="*/ 1333159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6"/>
              <a:gd name="T106" fmla="*/ 0 h 800"/>
              <a:gd name="T107" fmla="*/ 1416 w 1416"/>
              <a:gd name="T108" fmla="*/ 800 h 8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6" h="800">
                <a:moveTo>
                  <a:pt x="39" y="256"/>
                </a:moveTo>
                <a:cubicBezTo>
                  <a:pt x="61" y="253"/>
                  <a:pt x="0" y="256"/>
                  <a:pt x="81" y="242"/>
                </a:cubicBezTo>
                <a:lnTo>
                  <a:pt x="525" y="172"/>
                </a:lnTo>
                <a:lnTo>
                  <a:pt x="527" y="90"/>
                </a:lnTo>
                <a:lnTo>
                  <a:pt x="591" y="90"/>
                </a:lnTo>
                <a:lnTo>
                  <a:pt x="591" y="158"/>
                </a:lnTo>
                <a:lnTo>
                  <a:pt x="673" y="148"/>
                </a:lnTo>
                <a:lnTo>
                  <a:pt x="675" y="58"/>
                </a:lnTo>
                <a:lnTo>
                  <a:pt x="689" y="40"/>
                </a:lnTo>
                <a:lnTo>
                  <a:pt x="691" y="0"/>
                </a:lnTo>
                <a:lnTo>
                  <a:pt x="753" y="0"/>
                </a:lnTo>
                <a:lnTo>
                  <a:pt x="753" y="36"/>
                </a:lnTo>
                <a:lnTo>
                  <a:pt x="767" y="60"/>
                </a:lnTo>
                <a:lnTo>
                  <a:pt x="767" y="150"/>
                </a:lnTo>
                <a:lnTo>
                  <a:pt x="801" y="146"/>
                </a:lnTo>
                <a:lnTo>
                  <a:pt x="851" y="164"/>
                </a:lnTo>
                <a:lnTo>
                  <a:pt x="849" y="94"/>
                </a:lnTo>
                <a:lnTo>
                  <a:pt x="919" y="94"/>
                </a:lnTo>
                <a:lnTo>
                  <a:pt x="921" y="170"/>
                </a:lnTo>
                <a:lnTo>
                  <a:pt x="1333" y="236"/>
                </a:lnTo>
                <a:cubicBezTo>
                  <a:pt x="1414" y="252"/>
                  <a:pt x="1394" y="251"/>
                  <a:pt x="1405" y="266"/>
                </a:cubicBezTo>
                <a:cubicBezTo>
                  <a:pt x="1416" y="281"/>
                  <a:pt x="1402" y="313"/>
                  <a:pt x="1399" y="324"/>
                </a:cubicBezTo>
                <a:cubicBezTo>
                  <a:pt x="1396" y="335"/>
                  <a:pt x="1397" y="329"/>
                  <a:pt x="1387" y="332"/>
                </a:cubicBezTo>
                <a:lnTo>
                  <a:pt x="1337" y="342"/>
                </a:lnTo>
                <a:lnTo>
                  <a:pt x="765" y="410"/>
                </a:lnTo>
                <a:lnTo>
                  <a:pt x="751" y="674"/>
                </a:lnTo>
                <a:lnTo>
                  <a:pt x="921" y="710"/>
                </a:lnTo>
                <a:lnTo>
                  <a:pt x="921" y="800"/>
                </a:lnTo>
                <a:lnTo>
                  <a:pt x="527" y="800"/>
                </a:lnTo>
                <a:lnTo>
                  <a:pt x="527" y="706"/>
                </a:lnTo>
                <a:lnTo>
                  <a:pt x="687" y="676"/>
                </a:lnTo>
                <a:lnTo>
                  <a:pt x="675" y="408"/>
                </a:lnTo>
                <a:lnTo>
                  <a:pt x="105" y="340"/>
                </a:lnTo>
                <a:lnTo>
                  <a:pt x="43" y="330"/>
                </a:lnTo>
                <a:cubicBezTo>
                  <a:pt x="32" y="316"/>
                  <a:pt x="39" y="273"/>
                  <a:pt x="39" y="256"/>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grpSp>
        <p:nvGrpSpPr>
          <p:cNvPr id="5" name="Group 138"/>
          <p:cNvGrpSpPr>
            <a:grpSpLocks/>
          </p:cNvGrpSpPr>
          <p:nvPr/>
        </p:nvGrpSpPr>
        <p:grpSpPr bwMode="auto">
          <a:xfrm>
            <a:off x="7697393" y="5770961"/>
            <a:ext cx="111919" cy="129778"/>
            <a:chOff x="549" y="3539"/>
            <a:chExt cx="342" cy="397"/>
          </a:xfrm>
        </p:grpSpPr>
        <p:sp>
          <p:nvSpPr>
            <p:cNvPr id="3227" name="Freeform 139"/>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3228" name="Line 140"/>
            <p:cNvSpPr>
              <a:spLocks noChangeShapeType="1"/>
            </p:cNvSpPr>
            <p:nvPr/>
          </p:nvSpPr>
          <p:spPr bwMode="auto">
            <a:xfrm>
              <a:off x="576"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29" name="Line 141"/>
            <p:cNvSpPr>
              <a:spLocks noChangeShapeType="1"/>
            </p:cNvSpPr>
            <p:nvPr/>
          </p:nvSpPr>
          <p:spPr bwMode="auto">
            <a:xfrm>
              <a:off x="672"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0" name="Line 142"/>
            <p:cNvSpPr>
              <a:spLocks noChangeShapeType="1"/>
            </p:cNvSpPr>
            <p:nvPr/>
          </p:nvSpPr>
          <p:spPr bwMode="auto">
            <a:xfrm flipH="1">
              <a:off x="720"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31" name="Line 143"/>
            <p:cNvSpPr>
              <a:spLocks noChangeShapeType="1"/>
            </p:cNvSpPr>
            <p:nvPr/>
          </p:nvSpPr>
          <p:spPr bwMode="auto">
            <a:xfrm flipH="1">
              <a:off x="720"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6" name="Group 144"/>
          <p:cNvGrpSpPr>
            <a:grpSpLocks/>
          </p:cNvGrpSpPr>
          <p:nvPr/>
        </p:nvGrpSpPr>
        <p:grpSpPr bwMode="auto">
          <a:xfrm>
            <a:off x="7802168" y="5778105"/>
            <a:ext cx="111919" cy="129778"/>
            <a:chOff x="549" y="3539"/>
            <a:chExt cx="342" cy="397"/>
          </a:xfrm>
        </p:grpSpPr>
        <p:sp>
          <p:nvSpPr>
            <p:cNvPr id="3222" name="Freeform 145"/>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3223" name="Line 146"/>
            <p:cNvSpPr>
              <a:spLocks noChangeShapeType="1"/>
            </p:cNvSpPr>
            <p:nvPr/>
          </p:nvSpPr>
          <p:spPr bwMode="auto">
            <a:xfrm>
              <a:off x="576"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24" name="Line 147"/>
            <p:cNvSpPr>
              <a:spLocks noChangeShapeType="1"/>
            </p:cNvSpPr>
            <p:nvPr/>
          </p:nvSpPr>
          <p:spPr bwMode="auto">
            <a:xfrm>
              <a:off x="672"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25" name="Line 148"/>
            <p:cNvSpPr>
              <a:spLocks noChangeShapeType="1"/>
            </p:cNvSpPr>
            <p:nvPr/>
          </p:nvSpPr>
          <p:spPr bwMode="auto">
            <a:xfrm flipH="1">
              <a:off x="720"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26" name="Line 149"/>
            <p:cNvSpPr>
              <a:spLocks noChangeShapeType="1"/>
            </p:cNvSpPr>
            <p:nvPr/>
          </p:nvSpPr>
          <p:spPr bwMode="auto">
            <a:xfrm flipH="1">
              <a:off x="720"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7" name="Group 150"/>
          <p:cNvGrpSpPr>
            <a:grpSpLocks/>
          </p:cNvGrpSpPr>
          <p:nvPr/>
        </p:nvGrpSpPr>
        <p:grpSpPr bwMode="auto">
          <a:xfrm>
            <a:off x="7916468" y="5792392"/>
            <a:ext cx="111919" cy="129778"/>
            <a:chOff x="549" y="3539"/>
            <a:chExt cx="342" cy="397"/>
          </a:xfrm>
        </p:grpSpPr>
        <p:sp>
          <p:nvSpPr>
            <p:cNvPr id="3217" name="Freeform 151"/>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3218" name="Line 152"/>
            <p:cNvSpPr>
              <a:spLocks noChangeShapeType="1"/>
            </p:cNvSpPr>
            <p:nvPr/>
          </p:nvSpPr>
          <p:spPr bwMode="auto">
            <a:xfrm>
              <a:off x="576"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19" name="Line 153"/>
            <p:cNvSpPr>
              <a:spLocks noChangeShapeType="1"/>
            </p:cNvSpPr>
            <p:nvPr/>
          </p:nvSpPr>
          <p:spPr bwMode="auto">
            <a:xfrm>
              <a:off x="672"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20" name="Line 154"/>
            <p:cNvSpPr>
              <a:spLocks noChangeShapeType="1"/>
            </p:cNvSpPr>
            <p:nvPr/>
          </p:nvSpPr>
          <p:spPr bwMode="auto">
            <a:xfrm flipH="1">
              <a:off x="720"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21" name="Line 155"/>
            <p:cNvSpPr>
              <a:spLocks noChangeShapeType="1"/>
            </p:cNvSpPr>
            <p:nvPr/>
          </p:nvSpPr>
          <p:spPr bwMode="auto">
            <a:xfrm flipH="1">
              <a:off x="720"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pic>
        <p:nvPicPr>
          <p:cNvPr id="2204" name="Picture 156"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46107" y="4264820"/>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5" name="Picture 157"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05701" y="521493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6" name="Picture 158"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86701" y="5874545"/>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7" name="Freeform 159"/>
          <p:cNvSpPr>
            <a:spLocks/>
          </p:cNvSpPr>
          <p:nvPr/>
        </p:nvSpPr>
        <p:spPr bwMode="auto">
          <a:xfrm rot="-145884">
            <a:off x="5826919" y="1694260"/>
            <a:ext cx="242888" cy="136922"/>
          </a:xfrm>
          <a:custGeom>
            <a:avLst/>
            <a:gdLst>
              <a:gd name="T0" fmla="*/ 2040072 w 1416"/>
              <a:gd name="T1" fmla="*/ 13331590 h 800"/>
              <a:gd name="T2" fmla="*/ 4236809 w 1416"/>
              <a:gd name="T3" fmla="*/ 12602483 h 800"/>
              <a:gd name="T4" fmla="*/ 27461380 w 1416"/>
              <a:gd name="T5" fmla="*/ 8957177 h 800"/>
              <a:gd name="T6" fmla="*/ 27565899 w 1416"/>
              <a:gd name="T7" fmla="*/ 4686823 h 800"/>
              <a:gd name="T8" fmla="*/ 30913499 w 1416"/>
              <a:gd name="T9" fmla="*/ 4686823 h 800"/>
              <a:gd name="T10" fmla="*/ 30913499 w 1416"/>
              <a:gd name="T11" fmla="*/ 8228070 h 800"/>
              <a:gd name="T12" fmla="*/ 35202680 w 1416"/>
              <a:gd name="T13" fmla="*/ 7707312 h 800"/>
              <a:gd name="T14" fmla="*/ 35307428 w 1416"/>
              <a:gd name="T15" fmla="*/ 3020488 h 800"/>
              <a:gd name="T16" fmla="*/ 36039750 w 1416"/>
              <a:gd name="T17" fmla="*/ 2083033 h 800"/>
              <a:gd name="T18" fmla="*/ 36144269 w 1416"/>
              <a:gd name="T19" fmla="*/ 0 h 800"/>
              <a:gd name="T20" fmla="*/ 39387342 w 1416"/>
              <a:gd name="T21" fmla="*/ 0 h 800"/>
              <a:gd name="T22" fmla="*/ 39387342 w 1416"/>
              <a:gd name="T23" fmla="*/ 1874684 h 800"/>
              <a:gd name="T24" fmla="*/ 40119664 w 1416"/>
              <a:gd name="T25" fmla="*/ 3124549 h 800"/>
              <a:gd name="T26" fmla="*/ 40119664 w 1416"/>
              <a:gd name="T27" fmla="*/ 7811373 h 800"/>
              <a:gd name="T28" fmla="*/ 41898094 w 1416"/>
              <a:gd name="T29" fmla="*/ 7603252 h 800"/>
              <a:gd name="T30" fmla="*/ 44513364 w 1416"/>
              <a:gd name="T31" fmla="*/ 8540480 h 800"/>
              <a:gd name="T32" fmla="*/ 44408845 w 1416"/>
              <a:gd name="T33" fmla="*/ 4895172 h 800"/>
              <a:gd name="T34" fmla="*/ 48070224 w 1416"/>
              <a:gd name="T35" fmla="*/ 4895172 h 800"/>
              <a:gd name="T36" fmla="*/ 48174972 w 1416"/>
              <a:gd name="T37" fmla="*/ 8852889 h 800"/>
              <a:gd name="T38" fmla="*/ 69725413 w 1416"/>
              <a:gd name="T39" fmla="*/ 12290074 h 800"/>
              <a:gd name="T40" fmla="*/ 73491540 w 1416"/>
              <a:gd name="T41" fmla="*/ 13852347 h 800"/>
              <a:gd name="T42" fmla="*/ 73177753 w 1416"/>
              <a:gd name="T43" fmla="*/ 16872838 h 800"/>
              <a:gd name="T44" fmla="*/ 72549951 w 1416"/>
              <a:gd name="T45" fmla="*/ 17289308 h 800"/>
              <a:gd name="T46" fmla="*/ 69934680 w 1416"/>
              <a:gd name="T47" fmla="*/ 17810066 h 800"/>
              <a:gd name="T48" fmla="*/ 40014916 w 1416"/>
              <a:gd name="T49" fmla="*/ 21351311 h 800"/>
              <a:gd name="T50" fmla="*/ 39282594 w 1416"/>
              <a:gd name="T51" fmla="*/ 35099374 h 800"/>
              <a:gd name="T52" fmla="*/ 48174972 w 1416"/>
              <a:gd name="T53" fmla="*/ 36974285 h 800"/>
              <a:gd name="T54" fmla="*/ 48174972 w 1416"/>
              <a:gd name="T55" fmla="*/ 41661106 h 800"/>
              <a:gd name="T56" fmla="*/ 27565899 w 1416"/>
              <a:gd name="T57" fmla="*/ 41661106 h 800"/>
              <a:gd name="T58" fmla="*/ 27565899 w 1416"/>
              <a:gd name="T59" fmla="*/ 36765936 h 800"/>
              <a:gd name="T60" fmla="*/ 35935002 w 1416"/>
              <a:gd name="T61" fmla="*/ 35203662 h 800"/>
              <a:gd name="T62" fmla="*/ 35307428 w 1416"/>
              <a:gd name="T63" fmla="*/ 21247251 h 800"/>
              <a:gd name="T64" fmla="*/ 5492185 w 1416"/>
              <a:gd name="T65" fmla="*/ 17706006 h 800"/>
              <a:gd name="T66" fmla="*/ 2249111 w 1416"/>
              <a:gd name="T67" fmla="*/ 17185248 h 800"/>
              <a:gd name="T68" fmla="*/ 2040072 w 1416"/>
              <a:gd name="T69" fmla="*/ 1333159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6"/>
              <a:gd name="T106" fmla="*/ 0 h 800"/>
              <a:gd name="T107" fmla="*/ 1416 w 1416"/>
              <a:gd name="T108" fmla="*/ 800 h 8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6" h="800">
                <a:moveTo>
                  <a:pt x="39" y="256"/>
                </a:moveTo>
                <a:cubicBezTo>
                  <a:pt x="61" y="253"/>
                  <a:pt x="0" y="256"/>
                  <a:pt x="81" y="242"/>
                </a:cubicBezTo>
                <a:lnTo>
                  <a:pt x="525" y="172"/>
                </a:lnTo>
                <a:lnTo>
                  <a:pt x="527" y="90"/>
                </a:lnTo>
                <a:lnTo>
                  <a:pt x="591" y="90"/>
                </a:lnTo>
                <a:lnTo>
                  <a:pt x="591" y="158"/>
                </a:lnTo>
                <a:lnTo>
                  <a:pt x="673" y="148"/>
                </a:lnTo>
                <a:lnTo>
                  <a:pt x="675" y="58"/>
                </a:lnTo>
                <a:lnTo>
                  <a:pt x="689" y="40"/>
                </a:lnTo>
                <a:lnTo>
                  <a:pt x="691" y="0"/>
                </a:lnTo>
                <a:lnTo>
                  <a:pt x="753" y="0"/>
                </a:lnTo>
                <a:lnTo>
                  <a:pt x="753" y="36"/>
                </a:lnTo>
                <a:lnTo>
                  <a:pt x="767" y="60"/>
                </a:lnTo>
                <a:lnTo>
                  <a:pt x="767" y="150"/>
                </a:lnTo>
                <a:lnTo>
                  <a:pt x="801" y="146"/>
                </a:lnTo>
                <a:lnTo>
                  <a:pt x="851" y="164"/>
                </a:lnTo>
                <a:lnTo>
                  <a:pt x="849" y="94"/>
                </a:lnTo>
                <a:lnTo>
                  <a:pt x="919" y="94"/>
                </a:lnTo>
                <a:lnTo>
                  <a:pt x="921" y="170"/>
                </a:lnTo>
                <a:lnTo>
                  <a:pt x="1333" y="236"/>
                </a:lnTo>
                <a:cubicBezTo>
                  <a:pt x="1414" y="252"/>
                  <a:pt x="1394" y="251"/>
                  <a:pt x="1405" y="266"/>
                </a:cubicBezTo>
                <a:cubicBezTo>
                  <a:pt x="1416" y="281"/>
                  <a:pt x="1402" y="313"/>
                  <a:pt x="1399" y="324"/>
                </a:cubicBezTo>
                <a:cubicBezTo>
                  <a:pt x="1396" y="335"/>
                  <a:pt x="1397" y="329"/>
                  <a:pt x="1387" y="332"/>
                </a:cubicBezTo>
                <a:lnTo>
                  <a:pt x="1337" y="342"/>
                </a:lnTo>
                <a:lnTo>
                  <a:pt x="765" y="410"/>
                </a:lnTo>
                <a:lnTo>
                  <a:pt x="751" y="674"/>
                </a:lnTo>
                <a:lnTo>
                  <a:pt x="921" y="710"/>
                </a:lnTo>
                <a:lnTo>
                  <a:pt x="921" y="800"/>
                </a:lnTo>
                <a:lnTo>
                  <a:pt x="527" y="800"/>
                </a:lnTo>
                <a:lnTo>
                  <a:pt x="527" y="706"/>
                </a:lnTo>
                <a:lnTo>
                  <a:pt x="687" y="676"/>
                </a:lnTo>
                <a:lnTo>
                  <a:pt x="675" y="408"/>
                </a:lnTo>
                <a:lnTo>
                  <a:pt x="105" y="340"/>
                </a:lnTo>
                <a:lnTo>
                  <a:pt x="43" y="330"/>
                </a:lnTo>
                <a:cubicBezTo>
                  <a:pt x="32" y="316"/>
                  <a:pt x="39" y="273"/>
                  <a:pt x="39" y="256"/>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grpSp>
        <p:nvGrpSpPr>
          <p:cNvPr id="8" name="Group 160"/>
          <p:cNvGrpSpPr>
            <a:grpSpLocks/>
          </p:cNvGrpSpPr>
          <p:nvPr/>
        </p:nvGrpSpPr>
        <p:grpSpPr bwMode="auto">
          <a:xfrm>
            <a:off x="5886452" y="1366838"/>
            <a:ext cx="111919" cy="129779"/>
            <a:chOff x="549" y="3539"/>
            <a:chExt cx="342" cy="397"/>
          </a:xfrm>
        </p:grpSpPr>
        <p:sp>
          <p:nvSpPr>
            <p:cNvPr id="3212" name="Freeform 161"/>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3213" name="Line 162"/>
            <p:cNvSpPr>
              <a:spLocks noChangeShapeType="1"/>
            </p:cNvSpPr>
            <p:nvPr/>
          </p:nvSpPr>
          <p:spPr bwMode="auto">
            <a:xfrm>
              <a:off x="576"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14" name="Line 163"/>
            <p:cNvSpPr>
              <a:spLocks noChangeShapeType="1"/>
            </p:cNvSpPr>
            <p:nvPr/>
          </p:nvSpPr>
          <p:spPr bwMode="auto">
            <a:xfrm>
              <a:off x="672"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15" name="Line 164"/>
            <p:cNvSpPr>
              <a:spLocks noChangeShapeType="1"/>
            </p:cNvSpPr>
            <p:nvPr/>
          </p:nvSpPr>
          <p:spPr bwMode="auto">
            <a:xfrm flipH="1">
              <a:off x="720"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16" name="Line 165"/>
            <p:cNvSpPr>
              <a:spLocks noChangeShapeType="1"/>
            </p:cNvSpPr>
            <p:nvPr/>
          </p:nvSpPr>
          <p:spPr bwMode="auto">
            <a:xfrm flipH="1">
              <a:off x="720"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2214" name="Freeform 166"/>
          <p:cNvSpPr>
            <a:spLocks/>
          </p:cNvSpPr>
          <p:nvPr/>
        </p:nvSpPr>
        <p:spPr bwMode="auto">
          <a:xfrm rot="867324">
            <a:off x="6086475" y="1563291"/>
            <a:ext cx="242888" cy="136922"/>
          </a:xfrm>
          <a:custGeom>
            <a:avLst/>
            <a:gdLst>
              <a:gd name="T0" fmla="*/ 2040072 w 1416"/>
              <a:gd name="T1" fmla="*/ 13331590 h 800"/>
              <a:gd name="T2" fmla="*/ 4236809 w 1416"/>
              <a:gd name="T3" fmla="*/ 12602483 h 800"/>
              <a:gd name="T4" fmla="*/ 27461380 w 1416"/>
              <a:gd name="T5" fmla="*/ 8957177 h 800"/>
              <a:gd name="T6" fmla="*/ 27565899 w 1416"/>
              <a:gd name="T7" fmla="*/ 4686823 h 800"/>
              <a:gd name="T8" fmla="*/ 30913499 w 1416"/>
              <a:gd name="T9" fmla="*/ 4686823 h 800"/>
              <a:gd name="T10" fmla="*/ 30913499 w 1416"/>
              <a:gd name="T11" fmla="*/ 8228070 h 800"/>
              <a:gd name="T12" fmla="*/ 35202680 w 1416"/>
              <a:gd name="T13" fmla="*/ 7707312 h 800"/>
              <a:gd name="T14" fmla="*/ 35307428 w 1416"/>
              <a:gd name="T15" fmla="*/ 3020488 h 800"/>
              <a:gd name="T16" fmla="*/ 36039750 w 1416"/>
              <a:gd name="T17" fmla="*/ 2083033 h 800"/>
              <a:gd name="T18" fmla="*/ 36144269 w 1416"/>
              <a:gd name="T19" fmla="*/ 0 h 800"/>
              <a:gd name="T20" fmla="*/ 39387342 w 1416"/>
              <a:gd name="T21" fmla="*/ 0 h 800"/>
              <a:gd name="T22" fmla="*/ 39387342 w 1416"/>
              <a:gd name="T23" fmla="*/ 1874684 h 800"/>
              <a:gd name="T24" fmla="*/ 40119664 w 1416"/>
              <a:gd name="T25" fmla="*/ 3124549 h 800"/>
              <a:gd name="T26" fmla="*/ 40119664 w 1416"/>
              <a:gd name="T27" fmla="*/ 7811373 h 800"/>
              <a:gd name="T28" fmla="*/ 41898094 w 1416"/>
              <a:gd name="T29" fmla="*/ 7603252 h 800"/>
              <a:gd name="T30" fmla="*/ 44513364 w 1416"/>
              <a:gd name="T31" fmla="*/ 8540480 h 800"/>
              <a:gd name="T32" fmla="*/ 44408845 w 1416"/>
              <a:gd name="T33" fmla="*/ 4895172 h 800"/>
              <a:gd name="T34" fmla="*/ 48070224 w 1416"/>
              <a:gd name="T35" fmla="*/ 4895172 h 800"/>
              <a:gd name="T36" fmla="*/ 48174972 w 1416"/>
              <a:gd name="T37" fmla="*/ 8852889 h 800"/>
              <a:gd name="T38" fmla="*/ 69725413 w 1416"/>
              <a:gd name="T39" fmla="*/ 12290074 h 800"/>
              <a:gd name="T40" fmla="*/ 73491540 w 1416"/>
              <a:gd name="T41" fmla="*/ 13852347 h 800"/>
              <a:gd name="T42" fmla="*/ 73177753 w 1416"/>
              <a:gd name="T43" fmla="*/ 16872838 h 800"/>
              <a:gd name="T44" fmla="*/ 72549951 w 1416"/>
              <a:gd name="T45" fmla="*/ 17289308 h 800"/>
              <a:gd name="T46" fmla="*/ 69934680 w 1416"/>
              <a:gd name="T47" fmla="*/ 17810066 h 800"/>
              <a:gd name="T48" fmla="*/ 40014916 w 1416"/>
              <a:gd name="T49" fmla="*/ 21351311 h 800"/>
              <a:gd name="T50" fmla="*/ 39282594 w 1416"/>
              <a:gd name="T51" fmla="*/ 35099374 h 800"/>
              <a:gd name="T52" fmla="*/ 48174972 w 1416"/>
              <a:gd name="T53" fmla="*/ 36974285 h 800"/>
              <a:gd name="T54" fmla="*/ 48174972 w 1416"/>
              <a:gd name="T55" fmla="*/ 41661106 h 800"/>
              <a:gd name="T56" fmla="*/ 27565899 w 1416"/>
              <a:gd name="T57" fmla="*/ 41661106 h 800"/>
              <a:gd name="T58" fmla="*/ 27565899 w 1416"/>
              <a:gd name="T59" fmla="*/ 36765936 h 800"/>
              <a:gd name="T60" fmla="*/ 35935002 w 1416"/>
              <a:gd name="T61" fmla="*/ 35203662 h 800"/>
              <a:gd name="T62" fmla="*/ 35307428 w 1416"/>
              <a:gd name="T63" fmla="*/ 21247251 h 800"/>
              <a:gd name="T64" fmla="*/ 5492185 w 1416"/>
              <a:gd name="T65" fmla="*/ 17706006 h 800"/>
              <a:gd name="T66" fmla="*/ 2249111 w 1416"/>
              <a:gd name="T67" fmla="*/ 17185248 h 800"/>
              <a:gd name="T68" fmla="*/ 2040072 w 1416"/>
              <a:gd name="T69" fmla="*/ 13331590 h 8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16"/>
              <a:gd name="T106" fmla="*/ 0 h 800"/>
              <a:gd name="T107" fmla="*/ 1416 w 1416"/>
              <a:gd name="T108" fmla="*/ 800 h 8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16" h="800">
                <a:moveTo>
                  <a:pt x="39" y="256"/>
                </a:moveTo>
                <a:cubicBezTo>
                  <a:pt x="61" y="253"/>
                  <a:pt x="0" y="256"/>
                  <a:pt x="81" y="242"/>
                </a:cubicBezTo>
                <a:lnTo>
                  <a:pt x="525" y="172"/>
                </a:lnTo>
                <a:lnTo>
                  <a:pt x="527" y="90"/>
                </a:lnTo>
                <a:lnTo>
                  <a:pt x="591" y="90"/>
                </a:lnTo>
                <a:lnTo>
                  <a:pt x="591" y="158"/>
                </a:lnTo>
                <a:lnTo>
                  <a:pt x="673" y="148"/>
                </a:lnTo>
                <a:lnTo>
                  <a:pt x="675" y="58"/>
                </a:lnTo>
                <a:lnTo>
                  <a:pt x="689" y="40"/>
                </a:lnTo>
                <a:lnTo>
                  <a:pt x="691" y="0"/>
                </a:lnTo>
                <a:lnTo>
                  <a:pt x="753" y="0"/>
                </a:lnTo>
                <a:lnTo>
                  <a:pt x="753" y="36"/>
                </a:lnTo>
                <a:lnTo>
                  <a:pt x="767" y="60"/>
                </a:lnTo>
                <a:lnTo>
                  <a:pt x="767" y="150"/>
                </a:lnTo>
                <a:lnTo>
                  <a:pt x="801" y="146"/>
                </a:lnTo>
                <a:lnTo>
                  <a:pt x="851" y="164"/>
                </a:lnTo>
                <a:lnTo>
                  <a:pt x="849" y="94"/>
                </a:lnTo>
                <a:lnTo>
                  <a:pt x="919" y="94"/>
                </a:lnTo>
                <a:lnTo>
                  <a:pt x="921" y="170"/>
                </a:lnTo>
                <a:lnTo>
                  <a:pt x="1333" y="236"/>
                </a:lnTo>
                <a:cubicBezTo>
                  <a:pt x="1414" y="252"/>
                  <a:pt x="1394" y="251"/>
                  <a:pt x="1405" y="266"/>
                </a:cubicBezTo>
                <a:cubicBezTo>
                  <a:pt x="1416" y="281"/>
                  <a:pt x="1402" y="313"/>
                  <a:pt x="1399" y="324"/>
                </a:cubicBezTo>
                <a:cubicBezTo>
                  <a:pt x="1396" y="335"/>
                  <a:pt x="1397" y="329"/>
                  <a:pt x="1387" y="332"/>
                </a:cubicBezTo>
                <a:lnTo>
                  <a:pt x="1337" y="342"/>
                </a:lnTo>
                <a:lnTo>
                  <a:pt x="765" y="410"/>
                </a:lnTo>
                <a:lnTo>
                  <a:pt x="751" y="674"/>
                </a:lnTo>
                <a:lnTo>
                  <a:pt x="921" y="710"/>
                </a:lnTo>
                <a:lnTo>
                  <a:pt x="921" y="800"/>
                </a:lnTo>
                <a:lnTo>
                  <a:pt x="527" y="800"/>
                </a:lnTo>
                <a:lnTo>
                  <a:pt x="527" y="706"/>
                </a:lnTo>
                <a:lnTo>
                  <a:pt x="687" y="676"/>
                </a:lnTo>
                <a:lnTo>
                  <a:pt x="675" y="408"/>
                </a:lnTo>
                <a:lnTo>
                  <a:pt x="105" y="340"/>
                </a:lnTo>
                <a:lnTo>
                  <a:pt x="43" y="330"/>
                </a:lnTo>
                <a:cubicBezTo>
                  <a:pt x="32" y="316"/>
                  <a:pt x="39" y="273"/>
                  <a:pt x="39" y="256"/>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grpSp>
        <p:nvGrpSpPr>
          <p:cNvPr id="9" name="Group 167"/>
          <p:cNvGrpSpPr>
            <a:grpSpLocks/>
          </p:cNvGrpSpPr>
          <p:nvPr/>
        </p:nvGrpSpPr>
        <p:grpSpPr bwMode="auto">
          <a:xfrm>
            <a:off x="6207921" y="1226345"/>
            <a:ext cx="111919" cy="129779"/>
            <a:chOff x="549" y="3539"/>
            <a:chExt cx="342" cy="397"/>
          </a:xfrm>
        </p:grpSpPr>
        <p:sp>
          <p:nvSpPr>
            <p:cNvPr id="3207" name="Freeform 168"/>
            <p:cNvSpPr>
              <a:spLocks/>
            </p:cNvSpPr>
            <p:nvPr/>
          </p:nvSpPr>
          <p:spPr bwMode="auto">
            <a:xfrm>
              <a:off x="549" y="3539"/>
              <a:ext cx="342" cy="205"/>
            </a:xfrm>
            <a:custGeom>
              <a:avLst/>
              <a:gdLst>
                <a:gd name="T0" fmla="*/ 23 w 342"/>
                <a:gd name="T1" fmla="*/ 201 h 205"/>
                <a:gd name="T2" fmla="*/ 25 w 342"/>
                <a:gd name="T3" fmla="*/ 73 h 205"/>
                <a:gd name="T4" fmla="*/ 175 w 342"/>
                <a:gd name="T5" fmla="*/ 1 h 205"/>
                <a:gd name="T6" fmla="*/ 319 w 342"/>
                <a:gd name="T7" fmla="*/ 65 h 205"/>
                <a:gd name="T8" fmla="*/ 315 w 342"/>
                <a:gd name="T9" fmla="*/ 203 h 205"/>
                <a:gd name="T10" fmla="*/ 299 w 342"/>
                <a:gd name="T11" fmla="*/ 135 h 205"/>
                <a:gd name="T12" fmla="*/ 269 w 342"/>
                <a:gd name="T13" fmla="*/ 109 h 205"/>
                <a:gd name="T14" fmla="*/ 239 w 342"/>
                <a:gd name="T15" fmla="*/ 135 h 205"/>
                <a:gd name="T16" fmla="*/ 219 w 342"/>
                <a:gd name="T17" fmla="*/ 201 h 205"/>
                <a:gd name="T18" fmla="*/ 203 w 342"/>
                <a:gd name="T19" fmla="*/ 141 h 205"/>
                <a:gd name="T20" fmla="*/ 173 w 342"/>
                <a:gd name="T21" fmla="*/ 111 h 205"/>
                <a:gd name="T22" fmla="*/ 141 w 342"/>
                <a:gd name="T23" fmla="*/ 141 h 205"/>
                <a:gd name="T24" fmla="*/ 123 w 342"/>
                <a:gd name="T25" fmla="*/ 205 h 205"/>
                <a:gd name="T26" fmla="*/ 113 w 342"/>
                <a:gd name="T27" fmla="*/ 141 h 205"/>
                <a:gd name="T28" fmla="*/ 87 w 342"/>
                <a:gd name="T29" fmla="*/ 113 h 205"/>
                <a:gd name="T30" fmla="*/ 47 w 342"/>
                <a:gd name="T31" fmla="*/ 139 h 205"/>
                <a:gd name="T32" fmla="*/ 23 w 342"/>
                <a:gd name="T33" fmla="*/ 201 h 2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205"/>
                <a:gd name="T53" fmla="*/ 342 w 342"/>
                <a:gd name="T54" fmla="*/ 205 h 2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205">
                  <a:moveTo>
                    <a:pt x="23" y="201"/>
                  </a:moveTo>
                  <a:cubicBezTo>
                    <a:pt x="19" y="190"/>
                    <a:pt x="0" y="106"/>
                    <a:pt x="25" y="73"/>
                  </a:cubicBezTo>
                  <a:cubicBezTo>
                    <a:pt x="50" y="40"/>
                    <a:pt x="126" y="2"/>
                    <a:pt x="175" y="1"/>
                  </a:cubicBezTo>
                  <a:cubicBezTo>
                    <a:pt x="224" y="0"/>
                    <a:pt x="296" y="31"/>
                    <a:pt x="319" y="65"/>
                  </a:cubicBezTo>
                  <a:cubicBezTo>
                    <a:pt x="342" y="99"/>
                    <a:pt x="318" y="191"/>
                    <a:pt x="315" y="203"/>
                  </a:cubicBezTo>
                  <a:lnTo>
                    <a:pt x="299" y="135"/>
                  </a:lnTo>
                  <a:cubicBezTo>
                    <a:pt x="291" y="119"/>
                    <a:pt x="279" y="109"/>
                    <a:pt x="269" y="109"/>
                  </a:cubicBezTo>
                  <a:cubicBezTo>
                    <a:pt x="259" y="109"/>
                    <a:pt x="247" y="120"/>
                    <a:pt x="239" y="135"/>
                  </a:cubicBezTo>
                  <a:lnTo>
                    <a:pt x="219" y="201"/>
                  </a:lnTo>
                  <a:lnTo>
                    <a:pt x="203" y="141"/>
                  </a:lnTo>
                  <a:cubicBezTo>
                    <a:pt x="195" y="126"/>
                    <a:pt x="183" y="111"/>
                    <a:pt x="173" y="111"/>
                  </a:cubicBezTo>
                  <a:cubicBezTo>
                    <a:pt x="163" y="111"/>
                    <a:pt x="149" y="125"/>
                    <a:pt x="141" y="141"/>
                  </a:cubicBezTo>
                  <a:lnTo>
                    <a:pt x="123" y="205"/>
                  </a:lnTo>
                  <a:lnTo>
                    <a:pt x="113" y="141"/>
                  </a:lnTo>
                  <a:cubicBezTo>
                    <a:pt x="107" y="126"/>
                    <a:pt x="98" y="113"/>
                    <a:pt x="87" y="113"/>
                  </a:cubicBezTo>
                  <a:cubicBezTo>
                    <a:pt x="76" y="113"/>
                    <a:pt x="58" y="124"/>
                    <a:pt x="47" y="139"/>
                  </a:cubicBezTo>
                  <a:cubicBezTo>
                    <a:pt x="36" y="154"/>
                    <a:pt x="28" y="188"/>
                    <a:pt x="23" y="201"/>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3208" name="Line 169"/>
            <p:cNvSpPr>
              <a:spLocks noChangeShapeType="1"/>
            </p:cNvSpPr>
            <p:nvPr/>
          </p:nvSpPr>
          <p:spPr bwMode="auto">
            <a:xfrm>
              <a:off x="576"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09" name="Line 170"/>
            <p:cNvSpPr>
              <a:spLocks noChangeShapeType="1"/>
            </p:cNvSpPr>
            <p:nvPr/>
          </p:nvSpPr>
          <p:spPr bwMode="auto">
            <a:xfrm>
              <a:off x="672"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10" name="Line 171"/>
            <p:cNvSpPr>
              <a:spLocks noChangeShapeType="1"/>
            </p:cNvSpPr>
            <p:nvPr/>
          </p:nvSpPr>
          <p:spPr bwMode="auto">
            <a:xfrm flipH="1">
              <a:off x="720" y="3744"/>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3211" name="Line 172"/>
            <p:cNvSpPr>
              <a:spLocks noChangeShapeType="1"/>
            </p:cNvSpPr>
            <p:nvPr/>
          </p:nvSpPr>
          <p:spPr bwMode="auto">
            <a:xfrm flipH="1">
              <a:off x="720" y="3744"/>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2221" name="AutoShape 173"/>
          <p:cNvSpPr>
            <a:spLocks noChangeArrowheads="1"/>
          </p:cNvSpPr>
          <p:nvPr/>
        </p:nvSpPr>
        <p:spPr bwMode="auto">
          <a:xfrm>
            <a:off x="7165181" y="268009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2" name="AutoShape 174"/>
          <p:cNvSpPr>
            <a:spLocks noChangeArrowheads="1"/>
          </p:cNvSpPr>
          <p:nvPr/>
        </p:nvSpPr>
        <p:spPr bwMode="auto">
          <a:xfrm>
            <a:off x="7436644" y="272296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3" name="AutoShape 175"/>
          <p:cNvSpPr>
            <a:spLocks noChangeArrowheads="1"/>
          </p:cNvSpPr>
          <p:nvPr/>
        </p:nvSpPr>
        <p:spPr bwMode="auto">
          <a:xfrm>
            <a:off x="6272213" y="12513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4" name="AutoShape 176"/>
          <p:cNvSpPr>
            <a:spLocks noChangeArrowheads="1"/>
          </p:cNvSpPr>
          <p:nvPr/>
        </p:nvSpPr>
        <p:spPr bwMode="auto">
          <a:xfrm>
            <a:off x="5979319" y="137279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5" name="AutoShape 177"/>
          <p:cNvSpPr>
            <a:spLocks noChangeArrowheads="1"/>
          </p:cNvSpPr>
          <p:nvPr/>
        </p:nvSpPr>
        <p:spPr bwMode="auto">
          <a:xfrm>
            <a:off x="5893594" y="98702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6" name="AutoShape 178"/>
          <p:cNvSpPr>
            <a:spLocks noChangeArrowheads="1"/>
          </p:cNvSpPr>
          <p:nvPr/>
        </p:nvSpPr>
        <p:spPr bwMode="auto">
          <a:xfrm>
            <a:off x="7093744" y="471606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7" name="AutoShape 179"/>
          <p:cNvSpPr>
            <a:spLocks noChangeArrowheads="1"/>
          </p:cNvSpPr>
          <p:nvPr/>
        </p:nvSpPr>
        <p:spPr bwMode="auto">
          <a:xfrm>
            <a:off x="5422106" y="269438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28" name="AutoShape 180"/>
          <p:cNvSpPr>
            <a:spLocks noChangeArrowheads="1"/>
          </p:cNvSpPr>
          <p:nvPr/>
        </p:nvSpPr>
        <p:spPr bwMode="auto">
          <a:xfrm>
            <a:off x="5293519" y="294441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31" name="AutoShape 183"/>
          <p:cNvSpPr>
            <a:spLocks noChangeArrowheads="1"/>
          </p:cNvSpPr>
          <p:nvPr/>
        </p:nvSpPr>
        <p:spPr bwMode="auto">
          <a:xfrm>
            <a:off x="7172325" y="406598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32" name="AutoShape 184"/>
          <p:cNvSpPr>
            <a:spLocks noChangeArrowheads="1"/>
          </p:cNvSpPr>
          <p:nvPr/>
        </p:nvSpPr>
        <p:spPr bwMode="auto">
          <a:xfrm>
            <a:off x="7350919" y="506611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33" name="AutoShape 185"/>
          <p:cNvSpPr>
            <a:spLocks noChangeArrowheads="1"/>
          </p:cNvSpPr>
          <p:nvPr/>
        </p:nvSpPr>
        <p:spPr bwMode="auto">
          <a:xfrm>
            <a:off x="7800975" y="577215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34" name="AutoShape 186"/>
          <p:cNvSpPr>
            <a:spLocks noChangeArrowheads="1"/>
          </p:cNvSpPr>
          <p:nvPr/>
        </p:nvSpPr>
        <p:spPr bwMode="auto">
          <a:xfrm>
            <a:off x="7179469" y="486608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36" name="Freeform 188"/>
          <p:cNvSpPr>
            <a:spLocks/>
          </p:cNvSpPr>
          <p:nvPr/>
        </p:nvSpPr>
        <p:spPr bwMode="auto">
          <a:xfrm rot="10027878">
            <a:off x="4852988" y="2336006"/>
            <a:ext cx="201216" cy="158354"/>
          </a:xfrm>
          <a:custGeom>
            <a:avLst/>
            <a:gdLst>
              <a:gd name="T0" fmla="*/ 31512303 w 1151"/>
              <a:gd name="T1" fmla="*/ 54239 h 907"/>
              <a:gd name="T2" fmla="*/ 33142309 w 1151"/>
              <a:gd name="T3" fmla="*/ 2546925 h 907"/>
              <a:gd name="T4" fmla="*/ 34337601 w 1151"/>
              <a:gd name="T5" fmla="*/ 5148090 h 907"/>
              <a:gd name="T6" fmla="*/ 34772083 w 1151"/>
              <a:gd name="T7" fmla="*/ 9700011 h 907"/>
              <a:gd name="T8" fmla="*/ 42378545 w 1151"/>
              <a:gd name="T9" fmla="*/ 9700011 h 907"/>
              <a:gd name="T10" fmla="*/ 48463622 w 1151"/>
              <a:gd name="T11" fmla="*/ 10187700 h 907"/>
              <a:gd name="T12" fmla="*/ 56070085 w 1151"/>
              <a:gd name="T13" fmla="*/ 11325797 h 907"/>
              <a:gd name="T14" fmla="*/ 62264030 w 1151"/>
              <a:gd name="T15" fmla="*/ 14360410 h 907"/>
              <a:gd name="T16" fmla="*/ 57591471 w 1151"/>
              <a:gd name="T17" fmla="*/ 19129058 h 907"/>
              <a:gd name="T18" fmla="*/ 50745584 w 1151"/>
              <a:gd name="T19" fmla="*/ 21730222 h 907"/>
              <a:gd name="T20" fmla="*/ 43030501 w 1151"/>
              <a:gd name="T21" fmla="*/ 23139050 h 907"/>
              <a:gd name="T22" fmla="*/ 35532892 w 1151"/>
              <a:gd name="T23" fmla="*/ 23789457 h 907"/>
              <a:gd name="T24" fmla="*/ 33576791 w 1151"/>
              <a:gd name="T25" fmla="*/ 27149041 h 907"/>
              <a:gd name="T26" fmla="*/ 32490354 w 1151"/>
              <a:gd name="T27" fmla="*/ 41834658 h 907"/>
              <a:gd name="T28" fmla="*/ 34772083 w 1151"/>
              <a:gd name="T29" fmla="*/ 42268108 h 907"/>
              <a:gd name="T30" fmla="*/ 38466810 w 1151"/>
              <a:gd name="T31" fmla="*/ 43785415 h 907"/>
              <a:gd name="T32" fmla="*/ 40096583 w 1151"/>
              <a:gd name="T33" fmla="*/ 45953129 h 907"/>
              <a:gd name="T34" fmla="*/ 38140716 w 1151"/>
              <a:gd name="T35" fmla="*/ 48662538 h 907"/>
              <a:gd name="T36" fmla="*/ 32816215 w 1151"/>
              <a:gd name="T37" fmla="*/ 48770784 h 907"/>
              <a:gd name="T38" fmla="*/ 31077588 w 1151"/>
              <a:gd name="T39" fmla="*/ 47253478 h 907"/>
              <a:gd name="T40" fmla="*/ 29556428 w 1151"/>
              <a:gd name="T41" fmla="*/ 48879263 h 907"/>
              <a:gd name="T42" fmla="*/ 23905833 w 1151"/>
              <a:gd name="T43" fmla="*/ 48662538 h 907"/>
              <a:gd name="T44" fmla="*/ 22167206 w 1151"/>
              <a:gd name="T45" fmla="*/ 45844650 h 907"/>
              <a:gd name="T46" fmla="*/ 24449169 w 1151"/>
              <a:gd name="T47" fmla="*/ 43243486 h 907"/>
              <a:gd name="T48" fmla="*/ 27926422 w 1151"/>
              <a:gd name="T49" fmla="*/ 42159629 h 907"/>
              <a:gd name="T50" fmla="*/ 29773669 w 1151"/>
              <a:gd name="T51" fmla="*/ 41834658 h 907"/>
              <a:gd name="T52" fmla="*/ 28686998 w 1151"/>
              <a:gd name="T53" fmla="*/ 26607345 h 907"/>
              <a:gd name="T54" fmla="*/ 26405036 w 1151"/>
              <a:gd name="T55" fmla="*/ 23572499 h 907"/>
              <a:gd name="T56" fmla="*/ 18689953 w 1151"/>
              <a:gd name="T57" fmla="*/ 22813846 h 907"/>
              <a:gd name="T58" fmla="*/ 11192340 w 1151"/>
              <a:gd name="T59" fmla="*/ 21296540 h 907"/>
              <a:gd name="T60" fmla="*/ 5867838 w 1151"/>
              <a:gd name="T61" fmla="*/ 19237304 h 907"/>
              <a:gd name="T62" fmla="*/ 543336 w 1151"/>
              <a:gd name="T63" fmla="*/ 14577135 h 907"/>
              <a:gd name="T64" fmla="*/ 9236473 w 1151"/>
              <a:gd name="T65" fmla="*/ 10675389 h 907"/>
              <a:gd name="T66" fmla="*/ 20319959 w 1151"/>
              <a:gd name="T67" fmla="*/ 9483286 h 907"/>
              <a:gd name="T68" fmla="*/ 28361137 w 1151"/>
              <a:gd name="T69" fmla="*/ 9483286 h 907"/>
              <a:gd name="T70" fmla="*/ 28795619 w 1151"/>
              <a:gd name="T71" fmla="*/ 5148090 h 907"/>
              <a:gd name="T72" fmla="*/ 29990910 w 1151"/>
              <a:gd name="T73" fmla="*/ 2330200 h 907"/>
              <a:gd name="T74" fmla="*/ 31512303 w 1151"/>
              <a:gd name="T75" fmla="*/ 54239 h 9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1"/>
              <a:gd name="T115" fmla="*/ 0 h 907"/>
              <a:gd name="T116" fmla="*/ 1151 w 1151"/>
              <a:gd name="T117" fmla="*/ 907 h 9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1" h="907">
                <a:moveTo>
                  <a:pt x="580" y="1"/>
                </a:moveTo>
                <a:cubicBezTo>
                  <a:pt x="590" y="2"/>
                  <a:pt x="601" y="31"/>
                  <a:pt x="610" y="47"/>
                </a:cubicBezTo>
                <a:cubicBezTo>
                  <a:pt x="619" y="63"/>
                  <a:pt x="627" y="73"/>
                  <a:pt x="632" y="95"/>
                </a:cubicBezTo>
                <a:lnTo>
                  <a:pt x="640" y="179"/>
                </a:lnTo>
                <a:lnTo>
                  <a:pt x="780" y="179"/>
                </a:lnTo>
                <a:cubicBezTo>
                  <a:pt x="822" y="180"/>
                  <a:pt x="850" y="183"/>
                  <a:pt x="892" y="188"/>
                </a:cubicBezTo>
                <a:cubicBezTo>
                  <a:pt x="934" y="193"/>
                  <a:pt x="990" y="196"/>
                  <a:pt x="1032" y="209"/>
                </a:cubicBezTo>
                <a:cubicBezTo>
                  <a:pt x="1074" y="222"/>
                  <a:pt x="1141" y="241"/>
                  <a:pt x="1146" y="265"/>
                </a:cubicBezTo>
                <a:cubicBezTo>
                  <a:pt x="1151" y="289"/>
                  <a:pt x="1095" y="330"/>
                  <a:pt x="1060" y="353"/>
                </a:cubicBezTo>
                <a:cubicBezTo>
                  <a:pt x="1025" y="376"/>
                  <a:pt x="979" y="389"/>
                  <a:pt x="934" y="401"/>
                </a:cubicBezTo>
                <a:cubicBezTo>
                  <a:pt x="889" y="413"/>
                  <a:pt x="839" y="421"/>
                  <a:pt x="792" y="427"/>
                </a:cubicBezTo>
                <a:cubicBezTo>
                  <a:pt x="745" y="433"/>
                  <a:pt x="683" y="427"/>
                  <a:pt x="654" y="439"/>
                </a:cubicBezTo>
                <a:cubicBezTo>
                  <a:pt x="625" y="451"/>
                  <a:pt x="627" y="446"/>
                  <a:pt x="618" y="501"/>
                </a:cubicBezTo>
                <a:lnTo>
                  <a:pt x="598" y="772"/>
                </a:lnTo>
                <a:lnTo>
                  <a:pt x="640" y="780"/>
                </a:lnTo>
                <a:cubicBezTo>
                  <a:pt x="658" y="786"/>
                  <a:pt x="692" y="797"/>
                  <a:pt x="708" y="808"/>
                </a:cubicBezTo>
                <a:cubicBezTo>
                  <a:pt x="724" y="819"/>
                  <a:pt x="739" y="833"/>
                  <a:pt x="738" y="848"/>
                </a:cubicBezTo>
                <a:cubicBezTo>
                  <a:pt x="737" y="863"/>
                  <a:pt x="724" y="889"/>
                  <a:pt x="702" y="898"/>
                </a:cubicBezTo>
                <a:cubicBezTo>
                  <a:pt x="680" y="907"/>
                  <a:pt x="626" y="904"/>
                  <a:pt x="604" y="900"/>
                </a:cubicBezTo>
                <a:lnTo>
                  <a:pt x="572" y="872"/>
                </a:lnTo>
                <a:lnTo>
                  <a:pt x="544" y="902"/>
                </a:lnTo>
                <a:lnTo>
                  <a:pt x="440" y="898"/>
                </a:lnTo>
                <a:cubicBezTo>
                  <a:pt x="417" y="889"/>
                  <a:pt x="406" y="863"/>
                  <a:pt x="408" y="846"/>
                </a:cubicBezTo>
                <a:cubicBezTo>
                  <a:pt x="410" y="829"/>
                  <a:pt x="432" y="809"/>
                  <a:pt x="450" y="798"/>
                </a:cubicBezTo>
                <a:cubicBezTo>
                  <a:pt x="468" y="787"/>
                  <a:pt x="498" y="782"/>
                  <a:pt x="514" y="778"/>
                </a:cubicBezTo>
                <a:lnTo>
                  <a:pt x="548" y="772"/>
                </a:lnTo>
                <a:lnTo>
                  <a:pt x="528" y="491"/>
                </a:lnTo>
                <a:cubicBezTo>
                  <a:pt x="518" y="435"/>
                  <a:pt x="517" y="447"/>
                  <a:pt x="486" y="435"/>
                </a:cubicBezTo>
                <a:cubicBezTo>
                  <a:pt x="455" y="423"/>
                  <a:pt x="391" y="428"/>
                  <a:pt x="344" y="421"/>
                </a:cubicBezTo>
                <a:cubicBezTo>
                  <a:pt x="297" y="414"/>
                  <a:pt x="245" y="404"/>
                  <a:pt x="206" y="393"/>
                </a:cubicBezTo>
                <a:cubicBezTo>
                  <a:pt x="167" y="382"/>
                  <a:pt x="140" y="376"/>
                  <a:pt x="108" y="355"/>
                </a:cubicBezTo>
                <a:cubicBezTo>
                  <a:pt x="76" y="334"/>
                  <a:pt x="0" y="295"/>
                  <a:pt x="10" y="269"/>
                </a:cubicBezTo>
                <a:cubicBezTo>
                  <a:pt x="20" y="243"/>
                  <a:pt x="109" y="213"/>
                  <a:pt x="170" y="197"/>
                </a:cubicBezTo>
                <a:cubicBezTo>
                  <a:pt x="231" y="181"/>
                  <a:pt x="315" y="179"/>
                  <a:pt x="374" y="175"/>
                </a:cubicBezTo>
                <a:lnTo>
                  <a:pt x="522" y="175"/>
                </a:lnTo>
                <a:lnTo>
                  <a:pt x="530" y="95"/>
                </a:lnTo>
                <a:cubicBezTo>
                  <a:pt x="535" y="73"/>
                  <a:pt x="544" y="59"/>
                  <a:pt x="552" y="43"/>
                </a:cubicBezTo>
                <a:cubicBezTo>
                  <a:pt x="560" y="27"/>
                  <a:pt x="570" y="0"/>
                  <a:pt x="580"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2238" name="Freeform 190"/>
          <p:cNvSpPr>
            <a:spLocks/>
          </p:cNvSpPr>
          <p:nvPr/>
        </p:nvSpPr>
        <p:spPr bwMode="auto">
          <a:xfrm rot="6640897">
            <a:off x="4664869" y="2495550"/>
            <a:ext cx="201216" cy="158354"/>
          </a:xfrm>
          <a:custGeom>
            <a:avLst/>
            <a:gdLst>
              <a:gd name="T0" fmla="*/ 31512303 w 1151"/>
              <a:gd name="T1" fmla="*/ 54239 h 907"/>
              <a:gd name="T2" fmla="*/ 33142309 w 1151"/>
              <a:gd name="T3" fmla="*/ 2546925 h 907"/>
              <a:gd name="T4" fmla="*/ 34337601 w 1151"/>
              <a:gd name="T5" fmla="*/ 5148090 h 907"/>
              <a:gd name="T6" fmla="*/ 34772083 w 1151"/>
              <a:gd name="T7" fmla="*/ 9700011 h 907"/>
              <a:gd name="T8" fmla="*/ 42378545 w 1151"/>
              <a:gd name="T9" fmla="*/ 9700011 h 907"/>
              <a:gd name="T10" fmla="*/ 48463622 w 1151"/>
              <a:gd name="T11" fmla="*/ 10187700 h 907"/>
              <a:gd name="T12" fmla="*/ 56070085 w 1151"/>
              <a:gd name="T13" fmla="*/ 11325797 h 907"/>
              <a:gd name="T14" fmla="*/ 62264030 w 1151"/>
              <a:gd name="T15" fmla="*/ 14360410 h 907"/>
              <a:gd name="T16" fmla="*/ 57591471 w 1151"/>
              <a:gd name="T17" fmla="*/ 19129058 h 907"/>
              <a:gd name="T18" fmla="*/ 50745584 w 1151"/>
              <a:gd name="T19" fmla="*/ 21730222 h 907"/>
              <a:gd name="T20" fmla="*/ 43030501 w 1151"/>
              <a:gd name="T21" fmla="*/ 23139050 h 907"/>
              <a:gd name="T22" fmla="*/ 35532892 w 1151"/>
              <a:gd name="T23" fmla="*/ 23789457 h 907"/>
              <a:gd name="T24" fmla="*/ 33576791 w 1151"/>
              <a:gd name="T25" fmla="*/ 27149041 h 907"/>
              <a:gd name="T26" fmla="*/ 32490354 w 1151"/>
              <a:gd name="T27" fmla="*/ 41834658 h 907"/>
              <a:gd name="T28" fmla="*/ 34772083 w 1151"/>
              <a:gd name="T29" fmla="*/ 42268108 h 907"/>
              <a:gd name="T30" fmla="*/ 38466810 w 1151"/>
              <a:gd name="T31" fmla="*/ 43785415 h 907"/>
              <a:gd name="T32" fmla="*/ 40096583 w 1151"/>
              <a:gd name="T33" fmla="*/ 45953129 h 907"/>
              <a:gd name="T34" fmla="*/ 38140716 w 1151"/>
              <a:gd name="T35" fmla="*/ 48662538 h 907"/>
              <a:gd name="T36" fmla="*/ 32816215 w 1151"/>
              <a:gd name="T37" fmla="*/ 48770784 h 907"/>
              <a:gd name="T38" fmla="*/ 31077588 w 1151"/>
              <a:gd name="T39" fmla="*/ 47253478 h 907"/>
              <a:gd name="T40" fmla="*/ 29556428 w 1151"/>
              <a:gd name="T41" fmla="*/ 48879263 h 907"/>
              <a:gd name="T42" fmla="*/ 23905833 w 1151"/>
              <a:gd name="T43" fmla="*/ 48662538 h 907"/>
              <a:gd name="T44" fmla="*/ 22167206 w 1151"/>
              <a:gd name="T45" fmla="*/ 45844650 h 907"/>
              <a:gd name="T46" fmla="*/ 24449169 w 1151"/>
              <a:gd name="T47" fmla="*/ 43243486 h 907"/>
              <a:gd name="T48" fmla="*/ 27926422 w 1151"/>
              <a:gd name="T49" fmla="*/ 42159629 h 907"/>
              <a:gd name="T50" fmla="*/ 29773669 w 1151"/>
              <a:gd name="T51" fmla="*/ 41834658 h 907"/>
              <a:gd name="T52" fmla="*/ 28686998 w 1151"/>
              <a:gd name="T53" fmla="*/ 26607345 h 907"/>
              <a:gd name="T54" fmla="*/ 26405036 w 1151"/>
              <a:gd name="T55" fmla="*/ 23572499 h 907"/>
              <a:gd name="T56" fmla="*/ 18689953 w 1151"/>
              <a:gd name="T57" fmla="*/ 22813846 h 907"/>
              <a:gd name="T58" fmla="*/ 11192340 w 1151"/>
              <a:gd name="T59" fmla="*/ 21296540 h 907"/>
              <a:gd name="T60" fmla="*/ 5867838 w 1151"/>
              <a:gd name="T61" fmla="*/ 19237304 h 907"/>
              <a:gd name="T62" fmla="*/ 543336 w 1151"/>
              <a:gd name="T63" fmla="*/ 14577135 h 907"/>
              <a:gd name="T64" fmla="*/ 9236473 w 1151"/>
              <a:gd name="T65" fmla="*/ 10675389 h 907"/>
              <a:gd name="T66" fmla="*/ 20319959 w 1151"/>
              <a:gd name="T67" fmla="*/ 9483286 h 907"/>
              <a:gd name="T68" fmla="*/ 28361137 w 1151"/>
              <a:gd name="T69" fmla="*/ 9483286 h 907"/>
              <a:gd name="T70" fmla="*/ 28795619 w 1151"/>
              <a:gd name="T71" fmla="*/ 5148090 h 907"/>
              <a:gd name="T72" fmla="*/ 29990910 w 1151"/>
              <a:gd name="T73" fmla="*/ 2330200 h 907"/>
              <a:gd name="T74" fmla="*/ 31512303 w 1151"/>
              <a:gd name="T75" fmla="*/ 54239 h 9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51"/>
              <a:gd name="T115" fmla="*/ 0 h 907"/>
              <a:gd name="T116" fmla="*/ 1151 w 1151"/>
              <a:gd name="T117" fmla="*/ 907 h 9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51" h="907">
                <a:moveTo>
                  <a:pt x="580" y="1"/>
                </a:moveTo>
                <a:cubicBezTo>
                  <a:pt x="590" y="2"/>
                  <a:pt x="601" y="31"/>
                  <a:pt x="610" y="47"/>
                </a:cubicBezTo>
                <a:cubicBezTo>
                  <a:pt x="619" y="63"/>
                  <a:pt x="627" y="73"/>
                  <a:pt x="632" y="95"/>
                </a:cubicBezTo>
                <a:lnTo>
                  <a:pt x="640" y="179"/>
                </a:lnTo>
                <a:lnTo>
                  <a:pt x="780" y="179"/>
                </a:lnTo>
                <a:cubicBezTo>
                  <a:pt x="822" y="180"/>
                  <a:pt x="850" y="183"/>
                  <a:pt x="892" y="188"/>
                </a:cubicBezTo>
                <a:cubicBezTo>
                  <a:pt x="934" y="193"/>
                  <a:pt x="990" y="196"/>
                  <a:pt x="1032" y="209"/>
                </a:cubicBezTo>
                <a:cubicBezTo>
                  <a:pt x="1074" y="222"/>
                  <a:pt x="1141" y="241"/>
                  <a:pt x="1146" y="265"/>
                </a:cubicBezTo>
                <a:cubicBezTo>
                  <a:pt x="1151" y="289"/>
                  <a:pt x="1095" y="330"/>
                  <a:pt x="1060" y="353"/>
                </a:cubicBezTo>
                <a:cubicBezTo>
                  <a:pt x="1025" y="376"/>
                  <a:pt x="979" y="389"/>
                  <a:pt x="934" y="401"/>
                </a:cubicBezTo>
                <a:cubicBezTo>
                  <a:pt x="889" y="413"/>
                  <a:pt x="839" y="421"/>
                  <a:pt x="792" y="427"/>
                </a:cubicBezTo>
                <a:cubicBezTo>
                  <a:pt x="745" y="433"/>
                  <a:pt x="683" y="427"/>
                  <a:pt x="654" y="439"/>
                </a:cubicBezTo>
                <a:cubicBezTo>
                  <a:pt x="625" y="451"/>
                  <a:pt x="627" y="446"/>
                  <a:pt x="618" y="501"/>
                </a:cubicBezTo>
                <a:lnTo>
                  <a:pt x="598" y="772"/>
                </a:lnTo>
                <a:lnTo>
                  <a:pt x="640" y="780"/>
                </a:lnTo>
                <a:cubicBezTo>
                  <a:pt x="658" y="786"/>
                  <a:pt x="692" y="797"/>
                  <a:pt x="708" y="808"/>
                </a:cubicBezTo>
                <a:cubicBezTo>
                  <a:pt x="724" y="819"/>
                  <a:pt x="739" y="833"/>
                  <a:pt x="738" y="848"/>
                </a:cubicBezTo>
                <a:cubicBezTo>
                  <a:pt x="737" y="863"/>
                  <a:pt x="724" y="889"/>
                  <a:pt x="702" y="898"/>
                </a:cubicBezTo>
                <a:cubicBezTo>
                  <a:pt x="680" y="907"/>
                  <a:pt x="626" y="904"/>
                  <a:pt x="604" y="900"/>
                </a:cubicBezTo>
                <a:lnTo>
                  <a:pt x="572" y="872"/>
                </a:lnTo>
                <a:lnTo>
                  <a:pt x="544" y="902"/>
                </a:lnTo>
                <a:lnTo>
                  <a:pt x="440" y="898"/>
                </a:lnTo>
                <a:cubicBezTo>
                  <a:pt x="417" y="889"/>
                  <a:pt x="406" y="863"/>
                  <a:pt x="408" y="846"/>
                </a:cubicBezTo>
                <a:cubicBezTo>
                  <a:pt x="410" y="829"/>
                  <a:pt x="432" y="809"/>
                  <a:pt x="450" y="798"/>
                </a:cubicBezTo>
                <a:cubicBezTo>
                  <a:pt x="468" y="787"/>
                  <a:pt x="498" y="782"/>
                  <a:pt x="514" y="778"/>
                </a:cubicBezTo>
                <a:lnTo>
                  <a:pt x="548" y="772"/>
                </a:lnTo>
                <a:lnTo>
                  <a:pt x="528" y="491"/>
                </a:lnTo>
                <a:cubicBezTo>
                  <a:pt x="518" y="435"/>
                  <a:pt x="517" y="447"/>
                  <a:pt x="486" y="435"/>
                </a:cubicBezTo>
                <a:cubicBezTo>
                  <a:pt x="455" y="423"/>
                  <a:pt x="391" y="428"/>
                  <a:pt x="344" y="421"/>
                </a:cubicBezTo>
                <a:cubicBezTo>
                  <a:pt x="297" y="414"/>
                  <a:pt x="245" y="404"/>
                  <a:pt x="206" y="393"/>
                </a:cubicBezTo>
                <a:cubicBezTo>
                  <a:pt x="167" y="382"/>
                  <a:pt x="140" y="376"/>
                  <a:pt x="108" y="355"/>
                </a:cubicBezTo>
                <a:cubicBezTo>
                  <a:pt x="76" y="334"/>
                  <a:pt x="0" y="295"/>
                  <a:pt x="10" y="269"/>
                </a:cubicBezTo>
                <a:cubicBezTo>
                  <a:pt x="20" y="243"/>
                  <a:pt x="109" y="213"/>
                  <a:pt x="170" y="197"/>
                </a:cubicBezTo>
                <a:cubicBezTo>
                  <a:pt x="231" y="181"/>
                  <a:pt x="315" y="179"/>
                  <a:pt x="374" y="175"/>
                </a:cubicBezTo>
                <a:lnTo>
                  <a:pt x="522" y="175"/>
                </a:lnTo>
                <a:lnTo>
                  <a:pt x="530" y="95"/>
                </a:lnTo>
                <a:cubicBezTo>
                  <a:pt x="535" y="73"/>
                  <a:pt x="544" y="59"/>
                  <a:pt x="552" y="43"/>
                </a:cubicBezTo>
                <a:cubicBezTo>
                  <a:pt x="560" y="27"/>
                  <a:pt x="570" y="0"/>
                  <a:pt x="580"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2239" name="AutoShape 191"/>
          <p:cNvSpPr>
            <a:spLocks noChangeArrowheads="1"/>
          </p:cNvSpPr>
          <p:nvPr/>
        </p:nvSpPr>
        <p:spPr bwMode="auto">
          <a:xfrm>
            <a:off x="4857750" y="252293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35" name="Freeform 187"/>
          <p:cNvSpPr>
            <a:spLocks/>
          </p:cNvSpPr>
          <p:nvPr/>
        </p:nvSpPr>
        <p:spPr bwMode="auto">
          <a:xfrm rot="-2330450">
            <a:off x="5047061" y="2807496"/>
            <a:ext cx="257175" cy="184547"/>
          </a:xfrm>
          <a:custGeom>
            <a:avLst/>
            <a:gdLst>
              <a:gd name="T0" fmla="*/ 49367504 w 1223"/>
              <a:gd name="T1" fmla="*/ 315725 h 876"/>
              <a:gd name="T2" fmla="*/ 51883038 w 1223"/>
              <a:gd name="T3" fmla="*/ 5365354 h 876"/>
              <a:gd name="T4" fmla="*/ 52040329 w 1223"/>
              <a:gd name="T5" fmla="*/ 10414983 h 876"/>
              <a:gd name="T6" fmla="*/ 56128211 w 1223"/>
              <a:gd name="T7" fmla="*/ 10414983 h 876"/>
              <a:gd name="T8" fmla="*/ 56285222 w 1223"/>
              <a:gd name="T9" fmla="*/ 4734186 h 876"/>
              <a:gd name="T10" fmla="*/ 58014861 w 1223"/>
              <a:gd name="T11" fmla="*/ 3156123 h 876"/>
              <a:gd name="T12" fmla="*/ 60530395 w 1223"/>
              <a:gd name="T13" fmla="*/ 3156123 h 876"/>
              <a:gd name="T14" fmla="*/ 61788162 w 1223"/>
              <a:gd name="T15" fmla="*/ 4576322 h 876"/>
              <a:gd name="T16" fmla="*/ 62102463 w 1223"/>
              <a:gd name="T17" fmla="*/ 10572845 h 876"/>
              <a:gd name="T18" fmla="*/ 91502990 w 1223"/>
              <a:gd name="T19" fmla="*/ 19094043 h 876"/>
              <a:gd name="T20" fmla="*/ 90087932 w 1223"/>
              <a:gd name="T21" fmla="*/ 29193578 h 876"/>
              <a:gd name="T22" fmla="*/ 59586930 w 1223"/>
              <a:gd name="T23" fmla="*/ 31244945 h 876"/>
              <a:gd name="T24" fmla="*/ 53455387 w 1223"/>
              <a:gd name="T25" fmla="*/ 29982608 h 876"/>
              <a:gd name="T26" fmla="*/ 51254154 w 1223"/>
              <a:gd name="T27" fmla="*/ 34401067 h 876"/>
              <a:gd name="T28" fmla="*/ 50310970 w 1223"/>
              <a:gd name="T29" fmla="*/ 57282401 h 876"/>
              <a:gd name="T30" fmla="*/ 52511921 w 1223"/>
              <a:gd name="T31" fmla="*/ 57282401 h 876"/>
              <a:gd name="T32" fmla="*/ 63045928 w 1223"/>
              <a:gd name="T33" fmla="*/ 61385135 h 876"/>
              <a:gd name="T34" fmla="*/ 62417045 w 1223"/>
              <a:gd name="T35" fmla="*/ 66750486 h 876"/>
              <a:gd name="T36" fmla="*/ 48267028 w 1223"/>
              <a:gd name="T37" fmla="*/ 69117578 h 876"/>
              <a:gd name="T38" fmla="*/ 34117003 w 1223"/>
              <a:gd name="T39" fmla="*/ 66908349 h 876"/>
              <a:gd name="T40" fmla="*/ 33488120 w 1223"/>
              <a:gd name="T41" fmla="*/ 60280661 h 876"/>
              <a:gd name="T42" fmla="*/ 43864845 w 1223"/>
              <a:gd name="T43" fmla="*/ 57440263 h 876"/>
              <a:gd name="T44" fmla="*/ 45908786 w 1223"/>
              <a:gd name="T45" fmla="*/ 56809095 h 876"/>
              <a:gd name="T46" fmla="*/ 45122611 w 1223"/>
              <a:gd name="T47" fmla="*/ 34401067 h 876"/>
              <a:gd name="T48" fmla="*/ 42921379 w 1223"/>
              <a:gd name="T49" fmla="*/ 29666884 h 876"/>
              <a:gd name="T50" fmla="*/ 36789836 w 1223"/>
              <a:gd name="T51" fmla="*/ 31087083 h 876"/>
              <a:gd name="T52" fmla="*/ 8018195 w 1223"/>
              <a:gd name="T53" fmla="*/ 29666884 h 876"/>
              <a:gd name="T54" fmla="*/ 4402185 w 1223"/>
              <a:gd name="T55" fmla="*/ 19251905 h 876"/>
              <a:gd name="T56" fmla="*/ 34588596 w 1223"/>
              <a:gd name="T57" fmla="*/ 11046151 h 876"/>
              <a:gd name="T58" fmla="*/ 34745886 w 1223"/>
              <a:gd name="T59" fmla="*/ 5207492 h 876"/>
              <a:gd name="T60" fmla="*/ 36160944 w 1223"/>
              <a:gd name="T61" fmla="*/ 3156123 h 876"/>
              <a:gd name="T62" fmla="*/ 38833777 w 1223"/>
              <a:gd name="T63" fmla="*/ 3156123 h 876"/>
              <a:gd name="T64" fmla="*/ 40248835 w 1223"/>
              <a:gd name="T65" fmla="*/ 4891767 h 876"/>
              <a:gd name="T66" fmla="*/ 40563137 w 1223"/>
              <a:gd name="T67" fmla="*/ 10572845 h 876"/>
              <a:gd name="T68" fmla="*/ 44493728 w 1223"/>
              <a:gd name="T69" fmla="*/ 10257121 h 876"/>
              <a:gd name="T70" fmla="*/ 45122611 w 1223"/>
              <a:gd name="T71" fmla="*/ 6154384 h 876"/>
              <a:gd name="T72" fmla="*/ 45908786 w 1223"/>
              <a:gd name="T73" fmla="*/ 3629429 h 876"/>
              <a:gd name="T74" fmla="*/ 49367504 w 1223"/>
              <a:gd name="T75" fmla="*/ 315725 h 8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23"/>
              <a:gd name="T115" fmla="*/ 0 h 876"/>
              <a:gd name="T116" fmla="*/ 1223 w 1223"/>
              <a:gd name="T117" fmla="*/ 876 h 8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23" h="876">
                <a:moveTo>
                  <a:pt x="628" y="4"/>
                </a:moveTo>
                <a:cubicBezTo>
                  <a:pt x="641" y="8"/>
                  <a:pt x="654" y="47"/>
                  <a:pt x="660" y="68"/>
                </a:cubicBezTo>
                <a:lnTo>
                  <a:pt x="662" y="132"/>
                </a:lnTo>
                <a:lnTo>
                  <a:pt x="714" y="132"/>
                </a:lnTo>
                <a:lnTo>
                  <a:pt x="716" y="60"/>
                </a:lnTo>
                <a:cubicBezTo>
                  <a:pt x="720" y="45"/>
                  <a:pt x="729" y="43"/>
                  <a:pt x="738" y="40"/>
                </a:cubicBezTo>
                <a:lnTo>
                  <a:pt x="770" y="40"/>
                </a:lnTo>
                <a:cubicBezTo>
                  <a:pt x="778" y="43"/>
                  <a:pt x="783" y="42"/>
                  <a:pt x="786" y="58"/>
                </a:cubicBezTo>
                <a:lnTo>
                  <a:pt x="790" y="134"/>
                </a:lnTo>
                <a:lnTo>
                  <a:pt x="1164" y="242"/>
                </a:lnTo>
                <a:cubicBezTo>
                  <a:pt x="1223" y="281"/>
                  <a:pt x="1214" y="344"/>
                  <a:pt x="1146" y="370"/>
                </a:cubicBezTo>
                <a:lnTo>
                  <a:pt x="758" y="396"/>
                </a:lnTo>
                <a:lnTo>
                  <a:pt x="680" y="380"/>
                </a:lnTo>
                <a:cubicBezTo>
                  <a:pt x="662" y="387"/>
                  <a:pt x="659" y="378"/>
                  <a:pt x="652" y="436"/>
                </a:cubicBezTo>
                <a:lnTo>
                  <a:pt x="640" y="726"/>
                </a:lnTo>
                <a:lnTo>
                  <a:pt x="668" y="726"/>
                </a:lnTo>
                <a:cubicBezTo>
                  <a:pt x="695" y="735"/>
                  <a:pt x="781" y="758"/>
                  <a:pt x="802" y="778"/>
                </a:cubicBezTo>
                <a:cubicBezTo>
                  <a:pt x="823" y="798"/>
                  <a:pt x="825" y="830"/>
                  <a:pt x="794" y="846"/>
                </a:cubicBezTo>
                <a:cubicBezTo>
                  <a:pt x="763" y="862"/>
                  <a:pt x="674" y="876"/>
                  <a:pt x="614" y="876"/>
                </a:cubicBezTo>
                <a:lnTo>
                  <a:pt x="434" y="848"/>
                </a:lnTo>
                <a:cubicBezTo>
                  <a:pt x="403" y="829"/>
                  <a:pt x="405" y="784"/>
                  <a:pt x="426" y="764"/>
                </a:cubicBezTo>
                <a:cubicBezTo>
                  <a:pt x="447" y="744"/>
                  <a:pt x="532" y="735"/>
                  <a:pt x="558" y="728"/>
                </a:cubicBezTo>
                <a:lnTo>
                  <a:pt x="584" y="720"/>
                </a:lnTo>
                <a:lnTo>
                  <a:pt x="574" y="436"/>
                </a:lnTo>
                <a:cubicBezTo>
                  <a:pt x="568" y="379"/>
                  <a:pt x="564" y="383"/>
                  <a:pt x="546" y="376"/>
                </a:cubicBezTo>
                <a:lnTo>
                  <a:pt x="468" y="394"/>
                </a:lnTo>
                <a:lnTo>
                  <a:pt x="102" y="376"/>
                </a:lnTo>
                <a:cubicBezTo>
                  <a:pt x="33" y="351"/>
                  <a:pt x="0" y="283"/>
                  <a:pt x="56" y="244"/>
                </a:cubicBezTo>
                <a:lnTo>
                  <a:pt x="440" y="140"/>
                </a:lnTo>
                <a:lnTo>
                  <a:pt x="442" y="66"/>
                </a:lnTo>
                <a:cubicBezTo>
                  <a:pt x="445" y="49"/>
                  <a:pt x="451" y="44"/>
                  <a:pt x="460" y="40"/>
                </a:cubicBezTo>
                <a:lnTo>
                  <a:pt x="494" y="40"/>
                </a:lnTo>
                <a:cubicBezTo>
                  <a:pt x="503" y="44"/>
                  <a:pt x="508" y="46"/>
                  <a:pt x="512" y="62"/>
                </a:cubicBezTo>
                <a:lnTo>
                  <a:pt x="516" y="134"/>
                </a:lnTo>
                <a:lnTo>
                  <a:pt x="566" y="130"/>
                </a:lnTo>
                <a:lnTo>
                  <a:pt x="574" y="78"/>
                </a:lnTo>
                <a:cubicBezTo>
                  <a:pt x="577" y="64"/>
                  <a:pt x="575" y="58"/>
                  <a:pt x="584" y="46"/>
                </a:cubicBezTo>
                <a:cubicBezTo>
                  <a:pt x="593" y="34"/>
                  <a:pt x="615" y="0"/>
                  <a:pt x="628" y="4"/>
                </a:cubicBez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2237" name="Freeform 189"/>
          <p:cNvSpPr>
            <a:spLocks/>
          </p:cNvSpPr>
          <p:nvPr/>
        </p:nvSpPr>
        <p:spPr bwMode="auto">
          <a:xfrm rot="-2396602">
            <a:off x="5254230" y="2762251"/>
            <a:ext cx="170259" cy="140494"/>
          </a:xfrm>
          <a:custGeom>
            <a:avLst/>
            <a:gdLst>
              <a:gd name="T0" fmla="*/ 19665391 w 1365"/>
              <a:gd name="T1" fmla="*/ 27832 h 1124"/>
              <a:gd name="T2" fmla="*/ 20550488 w 1365"/>
              <a:gd name="T3" fmla="*/ 2333063 h 1124"/>
              <a:gd name="T4" fmla="*/ 20993036 w 1365"/>
              <a:gd name="T5" fmla="*/ 6610539 h 1124"/>
              <a:gd name="T6" fmla="*/ 21048251 w 1365"/>
              <a:gd name="T7" fmla="*/ 7277176 h 1124"/>
              <a:gd name="T8" fmla="*/ 36537121 w 1365"/>
              <a:gd name="T9" fmla="*/ 8110472 h 1124"/>
              <a:gd name="T10" fmla="*/ 37145646 w 1365"/>
              <a:gd name="T11" fmla="*/ 8165969 h 1124"/>
              <a:gd name="T12" fmla="*/ 37754171 w 1365"/>
              <a:gd name="T13" fmla="*/ 9110260 h 1124"/>
              <a:gd name="T14" fmla="*/ 37090432 w 1365"/>
              <a:gd name="T15" fmla="*/ 12165625 h 1124"/>
              <a:gd name="T16" fmla="*/ 20716464 w 1365"/>
              <a:gd name="T17" fmla="*/ 15609804 h 1124"/>
              <a:gd name="T18" fmla="*/ 19775986 w 1365"/>
              <a:gd name="T19" fmla="*/ 27497609 h 1124"/>
              <a:gd name="T20" fmla="*/ 24035500 w 1365"/>
              <a:gd name="T21" fmla="*/ 28219743 h 1124"/>
              <a:gd name="T22" fmla="*/ 24809835 w 1365"/>
              <a:gd name="T23" fmla="*/ 29386190 h 1124"/>
              <a:gd name="T24" fmla="*/ 24367287 w 1365"/>
              <a:gd name="T25" fmla="*/ 30608302 h 1124"/>
              <a:gd name="T26" fmla="*/ 20605702 w 1365"/>
              <a:gd name="T27" fmla="*/ 31219441 h 1124"/>
              <a:gd name="T28" fmla="*/ 19056866 w 1365"/>
              <a:gd name="T29" fmla="*/ 29664011 h 1124"/>
              <a:gd name="T30" fmla="*/ 17342053 w 1365"/>
              <a:gd name="T31" fmla="*/ 31219441 h 1124"/>
              <a:gd name="T32" fmla="*/ 13635688 w 1365"/>
              <a:gd name="T33" fmla="*/ 30719464 h 1124"/>
              <a:gd name="T34" fmla="*/ 13248521 w 1365"/>
              <a:gd name="T35" fmla="*/ 29497352 h 1124"/>
              <a:gd name="T36" fmla="*/ 14133618 w 1365"/>
              <a:gd name="T37" fmla="*/ 28275240 h 1124"/>
              <a:gd name="T38" fmla="*/ 18448341 w 1365"/>
              <a:gd name="T39" fmla="*/ 27497609 h 1124"/>
              <a:gd name="T40" fmla="*/ 17563244 w 1365"/>
              <a:gd name="T41" fmla="*/ 15554140 h 1124"/>
              <a:gd name="T42" fmla="*/ 857490 w 1365"/>
              <a:gd name="T43" fmla="*/ 12054464 h 1124"/>
              <a:gd name="T44" fmla="*/ 636132 w 1365"/>
              <a:gd name="T45" fmla="*/ 10443533 h 1124"/>
              <a:gd name="T46" fmla="*/ 525537 w 1365"/>
              <a:gd name="T47" fmla="*/ 8721444 h 1124"/>
              <a:gd name="T48" fmla="*/ 2793495 w 1365"/>
              <a:gd name="T49" fmla="*/ 7832651 h 1124"/>
              <a:gd name="T50" fmla="*/ 17231457 w 1365"/>
              <a:gd name="T51" fmla="*/ 7221512 h 1124"/>
              <a:gd name="T52" fmla="*/ 17286672 w 1365"/>
              <a:gd name="T53" fmla="*/ 6610539 h 1124"/>
              <a:gd name="T54" fmla="*/ 17784601 w 1365"/>
              <a:gd name="T55" fmla="*/ 2166403 h 1124"/>
              <a:gd name="T56" fmla="*/ 18724913 w 1365"/>
              <a:gd name="T57" fmla="*/ 0 h 1124"/>
              <a:gd name="T58" fmla="*/ 19665391 w 1365"/>
              <a:gd name="T59" fmla="*/ 27832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5"/>
              <a:gd name="T91" fmla="*/ 0 h 1124"/>
              <a:gd name="T92" fmla="*/ 1365 w 1365"/>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5" h="1124">
                <a:moveTo>
                  <a:pt x="711" y="1"/>
                </a:moveTo>
                <a:cubicBezTo>
                  <a:pt x="722" y="15"/>
                  <a:pt x="735" y="44"/>
                  <a:pt x="743" y="84"/>
                </a:cubicBezTo>
                <a:cubicBezTo>
                  <a:pt x="751" y="124"/>
                  <a:pt x="756" y="208"/>
                  <a:pt x="759" y="238"/>
                </a:cubicBezTo>
                <a:lnTo>
                  <a:pt x="761" y="262"/>
                </a:lnTo>
                <a:lnTo>
                  <a:pt x="1321" y="292"/>
                </a:lnTo>
                <a:lnTo>
                  <a:pt x="1343" y="294"/>
                </a:lnTo>
                <a:cubicBezTo>
                  <a:pt x="1350" y="300"/>
                  <a:pt x="1365" y="304"/>
                  <a:pt x="1365" y="328"/>
                </a:cubicBezTo>
                <a:lnTo>
                  <a:pt x="1341" y="438"/>
                </a:lnTo>
                <a:lnTo>
                  <a:pt x="749" y="562"/>
                </a:lnTo>
                <a:lnTo>
                  <a:pt x="715" y="990"/>
                </a:lnTo>
                <a:lnTo>
                  <a:pt x="869" y="1016"/>
                </a:lnTo>
                <a:cubicBezTo>
                  <a:pt x="899" y="1027"/>
                  <a:pt x="895" y="1044"/>
                  <a:pt x="897" y="1058"/>
                </a:cubicBezTo>
                <a:lnTo>
                  <a:pt x="881" y="1102"/>
                </a:lnTo>
                <a:lnTo>
                  <a:pt x="745" y="1124"/>
                </a:lnTo>
                <a:lnTo>
                  <a:pt x="689" y="1068"/>
                </a:lnTo>
                <a:lnTo>
                  <a:pt x="627" y="1124"/>
                </a:lnTo>
                <a:lnTo>
                  <a:pt x="493" y="1106"/>
                </a:lnTo>
                <a:lnTo>
                  <a:pt x="479" y="1062"/>
                </a:lnTo>
                <a:cubicBezTo>
                  <a:pt x="482" y="1047"/>
                  <a:pt x="480" y="1030"/>
                  <a:pt x="511" y="1018"/>
                </a:cubicBezTo>
                <a:lnTo>
                  <a:pt x="667" y="990"/>
                </a:lnTo>
                <a:lnTo>
                  <a:pt x="635" y="560"/>
                </a:lnTo>
                <a:lnTo>
                  <a:pt x="31" y="434"/>
                </a:lnTo>
                <a:lnTo>
                  <a:pt x="23" y="376"/>
                </a:lnTo>
                <a:lnTo>
                  <a:pt x="19" y="314"/>
                </a:lnTo>
                <a:cubicBezTo>
                  <a:pt x="32" y="298"/>
                  <a:pt x="0" y="291"/>
                  <a:pt x="101" y="282"/>
                </a:cubicBezTo>
                <a:lnTo>
                  <a:pt x="623" y="260"/>
                </a:lnTo>
                <a:lnTo>
                  <a:pt x="625" y="238"/>
                </a:lnTo>
                <a:cubicBezTo>
                  <a:pt x="628" y="208"/>
                  <a:pt x="634" y="118"/>
                  <a:pt x="643" y="78"/>
                </a:cubicBezTo>
                <a:cubicBezTo>
                  <a:pt x="652" y="38"/>
                  <a:pt x="666" y="13"/>
                  <a:pt x="677" y="0"/>
                </a:cubicBezTo>
                <a:lnTo>
                  <a:pt x="711" y="1"/>
                </a:ln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2240" name="AutoShape 192"/>
          <p:cNvSpPr>
            <a:spLocks noChangeArrowheads="1"/>
          </p:cNvSpPr>
          <p:nvPr/>
        </p:nvSpPr>
        <p:spPr bwMode="auto">
          <a:xfrm>
            <a:off x="4862513" y="25086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2241" name="Picture 193"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275911" y="2391966"/>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42" name="Picture 194"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04498" y="2784872"/>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43" name="Picture 195"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86652" y="3034903"/>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44" name="Picture 196"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18872" y="351949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45" name="Freeform 197"/>
          <p:cNvSpPr>
            <a:spLocks/>
          </p:cNvSpPr>
          <p:nvPr/>
        </p:nvSpPr>
        <p:spPr bwMode="auto">
          <a:xfrm>
            <a:off x="7694374" y="1307308"/>
            <a:ext cx="2840089" cy="2755106"/>
          </a:xfrm>
          <a:custGeom>
            <a:avLst/>
            <a:gdLst>
              <a:gd name="T0" fmla="*/ 781248422 w 1786"/>
              <a:gd name="T1" fmla="*/ 740925823 h 2314"/>
              <a:gd name="T2" fmla="*/ 584676289 w 1786"/>
              <a:gd name="T3" fmla="*/ 756046754 h 2314"/>
              <a:gd name="T4" fmla="*/ 564515044 w 1786"/>
              <a:gd name="T5" fmla="*/ 630038995 h 2314"/>
              <a:gd name="T6" fmla="*/ 574595666 w 1786"/>
              <a:gd name="T7" fmla="*/ 413305550 h 2314"/>
              <a:gd name="T8" fmla="*/ 831651534 w 1786"/>
              <a:gd name="T9" fmla="*/ 292338101 h 2314"/>
              <a:gd name="T10" fmla="*/ 1058465732 w 1786"/>
              <a:gd name="T11" fmla="*/ 231854376 h 2314"/>
              <a:gd name="T12" fmla="*/ 1300400666 w 1786"/>
              <a:gd name="T13" fmla="*/ 272176859 h 2314"/>
              <a:gd name="T14" fmla="*/ 1471771245 w 1786"/>
              <a:gd name="T15" fmla="*/ 264615600 h 2314"/>
              <a:gd name="T16" fmla="*/ 1733867820 w 1786"/>
              <a:gd name="T17" fmla="*/ 20161248 h 2314"/>
              <a:gd name="T18" fmla="*/ 2147483647 w 1786"/>
              <a:gd name="T19" fmla="*/ 945057798 h 2314"/>
              <a:gd name="T20" fmla="*/ 2147483647 w 1786"/>
              <a:gd name="T21" fmla="*/ 2147483647 h 2314"/>
              <a:gd name="T22" fmla="*/ 2147483647 w 1786"/>
              <a:gd name="T23" fmla="*/ 2147483647 h 2314"/>
              <a:gd name="T24" fmla="*/ 2147483647 w 1786"/>
              <a:gd name="T25" fmla="*/ 2147483647 h 2314"/>
              <a:gd name="T26" fmla="*/ 2147483647 w 1786"/>
              <a:gd name="T27" fmla="*/ 2147483647 h 2314"/>
              <a:gd name="T28" fmla="*/ 2147483647 w 1786"/>
              <a:gd name="T29" fmla="*/ 2147483647 h 2314"/>
              <a:gd name="T30" fmla="*/ 2147483647 w 1786"/>
              <a:gd name="T31" fmla="*/ 2147483647 h 2314"/>
              <a:gd name="T32" fmla="*/ 2147483647 w 1786"/>
              <a:gd name="T33" fmla="*/ 2147483647 h 2314"/>
              <a:gd name="T34" fmla="*/ 2147483647 w 1786"/>
              <a:gd name="T35" fmla="*/ 2147483647 h 2314"/>
              <a:gd name="T36" fmla="*/ 2147483647 w 1786"/>
              <a:gd name="T37" fmla="*/ 2147483647 h 2314"/>
              <a:gd name="T38" fmla="*/ 2147483647 w 1786"/>
              <a:gd name="T39" fmla="*/ 2147483647 h 2314"/>
              <a:gd name="T40" fmla="*/ 2147483647 w 1786"/>
              <a:gd name="T41" fmla="*/ 2147483647 h 2314"/>
              <a:gd name="T42" fmla="*/ 2147483647 w 1786"/>
              <a:gd name="T43" fmla="*/ 2147483647 h 2314"/>
              <a:gd name="T44" fmla="*/ 2147483647 w 1786"/>
              <a:gd name="T45" fmla="*/ 2147483647 h 2314"/>
              <a:gd name="T46" fmla="*/ 2147483647 w 1786"/>
              <a:gd name="T47" fmla="*/ 2147483647 h 2314"/>
              <a:gd name="T48" fmla="*/ 2147483647 w 1786"/>
              <a:gd name="T49" fmla="*/ 2147483647 h 2314"/>
              <a:gd name="T50" fmla="*/ 2147483647 w 1786"/>
              <a:gd name="T51" fmla="*/ 2147483647 h 2314"/>
              <a:gd name="T52" fmla="*/ 2147483647 w 1786"/>
              <a:gd name="T53" fmla="*/ 2147483647 h 2314"/>
              <a:gd name="T54" fmla="*/ 2147483647 w 1786"/>
              <a:gd name="T55" fmla="*/ 2147483647 h 2314"/>
              <a:gd name="T56" fmla="*/ 2147483647 w 1786"/>
              <a:gd name="T57" fmla="*/ 2147483647 h 2314"/>
              <a:gd name="T58" fmla="*/ 2147483647 w 1786"/>
              <a:gd name="T59" fmla="*/ 2147483647 h 2314"/>
              <a:gd name="T60" fmla="*/ 2147483647 w 1786"/>
              <a:gd name="T61" fmla="*/ 2147483647 h 2314"/>
              <a:gd name="T62" fmla="*/ 2147483647 w 1786"/>
              <a:gd name="T63" fmla="*/ 2147483647 h 2314"/>
              <a:gd name="T64" fmla="*/ 2147483647 w 1786"/>
              <a:gd name="T65" fmla="*/ 2147483647 h 2314"/>
              <a:gd name="T66" fmla="*/ 2147483647 w 1786"/>
              <a:gd name="T67" fmla="*/ 2147483647 h 2314"/>
              <a:gd name="T68" fmla="*/ 2147483647 w 1786"/>
              <a:gd name="T69" fmla="*/ 2147483647 h 2314"/>
              <a:gd name="T70" fmla="*/ 1562496845 w 1786"/>
              <a:gd name="T71" fmla="*/ 2147483647 h 2314"/>
              <a:gd name="T72" fmla="*/ 1204634755 w 1786"/>
              <a:gd name="T73" fmla="*/ 2147483647 h 2314"/>
              <a:gd name="T74" fmla="*/ 1083667288 w 1786"/>
              <a:gd name="T75" fmla="*/ 2147483647 h 2314"/>
              <a:gd name="T76" fmla="*/ 851812976 w 1786"/>
              <a:gd name="T77" fmla="*/ 2147483647 h 2314"/>
              <a:gd name="T78" fmla="*/ 514111933 w 1786"/>
              <a:gd name="T79" fmla="*/ 2147483647 h 2314"/>
              <a:gd name="T80" fmla="*/ 786288733 w 1786"/>
              <a:gd name="T81" fmla="*/ 2147483647 h 2314"/>
              <a:gd name="T82" fmla="*/ 579635977 w 1786"/>
              <a:gd name="T83" fmla="*/ 2147483647 h 2314"/>
              <a:gd name="T84" fmla="*/ 30241879 w 1786"/>
              <a:gd name="T85" fmla="*/ 2147483647 h 2314"/>
              <a:gd name="T86" fmla="*/ 362902500 w 1786"/>
              <a:gd name="T87" fmla="*/ 2147483647 h 2314"/>
              <a:gd name="T88" fmla="*/ 599797222 w 1786"/>
              <a:gd name="T89" fmla="*/ 2147483647 h 2314"/>
              <a:gd name="T90" fmla="*/ 473789444 w 1786"/>
              <a:gd name="T91" fmla="*/ 2071568357 h 2314"/>
              <a:gd name="T92" fmla="*/ 65524069 w 1786"/>
              <a:gd name="T93" fmla="*/ 1769149735 h 2314"/>
              <a:gd name="T94" fmla="*/ 45362813 w 1786"/>
              <a:gd name="T95" fmla="*/ 1365924508 h 2314"/>
              <a:gd name="T96" fmla="*/ 332660633 w 1786"/>
              <a:gd name="T97" fmla="*/ 932457816 h 2314"/>
              <a:gd name="T98" fmla="*/ 529232866 w 1786"/>
              <a:gd name="T99" fmla="*/ 1139110541 h 2314"/>
              <a:gd name="T100" fmla="*/ 781248422 w 1786"/>
              <a:gd name="T101" fmla="*/ 1048384954 h 23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786"/>
              <a:gd name="T154" fmla="*/ 0 h 2314"/>
              <a:gd name="T155" fmla="*/ 1786 w 1786"/>
              <a:gd name="T156" fmla="*/ 2314 h 231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786" h="2314">
                <a:moveTo>
                  <a:pt x="266" y="356"/>
                </a:moveTo>
                <a:cubicBezTo>
                  <a:pt x="264" y="348"/>
                  <a:pt x="267" y="336"/>
                  <a:pt x="272" y="330"/>
                </a:cubicBezTo>
                <a:cubicBezTo>
                  <a:pt x="277" y="324"/>
                  <a:pt x="290" y="326"/>
                  <a:pt x="296" y="320"/>
                </a:cubicBezTo>
                <a:cubicBezTo>
                  <a:pt x="302" y="314"/>
                  <a:pt x="312" y="297"/>
                  <a:pt x="310" y="294"/>
                </a:cubicBezTo>
                <a:cubicBezTo>
                  <a:pt x="308" y="291"/>
                  <a:pt x="291" y="299"/>
                  <a:pt x="284" y="300"/>
                </a:cubicBezTo>
                <a:cubicBezTo>
                  <a:pt x="277" y="301"/>
                  <a:pt x="275" y="300"/>
                  <a:pt x="270" y="302"/>
                </a:cubicBezTo>
                <a:cubicBezTo>
                  <a:pt x="265" y="304"/>
                  <a:pt x="260" y="312"/>
                  <a:pt x="254" y="312"/>
                </a:cubicBezTo>
                <a:cubicBezTo>
                  <a:pt x="248" y="312"/>
                  <a:pt x="236" y="304"/>
                  <a:pt x="232" y="300"/>
                </a:cubicBezTo>
                <a:cubicBezTo>
                  <a:pt x="228" y="296"/>
                  <a:pt x="233" y="291"/>
                  <a:pt x="232" y="286"/>
                </a:cubicBezTo>
                <a:cubicBezTo>
                  <a:pt x="231" y="281"/>
                  <a:pt x="225" y="276"/>
                  <a:pt x="224" y="272"/>
                </a:cubicBezTo>
                <a:cubicBezTo>
                  <a:pt x="223" y="268"/>
                  <a:pt x="228" y="264"/>
                  <a:pt x="228" y="260"/>
                </a:cubicBezTo>
                <a:cubicBezTo>
                  <a:pt x="228" y="256"/>
                  <a:pt x="223" y="254"/>
                  <a:pt x="224" y="250"/>
                </a:cubicBezTo>
                <a:cubicBezTo>
                  <a:pt x="225" y="246"/>
                  <a:pt x="234" y="241"/>
                  <a:pt x="232" y="236"/>
                </a:cubicBezTo>
                <a:cubicBezTo>
                  <a:pt x="230" y="231"/>
                  <a:pt x="213" y="226"/>
                  <a:pt x="212" y="218"/>
                </a:cubicBezTo>
                <a:cubicBezTo>
                  <a:pt x="211" y="210"/>
                  <a:pt x="225" y="197"/>
                  <a:pt x="228" y="188"/>
                </a:cubicBezTo>
                <a:cubicBezTo>
                  <a:pt x="231" y="179"/>
                  <a:pt x="222" y="172"/>
                  <a:pt x="228" y="164"/>
                </a:cubicBezTo>
                <a:cubicBezTo>
                  <a:pt x="234" y="156"/>
                  <a:pt x="254" y="144"/>
                  <a:pt x="264" y="140"/>
                </a:cubicBezTo>
                <a:cubicBezTo>
                  <a:pt x="274" y="136"/>
                  <a:pt x="280" y="145"/>
                  <a:pt x="286" y="142"/>
                </a:cubicBezTo>
                <a:cubicBezTo>
                  <a:pt x="292" y="139"/>
                  <a:pt x="291" y="128"/>
                  <a:pt x="298" y="124"/>
                </a:cubicBezTo>
                <a:cubicBezTo>
                  <a:pt x="305" y="120"/>
                  <a:pt x="319" y="120"/>
                  <a:pt x="330" y="116"/>
                </a:cubicBezTo>
                <a:cubicBezTo>
                  <a:pt x="341" y="112"/>
                  <a:pt x="353" y="108"/>
                  <a:pt x="362" y="102"/>
                </a:cubicBezTo>
                <a:cubicBezTo>
                  <a:pt x="371" y="96"/>
                  <a:pt x="376" y="79"/>
                  <a:pt x="382" y="78"/>
                </a:cubicBezTo>
                <a:cubicBezTo>
                  <a:pt x="388" y="77"/>
                  <a:pt x="392" y="92"/>
                  <a:pt x="398" y="94"/>
                </a:cubicBezTo>
                <a:cubicBezTo>
                  <a:pt x="404" y="96"/>
                  <a:pt x="414" y="89"/>
                  <a:pt x="420" y="92"/>
                </a:cubicBezTo>
                <a:cubicBezTo>
                  <a:pt x="426" y="95"/>
                  <a:pt x="430" y="107"/>
                  <a:pt x="436" y="110"/>
                </a:cubicBezTo>
                <a:cubicBezTo>
                  <a:pt x="442" y="113"/>
                  <a:pt x="450" y="113"/>
                  <a:pt x="458" y="111"/>
                </a:cubicBezTo>
                <a:cubicBezTo>
                  <a:pt x="466" y="109"/>
                  <a:pt x="472" y="98"/>
                  <a:pt x="482" y="98"/>
                </a:cubicBezTo>
                <a:cubicBezTo>
                  <a:pt x="492" y="98"/>
                  <a:pt x="507" y="110"/>
                  <a:pt x="516" y="108"/>
                </a:cubicBezTo>
                <a:cubicBezTo>
                  <a:pt x="525" y="106"/>
                  <a:pt x="532" y="90"/>
                  <a:pt x="538" y="88"/>
                </a:cubicBezTo>
                <a:cubicBezTo>
                  <a:pt x="544" y="86"/>
                  <a:pt x="549" y="93"/>
                  <a:pt x="554" y="94"/>
                </a:cubicBezTo>
                <a:cubicBezTo>
                  <a:pt x="559" y="95"/>
                  <a:pt x="565" y="90"/>
                  <a:pt x="570" y="92"/>
                </a:cubicBezTo>
                <a:cubicBezTo>
                  <a:pt x="575" y="94"/>
                  <a:pt x="581" y="112"/>
                  <a:pt x="584" y="105"/>
                </a:cubicBezTo>
                <a:cubicBezTo>
                  <a:pt x="587" y="98"/>
                  <a:pt x="579" y="66"/>
                  <a:pt x="590" y="51"/>
                </a:cubicBezTo>
                <a:cubicBezTo>
                  <a:pt x="601" y="36"/>
                  <a:pt x="636" y="18"/>
                  <a:pt x="650" y="12"/>
                </a:cubicBezTo>
                <a:cubicBezTo>
                  <a:pt x="664" y="6"/>
                  <a:pt x="666" y="15"/>
                  <a:pt x="672" y="14"/>
                </a:cubicBezTo>
                <a:cubicBezTo>
                  <a:pt x="678" y="13"/>
                  <a:pt x="680" y="0"/>
                  <a:pt x="688" y="8"/>
                </a:cubicBezTo>
                <a:cubicBezTo>
                  <a:pt x="696" y="16"/>
                  <a:pt x="706" y="60"/>
                  <a:pt x="722" y="63"/>
                </a:cubicBezTo>
                <a:cubicBezTo>
                  <a:pt x="738" y="66"/>
                  <a:pt x="769" y="33"/>
                  <a:pt x="782" y="24"/>
                </a:cubicBezTo>
                <a:lnTo>
                  <a:pt x="800" y="12"/>
                </a:lnTo>
                <a:cubicBezTo>
                  <a:pt x="834" y="70"/>
                  <a:pt x="926" y="286"/>
                  <a:pt x="986" y="375"/>
                </a:cubicBezTo>
                <a:cubicBezTo>
                  <a:pt x="1046" y="464"/>
                  <a:pt x="1095" y="506"/>
                  <a:pt x="1163" y="549"/>
                </a:cubicBezTo>
                <a:cubicBezTo>
                  <a:pt x="1231" y="592"/>
                  <a:pt x="1341" y="576"/>
                  <a:pt x="1397" y="636"/>
                </a:cubicBezTo>
                <a:cubicBezTo>
                  <a:pt x="1453" y="696"/>
                  <a:pt x="1437" y="795"/>
                  <a:pt x="1502" y="912"/>
                </a:cubicBezTo>
                <a:cubicBezTo>
                  <a:pt x="1567" y="1029"/>
                  <a:pt x="1739" y="1200"/>
                  <a:pt x="1786" y="1338"/>
                </a:cubicBezTo>
                <a:lnTo>
                  <a:pt x="1784" y="1740"/>
                </a:lnTo>
                <a:lnTo>
                  <a:pt x="1784" y="1834"/>
                </a:lnTo>
                <a:cubicBezTo>
                  <a:pt x="1781" y="1853"/>
                  <a:pt x="1770" y="1846"/>
                  <a:pt x="1764" y="1852"/>
                </a:cubicBezTo>
                <a:cubicBezTo>
                  <a:pt x="1758" y="1858"/>
                  <a:pt x="1753" y="1870"/>
                  <a:pt x="1748" y="1872"/>
                </a:cubicBezTo>
                <a:cubicBezTo>
                  <a:pt x="1743" y="1874"/>
                  <a:pt x="1742" y="1862"/>
                  <a:pt x="1736" y="1864"/>
                </a:cubicBezTo>
                <a:cubicBezTo>
                  <a:pt x="1730" y="1866"/>
                  <a:pt x="1719" y="1874"/>
                  <a:pt x="1712" y="1882"/>
                </a:cubicBezTo>
                <a:cubicBezTo>
                  <a:pt x="1705" y="1890"/>
                  <a:pt x="1701" y="1905"/>
                  <a:pt x="1692" y="1910"/>
                </a:cubicBezTo>
                <a:cubicBezTo>
                  <a:pt x="1683" y="1915"/>
                  <a:pt x="1672" y="1908"/>
                  <a:pt x="1660" y="1914"/>
                </a:cubicBezTo>
                <a:cubicBezTo>
                  <a:pt x="1648" y="1920"/>
                  <a:pt x="1631" y="1941"/>
                  <a:pt x="1620" y="1946"/>
                </a:cubicBezTo>
                <a:cubicBezTo>
                  <a:pt x="1609" y="1951"/>
                  <a:pt x="1600" y="1940"/>
                  <a:pt x="1592" y="1944"/>
                </a:cubicBezTo>
                <a:cubicBezTo>
                  <a:pt x="1584" y="1948"/>
                  <a:pt x="1580" y="1969"/>
                  <a:pt x="1572" y="1970"/>
                </a:cubicBezTo>
                <a:cubicBezTo>
                  <a:pt x="1564" y="1971"/>
                  <a:pt x="1550" y="1952"/>
                  <a:pt x="1544" y="1952"/>
                </a:cubicBezTo>
                <a:cubicBezTo>
                  <a:pt x="1538" y="1952"/>
                  <a:pt x="1535" y="1963"/>
                  <a:pt x="1536" y="1968"/>
                </a:cubicBezTo>
                <a:cubicBezTo>
                  <a:pt x="1537" y="1973"/>
                  <a:pt x="1552" y="1972"/>
                  <a:pt x="1548" y="1982"/>
                </a:cubicBezTo>
                <a:cubicBezTo>
                  <a:pt x="1544" y="1992"/>
                  <a:pt x="1523" y="2019"/>
                  <a:pt x="1512" y="2030"/>
                </a:cubicBezTo>
                <a:cubicBezTo>
                  <a:pt x="1501" y="2041"/>
                  <a:pt x="1492" y="2047"/>
                  <a:pt x="1484" y="2046"/>
                </a:cubicBezTo>
                <a:cubicBezTo>
                  <a:pt x="1476" y="2045"/>
                  <a:pt x="1476" y="2026"/>
                  <a:pt x="1466" y="2024"/>
                </a:cubicBezTo>
                <a:cubicBezTo>
                  <a:pt x="1456" y="2022"/>
                  <a:pt x="1433" y="2035"/>
                  <a:pt x="1422" y="2036"/>
                </a:cubicBezTo>
                <a:cubicBezTo>
                  <a:pt x="1411" y="2037"/>
                  <a:pt x="1395" y="2024"/>
                  <a:pt x="1398" y="2030"/>
                </a:cubicBezTo>
                <a:cubicBezTo>
                  <a:pt x="1401" y="2036"/>
                  <a:pt x="1432" y="2065"/>
                  <a:pt x="1442" y="2070"/>
                </a:cubicBezTo>
                <a:cubicBezTo>
                  <a:pt x="1452" y="2075"/>
                  <a:pt x="1454" y="2060"/>
                  <a:pt x="1460" y="2058"/>
                </a:cubicBezTo>
                <a:cubicBezTo>
                  <a:pt x="1466" y="2056"/>
                  <a:pt x="1470" y="2057"/>
                  <a:pt x="1478" y="2060"/>
                </a:cubicBezTo>
                <a:cubicBezTo>
                  <a:pt x="1486" y="2063"/>
                  <a:pt x="1499" y="2069"/>
                  <a:pt x="1508" y="2076"/>
                </a:cubicBezTo>
                <a:cubicBezTo>
                  <a:pt x="1517" y="2083"/>
                  <a:pt x="1522" y="2098"/>
                  <a:pt x="1532" y="2102"/>
                </a:cubicBezTo>
                <a:cubicBezTo>
                  <a:pt x="1542" y="2106"/>
                  <a:pt x="1557" y="2098"/>
                  <a:pt x="1568" y="2098"/>
                </a:cubicBezTo>
                <a:cubicBezTo>
                  <a:pt x="1579" y="2098"/>
                  <a:pt x="1588" y="2101"/>
                  <a:pt x="1598" y="2100"/>
                </a:cubicBezTo>
                <a:cubicBezTo>
                  <a:pt x="1608" y="2099"/>
                  <a:pt x="1615" y="2091"/>
                  <a:pt x="1626" y="2094"/>
                </a:cubicBezTo>
                <a:cubicBezTo>
                  <a:pt x="1637" y="2097"/>
                  <a:pt x="1656" y="2113"/>
                  <a:pt x="1666" y="2118"/>
                </a:cubicBezTo>
                <a:cubicBezTo>
                  <a:pt x="1676" y="2123"/>
                  <a:pt x="1681" y="2122"/>
                  <a:pt x="1686" y="2126"/>
                </a:cubicBezTo>
                <a:cubicBezTo>
                  <a:pt x="1691" y="2130"/>
                  <a:pt x="1691" y="2139"/>
                  <a:pt x="1696" y="2144"/>
                </a:cubicBezTo>
                <a:cubicBezTo>
                  <a:pt x="1701" y="2149"/>
                  <a:pt x="1713" y="2152"/>
                  <a:pt x="1714" y="2158"/>
                </a:cubicBezTo>
                <a:cubicBezTo>
                  <a:pt x="1715" y="2164"/>
                  <a:pt x="1707" y="2172"/>
                  <a:pt x="1704" y="2178"/>
                </a:cubicBezTo>
                <a:cubicBezTo>
                  <a:pt x="1701" y="2184"/>
                  <a:pt x="1700" y="2191"/>
                  <a:pt x="1696" y="2194"/>
                </a:cubicBezTo>
                <a:cubicBezTo>
                  <a:pt x="1692" y="2197"/>
                  <a:pt x="1684" y="2193"/>
                  <a:pt x="1678" y="2194"/>
                </a:cubicBezTo>
                <a:cubicBezTo>
                  <a:pt x="1672" y="2195"/>
                  <a:pt x="1665" y="2202"/>
                  <a:pt x="1658" y="2202"/>
                </a:cubicBezTo>
                <a:cubicBezTo>
                  <a:pt x="1651" y="2202"/>
                  <a:pt x="1642" y="2195"/>
                  <a:pt x="1636" y="2194"/>
                </a:cubicBezTo>
                <a:cubicBezTo>
                  <a:pt x="1630" y="2193"/>
                  <a:pt x="1630" y="2197"/>
                  <a:pt x="1624" y="2196"/>
                </a:cubicBezTo>
                <a:cubicBezTo>
                  <a:pt x="1618" y="2195"/>
                  <a:pt x="1607" y="2188"/>
                  <a:pt x="1600" y="2188"/>
                </a:cubicBezTo>
                <a:cubicBezTo>
                  <a:pt x="1593" y="2188"/>
                  <a:pt x="1587" y="2190"/>
                  <a:pt x="1584" y="2194"/>
                </a:cubicBezTo>
                <a:cubicBezTo>
                  <a:pt x="1581" y="2198"/>
                  <a:pt x="1587" y="2206"/>
                  <a:pt x="1584" y="2212"/>
                </a:cubicBezTo>
                <a:cubicBezTo>
                  <a:pt x="1581" y="2218"/>
                  <a:pt x="1572" y="2225"/>
                  <a:pt x="1568" y="2232"/>
                </a:cubicBezTo>
                <a:cubicBezTo>
                  <a:pt x="1564" y="2239"/>
                  <a:pt x="1565" y="2248"/>
                  <a:pt x="1562" y="2252"/>
                </a:cubicBezTo>
                <a:cubicBezTo>
                  <a:pt x="1559" y="2256"/>
                  <a:pt x="1553" y="2259"/>
                  <a:pt x="1548" y="2258"/>
                </a:cubicBezTo>
                <a:cubicBezTo>
                  <a:pt x="1543" y="2257"/>
                  <a:pt x="1536" y="2248"/>
                  <a:pt x="1530" y="2246"/>
                </a:cubicBezTo>
                <a:cubicBezTo>
                  <a:pt x="1524" y="2244"/>
                  <a:pt x="1516" y="2243"/>
                  <a:pt x="1512" y="2248"/>
                </a:cubicBezTo>
                <a:cubicBezTo>
                  <a:pt x="1508" y="2253"/>
                  <a:pt x="1508" y="2272"/>
                  <a:pt x="1504" y="2278"/>
                </a:cubicBezTo>
                <a:cubicBezTo>
                  <a:pt x="1500" y="2284"/>
                  <a:pt x="1495" y="2280"/>
                  <a:pt x="1486" y="2286"/>
                </a:cubicBezTo>
                <a:cubicBezTo>
                  <a:pt x="1477" y="2292"/>
                  <a:pt x="1461" y="2310"/>
                  <a:pt x="1452" y="2312"/>
                </a:cubicBezTo>
                <a:cubicBezTo>
                  <a:pt x="1443" y="2314"/>
                  <a:pt x="1438" y="2302"/>
                  <a:pt x="1430" y="2300"/>
                </a:cubicBezTo>
                <a:cubicBezTo>
                  <a:pt x="1422" y="2298"/>
                  <a:pt x="1410" y="2307"/>
                  <a:pt x="1406" y="2298"/>
                </a:cubicBezTo>
                <a:cubicBezTo>
                  <a:pt x="1402" y="2289"/>
                  <a:pt x="1411" y="2257"/>
                  <a:pt x="1408" y="2244"/>
                </a:cubicBezTo>
                <a:cubicBezTo>
                  <a:pt x="1405" y="2231"/>
                  <a:pt x="1393" y="2229"/>
                  <a:pt x="1390" y="2222"/>
                </a:cubicBezTo>
                <a:cubicBezTo>
                  <a:pt x="1387" y="2215"/>
                  <a:pt x="1397" y="2206"/>
                  <a:pt x="1392" y="2204"/>
                </a:cubicBezTo>
                <a:cubicBezTo>
                  <a:pt x="1387" y="2202"/>
                  <a:pt x="1370" y="2211"/>
                  <a:pt x="1362" y="2210"/>
                </a:cubicBezTo>
                <a:cubicBezTo>
                  <a:pt x="1354" y="2209"/>
                  <a:pt x="1353" y="2200"/>
                  <a:pt x="1344" y="2196"/>
                </a:cubicBezTo>
                <a:cubicBezTo>
                  <a:pt x="1335" y="2192"/>
                  <a:pt x="1317" y="2186"/>
                  <a:pt x="1308" y="2186"/>
                </a:cubicBezTo>
                <a:cubicBezTo>
                  <a:pt x="1299" y="2186"/>
                  <a:pt x="1295" y="2196"/>
                  <a:pt x="1290" y="2196"/>
                </a:cubicBezTo>
                <a:cubicBezTo>
                  <a:pt x="1285" y="2196"/>
                  <a:pt x="1273" y="2191"/>
                  <a:pt x="1276" y="2184"/>
                </a:cubicBezTo>
                <a:cubicBezTo>
                  <a:pt x="1279" y="2177"/>
                  <a:pt x="1298" y="2166"/>
                  <a:pt x="1306" y="2156"/>
                </a:cubicBezTo>
                <a:cubicBezTo>
                  <a:pt x="1314" y="2146"/>
                  <a:pt x="1316" y="2133"/>
                  <a:pt x="1324" y="2124"/>
                </a:cubicBezTo>
                <a:cubicBezTo>
                  <a:pt x="1332" y="2115"/>
                  <a:pt x="1346" y="2107"/>
                  <a:pt x="1354" y="2104"/>
                </a:cubicBezTo>
                <a:cubicBezTo>
                  <a:pt x="1362" y="2101"/>
                  <a:pt x="1367" y="2106"/>
                  <a:pt x="1372" y="2104"/>
                </a:cubicBezTo>
                <a:cubicBezTo>
                  <a:pt x="1377" y="2102"/>
                  <a:pt x="1381" y="2092"/>
                  <a:pt x="1388" y="2090"/>
                </a:cubicBezTo>
                <a:cubicBezTo>
                  <a:pt x="1395" y="2088"/>
                  <a:pt x="1412" y="2095"/>
                  <a:pt x="1412" y="2092"/>
                </a:cubicBezTo>
                <a:cubicBezTo>
                  <a:pt x="1412" y="2089"/>
                  <a:pt x="1393" y="2077"/>
                  <a:pt x="1388" y="2070"/>
                </a:cubicBezTo>
                <a:cubicBezTo>
                  <a:pt x="1383" y="2063"/>
                  <a:pt x="1386" y="2050"/>
                  <a:pt x="1382" y="2048"/>
                </a:cubicBezTo>
                <a:cubicBezTo>
                  <a:pt x="1378" y="2046"/>
                  <a:pt x="1370" y="2057"/>
                  <a:pt x="1364" y="2058"/>
                </a:cubicBezTo>
                <a:cubicBezTo>
                  <a:pt x="1358" y="2059"/>
                  <a:pt x="1356" y="2051"/>
                  <a:pt x="1348" y="2052"/>
                </a:cubicBezTo>
                <a:cubicBezTo>
                  <a:pt x="1340" y="2053"/>
                  <a:pt x="1325" y="2063"/>
                  <a:pt x="1314" y="2066"/>
                </a:cubicBezTo>
                <a:cubicBezTo>
                  <a:pt x="1303" y="2069"/>
                  <a:pt x="1275" y="2065"/>
                  <a:pt x="1280" y="2068"/>
                </a:cubicBezTo>
                <a:cubicBezTo>
                  <a:pt x="1285" y="2071"/>
                  <a:pt x="1344" y="2083"/>
                  <a:pt x="1344" y="2086"/>
                </a:cubicBezTo>
                <a:cubicBezTo>
                  <a:pt x="1344" y="2089"/>
                  <a:pt x="1299" y="2090"/>
                  <a:pt x="1282" y="2088"/>
                </a:cubicBezTo>
                <a:cubicBezTo>
                  <a:pt x="1265" y="2086"/>
                  <a:pt x="1253" y="2080"/>
                  <a:pt x="1242" y="2076"/>
                </a:cubicBezTo>
                <a:cubicBezTo>
                  <a:pt x="1231" y="2072"/>
                  <a:pt x="1222" y="2066"/>
                  <a:pt x="1214" y="2064"/>
                </a:cubicBezTo>
                <a:cubicBezTo>
                  <a:pt x="1206" y="2062"/>
                  <a:pt x="1192" y="2066"/>
                  <a:pt x="1192" y="2062"/>
                </a:cubicBezTo>
                <a:cubicBezTo>
                  <a:pt x="1192" y="2058"/>
                  <a:pt x="1222" y="2046"/>
                  <a:pt x="1216" y="2042"/>
                </a:cubicBezTo>
                <a:cubicBezTo>
                  <a:pt x="1210" y="2038"/>
                  <a:pt x="1160" y="2041"/>
                  <a:pt x="1156" y="2038"/>
                </a:cubicBezTo>
                <a:cubicBezTo>
                  <a:pt x="1152" y="2035"/>
                  <a:pt x="1179" y="2025"/>
                  <a:pt x="1190" y="2022"/>
                </a:cubicBezTo>
                <a:cubicBezTo>
                  <a:pt x="1201" y="2019"/>
                  <a:pt x="1212" y="2020"/>
                  <a:pt x="1224" y="2020"/>
                </a:cubicBezTo>
                <a:cubicBezTo>
                  <a:pt x="1236" y="2020"/>
                  <a:pt x="1263" y="2026"/>
                  <a:pt x="1260" y="2022"/>
                </a:cubicBezTo>
                <a:cubicBezTo>
                  <a:pt x="1257" y="2018"/>
                  <a:pt x="1217" y="2006"/>
                  <a:pt x="1206" y="1998"/>
                </a:cubicBezTo>
                <a:cubicBezTo>
                  <a:pt x="1195" y="1990"/>
                  <a:pt x="1197" y="1973"/>
                  <a:pt x="1194" y="1974"/>
                </a:cubicBezTo>
                <a:cubicBezTo>
                  <a:pt x="1191" y="1975"/>
                  <a:pt x="1192" y="1995"/>
                  <a:pt x="1186" y="2002"/>
                </a:cubicBezTo>
                <a:cubicBezTo>
                  <a:pt x="1180" y="2009"/>
                  <a:pt x="1164" y="2017"/>
                  <a:pt x="1160" y="2014"/>
                </a:cubicBezTo>
                <a:cubicBezTo>
                  <a:pt x="1156" y="2011"/>
                  <a:pt x="1167" y="1988"/>
                  <a:pt x="1164" y="1984"/>
                </a:cubicBezTo>
                <a:cubicBezTo>
                  <a:pt x="1161" y="1980"/>
                  <a:pt x="1146" y="1986"/>
                  <a:pt x="1140" y="1992"/>
                </a:cubicBezTo>
                <a:cubicBezTo>
                  <a:pt x="1134" y="1998"/>
                  <a:pt x="1135" y="2015"/>
                  <a:pt x="1130" y="2020"/>
                </a:cubicBezTo>
                <a:cubicBezTo>
                  <a:pt x="1125" y="2025"/>
                  <a:pt x="1115" y="2017"/>
                  <a:pt x="1108" y="2020"/>
                </a:cubicBezTo>
                <a:cubicBezTo>
                  <a:pt x="1101" y="2023"/>
                  <a:pt x="1094" y="2032"/>
                  <a:pt x="1090" y="2036"/>
                </a:cubicBezTo>
                <a:cubicBezTo>
                  <a:pt x="1086" y="2040"/>
                  <a:pt x="1089" y="2041"/>
                  <a:pt x="1086" y="2046"/>
                </a:cubicBezTo>
                <a:cubicBezTo>
                  <a:pt x="1083" y="2051"/>
                  <a:pt x="1078" y="2058"/>
                  <a:pt x="1074" y="2066"/>
                </a:cubicBezTo>
                <a:cubicBezTo>
                  <a:pt x="1070" y="2074"/>
                  <a:pt x="1072" y="2093"/>
                  <a:pt x="1064" y="2096"/>
                </a:cubicBezTo>
                <a:cubicBezTo>
                  <a:pt x="1056" y="2099"/>
                  <a:pt x="1047" y="2092"/>
                  <a:pt x="1028" y="2082"/>
                </a:cubicBezTo>
                <a:cubicBezTo>
                  <a:pt x="1009" y="2072"/>
                  <a:pt x="969" y="2057"/>
                  <a:pt x="948" y="2036"/>
                </a:cubicBezTo>
                <a:cubicBezTo>
                  <a:pt x="927" y="2015"/>
                  <a:pt x="914" y="1978"/>
                  <a:pt x="904" y="1958"/>
                </a:cubicBezTo>
                <a:cubicBezTo>
                  <a:pt x="894" y="1938"/>
                  <a:pt x="900" y="1936"/>
                  <a:pt x="890" y="1916"/>
                </a:cubicBezTo>
                <a:cubicBezTo>
                  <a:pt x="880" y="1896"/>
                  <a:pt x="865" y="1854"/>
                  <a:pt x="846" y="1836"/>
                </a:cubicBezTo>
                <a:cubicBezTo>
                  <a:pt x="827" y="1818"/>
                  <a:pt x="800" y="1820"/>
                  <a:pt x="773" y="1809"/>
                </a:cubicBezTo>
                <a:cubicBezTo>
                  <a:pt x="746" y="1798"/>
                  <a:pt x="708" y="1774"/>
                  <a:pt x="683" y="1770"/>
                </a:cubicBezTo>
                <a:cubicBezTo>
                  <a:pt x="658" y="1766"/>
                  <a:pt x="638" y="1781"/>
                  <a:pt x="620" y="1782"/>
                </a:cubicBezTo>
                <a:cubicBezTo>
                  <a:pt x="602" y="1783"/>
                  <a:pt x="590" y="1776"/>
                  <a:pt x="576" y="1776"/>
                </a:cubicBezTo>
                <a:lnTo>
                  <a:pt x="538" y="1782"/>
                </a:lnTo>
                <a:cubicBezTo>
                  <a:pt x="523" y="1783"/>
                  <a:pt x="494" y="1777"/>
                  <a:pt x="484" y="1784"/>
                </a:cubicBezTo>
                <a:cubicBezTo>
                  <a:pt x="474" y="1791"/>
                  <a:pt x="483" y="1808"/>
                  <a:pt x="478" y="1822"/>
                </a:cubicBezTo>
                <a:cubicBezTo>
                  <a:pt x="473" y="1836"/>
                  <a:pt x="454" y="1845"/>
                  <a:pt x="452" y="1866"/>
                </a:cubicBezTo>
                <a:cubicBezTo>
                  <a:pt x="450" y="1887"/>
                  <a:pt x="466" y="1935"/>
                  <a:pt x="466" y="1950"/>
                </a:cubicBezTo>
                <a:cubicBezTo>
                  <a:pt x="466" y="1965"/>
                  <a:pt x="460" y="1961"/>
                  <a:pt x="454" y="1958"/>
                </a:cubicBezTo>
                <a:cubicBezTo>
                  <a:pt x="448" y="1955"/>
                  <a:pt x="436" y="1947"/>
                  <a:pt x="430" y="1934"/>
                </a:cubicBezTo>
                <a:cubicBezTo>
                  <a:pt x="424" y="1921"/>
                  <a:pt x="426" y="1893"/>
                  <a:pt x="418" y="1882"/>
                </a:cubicBezTo>
                <a:cubicBezTo>
                  <a:pt x="410" y="1871"/>
                  <a:pt x="387" y="1879"/>
                  <a:pt x="380" y="1870"/>
                </a:cubicBezTo>
                <a:cubicBezTo>
                  <a:pt x="373" y="1861"/>
                  <a:pt x="385" y="1833"/>
                  <a:pt x="378" y="1826"/>
                </a:cubicBezTo>
                <a:cubicBezTo>
                  <a:pt x="371" y="1819"/>
                  <a:pt x="349" y="1834"/>
                  <a:pt x="338" y="1828"/>
                </a:cubicBezTo>
                <a:cubicBezTo>
                  <a:pt x="327" y="1822"/>
                  <a:pt x="318" y="1806"/>
                  <a:pt x="310" y="1788"/>
                </a:cubicBezTo>
                <a:cubicBezTo>
                  <a:pt x="302" y="1770"/>
                  <a:pt x="298" y="1739"/>
                  <a:pt x="288" y="1720"/>
                </a:cubicBezTo>
                <a:cubicBezTo>
                  <a:pt x="278" y="1701"/>
                  <a:pt x="262" y="1688"/>
                  <a:pt x="248" y="1672"/>
                </a:cubicBezTo>
                <a:cubicBezTo>
                  <a:pt x="234" y="1656"/>
                  <a:pt x="195" y="1643"/>
                  <a:pt x="204" y="1624"/>
                </a:cubicBezTo>
                <a:cubicBezTo>
                  <a:pt x="213" y="1605"/>
                  <a:pt x="275" y="1575"/>
                  <a:pt x="300" y="1558"/>
                </a:cubicBezTo>
                <a:cubicBezTo>
                  <a:pt x="325" y="1541"/>
                  <a:pt x="346" y="1539"/>
                  <a:pt x="352" y="1524"/>
                </a:cubicBezTo>
                <a:cubicBezTo>
                  <a:pt x="358" y="1509"/>
                  <a:pt x="341" y="1488"/>
                  <a:pt x="334" y="1468"/>
                </a:cubicBezTo>
                <a:cubicBezTo>
                  <a:pt x="327" y="1448"/>
                  <a:pt x="322" y="1421"/>
                  <a:pt x="312" y="1404"/>
                </a:cubicBezTo>
                <a:cubicBezTo>
                  <a:pt x="302" y="1387"/>
                  <a:pt x="279" y="1382"/>
                  <a:pt x="274" y="1362"/>
                </a:cubicBezTo>
                <a:cubicBezTo>
                  <a:pt x="269" y="1342"/>
                  <a:pt x="284" y="1301"/>
                  <a:pt x="280" y="1284"/>
                </a:cubicBezTo>
                <a:cubicBezTo>
                  <a:pt x="276" y="1267"/>
                  <a:pt x="260" y="1267"/>
                  <a:pt x="252" y="1258"/>
                </a:cubicBezTo>
                <a:cubicBezTo>
                  <a:pt x="244" y="1249"/>
                  <a:pt x="239" y="1237"/>
                  <a:pt x="230" y="1232"/>
                </a:cubicBezTo>
                <a:cubicBezTo>
                  <a:pt x="221" y="1227"/>
                  <a:pt x="209" y="1233"/>
                  <a:pt x="196" y="1228"/>
                </a:cubicBezTo>
                <a:cubicBezTo>
                  <a:pt x="183" y="1223"/>
                  <a:pt x="164" y="1210"/>
                  <a:pt x="154" y="1200"/>
                </a:cubicBezTo>
                <a:cubicBezTo>
                  <a:pt x="144" y="1190"/>
                  <a:pt x="158" y="1171"/>
                  <a:pt x="134" y="1170"/>
                </a:cubicBezTo>
                <a:cubicBezTo>
                  <a:pt x="110" y="1169"/>
                  <a:pt x="30" y="1211"/>
                  <a:pt x="12" y="1196"/>
                </a:cubicBezTo>
                <a:lnTo>
                  <a:pt x="24" y="1080"/>
                </a:lnTo>
                <a:cubicBezTo>
                  <a:pt x="30" y="1055"/>
                  <a:pt x="38" y="1048"/>
                  <a:pt x="50" y="1044"/>
                </a:cubicBezTo>
                <a:cubicBezTo>
                  <a:pt x="62" y="1040"/>
                  <a:pt x="82" y="1057"/>
                  <a:pt x="98" y="1054"/>
                </a:cubicBezTo>
                <a:cubicBezTo>
                  <a:pt x="114" y="1051"/>
                  <a:pt x="132" y="1031"/>
                  <a:pt x="144" y="1026"/>
                </a:cubicBezTo>
                <a:cubicBezTo>
                  <a:pt x="156" y="1021"/>
                  <a:pt x="162" y="1027"/>
                  <a:pt x="170" y="1022"/>
                </a:cubicBezTo>
                <a:cubicBezTo>
                  <a:pt x="178" y="1017"/>
                  <a:pt x="174" y="1007"/>
                  <a:pt x="194" y="996"/>
                </a:cubicBezTo>
                <a:lnTo>
                  <a:pt x="290" y="958"/>
                </a:lnTo>
                <a:cubicBezTo>
                  <a:pt x="297" y="951"/>
                  <a:pt x="251" y="957"/>
                  <a:pt x="238" y="952"/>
                </a:cubicBezTo>
                <a:cubicBezTo>
                  <a:pt x="225" y="947"/>
                  <a:pt x="221" y="931"/>
                  <a:pt x="210" y="926"/>
                </a:cubicBezTo>
                <a:cubicBezTo>
                  <a:pt x="199" y="921"/>
                  <a:pt x="175" y="931"/>
                  <a:pt x="172" y="924"/>
                </a:cubicBezTo>
                <a:cubicBezTo>
                  <a:pt x="169" y="917"/>
                  <a:pt x="187" y="899"/>
                  <a:pt x="190" y="882"/>
                </a:cubicBezTo>
                <a:cubicBezTo>
                  <a:pt x="193" y="865"/>
                  <a:pt x="201" y="835"/>
                  <a:pt x="188" y="822"/>
                </a:cubicBezTo>
                <a:cubicBezTo>
                  <a:pt x="175" y="809"/>
                  <a:pt x="133" y="811"/>
                  <a:pt x="110" y="804"/>
                </a:cubicBezTo>
                <a:cubicBezTo>
                  <a:pt x="87" y="797"/>
                  <a:pt x="62" y="792"/>
                  <a:pt x="52" y="780"/>
                </a:cubicBezTo>
                <a:cubicBezTo>
                  <a:pt x="42" y="768"/>
                  <a:pt x="54" y="743"/>
                  <a:pt x="50" y="730"/>
                </a:cubicBezTo>
                <a:cubicBezTo>
                  <a:pt x="46" y="717"/>
                  <a:pt x="33" y="715"/>
                  <a:pt x="26" y="702"/>
                </a:cubicBezTo>
                <a:cubicBezTo>
                  <a:pt x="19" y="689"/>
                  <a:pt x="11" y="668"/>
                  <a:pt x="10" y="654"/>
                </a:cubicBezTo>
                <a:cubicBezTo>
                  <a:pt x="9" y="640"/>
                  <a:pt x="20" y="628"/>
                  <a:pt x="18" y="616"/>
                </a:cubicBezTo>
                <a:cubicBezTo>
                  <a:pt x="16" y="604"/>
                  <a:pt x="0" y="594"/>
                  <a:pt x="0" y="582"/>
                </a:cubicBezTo>
                <a:cubicBezTo>
                  <a:pt x="0" y="570"/>
                  <a:pt x="10" y="557"/>
                  <a:pt x="18" y="542"/>
                </a:cubicBezTo>
                <a:cubicBezTo>
                  <a:pt x="26" y="527"/>
                  <a:pt x="42" y="504"/>
                  <a:pt x="46" y="490"/>
                </a:cubicBezTo>
                <a:cubicBezTo>
                  <a:pt x="50" y="476"/>
                  <a:pt x="39" y="468"/>
                  <a:pt x="44" y="458"/>
                </a:cubicBezTo>
                <a:cubicBezTo>
                  <a:pt x="49" y="448"/>
                  <a:pt x="63" y="443"/>
                  <a:pt x="78" y="428"/>
                </a:cubicBezTo>
                <a:cubicBezTo>
                  <a:pt x="93" y="413"/>
                  <a:pt x="118" y="382"/>
                  <a:pt x="132" y="370"/>
                </a:cubicBezTo>
                <a:cubicBezTo>
                  <a:pt x="146" y="358"/>
                  <a:pt x="156" y="352"/>
                  <a:pt x="162" y="358"/>
                </a:cubicBezTo>
                <a:cubicBezTo>
                  <a:pt x="168" y="364"/>
                  <a:pt x="164" y="395"/>
                  <a:pt x="168" y="406"/>
                </a:cubicBezTo>
                <a:lnTo>
                  <a:pt x="188" y="424"/>
                </a:lnTo>
                <a:cubicBezTo>
                  <a:pt x="195" y="432"/>
                  <a:pt x="206" y="444"/>
                  <a:pt x="210" y="452"/>
                </a:cubicBezTo>
                <a:cubicBezTo>
                  <a:pt x="214" y="460"/>
                  <a:pt x="208" y="465"/>
                  <a:pt x="214" y="472"/>
                </a:cubicBezTo>
                <a:cubicBezTo>
                  <a:pt x="220" y="479"/>
                  <a:pt x="233" y="492"/>
                  <a:pt x="245" y="495"/>
                </a:cubicBezTo>
                <a:cubicBezTo>
                  <a:pt x="257" y="498"/>
                  <a:pt x="273" y="503"/>
                  <a:pt x="284" y="490"/>
                </a:cubicBezTo>
                <a:cubicBezTo>
                  <a:pt x="295" y="477"/>
                  <a:pt x="309" y="434"/>
                  <a:pt x="310" y="416"/>
                </a:cubicBezTo>
                <a:cubicBezTo>
                  <a:pt x="311" y="398"/>
                  <a:pt x="292" y="392"/>
                  <a:pt x="288" y="384"/>
                </a:cubicBezTo>
                <a:lnTo>
                  <a:pt x="288" y="366"/>
                </a:lnTo>
                <a:lnTo>
                  <a:pt x="266" y="356"/>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246" name="Freeform 198"/>
          <p:cNvSpPr>
            <a:spLocks/>
          </p:cNvSpPr>
          <p:nvPr/>
        </p:nvSpPr>
        <p:spPr bwMode="auto">
          <a:xfrm>
            <a:off x="7468792" y="1840707"/>
            <a:ext cx="586978" cy="586979"/>
          </a:xfrm>
          <a:custGeom>
            <a:avLst/>
            <a:gdLst>
              <a:gd name="T0" fmla="*/ 0 w 493"/>
              <a:gd name="T1" fmla="*/ 1242438708 h 493"/>
              <a:gd name="T2" fmla="*/ 561993750 w 493"/>
              <a:gd name="T3" fmla="*/ 791329571 h 493"/>
              <a:gd name="T4" fmla="*/ 1242435533 w 493"/>
              <a:gd name="T5" fmla="*/ 0 h 493"/>
              <a:gd name="T6" fmla="*/ 0 60000 65536"/>
              <a:gd name="T7" fmla="*/ 0 60000 65536"/>
              <a:gd name="T8" fmla="*/ 0 60000 65536"/>
              <a:gd name="T9" fmla="*/ 0 w 493"/>
              <a:gd name="T10" fmla="*/ 0 h 493"/>
              <a:gd name="T11" fmla="*/ 493 w 493"/>
              <a:gd name="T12" fmla="*/ 493 h 493"/>
            </a:gdLst>
            <a:ahLst/>
            <a:cxnLst>
              <a:cxn ang="T6">
                <a:pos x="T0" y="T1"/>
              </a:cxn>
              <a:cxn ang="T7">
                <a:pos x="T2" y="T3"/>
              </a:cxn>
              <a:cxn ang="T8">
                <a:pos x="T4" y="T5"/>
              </a:cxn>
            </a:cxnLst>
            <a:rect l="T9" t="T10" r="T11" b="T12"/>
            <a:pathLst>
              <a:path w="493" h="493">
                <a:moveTo>
                  <a:pt x="0" y="493"/>
                </a:moveTo>
                <a:cubicBezTo>
                  <a:pt x="37" y="463"/>
                  <a:pt x="141" y="396"/>
                  <a:pt x="223" y="314"/>
                </a:cubicBezTo>
                <a:cubicBezTo>
                  <a:pt x="305" y="232"/>
                  <a:pt x="437" y="66"/>
                  <a:pt x="493"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47" name="Freeform 199"/>
          <p:cNvSpPr>
            <a:spLocks/>
          </p:cNvSpPr>
          <p:nvPr/>
        </p:nvSpPr>
        <p:spPr bwMode="auto">
          <a:xfrm>
            <a:off x="7622381" y="2457452"/>
            <a:ext cx="681038" cy="359569"/>
          </a:xfrm>
          <a:custGeom>
            <a:avLst/>
            <a:gdLst>
              <a:gd name="T0" fmla="*/ 0 w 572"/>
              <a:gd name="T1" fmla="*/ 761087078 h 302"/>
              <a:gd name="T2" fmla="*/ 826611096 w 572"/>
              <a:gd name="T3" fmla="*/ 252015622 h 302"/>
              <a:gd name="T4" fmla="*/ 1441529157 w 572"/>
              <a:gd name="T5" fmla="*/ 0 h 302"/>
              <a:gd name="T6" fmla="*/ 0 60000 65536"/>
              <a:gd name="T7" fmla="*/ 0 60000 65536"/>
              <a:gd name="T8" fmla="*/ 0 60000 65536"/>
              <a:gd name="T9" fmla="*/ 0 w 572"/>
              <a:gd name="T10" fmla="*/ 0 h 302"/>
              <a:gd name="T11" fmla="*/ 572 w 572"/>
              <a:gd name="T12" fmla="*/ 302 h 302"/>
            </a:gdLst>
            <a:ahLst/>
            <a:cxnLst>
              <a:cxn ang="T6">
                <a:pos x="T0" y="T1"/>
              </a:cxn>
              <a:cxn ang="T7">
                <a:pos x="T2" y="T3"/>
              </a:cxn>
              <a:cxn ang="T8">
                <a:pos x="T4" y="T5"/>
              </a:cxn>
            </a:cxnLst>
            <a:rect l="T9" t="T10" r="T11" b="T12"/>
            <a:pathLst>
              <a:path w="572" h="302">
                <a:moveTo>
                  <a:pt x="0" y="302"/>
                </a:moveTo>
                <a:cubicBezTo>
                  <a:pt x="55" y="268"/>
                  <a:pt x="233" y="150"/>
                  <a:pt x="328" y="100"/>
                </a:cubicBezTo>
                <a:cubicBezTo>
                  <a:pt x="423" y="50"/>
                  <a:pt x="521" y="21"/>
                  <a:pt x="572"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48" name="Freeform 200"/>
          <p:cNvSpPr>
            <a:spLocks/>
          </p:cNvSpPr>
          <p:nvPr/>
        </p:nvSpPr>
        <p:spPr bwMode="auto">
          <a:xfrm>
            <a:off x="7698583" y="3069432"/>
            <a:ext cx="492919" cy="9525"/>
          </a:xfrm>
          <a:custGeom>
            <a:avLst/>
            <a:gdLst>
              <a:gd name="T0" fmla="*/ 0 w 414"/>
              <a:gd name="T1" fmla="*/ 20161247 h 8"/>
              <a:gd name="T2" fmla="*/ 599797209 w 414"/>
              <a:gd name="T3" fmla="*/ 5040312 h 8"/>
              <a:gd name="T4" fmla="*/ 1043344777 w 414"/>
              <a:gd name="T5" fmla="*/ 0 h 8"/>
              <a:gd name="T6" fmla="*/ 0 60000 65536"/>
              <a:gd name="T7" fmla="*/ 0 60000 65536"/>
              <a:gd name="T8" fmla="*/ 0 60000 65536"/>
              <a:gd name="T9" fmla="*/ 0 w 414"/>
              <a:gd name="T10" fmla="*/ 0 h 8"/>
              <a:gd name="T11" fmla="*/ 414 w 414"/>
              <a:gd name="T12" fmla="*/ 8 h 8"/>
            </a:gdLst>
            <a:ahLst/>
            <a:cxnLst>
              <a:cxn ang="T6">
                <a:pos x="T0" y="T1"/>
              </a:cxn>
              <a:cxn ang="T7">
                <a:pos x="T2" y="T3"/>
              </a:cxn>
              <a:cxn ang="T8">
                <a:pos x="T4" y="T5"/>
              </a:cxn>
            </a:cxnLst>
            <a:rect l="T9" t="T10" r="T11" b="T12"/>
            <a:pathLst>
              <a:path w="414" h="8">
                <a:moveTo>
                  <a:pt x="0" y="8"/>
                </a:moveTo>
                <a:cubicBezTo>
                  <a:pt x="40" y="7"/>
                  <a:pt x="169" y="3"/>
                  <a:pt x="238" y="2"/>
                </a:cubicBezTo>
                <a:cubicBezTo>
                  <a:pt x="307" y="1"/>
                  <a:pt x="377" y="0"/>
                  <a:pt x="414"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49" name="Freeform 201"/>
          <p:cNvSpPr>
            <a:spLocks/>
          </p:cNvSpPr>
          <p:nvPr/>
        </p:nvSpPr>
        <p:spPr bwMode="auto">
          <a:xfrm>
            <a:off x="8212931" y="3331369"/>
            <a:ext cx="209550" cy="152400"/>
          </a:xfrm>
          <a:custGeom>
            <a:avLst/>
            <a:gdLst>
              <a:gd name="T0" fmla="*/ 0 w 176"/>
              <a:gd name="T1" fmla="*/ 322579945 h 128"/>
              <a:gd name="T2" fmla="*/ 302418744 w 176"/>
              <a:gd name="T3" fmla="*/ 216733433 h 128"/>
              <a:gd name="T4" fmla="*/ 443547545 w 176"/>
              <a:gd name="T5" fmla="*/ 0 h 128"/>
              <a:gd name="T6" fmla="*/ 0 60000 65536"/>
              <a:gd name="T7" fmla="*/ 0 60000 65536"/>
              <a:gd name="T8" fmla="*/ 0 60000 65536"/>
              <a:gd name="T9" fmla="*/ 0 w 176"/>
              <a:gd name="T10" fmla="*/ 0 h 128"/>
              <a:gd name="T11" fmla="*/ 176 w 176"/>
              <a:gd name="T12" fmla="*/ 128 h 128"/>
            </a:gdLst>
            <a:ahLst/>
            <a:cxnLst>
              <a:cxn ang="T6">
                <a:pos x="T0" y="T1"/>
              </a:cxn>
              <a:cxn ang="T7">
                <a:pos x="T2" y="T3"/>
              </a:cxn>
              <a:cxn ang="T8">
                <a:pos x="T4" y="T5"/>
              </a:cxn>
            </a:cxnLst>
            <a:rect l="T9" t="T10" r="T11" b="T12"/>
            <a:pathLst>
              <a:path w="176" h="128">
                <a:moveTo>
                  <a:pt x="0" y="128"/>
                </a:moveTo>
                <a:cubicBezTo>
                  <a:pt x="20" y="121"/>
                  <a:pt x="91" y="107"/>
                  <a:pt x="120" y="86"/>
                </a:cubicBezTo>
                <a:cubicBezTo>
                  <a:pt x="149" y="65"/>
                  <a:pt x="164" y="18"/>
                  <a:pt x="176"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50" name="AutoShape 202"/>
          <p:cNvSpPr>
            <a:spLocks noChangeArrowheads="1"/>
          </p:cNvSpPr>
          <p:nvPr/>
        </p:nvSpPr>
        <p:spPr bwMode="auto">
          <a:xfrm>
            <a:off x="7505700" y="22038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51" name="AutoShape 203"/>
          <p:cNvSpPr>
            <a:spLocks noChangeArrowheads="1"/>
          </p:cNvSpPr>
          <p:nvPr/>
        </p:nvSpPr>
        <p:spPr bwMode="auto">
          <a:xfrm>
            <a:off x="7617619" y="263247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52" name="AutoShape 204"/>
          <p:cNvSpPr>
            <a:spLocks noChangeArrowheads="1"/>
          </p:cNvSpPr>
          <p:nvPr/>
        </p:nvSpPr>
        <p:spPr bwMode="auto">
          <a:xfrm>
            <a:off x="7705725" y="294679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53" name="AutoShape 205"/>
          <p:cNvSpPr>
            <a:spLocks noChangeArrowheads="1"/>
          </p:cNvSpPr>
          <p:nvPr/>
        </p:nvSpPr>
        <p:spPr bwMode="auto">
          <a:xfrm>
            <a:off x="8153400" y="335637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54" name="Freeform 206"/>
          <p:cNvSpPr>
            <a:spLocks/>
          </p:cNvSpPr>
          <p:nvPr/>
        </p:nvSpPr>
        <p:spPr bwMode="auto">
          <a:xfrm>
            <a:off x="8065295" y="1393034"/>
            <a:ext cx="142875" cy="421481"/>
          </a:xfrm>
          <a:custGeom>
            <a:avLst/>
            <a:gdLst>
              <a:gd name="T0" fmla="*/ 0 w 120"/>
              <a:gd name="T1" fmla="*/ 892135402 h 354"/>
              <a:gd name="T2" fmla="*/ 126007830 w 120"/>
              <a:gd name="T3" fmla="*/ 493950653 h 354"/>
              <a:gd name="T4" fmla="*/ 302418772 w 120"/>
              <a:gd name="T5" fmla="*/ 0 h 354"/>
              <a:gd name="T6" fmla="*/ 0 60000 65536"/>
              <a:gd name="T7" fmla="*/ 0 60000 65536"/>
              <a:gd name="T8" fmla="*/ 0 60000 65536"/>
              <a:gd name="T9" fmla="*/ 0 w 120"/>
              <a:gd name="T10" fmla="*/ 0 h 354"/>
              <a:gd name="T11" fmla="*/ 120 w 120"/>
              <a:gd name="T12" fmla="*/ 354 h 354"/>
            </a:gdLst>
            <a:ahLst/>
            <a:cxnLst>
              <a:cxn ang="T6">
                <a:pos x="T0" y="T1"/>
              </a:cxn>
              <a:cxn ang="T7">
                <a:pos x="T2" y="T3"/>
              </a:cxn>
              <a:cxn ang="T8">
                <a:pos x="T4" y="T5"/>
              </a:cxn>
            </a:cxnLst>
            <a:rect l="T9" t="T10" r="T11" b="T12"/>
            <a:pathLst>
              <a:path w="120" h="354">
                <a:moveTo>
                  <a:pt x="0" y="354"/>
                </a:moveTo>
                <a:cubicBezTo>
                  <a:pt x="8" y="327"/>
                  <a:pt x="30" y="255"/>
                  <a:pt x="50" y="196"/>
                </a:cubicBezTo>
                <a:cubicBezTo>
                  <a:pt x="70" y="137"/>
                  <a:pt x="106" y="41"/>
                  <a:pt x="120"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55" name="Freeform 207"/>
          <p:cNvSpPr>
            <a:spLocks/>
          </p:cNvSpPr>
          <p:nvPr/>
        </p:nvSpPr>
        <p:spPr bwMode="auto">
          <a:xfrm>
            <a:off x="8396289" y="2459832"/>
            <a:ext cx="159544" cy="442913"/>
          </a:xfrm>
          <a:custGeom>
            <a:avLst/>
            <a:gdLst>
              <a:gd name="T0" fmla="*/ 0 w 134"/>
              <a:gd name="T1" fmla="*/ 0 h 372"/>
              <a:gd name="T2" fmla="*/ 181451217 w 134"/>
              <a:gd name="T3" fmla="*/ 277217196 h 372"/>
              <a:gd name="T4" fmla="*/ 337700883 w 134"/>
              <a:gd name="T5" fmla="*/ 937498214 h 372"/>
              <a:gd name="T6" fmla="*/ 0 60000 65536"/>
              <a:gd name="T7" fmla="*/ 0 60000 65536"/>
              <a:gd name="T8" fmla="*/ 0 60000 65536"/>
              <a:gd name="T9" fmla="*/ 0 w 134"/>
              <a:gd name="T10" fmla="*/ 0 h 372"/>
              <a:gd name="T11" fmla="*/ 134 w 134"/>
              <a:gd name="T12" fmla="*/ 372 h 372"/>
            </a:gdLst>
            <a:ahLst/>
            <a:cxnLst>
              <a:cxn ang="T6">
                <a:pos x="T0" y="T1"/>
              </a:cxn>
              <a:cxn ang="T7">
                <a:pos x="T2" y="T3"/>
              </a:cxn>
              <a:cxn ang="T8">
                <a:pos x="T4" y="T5"/>
              </a:cxn>
            </a:cxnLst>
            <a:rect l="T9" t="T10" r="T11" b="T12"/>
            <a:pathLst>
              <a:path w="134" h="372">
                <a:moveTo>
                  <a:pt x="0" y="0"/>
                </a:moveTo>
                <a:cubicBezTo>
                  <a:pt x="12" y="18"/>
                  <a:pt x="50" y="48"/>
                  <a:pt x="72" y="110"/>
                </a:cubicBezTo>
                <a:cubicBezTo>
                  <a:pt x="94" y="172"/>
                  <a:pt x="121" y="318"/>
                  <a:pt x="134" y="372"/>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56" name="Freeform 208"/>
          <p:cNvSpPr>
            <a:spLocks/>
          </p:cNvSpPr>
          <p:nvPr/>
        </p:nvSpPr>
        <p:spPr bwMode="auto">
          <a:xfrm>
            <a:off x="8205790" y="2955131"/>
            <a:ext cx="364331" cy="114300"/>
          </a:xfrm>
          <a:custGeom>
            <a:avLst/>
            <a:gdLst>
              <a:gd name="T0" fmla="*/ 0 w 306"/>
              <a:gd name="T1" fmla="*/ 241935022 h 96"/>
              <a:gd name="T2" fmla="*/ 529232800 w 306"/>
              <a:gd name="T3" fmla="*/ 186491553 h 96"/>
              <a:gd name="T4" fmla="*/ 771167703 w 306"/>
              <a:gd name="T5" fmla="*/ 0 h 96"/>
              <a:gd name="T6" fmla="*/ 0 60000 65536"/>
              <a:gd name="T7" fmla="*/ 0 60000 65536"/>
              <a:gd name="T8" fmla="*/ 0 60000 65536"/>
              <a:gd name="T9" fmla="*/ 0 w 306"/>
              <a:gd name="T10" fmla="*/ 0 h 96"/>
              <a:gd name="T11" fmla="*/ 306 w 306"/>
              <a:gd name="T12" fmla="*/ 96 h 96"/>
            </a:gdLst>
            <a:ahLst/>
            <a:cxnLst>
              <a:cxn ang="T6">
                <a:pos x="T0" y="T1"/>
              </a:cxn>
              <a:cxn ang="T7">
                <a:pos x="T2" y="T3"/>
              </a:cxn>
              <a:cxn ang="T8">
                <a:pos x="T4" y="T5"/>
              </a:cxn>
            </a:cxnLst>
            <a:rect l="T9" t="T10" r="T11" b="T12"/>
            <a:pathLst>
              <a:path w="306" h="96">
                <a:moveTo>
                  <a:pt x="0" y="96"/>
                </a:moveTo>
                <a:cubicBezTo>
                  <a:pt x="35" y="93"/>
                  <a:pt x="159" y="90"/>
                  <a:pt x="210" y="74"/>
                </a:cubicBezTo>
                <a:cubicBezTo>
                  <a:pt x="261" y="58"/>
                  <a:pt x="286" y="15"/>
                  <a:pt x="306"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57" name="Freeform 209"/>
          <p:cNvSpPr>
            <a:spLocks/>
          </p:cNvSpPr>
          <p:nvPr/>
        </p:nvSpPr>
        <p:spPr bwMode="auto">
          <a:xfrm>
            <a:off x="8501065" y="3352801"/>
            <a:ext cx="492919" cy="9525"/>
          </a:xfrm>
          <a:custGeom>
            <a:avLst/>
            <a:gdLst>
              <a:gd name="T0" fmla="*/ 0 w 414"/>
              <a:gd name="T1" fmla="*/ 20161247 h 8"/>
              <a:gd name="T2" fmla="*/ 599797209 w 414"/>
              <a:gd name="T3" fmla="*/ 5040312 h 8"/>
              <a:gd name="T4" fmla="*/ 1043344777 w 414"/>
              <a:gd name="T5" fmla="*/ 0 h 8"/>
              <a:gd name="T6" fmla="*/ 0 60000 65536"/>
              <a:gd name="T7" fmla="*/ 0 60000 65536"/>
              <a:gd name="T8" fmla="*/ 0 60000 65536"/>
              <a:gd name="T9" fmla="*/ 0 w 414"/>
              <a:gd name="T10" fmla="*/ 0 h 8"/>
              <a:gd name="T11" fmla="*/ 414 w 414"/>
              <a:gd name="T12" fmla="*/ 8 h 8"/>
            </a:gdLst>
            <a:ahLst/>
            <a:cxnLst>
              <a:cxn ang="T6">
                <a:pos x="T0" y="T1"/>
              </a:cxn>
              <a:cxn ang="T7">
                <a:pos x="T2" y="T3"/>
              </a:cxn>
              <a:cxn ang="T8">
                <a:pos x="T4" y="T5"/>
              </a:cxn>
            </a:cxnLst>
            <a:rect l="T9" t="T10" r="T11" b="T12"/>
            <a:pathLst>
              <a:path w="414" h="8">
                <a:moveTo>
                  <a:pt x="0" y="8"/>
                </a:moveTo>
                <a:cubicBezTo>
                  <a:pt x="40" y="7"/>
                  <a:pt x="169" y="3"/>
                  <a:pt x="238" y="2"/>
                </a:cubicBezTo>
                <a:cubicBezTo>
                  <a:pt x="307" y="1"/>
                  <a:pt x="377" y="0"/>
                  <a:pt x="414"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58" name="AutoShape 210"/>
          <p:cNvSpPr>
            <a:spLocks noChangeArrowheads="1"/>
          </p:cNvSpPr>
          <p:nvPr/>
        </p:nvSpPr>
        <p:spPr bwMode="auto">
          <a:xfrm>
            <a:off x="8120063" y="121562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59" name="AutoShape 211"/>
          <p:cNvSpPr>
            <a:spLocks noChangeArrowheads="1"/>
          </p:cNvSpPr>
          <p:nvPr/>
        </p:nvSpPr>
        <p:spPr bwMode="auto">
          <a:xfrm>
            <a:off x="8270081" y="274201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60" name="Freeform 212"/>
          <p:cNvSpPr>
            <a:spLocks/>
          </p:cNvSpPr>
          <p:nvPr/>
        </p:nvSpPr>
        <p:spPr bwMode="auto">
          <a:xfrm>
            <a:off x="8570121" y="2071689"/>
            <a:ext cx="364331" cy="659606"/>
          </a:xfrm>
          <a:custGeom>
            <a:avLst/>
            <a:gdLst>
              <a:gd name="T0" fmla="*/ 0 w 306"/>
              <a:gd name="T1" fmla="*/ 1396166344 h 554"/>
              <a:gd name="T2" fmla="*/ 136088433 w 306"/>
              <a:gd name="T3" fmla="*/ 574595570 h 554"/>
              <a:gd name="T4" fmla="*/ 771167703 w 306"/>
              <a:gd name="T5" fmla="*/ 0 h 554"/>
              <a:gd name="T6" fmla="*/ 0 60000 65536"/>
              <a:gd name="T7" fmla="*/ 0 60000 65536"/>
              <a:gd name="T8" fmla="*/ 0 60000 65536"/>
              <a:gd name="T9" fmla="*/ 0 w 306"/>
              <a:gd name="T10" fmla="*/ 0 h 554"/>
              <a:gd name="T11" fmla="*/ 306 w 306"/>
              <a:gd name="T12" fmla="*/ 554 h 554"/>
            </a:gdLst>
            <a:ahLst/>
            <a:cxnLst>
              <a:cxn ang="T6">
                <a:pos x="T0" y="T1"/>
              </a:cxn>
              <a:cxn ang="T7">
                <a:pos x="T2" y="T3"/>
              </a:cxn>
              <a:cxn ang="T8">
                <a:pos x="T4" y="T5"/>
              </a:cxn>
            </a:cxnLst>
            <a:rect l="T9" t="T10" r="T11" b="T12"/>
            <a:pathLst>
              <a:path w="306" h="554">
                <a:moveTo>
                  <a:pt x="0" y="554"/>
                </a:moveTo>
                <a:cubicBezTo>
                  <a:pt x="9" y="500"/>
                  <a:pt x="3" y="320"/>
                  <a:pt x="54" y="228"/>
                </a:cubicBezTo>
                <a:cubicBezTo>
                  <a:pt x="105" y="136"/>
                  <a:pt x="254" y="47"/>
                  <a:pt x="306"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61" name="AutoShape 213"/>
          <p:cNvSpPr>
            <a:spLocks noChangeArrowheads="1"/>
          </p:cNvSpPr>
          <p:nvPr/>
        </p:nvSpPr>
        <p:spPr bwMode="auto">
          <a:xfrm>
            <a:off x="8903494" y="184904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62" name="Freeform 214"/>
          <p:cNvSpPr>
            <a:spLocks/>
          </p:cNvSpPr>
          <p:nvPr/>
        </p:nvSpPr>
        <p:spPr bwMode="auto">
          <a:xfrm>
            <a:off x="9067802" y="3243264"/>
            <a:ext cx="307181" cy="88106"/>
          </a:xfrm>
          <a:custGeom>
            <a:avLst/>
            <a:gdLst>
              <a:gd name="T0" fmla="*/ 0 w 258"/>
              <a:gd name="T1" fmla="*/ 186491535 h 74"/>
              <a:gd name="T2" fmla="*/ 357862117 w 258"/>
              <a:gd name="T3" fmla="*/ 136088431 h 74"/>
              <a:gd name="T4" fmla="*/ 650200203 w 258"/>
              <a:gd name="T5" fmla="*/ 0 h 74"/>
              <a:gd name="T6" fmla="*/ 0 60000 65536"/>
              <a:gd name="T7" fmla="*/ 0 60000 65536"/>
              <a:gd name="T8" fmla="*/ 0 60000 65536"/>
              <a:gd name="T9" fmla="*/ 0 w 258"/>
              <a:gd name="T10" fmla="*/ 0 h 74"/>
              <a:gd name="T11" fmla="*/ 258 w 258"/>
              <a:gd name="T12" fmla="*/ 74 h 74"/>
            </a:gdLst>
            <a:ahLst/>
            <a:cxnLst>
              <a:cxn ang="T6">
                <a:pos x="T0" y="T1"/>
              </a:cxn>
              <a:cxn ang="T7">
                <a:pos x="T2" y="T3"/>
              </a:cxn>
              <a:cxn ang="T8">
                <a:pos x="T4" y="T5"/>
              </a:cxn>
            </a:cxnLst>
            <a:rect l="T9" t="T10" r="T11" b="T12"/>
            <a:pathLst>
              <a:path w="258" h="74">
                <a:moveTo>
                  <a:pt x="0" y="74"/>
                </a:moveTo>
                <a:cubicBezTo>
                  <a:pt x="24" y="71"/>
                  <a:pt x="99" y="66"/>
                  <a:pt x="142" y="54"/>
                </a:cubicBezTo>
                <a:cubicBezTo>
                  <a:pt x="185" y="42"/>
                  <a:pt x="234" y="11"/>
                  <a:pt x="258"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263" name="Freeform 215"/>
          <p:cNvSpPr>
            <a:spLocks/>
          </p:cNvSpPr>
          <p:nvPr/>
        </p:nvSpPr>
        <p:spPr bwMode="auto">
          <a:xfrm>
            <a:off x="8724901" y="2771776"/>
            <a:ext cx="502444" cy="216694"/>
          </a:xfrm>
          <a:custGeom>
            <a:avLst/>
            <a:gdLst>
              <a:gd name="T0" fmla="*/ 0 w 422"/>
              <a:gd name="T1" fmla="*/ 458668482 h 182"/>
              <a:gd name="T2" fmla="*/ 624998768 w 422"/>
              <a:gd name="T3" fmla="*/ 383063721 h 182"/>
              <a:gd name="T4" fmla="*/ 1063506027 w 422"/>
              <a:gd name="T5" fmla="*/ 0 h 182"/>
              <a:gd name="T6" fmla="*/ 0 60000 65536"/>
              <a:gd name="T7" fmla="*/ 0 60000 65536"/>
              <a:gd name="T8" fmla="*/ 0 60000 65536"/>
              <a:gd name="T9" fmla="*/ 0 w 422"/>
              <a:gd name="T10" fmla="*/ 0 h 182"/>
              <a:gd name="T11" fmla="*/ 422 w 422"/>
              <a:gd name="T12" fmla="*/ 182 h 182"/>
            </a:gdLst>
            <a:ahLst/>
            <a:cxnLst>
              <a:cxn ang="T6">
                <a:pos x="T0" y="T1"/>
              </a:cxn>
              <a:cxn ang="T7">
                <a:pos x="T2" y="T3"/>
              </a:cxn>
              <a:cxn ang="T8">
                <a:pos x="T4" y="T5"/>
              </a:cxn>
            </a:cxnLst>
            <a:rect l="T9" t="T10" r="T11" b="T12"/>
            <a:pathLst>
              <a:path w="422" h="182">
                <a:moveTo>
                  <a:pt x="0" y="182"/>
                </a:moveTo>
                <a:cubicBezTo>
                  <a:pt x="41" y="177"/>
                  <a:pt x="178" y="182"/>
                  <a:pt x="248" y="152"/>
                </a:cubicBezTo>
                <a:cubicBezTo>
                  <a:pt x="318" y="122"/>
                  <a:pt x="386" y="32"/>
                  <a:pt x="422"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pic>
        <p:nvPicPr>
          <p:cNvPr id="2264" name="Picture 216"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30767" y="1644253"/>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65" name="Picture 217"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02267" y="2241947"/>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266" name="Picture 218" descr="naz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73754" y="3049191"/>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67" name="AutoShape 219"/>
          <p:cNvSpPr>
            <a:spLocks noChangeArrowheads="1"/>
          </p:cNvSpPr>
          <p:nvPr/>
        </p:nvSpPr>
        <p:spPr bwMode="auto">
          <a:xfrm>
            <a:off x="7939088" y="173712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68" name="AutoShape 220"/>
          <p:cNvSpPr>
            <a:spLocks noChangeArrowheads="1"/>
          </p:cNvSpPr>
          <p:nvPr/>
        </p:nvSpPr>
        <p:spPr bwMode="auto">
          <a:xfrm>
            <a:off x="8234363" y="232052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69" name="AutoShape 221"/>
          <p:cNvSpPr>
            <a:spLocks noChangeArrowheads="1"/>
          </p:cNvSpPr>
          <p:nvPr/>
        </p:nvSpPr>
        <p:spPr bwMode="auto">
          <a:xfrm>
            <a:off x="8234363" y="309919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2270" name="Freeform 222" descr="Dark upward diagonal"/>
          <p:cNvSpPr>
            <a:spLocks/>
          </p:cNvSpPr>
          <p:nvPr/>
        </p:nvSpPr>
        <p:spPr bwMode="auto">
          <a:xfrm>
            <a:off x="5503070" y="4398170"/>
            <a:ext cx="188118" cy="322660"/>
          </a:xfrm>
          <a:custGeom>
            <a:avLst/>
            <a:gdLst>
              <a:gd name="T0" fmla="*/ 272176906 w 122"/>
              <a:gd name="T1" fmla="*/ 10080635 h 271"/>
              <a:gd name="T2" fmla="*/ 302418774 w 122"/>
              <a:gd name="T3" fmla="*/ 50403173 h 271"/>
              <a:gd name="T4" fmla="*/ 297378462 w 122"/>
              <a:gd name="T5" fmla="*/ 110887004 h 271"/>
              <a:gd name="T6" fmla="*/ 277217217 w 122"/>
              <a:gd name="T7" fmla="*/ 171370797 h 271"/>
              <a:gd name="T8" fmla="*/ 292338151 w 122"/>
              <a:gd name="T9" fmla="*/ 257056220 h 271"/>
              <a:gd name="T10" fmla="*/ 272176906 w 122"/>
              <a:gd name="T11" fmla="*/ 307459381 h 271"/>
              <a:gd name="T12" fmla="*/ 287297840 w 122"/>
              <a:gd name="T13" fmla="*/ 388104438 h 271"/>
              <a:gd name="T14" fmla="*/ 211693171 w 122"/>
              <a:gd name="T15" fmla="*/ 483870543 h 271"/>
              <a:gd name="T16" fmla="*/ 221773794 w 122"/>
              <a:gd name="T17" fmla="*/ 584676865 h 271"/>
              <a:gd name="T18" fmla="*/ 171370632 w 122"/>
              <a:gd name="T19" fmla="*/ 604838129 h 271"/>
              <a:gd name="T20" fmla="*/ 141128764 w 122"/>
              <a:gd name="T21" fmla="*/ 680442870 h 271"/>
              <a:gd name="T22" fmla="*/ 90725627 w 122"/>
              <a:gd name="T23" fmla="*/ 584676865 h 271"/>
              <a:gd name="T24" fmla="*/ 60483760 w 122"/>
              <a:gd name="T25" fmla="*/ 544354336 h 271"/>
              <a:gd name="T26" fmla="*/ 55443448 w 122"/>
              <a:gd name="T27" fmla="*/ 488910859 h 271"/>
              <a:gd name="T28" fmla="*/ 35282191 w 122"/>
              <a:gd name="T29" fmla="*/ 468749595 h 271"/>
              <a:gd name="T30" fmla="*/ 50403125 w 122"/>
              <a:gd name="T31" fmla="*/ 428427066 h 271"/>
              <a:gd name="T32" fmla="*/ 15120940 w 122"/>
              <a:gd name="T33" fmla="*/ 403225386 h 271"/>
              <a:gd name="T34" fmla="*/ 30241880 w 122"/>
              <a:gd name="T35" fmla="*/ 372983490 h 271"/>
              <a:gd name="T36" fmla="*/ 5040313 w 122"/>
              <a:gd name="T37" fmla="*/ 317540013 h 271"/>
              <a:gd name="T38" fmla="*/ 60483760 w 122"/>
              <a:gd name="T39" fmla="*/ 267136852 h 271"/>
              <a:gd name="T40" fmla="*/ 20161251 w 122"/>
              <a:gd name="T41" fmla="*/ 231854639 h 271"/>
              <a:gd name="T42" fmla="*/ 75604693 w 122"/>
              <a:gd name="T43" fmla="*/ 151209532 h 271"/>
              <a:gd name="T44" fmla="*/ 181451254 w 122"/>
              <a:gd name="T45" fmla="*/ 126007952 h 271"/>
              <a:gd name="T46" fmla="*/ 226814105 w 122"/>
              <a:gd name="T47" fmla="*/ 141128900 h 271"/>
              <a:gd name="T48" fmla="*/ 262096284 w 122"/>
              <a:gd name="T49" fmla="*/ 105846687 h 271"/>
              <a:gd name="T50" fmla="*/ 272176906 w 122"/>
              <a:gd name="T51" fmla="*/ 10080635 h 2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
              <a:gd name="T79" fmla="*/ 0 h 271"/>
              <a:gd name="T80" fmla="*/ 122 w 122"/>
              <a:gd name="T81" fmla="*/ 271 h 2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 h="271">
                <a:moveTo>
                  <a:pt x="108" y="4"/>
                </a:moveTo>
                <a:cubicBezTo>
                  <a:pt x="111" y="0"/>
                  <a:pt x="118" y="13"/>
                  <a:pt x="120" y="20"/>
                </a:cubicBezTo>
                <a:cubicBezTo>
                  <a:pt x="122" y="27"/>
                  <a:pt x="120" y="36"/>
                  <a:pt x="118" y="44"/>
                </a:cubicBezTo>
                <a:cubicBezTo>
                  <a:pt x="116" y="52"/>
                  <a:pt x="110" y="58"/>
                  <a:pt x="110" y="68"/>
                </a:cubicBezTo>
                <a:cubicBezTo>
                  <a:pt x="110" y="78"/>
                  <a:pt x="116" y="93"/>
                  <a:pt x="116" y="102"/>
                </a:cubicBezTo>
                <a:cubicBezTo>
                  <a:pt x="116" y="111"/>
                  <a:pt x="108" y="113"/>
                  <a:pt x="108" y="122"/>
                </a:cubicBezTo>
                <a:cubicBezTo>
                  <a:pt x="108" y="131"/>
                  <a:pt x="118" y="142"/>
                  <a:pt x="114" y="154"/>
                </a:cubicBezTo>
                <a:cubicBezTo>
                  <a:pt x="110" y="166"/>
                  <a:pt x="88" y="179"/>
                  <a:pt x="84" y="192"/>
                </a:cubicBezTo>
                <a:cubicBezTo>
                  <a:pt x="80" y="205"/>
                  <a:pt x="91" y="224"/>
                  <a:pt x="88" y="232"/>
                </a:cubicBezTo>
                <a:cubicBezTo>
                  <a:pt x="85" y="240"/>
                  <a:pt x="73" y="234"/>
                  <a:pt x="68" y="240"/>
                </a:cubicBezTo>
                <a:cubicBezTo>
                  <a:pt x="63" y="246"/>
                  <a:pt x="61" y="271"/>
                  <a:pt x="56" y="270"/>
                </a:cubicBezTo>
                <a:cubicBezTo>
                  <a:pt x="51" y="269"/>
                  <a:pt x="41" y="241"/>
                  <a:pt x="36" y="232"/>
                </a:cubicBezTo>
                <a:cubicBezTo>
                  <a:pt x="31" y="223"/>
                  <a:pt x="26" y="222"/>
                  <a:pt x="24" y="216"/>
                </a:cubicBezTo>
                <a:cubicBezTo>
                  <a:pt x="22" y="210"/>
                  <a:pt x="24" y="199"/>
                  <a:pt x="22" y="194"/>
                </a:cubicBezTo>
                <a:cubicBezTo>
                  <a:pt x="20" y="189"/>
                  <a:pt x="14" y="190"/>
                  <a:pt x="14" y="186"/>
                </a:cubicBezTo>
                <a:cubicBezTo>
                  <a:pt x="14" y="182"/>
                  <a:pt x="21" y="174"/>
                  <a:pt x="20" y="170"/>
                </a:cubicBezTo>
                <a:cubicBezTo>
                  <a:pt x="19" y="166"/>
                  <a:pt x="7" y="164"/>
                  <a:pt x="6" y="160"/>
                </a:cubicBezTo>
                <a:cubicBezTo>
                  <a:pt x="5" y="156"/>
                  <a:pt x="13" y="154"/>
                  <a:pt x="12" y="148"/>
                </a:cubicBezTo>
                <a:cubicBezTo>
                  <a:pt x="11" y="142"/>
                  <a:pt x="0" y="133"/>
                  <a:pt x="2" y="126"/>
                </a:cubicBezTo>
                <a:cubicBezTo>
                  <a:pt x="4" y="119"/>
                  <a:pt x="23" y="112"/>
                  <a:pt x="24" y="106"/>
                </a:cubicBezTo>
                <a:cubicBezTo>
                  <a:pt x="25" y="100"/>
                  <a:pt x="7" y="100"/>
                  <a:pt x="8" y="92"/>
                </a:cubicBezTo>
                <a:cubicBezTo>
                  <a:pt x="9" y="84"/>
                  <a:pt x="19" y="67"/>
                  <a:pt x="30" y="60"/>
                </a:cubicBezTo>
                <a:cubicBezTo>
                  <a:pt x="41" y="53"/>
                  <a:pt x="62" y="51"/>
                  <a:pt x="72" y="50"/>
                </a:cubicBezTo>
                <a:cubicBezTo>
                  <a:pt x="82" y="49"/>
                  <a:pt x="85" y="57"/>
                  <a:pt x="90" y="56"/>
                </a:cubicBezTo>
                <a:cubicBezTo>
                  <a:pt x="95" y="55"/>
                  <a:pt x="101" y="51"/>
                  <a:pt x="104" y="42"/>
                </a:cubicBezTo>
                <a:cubicBezTo>
                  <a:pt x="107" y="33"/>
                  <a:pt x="106" y="7"/>
                  <a:pt x="108" y="4"/>
                </a:cubicBezTo>
                <a:close/>
              </a:path>
            </a:pathLst>
          </a:custGeom>
          <a:pattFill prst="dkUp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279" name="Freeform 231"/>
          <p:cNvSpPr>
            <a:spLocks/>
          </p:cNvSpPr>
          <p:nvPr/>
        </p:nvSpPr>
        <p:spPr bwMode="auto">
          <a:xfrm>
            <a:off x="6500815" y="2293144"/>
            <a:ext cx="65485" cy="86916"/>
          </a:xfrm>
          <a:custGeom>
            <a:avLst/>
            <a:gdLst>
              <a:gd name="T0" fmla="*/ 20161366 w 55"/>
              <a:gd name="T1" fmla="*/ 27722633 h 73"/>
              <a:gd name="T2" fmla="*/ 57964728 w 55"/>
              <a:gd name="T3" fmla="*/ 7561295 h 73"/>
              <a:gd name="T4" fmla="*/ 115927869 w 55"/>
              <a:gd name="T5" fmla="*/ 68045302 h 73"/>
              <a:gd name="T6" fmla="*/ 115927869 w 55"/>
              <a:gd name="T7" fmla="*/ 110887357 h 73"/>
              <a:gd name="T8" fmla="*/ 138610192 w 55"/>
              <a:gd name="T9" fmla="*/ 151210014 h 73"/>
              <a:gd name="T10" fmla="*/ 115927869 w 55"/>
              <a:gd name="T11" fmla="*/ 178932634 h 73"/>
              <a:gd name="T12" fmla="*/ 85685804 w 55"/>
              <a:gd name="T13" fmla="*/ 163811638 h 73"/>
              <a:gd name="T14" fmla="*/ 47884036 w 55"/>
              <a:gd name="T15" fmla="*/ 178932634 h 73"/>
              <a:gd name="T16" fmla="*/ 5040342 w 55"/>
              <a:gd name="T17" fmla="*/ 128529313 h 73"/>
              <a:gd name="T18" fmla="*/ 20161366 w 55"/>
              <a:gd name="T19" fmla="*/ 95766335 h 73"/>
              <a:gd name="T20" fmla="*/ 57964728 w 55"/>
              <a:gd name="T21" fmla="*/ 75605007 h 73"/>
              <a:gd name="T22" fmla="*/ 20161366 w 55"/>
              <a:gd name="T23" fmla="*/ 2772263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8" y="11"/>
                </a:moveTo>
                <a:cubicBezTo>
                  <a:pt x="9" y="7"/>
                  <a:pt x="17" y="0"/>
                  <a:pt x="23" y="3"/>
                </a:cubicBezTo>
                <a:cubicBezTo>
                  <a:pt x="29" y="6"/>
                  <a:pt x="42" y="20"/>
                  <a:pt x="46" y="27"/>
                </a:cubicBezTo>
                <a:cubicBezTo>
                  <a:pt x="50" y="34"/>
                  <a:pt x="45" y="39"/>
                  <a:pt x="46" y="44"/>
                </a:cubicBezTo>
                <a:cubicBezTo>
                  <a:pt x="47" y="49"/>
                  <a:pt x="55" y="56"/>
                  <a:pt x="55" y="60"/>
                </a:cubicBezTo>
                <a:cubicBezTo>
                  <a:pt x="55" y="64"/>
                  <a:pt x="49" y="70"/>
                  <a:pt x="46" y="71"/>
                </a:cubicBezTo>
                <a:cubicBezTo>
                  <a:pt x="43" y="72"/>
                  <a:pt x="38" y="65"/>
                  <a:pt x="34" y="65"/>
                </a:cubicBezTo>
                <a:cubicBezTo>
                  <a:pt x="30" y="65"/>
                  <a:pt x="24" y="73"/>
                  <a:pt x="19" y="71"/>
                </a:cubicBezTo>
                <a:cubicBezTo>
                  <a:pt x="14" y="69"/>
                  <a:pt x="4" y="56"/>
                  <a:pt x="2" y="51"/>
                </a:cubicBezTo>
                <a:cubicBezTo>
                  <a:pt x="0" y="46"/>
                  <a:pt x="5" y="41"/>
                  <a:pt x="8" y="38"/>
                </a:cubicBezTo>
                <a:cubicBezTo>
                  <a:pt x="11" y="35"/>
                  <a:pt x="23" y="34"/>
                  <a:pt x="23" y="30"/>
                </a:cubicBezTo>
                <a:cubicBezTo>
                  <a:pt x="23" y="26"/>
                  <a:pt x="11" y="15"/>
                  <a:pt x="8" y="1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2280" name="Picture 232" descr="French fla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14976" y="3381376"/>
            <a:ext cx="100013" cy="66675"/>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281" name="Picture 233" descr="French fla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110164" y="2864645"/>
            <a:ext cx="58341" cy="39291"/>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0248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2000"/>
                                        <p:tgtEl>
                                          <p:spTgt spid="2052"/>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2053"/>
                                        </p:tgtEl>
                                        <p:attrNameLst>
                                          <p:attrName>style.visibility</p:attrName>
                                        </p:attrNameLst>
                                      </p:cBhvr>
                                      <p:to>
                                        <p:strVal val="visible"/>
                                      </p:to>
                                    </p:set>
                                    <p:animEffect transition="in" filter="dissolve">
                                      <p:cBhvr>
                                        <p:cTn id="11" dur="2000"/>
                                        <p:tgtEl>
                                          <p:spTgt spid="2053"/>
                                        </p:tgtEl>
                                      </p:cBhvr>
                                    </p:animEffect>
                                  </p:childTnLst>
                                </p:cTn>
                              </p:par>
                            </p:childTnLst>
                          </p:cTn>
                        </p:par>
                        <p:par>
                          <p:cTn id="12" fill="hold">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2279"/>
                                        </p:tgtEl>
                                        <p:attrNameLst>
                                          <p:attrName>style.visibility</p:attrName>
                                        </p:attrNameLst>
                                      </p:cBhvr>
                                      <p:to>
                                        <p:strVal val="visible"/>
                                      </p:to>
                                    </p:set>
                                    <p:animEffect transition="in" filter="dissolve">
                                      <p:cBhvr>
                                        <p:cTn id="15" dur="2000"/>
                                        <p:tgtEl>
                                          <p:spTgt spid="2279"/>
                                        </p:tgtEl>
                                      </p:cBhvr>
                                    </p:animEffect>
                                  </p:childTnLst>
                                </p:cTn>
                              </p:par>
                            </p:childTnLst>
                          </p:cTn>
                        </p:par>
                        <p:par>
                          <p:cTn id="16" fill="hold">
                            <p:stCondLst>
                              <p:cond delay="6000"/>
                            </p:stCondLst>
                            <p:childTnLst>
                              <p:par>
                                <p:cTn id="17" presetID="9" presetClass="entr" presetSubtype="0" fill="hold" nodeType="afterEffect">
                                  <p:stCondLst>
                                    <p:cond delay="0"/>
                                  </p:stCondLst>
                                  <p:childTnLst>
                                    <p:set>
                                      <p:cBhvr>
                                        <p:cTn id="18" dur="1" fill="hold">
                                          <p:stCondLst>
                                            <p:cond delay="0"/>
                                          </p:stCondLst>
                                        </p:cTn>
                                        <p:tgtEl>
                                          <p:spTgt spid="2055"/>
                                        </p:tgtEl>
                                        <p:attrNameLst>
                                          <p:attrName>style.visibility</p:attrName>
                                        </p:attrNameLst>
                                      </p:cBhvr>
                                      <p:to>
                                        <p:strVal val="visible"/>
                                      </p:to>
                                    </p:set>
                                    <p:animEffect transition="in" filter="dissolve">
                                      <p:cBhvr>
                                        <p:cTn id="19" dur="2000"/>
                                        <p:tgtEl>
                                          <p:spTgt spid="2055"/>
                                        </p:tgtEl>
                                      </p:cBhvr>
                                    </p:animEffect>
                                  </p:childTnLst>
                                </p:cTn>
                              </p:par>
                            </p:childTnLst>
                          </p:cTn>
                        </p:par>
                        <p:par>
                          <p:cTn id="20" fill="hold">
                            <p:stCondLst>
                              <p:cond delay="8000"/>
                            </p:stCondLst>
                            <p:childTnLst>
                              <p:par>
                                <p:cTn id="21" presetID="9" presetClass="exit" presetSubtype="0" fill="hold" nodeType="afterEffect">
                                  <p:stCondLst>
                                    <p:cond delay="0"/>
                                  </p:stCondLst>
                                  <p:childTnLst>
                                    <p:animEffect transition="out" filter="dissolve">
                                      <p:cBhvr>
                                        <p:cTn id="22" dur="2000"/>
                                        <p:tgtEl>
                                          <p:spTgt spid="2088"/>
                                        </p:tgtEl>
                                      </p:cBhvr>
                                    </p:animEffect>
                                    <p:set>
                                      <p:cBhvr>
                                        <p:cTn id="23" dur="1" fill="hold">
                                          <p:stCondLst>
                                            <p:cond delay="1999"/>
                                          </p:stCondLst>
                                        </p:cTn>
                                        <p:tgtEl>
                                          <p:spTgt spid="2088"/>
                                        </p:tgtEl>
                                        <p:attrNameLst>
                                          <p:attrName>style.visibility</p:attrName>
                                        </p:attrNameLst>
                                      </p:cBhvr>
                                      <p:to>
                                        <p:strVal val="hidden"/>
                                      </p:to>
                                    </p:set>
                                  </p:childTnLst>
                                </p:cTn>
                              </p:par>
                            </p:childTnLst>
                          </p:cTn>
                        </p:par>
                        <p:par>
                          <p:cTn id="24" fill="hold">
                            <p:stCondLst>
                              <p:cond delay="10000"/>
                            </p:stCondLst>
                            <p:childTnLst>
                              <p:par>
                                <p:cTn id="25" presetID="22" presetClass="entr" presetSubtype="2" fill="hold" grpId="0" nodeType="afterEffect">
                                  <p:stCondLst>
                                    <p:cond delay="0"/>
                                  </p:stCondLst>
                                  <p:childTnLst>
                                    <p:set>
                                      <p:cBhvr>
                                        <p:cTn id="26" dur="1" fill="hold">
                                          <p:stCondLst>
                                            <p:cond delay="0"/>
                                          </p:stCondLst>
                                        </p:cTn>
                                        <p:tgtEl>
                                          <p:spTgt spid="2060"/>
                                        </p:tgtEl>
                                        <p:attrNameLst>
                                          <p:attrName>style.visibility</p:attrName>
                                        </p:attrNameLst>
                                      </p:cBhvr>
                                      <p:to>
                                        <p:strVal val="visible"/>
                                      </p:to>
                                    </p:set>
                                    <p:animEffect transition="in" filter="wipe(right)">
                                      <p:cBhvr>
                                        <p:cTn id="27" dur="2000"/>
                                        <p:tgtEl>
                                          <p:spTgt spid="2060"/>
                                        </p:tgtEl>
                                      </p:cBhvr>
                                    </p:animEffect>
                                  </p:childTnLst>
                                  <p:subTnLst>
                                    <p:audio>
                                      <p:cMediaNode>
                                        <p:cTn display="0" masterRel="sameClick">
                                          <p:stCondLst>
                                            <p:cond evt="begin" delay="0">
                                              <p:tn val="25"/>
                                            </p:cond>
                                          </p:stCondLst>
                                          <p:endCondLst>
                                            <p:cond evt="onStopAudio" delay="0">
                                              <p:tgtEl>
                                                <p:sldTgt/>
                                              </p:tgtEl>
                                            </p:cond>
                                          </p:endCondLst>
                                        </p:cTn>
                                        <p:tgtEl>
                                          <p:sndTgt r:embed="rId3" name="March.wav"/>
                                        </p:tgtEl>
                                      </p:cMediaNode>
                                    </p:audio>
                                  </p:subTnLst>
                                </p:cTn>
                              </p:par>
                            </p:childTnLst>
                          </p:cTn>
                        </p:par>
                        <p:par>
                          <p:cTn id="28" fill="hold">
                            <p:stCondLst>
                              <p:cond delay="12000"/>
                            </p:stCondLst>
                            <p:childTnLst>
                              <p:par>
                                <p:cTn id="29" presetID="9" presetClass="entr" presetSubtype="0" fill="hold" grpId="0" nodeType="afterEffect">
                                  <p:stCondLst>
                                    <p:cond delay="0"/>
                                  </p:stCondLst>
                                  <p:childTnLst>
                                    <p:set>
                                      <p:cBhvr>
                                        <p:cTn id="30" dur="1" fill="hold">
                                          <p:stCondLst>
                                            <p:cond delay="0"/>
                                          </p:stCondLst>
                                        </p:cTn>
                                        <p:tgtEl>
                                          <p:spTgt spid="2061"/>
                                        </p:tgtEl>
                                        <p:attrNameLst>
                                          <p:attrName>style.visibility</p:attrName>
                                        </p:attrNameLst>
                                      </p:cBhvr>
                                      <p:to>
                                        <p:strVal val="visible"/>
                                      </p:to>
                                    </p:set>
                                    <p:animEffect transition="in" filter="dissolve">
                                      <p:cBhvr>
                                        <p:cTn id="31" dur="2000"/>
                                        <p:tgtEl>
                                          <p:spTgt spid="2061"/>
                                        </p:tgtEl>
                                      </p:cBhvr>
                                    </p:animEffect>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childTnLst>
                          </p:cTn>
                        </p:par>
                        <p:par>
                          <p:cTn id="32" fill="hold">
                            <p:stCondLst>
                              <p:cond delay="14000"/>
                            </p:stCondLst>
                            <p:childTnLst>
                              <p:par>
                                <p:cTn id="33" presetID="9" presetClass="entr" presetSubtype="0" fill="hold" nodeType="afterEffect">
                                  <p:stCondLst>
                                    <p:cond delay="0"/>
                                  </p:stCondLst>
                                  <p:childTnLst>
                                    <p:set>
                                      <p:cBhvr>
                                        <p:cTn id="34" dur="1" fill="hold">
                                          <p:stCondLst>
                                            <p:cond delay="0"/>
                                          </p:stCondLst>
                                        </p:cTn>
                                        <p:tgtEl>
                                          <p:spTgt spid="2062"/>
                                        </p:tgtEl>
                                        <p:attrNameLst>
                                          <p:attrName>style.visibility</p:attrName>
                                        </p:attrNameLst>
                                      </p:cBhvr>
                                      <p:to>
                                        <p:strVal val="visible"/>
                                      </p:to>
                                    </p:set>
                                    <p:animEffect transition="in" filter="dissolve">
                                      <p:cBhvr>
                                        <p:cTn id="35" dur="2000"/>
                                        <p:tgtEl>
                                          <p:spTgt spid="2062"/>
                                        </p:tgtEl>
                                      </p:cBhvr>
                                    </p:animEffect>
                                  </p:childTnLst>
                                </p:cTn>
                              </p:par>
                            </p:childTnLst>
                          </p:cTn>
                        </p:par>
                        <p:par>
                          <p:cTn id="36" fill="hold">
                            <p:stCondLst>
                              <p:cond delay="16000"/>
                            </p:stCondLst>
                            <p:childTnLst>
                              <p:par>
                                <p:cTn id="37" presetID="22" presetClass="entr" presetSubtype="4" fill="hold" grpId="0" nodeType="afterEffect">
                                  <p:stCondLst>
                                    <p:cond delay="0"/>
                                  </p:stCondLst>
                                  <p:childTnLst>
                                    <p:set>
                                      <p:cBhvr>
                                        <p:cTn id="38" dur="1" fill="hold">
                                          <p:stCondLst>
                                            <p:cond delay="0"/>
                                          </p:stCondLst>
                                        </p:cTn>
                                        <p:tgtEl>
                                          <p:spTgt spid="2064"/>
                                        </p:tgtEl>
                                        <p:attrNameLst>
                                          <p:attrName>style.visibility</p:attrName>
                                        </p:attrNameLst>
                                      </p:cBhvr>
                                      <p:to>
                                        <p:strVal val="visible"/>
                                      </p:to>
                                    </p:set>
                                    <p:animEffect transition="in" filter="wipe(down)">
                                      <p:cBhvr>
                                        <p:cTn id="39" dur="2000"/>
                                        <p:tgtEl>
                                          <p:spTgt spid="2064"/>
                                        </p:tgtEl>
                                      </p:cBhvr>
                                    </p:animEffect>
                                  </p:childTnLst>
                                  <p:subTnLst>
                                    <p:audio>
                                      <p:cMediaNode>
                                        <p:cTn display="0" masterRel="sameClick">
                                          <p:stCondLst>
                                            <p:cond evt="begin" delay="0">
                                              <p:tn val="37"/>
                                            </p:cond>
                                          </p:stCondLst>
                                          <p:endCondLst>
                                            <p:cond evt="onStopAudio" delay="0">
                                              <p:tgtEl>
                                                <p:sldTgt/>
                                              </p:tgtEl>
                                            </p:cond>
                                          </p:endCondLst>
                                        </p:cTn>
                                        <p:tgtEl>
                                          <p:sndTgt r:embed="rId3" name="March.wav"/>
                                        </p:tgtEl>
                                      </p:cMediaNode>
                                    </p:audio>
                                  </p:subTnLst>
                                </p:cTn>
                              </p:par>
                            </p:childTnLst>
                          </p:cTn>
                        </p:par>
                        <p:par>
                          <p:cTn id="40" fill="hold">
                            <p:stCondLst>
                              <p:cond delay="18000"/>
                            </p:stCondLst>
                            <p:childTnLst>
                              <p:par>
                                <p:cTn id="41" presetID="22" presetClass="entr" presetSubtype="1" fill="hold" grpId="0" nodeType="afterEffect">
                                  <p:stCondLst>
                                    <p:cond delay="0"/>
                                  </p:stCondLst>
                                  <p:childTnLst>
                                    <p:set>
                                      <p:cBhvr>
                                        <p:cTn id="42" dur="1" fill="hold">
                                          <p:stCondLst>
                                            <p:cond delay="0"/>
                                          </p:stCondLst>
                                        </p:cTn>
                                        <p:tgtEl>
                                          <p:spTgt spid="2063"/>
                                        </p:tgtEl>
                                        <p:attrNameLst>
                                          <p:attrName>style.visibility</p:attrName>
                                        </p:attrNameLst>
                                      </p:cBhvr>
                                      <p:to>
                                        <p:strVal val="visible"/>
                                      </p:to>
                                    </p:set>
                                    <p:animEffect transition="in" filter="wipe(up)">
                                      <p:cBhvr>
                                        <p:cTn id="43" dur="2000"/>
                                        <p:tgtEl>
                                          <p:spTgt spid="2063"/>
                                        </p:tgtEl>
                                      </p:cBhvr>
                                    </p:animEffect>
                                  </p:childTnLst>
                                </p:cTn>
                              </p:par>
                            </p:childTnLst>
                          </p:cTn>
                        </p:par>
                        <p:par>
                          <p:cTn id="44" fill="hold">
                            <p:stCondLst>
                              <p:cond delay="20000"/>
                            </p:stCondLst>
                            <p:childTnLst>
                              <p:par>
                                <p:cTn id="45" presetID="9" presetClass="entr" presetSubtype="0" fill="hold" grpId="0" nodeType="afterEffect">
                                  <p:stCondLst>
                                    <p:cond delay="0"/>
                                  </p:stCondLst>
                                  <p:childTnLst>
                                    <p:set>
                                      <p:cBhvr>
                                        <p:cTn id="46" dur="1" fill="hold">
                                          <p:stCondLst>
                                            <p:cond delay="0"/>
                                          </p:stCondLst>
                                        </p:cTn>
                                        <p:tgtEl>
                                          <p:spTgt spid="2065"/>
                                        </p:tgtEl>
                                        <p:attrNameLst>
                                          <p:attrName>style.visibility</p:attrName>
                                        </p:attrNameLst>
                                      </p:cBhvr>
                                      <p:to>
                                        <p:strVal val="visible"/>
                                      </p:to>
                                    </p:set>
                                    <p:animEffect transition="in" filter="dissolve">
                                      <p:cBhvr>
                                        <p:cTn id="47" dur="2000"/>
                                        <p:tgtEl>
                                          <p:spTgt spid="2065"/>
                                        </p:tgtEl>
                                      </p:cBhvr>
                                    </p:animEffect>
                                  </p:childTnLst>
                                  <p:subTnLst>
                                    <p:audio>
                                      <p:cMediaNode>
                                        <p:cTn display="0" masterRel="sameClick">
                                          <p:stCondLst>
                                            <p:cond evt="begin" delay="0">
                                              <p:tn val="45"/>
                                            </p:cond>
                                          </p:stCondLst>
                                          <p:endCondLst>
                                            <p:cond evt="onStopAudio" delay="0">
                                              <p:tgtEl>
                                                <p:sldTgt/>
                                              </p:tgtEl>
                                            </p:cond>
                                          </p:endCondLst>
                                        </p:cTn>
                                        <p:tgtEl>
                                          <p:sndTgt r:embed="rId4" name="drumroll.wav"/>
                                        </p:tgtEl>
                                      </p:cMediaNode>
                                    </p:audio>
                                  </p:subTnLst>
                                </p:cTn>
                              </p:par>
                            </p:childTnLst>
                          </p:cTn>
                        </p:par>
                        <p:par>
                          <p:cTn id="48" fill="hold">
                            <p:stCondLst>
                              <p:cond delay="22000"/>
                            </p:stCondLst>
                            <p:childTnLst>
                              <p:par>
                                <p:cTn id="49" presetID="9" presetClass="entr" presetSubtype="0" fill="hold" nodeType="afterEffect">
                                  <p:stCondLst>
                                    <p:cond delay="0"/>
                                  </p:stCondLst>
                                  <p:childTnLst>
                                    <p:set>
                                      <p:cBhvr>
                                        <p:cTn id="50" dur="1" fill="hold">
                                          <p:stCondLst>
                                            <p:cond delay="0"/>
                                          </p:stCondLst>
                                        </p:cTn>
                                        <p:tgtEl>
                                          <p:spTgt spid="2066"/>
                                        </p:tgtEl>
                                        <p:attrNameLst>
                                          <p:attrName>style.visibility</p:attrName>
                                        </p:attrNameLst>
                                      </p:cBhvr>
                                      <p:to>
                                        <p:strVal val="visible"/>
                                      </p:to>
                                    </p:set>
                                    <p:animEffect transition="in" filter="dissolve">
                                      <p:cBhvr>
                                        <p:cTn id="51" dur="2000"/>
                                        <p:tgtEl>
                                          <p:spTgt spid="2066"/>
                                        </p:tgtEl>
                                      </p:cBhvr>
                                    </p:animEffect>
                                  </p:childTnLst>
                                </p:cTn>
                              </p:par>
                            </p:childTnLst>
                          </p:cTn>
                        </p:par>
                        <p:par>
                          <p:cTn id="52" fill="hold">
                            <p:stCondLst>
                              <p:cond delay="24000"/>
                            </p:stCondLst>
                            <p:childTnLst>
                              <p:par>
                                <p:cTn id="53" presetID="1" presetClass="entr" presetSubtype="0" fill="hold" grpId="0" nodeType="afterEffect">
                                  <p:stCondLst>
                                    <p:cond delay="0"/>
                                  </p:stCondLst>
                                  <p:childTnLst>
                                    <p:set>
                                      <p:cBhvr>
                                        <p:cTn id="54" dur="1" fill="hold">
                                          <p:stCondLst>
                                            <p:cond delay="0"/>
                                          </p:stCondLst>
                                        </p:cTn>
                                        <p:tgtEl>
                                          <p:spTgt spid="222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explode.wav"/>
                                        </p:tgtEl>
                                      </p:cMediaNode>
                                    </p:audio>
                                  </p:subTnLst>
                                </p:cTn>
                              </p:par>
                            </p:childTnLst>
                          </p:cTn>
                        </p:par>
                        <p:par>
                          <p:cTn id="55" fill="hold">
                            <p:stCondLst>
                              <p:cond delay="24000"/>
                            </p:stCondLst>
                            <p:childTnLst>
                              <p:par>
                                <p:cTn id="56" presetID="3" presetClass="exit" presetSubtype="10" fill="hold" grpId="1" nodeType="afterEffect">
                                  <p:stCondLst>
                                    <p:cond delay="0"/>
                                  </p:stCondLst>
                                  <p:childTnLst>
                                    <p:animEffect transition="out" filter="blinds(horizontal)">
                                      <p:cBhvr>
                                        <p:cTn id="57" dur="500"/>
                                        <p:tgtEl>
                                          <p:spTgt spid="2226"/>
                                        </p:tgtEl>
                                      </p:cBhvr>
                                    </p:animEffect>
                                    <p:set>
                                      <p:cBhvr>
                                        <p:cTn id="58" dur="1" fill="hold">
                                          <p:stCondLst>
                                            <p:cond delay="499"/>
                                          </p:stCondLst>
                                        </p:cTn>
                                        <p:tgtEl>
                                          <p:spTgt spid="2226"/>
                                        </p:tgtEl>
                                        <p:attrNameLst>
                                          <p:attrName>style.visibility</p:attrName>
                                        </p:attrNameLst>
                                      </p:cBhvr>
                                      <p:to>
                                        <p:strVal val="hidden"/>
                                      </p:to>
                                    </p:set>
                                  </p:childTnLst>
                                </p:cTn>
                              </p:par>
                            </p:childTnLst>
                          </p:cTn>
                        </p:par>
                        <p:par>
                          <p:cTn id="59" fill="hold">
                            <p:stCondLst>
                              <p:cond delay="24500"/>
                            </p:stCondLst>
                            <p:childTnLst>
                              <p:par>
                                <p:cTn id="60" presetID="9" presetClass="entr" presetSubtype="0" fill="hold" nodeType="afterEffect">
                                  <p:stCondLst>
                                    <p:cond delay="0"/>
                                  </p:stCondLst>
                                  <p:childTnLst>
                                    <p:set>
                                      <p:cBhvr>
                                        <p:cTn id="61" dur="1" fill="hold">
                                          <p:stCondLst>
                                            <p:cond delay="0"/>
                                          </p:stCondLst>
                                        </p:cTn>
                                        <p:tgtEl>
                                          <p:spTgt spid="2093"/>
                                        </p:tgtEl>
                                        <p:attrNameLst>
                                          <p:attrName>style.visibility</p:attrName>
                                        </p:attrNameLst>
                                      </p:cBhvr>
                                      <p:to>
                                        <p:strVal val="visible"/>
                                      </p:to>
                                    </p:set>
                                    <p:animEffect transition="in" filter="dissolve">
                                      <p:cBhvr>
                                        <p:cTn id="62" dur="2000"/>
                                        <p:tgtEl>
                                          <p:spTgt spid="2093"/>
                                        </p:tgtEl>
                                      </p:cBhvr>
                                    </p:animEffect>
                                  </p:childTnLst>
                                </p:cTn>
                              </p:par>
                            </p:childTnLst>
                          </p:cTn>
                        </p:par>
                        <p:par>
                          <p:cTn id="63" fill="hold">
                            <p:stCondLst>
                              <p:cond delay="26500"/>
                            </p:stCondLst>
                            <p:childTnLst>
                              <p:par>
                                <p:cTn id="64" presetID="9" presetClass="entr" presetSubtype="0" fill="hold" grpId="0" nodeType="afterEffect">
                                  <p:stCondLst>
                                    <p:cond delay="0"/>
                                  </p:stCondLst>
                                  <p:childTnLst>
                                    <p:set>
                                      <p:cBhvr>
                                        <p:cTn id="65" dur="1" fill="hold">
                                          <p:stCondLst>
                                            <p:cond delay="0"/>
                                          </p:stCondLst>
                                        </p:cTn>
                                        <p:tgtEl>
                                          <p:spTgt spid="2080"/>
                                        </p:tgtEl>
                                        <p:attrNameLst>
                                          <p:attrName>style.visibility</p:attrName>
                                        </p:attrNameLst>
                                      </p:cBhvr>
                                      <p:to>
                                        <p:strVal val="visible"/>
                                      </p:to>
                                    </p:set>
                                    <p:animEffect transition="in" filter="dissolve">
                                      <p:cBhvr>
                                        <p:cTn id="66" dur="2000"/>
                                        <p:tgtEl>
                                          <p:spTgt spid="2080"/>
                                        </p:tgtEl>
                                      </p:cBhvr>
                                    </p:animEffect>
                                  </p:childTnLst>
                                  <p:subTnLst>
                                    <p:audio>
                                      <p:cMediaNode>
                                        <p:cTn display="0" masterRel="sameClick">
                                          <p:stCondLst>
                                            <p:cond evt="begin" delay="0">
                                              <p:tn val="64"/>
                                            </p:cond>
                                          </p:stCondLst>
                                          <p:endCondLst>
                                            <p:cond evt="onStopAudio" delay="0">
                                              <p:tgtEl>
                                                <p:sldTgt/>
                                              </p:tgtEl>
                                            </p:cond>
                                          </p:endCondLst>
                                        </p:cTn>
                                        <p:tgtEl>
                                          <p:sndTgt r:embed="rId4" name="drumroll.wav"/>
                                        </p:tgtEl>
                                      </p:cMediaNode>
                                    </p:audio>
                                  </p:subTnLst>
                                </p:cTn>
                              </p:par>
                            </p:childTnLst>
                          </p:cTn>
                        </p:par>
                        <p:par>
                          <p:cTn id="67" fill="hold">
                            <p:stCondLst>
                              <p:cond delay="28500"/>
                            </p:stCondLst>
                            <p:childTnLst>
                              <p:par>
                                <p:cTn id="68" presetID="9" presetClass="entr" presetSubtype="0" fill="hold" grpId="0" nodeType="afterEffect">
                                  <p:stCondLst>
                                    <p:cond delay="0"/>
                                  </p:stCondLst>
                                  <p:childTnLst>
                                    <p:set>
                                      <p:cBhvr>
                                        <p:cTn id="69" dur="1" fill="hold">
                                          <p:stCondLst>
                                            <p:cond delay="0"/>
                                          </p:stCondLst>
                                        </p:cTn>
                                        <p:tgtEl>
                                          <p:spTgt spid="2082"/>
                                        </p:tgtEl>
                                        <p:attrNameLst>
                                          <p:attrName>style.visibility</p:attrName>
                                        </p:attrNameLst>
                                      </p:cBhvr>
                                      <p:to>
                                        <p:strVal val="visible"/>
                                      </p:to>
                                    </p:set>
                                    <p:animEffect transition="in" filter="dissolve">
                                      <p:cBhvr>
                                        <p:cTn id="70" dur="2000"/>
                                        <p:tgtEl>
                                          <p:spTgt spid="2082"/>
                                        </p:tgtEl>
                                      </p:cBhvr>
                                    </p:animEffect>
                                  </p:childTnLst>
                                </p:cTn>
                              </p:par>
                            </p:childTnLst>
                          </p:cTn>
                        </p:par>
                        <p:par>
                          <p:cTn id="71" fill="hold">
                            <p:stCondLst>
                              <p:cond delay="30500"/>
                            </p:stCondLst>
                            <p:childTnLst>
                              <p:par>
                                <p:cTn id="72" presetID="9" presetClass="entr" presetSubtype="0" fill="hold" grpId="0" nodeType="afterEffect">
                                  <p:stCondLst>
                                    <p:cond delay="0"/>
                                  </p:stCondLst>
                                  <p:childTnLst>
                                    <p:set>
                                      <p:cBhvr>
                                        <p:cTn id="73" dur="1" fill="hold">
                                          <p:stCondLst>
                                            <p:cond delay="0"/>
                                          </p:stCondLst>
                                        </p:cTn>
                                        <p:tgtEl>
                                          <p:spTgt spid="2081"/>
                                        </p:tgtEl>
                                        <p:attrNameLst>
                                          <p:attrName>style.visibility</p:attrName>
                                        </p:attrNameLst>
                                      </p:cBhvr>
                                      <p:to>
                                        <p:strVal val="visible"/>
                                      </p:to>
                                    </p:set>
                                    <p:animEffect transition="in" filter="dissolve">
                                      <p:cBhvr>
                                        <p:cTn id="74" dur="2000"/>
                                        <p:tgtEl>
                                          <p:spTgt spid="2081"/>
                                        </p:tgtEl>
                                      </p:cBhvr>
                                    </p:animEffect>
                                  </p:childTnLst>
                                </p:cTn>
                              </p:par>
                            </p:childTnLst>
                          </p:cTn>
                        </p:par>
                        <p:par>
                          <p:cTn id="75" fill="hold">
                            <p:stCondLst>
                              <p:cond delay="32500"/>
                            </p:stCondLst>
                            <p:childTnLst>
                              <p:par>
                                <p:cTn id="76" presetID="9" presetClass="entr" presetSubtype="0" fill="hold" grpId="0" nodeType="afterEffect">
                                  <p:stCondLst>
                                    <p:cond delay="0"/>
                                  </p:stCondLst>
                                  <p:childTnLst>
                                    <p:set>
                                      <p:cBhvr>
                                        <p:cTn id="77" dur="1" fill="hold">
                                          <p:stCondLst>
                                            <p:cond delay="0"/>
                                          </p:stCondLst>
                                        </p:cTn>
                                        <p:tgtEl>
                                          <p:spTgt spid="2092"/>
                                        </p:tgtEl>
                                        <p:attrNameLst>
                                          <p:attrName>style.visibility</p:attrName>
                                        </p:attrNameLst>
                                      </p:cBhvr>
                                      <p:to>
                                        <p:strVal val="visible"/>
                                      </p:to>
                                    </p:set>
                                    <p:animEffect transition="in" filter="dissolve">
                                      <p:cBhvr>
                                        <p:cTn id="78" dur="2000"/>
                                        <p:tgtEl>
                                          <p:spTgt spid="2092"/>
                                        </p:tgtEl>
                                      </p:cBhvr>
                                    </p:animEffect>
                                  </p:childTnLst>
                                </p:cTn>
                              </p:par>
                            </p:childTnLst>
                          </p:cTn>
                        </p:par>
                        <p:par>
                          <p:cTn id="79" fill="hold">
                            <p:stCondLst>
                              <p:cond delay="34500"/>
                            </p:stCondLst>
                            <p:childTnLst>
                              <p:par>
                                <p:cTn id="80" presetID="22" presetClass="entr" presetSubtype="8" fill="hold" grpId="0" nodeType="afterEffect">
                                  <p:stCondLst>
                                    <p:cond delay="0"/>
                                  </p:stCondLst>
                                  <p:childTnLst>
                                    <p:set>
                                      <p:cBhvr>
                                        <p:cTn id="81" dur="1" fill="hold">
                                          <p:stCondLst>
                                            <p:cond delay="0"/>
                                          </p:stCondLst>
                                        </p:cTn>
                                        <p:tgtEl>
                                          <p:spTgt spid="2067"/>
                                        </p:tgtEl>
                                        <p:attrNameLst>
                                          <p:attrName>style.visibility</p:attrName>
                                        </p:attrNameLst>
                                      </p:cBhvr>
                                      <p:to>
                                        <p:strVal val="visible"/>
                                      </p:to>
                                    </p:set>
                                    <p:animEffect transition="in" filter="wipe(left)">
                                      <p:cBhvr>
                                        <p:cTn id="82" dur="2000"/>
                                        <p:tgtEl>
                                          <p:spTgt spid="2067"/>
                                        </p:tgtEl>
                                      </p:cBhvr>
                                    </p:animEffect>
                                  </p:childTnLst>
                                  <p:subTnLst>
                                    <p:audio>
                                      <p:cMediaNode>
                                        <p:cTn display="0" masterRel="sameClick">
                                          <p:stCondLst>
                                            <p:cond evt="begin" delay="0">
                                              <p:tn val="80"/>
                                            </p:cond>
                                          </p:stCondLst>
                                          <p:endCondLst>
                                            <p:cond evt="onStopAudio" delay="0">
                                              <p:tgtEl>
                                                <p:sldTgt/>
                                              </p:tgtEl>
                                            </p:cond>
                                          </p:endCondLst>
                                        </p:cTn>
                                        <p:tgtEl>
                                          <p:sndTgt r:embed="rId6" name="Tank.wav"/>
                                        </p:tgtEl>
                                      </p:cMediaNode>
                                    </p:audio>
                                  </p:subTnLst>
                                </p:cTn>
                              </p:par>
                            </p:childTnLst>
                          </p:cTn>
                        </p:par>
                        <p:par>
                          <p:cTn id="83" fill="hold">
                            <p:stCondLst>
                              <p:cond delay="36500"/>
                            </p:stCondLst>
                            <p:childTnLst>
                              <p:par>
                                <p:cTn id="84" presetID="22" presetClass="entr" presetSubtype="1" fill="hold" grpId="0" nodeType="afterEffect">
                                  <p:stCondLst>
                                    <p:cond delay="0"/>
                                  </p:stCondLst>
                                  <p:childTnLst>
                                    <p:set>
                                      <p:cBhvr>
                                        <p:cTn id="85" dur="1" fill="hold">
                                          <p:stCondLst>
                                            <p:cond delay="0"/>
                                          </p:stCondLst>
                                        </p:cTn>
                                        <p:tgtEl>
                                          <p:spTgt spid="2068"/>
                                        </p:tgtEl>
                                        <p:attrNameLst>
                                          <p:attrName>style.visibility</p:attrName>
                                        </p:attrNameLst>
                                      </p:cBhvr>
                                      <p:to>
                                        <p:strVal val="visible"/>
                                      </p:to>
                                    </p:set>
                                    <p:animEffect transition="in" filter="wipe(up)">
                                      <p:cBhvr>
                                        <p:cTn id="86" dur="2000"/>
                                        <p:tgtEl>
                                          <p:spTgt spid="2068"/>
                                        </p:tgtEl>
                                      </p:cBhvr>
                                    </p:animEffect>
                                  </p:childTnLst>
                                </p:cTn>
                              </p:par>
                            </p:childTnLst>
                          </p:cTn>
                        </p:par>
                        <p:par>
                          <p:cTn id="87" fill="hold">
                            <p:stCondLst>
                              <p:cond delay="38500"/>
                            </p:stCondLst>
                            <p:childTnLst>
                              <p:par>
                                <p:cTn id="88" presetID="22" presetClass="entr" presetSubtype="1" fill="hold" grpId="0" nodeType="afterEffect">
                                  <p:stCondLst>
                                    <p:cond delay="0"/>
                                  </p:stCondLst>
                                  <p:childTnLst>
                                    <p:set>
                                      <p:cBhvr>
                                        <p:cTn id="89" dur="1" fill="hold">
                                          <p:stCondLst>
                                            <p:cond delay="0"/>
                                          </p:stCondLst>
                                        </p:cTn>
                                        <p:tgtEl>
                                          <p:spTgt spid="2069"/>
                                        </p:tgtEl>
                                        <p:attrNameLst>
                                          <p:attrName>style.visibility</p:attrName>
                                        </p:attrNameLst>
                                      </p:cBhvr>
                                      <p:to>
                                        <p:strVal val="visible"/>
                                      </p:to>
                                    </p:set>
                                    <p:animEffect transition="in" filter="wipe(up)">
                                      <p:cBhvr>
                                        <p:cTn id="90" dur="2000"/>
                                        <p:tgtEl>
                                          <p:spTgt spid="2069"/>
                                        </p:tgtEl>
                                      </p:cBhvr>
                                    </p:animEffect>
                                  </p:childTnLst>
                                </p:cTn>
                              </p:par>
                            </p:childTnLst>
                          </p:cTn>
                        </p:par>
                        <p:par>
                          <p:cTn id="91" fill="hold">
                            <p:stCondLst>
                              <p:cond delay="40500"/>
                            </p:stCondLst>
                            <p:childTnLst>
                              <p:par>
                                <p:cTn id="92" presetID="22" presetClass="entr" presetSubtype="4" fill="hold" grpId="0" nodeType="afterEffect">
                                  <p:stCondLst>
                                    <p:cond delay="0"/>
                                  </p:stCondLst>
                                  <p:childTnLst>
                                    <p:set>
                                      <p:cBhvr>
                                        <p:cTn id="93" dur="1" fill="hold">
                                          <p:stCondLst>
                                            <p:cond delay="0"/>
                                          </p:stCondLst>
                                        </p:cTn>
                                        <p:tgtEl>
                                          <p:spTgt spid="2070"/>
                                        </p:tgtEl>
                                        <p:attrNameLst>
                                          <p:attrName>style.visibility</p:attrName>
                                        </p:attrNameLst>
                                      </p:cBhvr>
                                      <p:to>
                                        <p:strVal val="visible"/>
                                      </p:to>
                                    </p:set>
                                    <p:animEffect transition="in" filter="wipe(down)">
                                      <p:cBhvr>
                                        <p:cTn id="94" dur="2000"/>
                                        <p:tgtEl>
                                          <p:spTgt spid="2070"/>
                                        </p:tgtEl>
                                      </p:cBhvr>
                                    </p:animEffect>
                                  </p:childTnLst>
                                </p:cTn>
                              </p:par>
                            </p:childTnLst>
                          </p:cTn>
                        </p:par>
                        <p:par>
                          <p:cTn id="95" fill="hold">
                            <p:stCondLst>
                              <p:cond delay="42500"/>
                            </p:stCondLst>
                            <p:childTnLst>
                              <p:par>
                                <p:cTn id="96" presetID="22" presetClass="entr" presetSubtype="4" fill="hold" grpId="0" nodeType="afterEffect">
                                  <p:stCondLst>
                                    <p:cond delay="0"/>
                                  </p:stCondLst>
                                  <p:childTnLst>
                                    <p:set>
                                      <p:cBhvr>
                                        <p:cTn id="97" dur="1" fill="hold">
                                          <p:stCondLst>
                                            <p:cond delay="0"/>
                                          </p:stCondLst>
                                        </p:cTn>
                                        <p:tgtEl>
                                          <p:spTgt spid="2071"/>
                                        </p:tgtEl>
                                        <p:attrNameLst>
                                          <p:attrName>style.visibility</p:attrName>
                                        </p:attrNameLst>
                                      </p:cBhvr>
                                      <p:to>
                                        <p:strVal val="visible"/>
                                      </p:to>
                                    </p:set>
                                    <p:animEffect transition="in" filter="wipe(down)">
                                      <p:cBhvr>
                                        <p:cTn id="98" dur="2000"/>
                                        <p:tgtEl>
                                          <p:spTgt spid="2071"/>
                                        </p:tgtEl>
                                      </p:cBhvr>
                                    </p:animEffect>
                                  </p:childTnLst>
                                </p:cTn>
                              </p:par>
                            </p:childTnLst>
                          </p:cTn>
                        </p:par>
                        <p:par>
                          <p:cTn id="99" fill="hold">
                            <p:stCondLst>
                              <p:cond delay="44500"/>
                            </p:stCondLst>
                            <p:childTnLst>
                              <p:par>
                                <p:cTn id="100" presetID="1" presetClass="entr" presetSubtype="0" fill="hold" grpId="0" nodeType="afterEffect">
                                  <p:stCondLst>
                                    <p:cond delay="0"/>
                                  </p:stCondLst>
                                  <p:childTnLst>
                                    <p:set>
                                      <p:cBhvr>
                                        <p:cTn id="101" dur="1" fill="hold">
                                          <p:stCondLst>
                                            <p:cond delay="0"/>
                                          </p:stCondLst>
                                        </p:cTn>
                                        <p:tgtEl>
                                          <p:spTgt spid="2221"/>
                                        </p:tgtEl>
                                        <p:attrNameLst>
                                          <p:attrName>style.visibility</p:attrName>
                                        </p:attrNameLst>
                                      </p:cBhvr>
                                      <p:to>
                                        <p:strVal val="visible"/>
                                      </p:to>
                                    </p:set>
                                  </p:childTnLst>
                                  <p:subTnLst>
                                    <p:audio>
                                      <p:cMediaNode>
                                        <p:cTn display="0" masterRel="sameClick">
                                          <p:stCondLst>
                                            <p:cond evt="begin" delay="0">
                                              <p:tn val="100"/>
                                            </p:cond>
                                          </p:stCondLst>
                                          <p:endCondLst>
                                            <p:cond evt="onStopAudio" delay="0">
                                              <p:tgtEl>
                                                <p:sldTgt/>
                                              </p:tgtEl>
                                            </p:cond>
                                          </p:endCondLst>
                                        </p:cTn>
                                        <p:tgtEl>
                                          <p:sndTgt r:embed="rId5" name="explode.wav"/>
                                        </p:tgtEl>
                                      </p:cMediaNode>
                                    </p:audio>
                                  </p:subTnLst>
                                </p:cTn>
                              </p:par>
                            </p:childTnLst>
                          </p:cTn>
                        </p:par>
                        <p:par>
                          <p:cTn id="102" fill="hold">
                            <p:stCondLst>
                              <p:cond delay="44500"/>
                            </p:stCondLst>
                            <p:childTnLst>
                              <p:par>
                                <p:cTn id="103" presetID="1" presetClass="entr" presetSubtype="0" fill="hold" grpId="0" nodeType="afterEffect">
                                  <p:stCondLst>
                                    <p:cond delay="0"/>
                                  </p:stCondLst>
                                  <p:childTnLst>
                                    <p:set>
                                      <p:cBhvr>
                                        <p:cTn id="104" dur="1" fill="hold">
                                          <p:stCondLst>
                                            <p:cond delay="0"/>
                                          </p:stCondLst>
                                        </p:cTn>
                                        <p:tgtEl>
                                          <p:spTgt spid="2222"/>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5" name="explode.wav"/>
                                        </p:tgtEl>
                                      </p:cMediaNode>
                                    </p:audio>
                                  </p:subTnLst>
                                </p:cTn>
                              </p:par>
                            </p:childTnLst>
                          </p:cTn>
                        </p:par>
                        <p:par>
                          <p:cTn id="105" fill="hold">
                            <p:stCondLst>
                              <p:cond delay="44500"/>
                            </p:stCondLst>
                            <p:childTnLst>
                              <p:par>
                                <p:cTn id="106" presetID="3" presetClass="exit" presetSubtype="10" fill="hold" grpId="1" nodeType="afterEffect">
                                  <p:stCondLst>
                                    <p:cond delay="0"/>
                                  </p:stCondLst>
                                  <p:childTnLst>
                                    <p:animEffect transition="out" filter="blinds(horizontal)">
                                      <p:cBhvr>
                                        <p:cTn id="107" dur="500"/>
                                        <p:tgtEl>
                                          <p:spTgt spid="2221"/>
                                        </p:tgtEl>
                                      </p:cBhvr>
                                    </p:animEffect>
                                    <p:set>
                                      <p:cBhvr>
                                        <p:cTn id="108" dur="1" fill="hold">
                                          <p:stCondLst>
                                            <p:cond delay="499"/>
                                          </p:stCondLst>
                                        </p:cTn>
                                        <p:tgtEl>
                                          <p:spTgt spid="2221"/>
                                        </p:tgtEl>
                                        <p:attrNameLst>
                                          <p:attrName>style.visibility</p:attrName>
                                        </p:attrNameLst>
                                      </p:cBhvr>
                                      <p:to>
                                        <p:strVal val="hidden"/>
                                      </p:to>
                                    </p:set>
                                  </p:childTnLst>
                                </p:cTn>
                              </p:par>
                            </p:childTnLst>
                          </p:cTn>
                        </p:par>
                        <p:par>
                          <p:cTn id="109" fill="hold">
                            <p:stCondLst>
                              <p:cond delay="45000"/>
                            </p:stCondLst>
                            <p:childTnLst>
                              <p:par>
                                <p:cTn id="110" presetID="3" presetClass="exit" presetSubtype="10" fill="hold" grpId="1" nodeType="afterEffect">
                                  <p:stCondLst>
                                    <p:cond delay="0"/>
                                  </p:stCondLst>
                                  <p:childTnLst>
                                    <p:animEffect transition="out" filter="blinds(horizontal)">
                                      <p:cBhvr>
                                        <p:cTn id="111" dur="500"/>
                                        <p:tgtEl>
                                          <p:spTgt spid="2222"/>
                                        </p:tgtEl>
                                      </p:cBhvr>
                                    </p:animEffect>
                                    <p:set>
                                      <p:cBhvr>
                                        <p:cTn id="112" dur="1" fill="hold">
                                          <p:stCondLst>
                                            <p:cond delay="499"/>
                                          </p:stCondLst>
                                        </p:cTn>
                                        <p:tgtEl>
                                          <p:spTgt spid="2222"/>
                                        </p:tgtEl>
                                        <p:attrNameLst>
                                          <p:attrName>style.visibility</p:attrName>
                                        </p:attrNameLst>
                                      </p:cBhvr>
                                      <p:to>
                                        <p:strVal val="hidden"/>
                                      </p:to>
                                    </p:set>
                                  </p:childTnLst>
                                </p:cTn>
                              </p:par>
                            </p:childTnLst>
                          </p:cTn>
                        </p:par>
                        <p:par>
                          <p:cTn id="113" fill="hold">
                            <p:stCondLst>
                              <p:cond delay="45500"/>
                            </p:stCondLst>
                            <p:childTnLst>
                              <p:par>
                                <p:cTn id="114" presetID="22" presetClass="exit" presetSubtype="8" fill="hold" grpId="1" nodeType="afterEffect">
                                  <p:stCondLst>
                                    <p:cond delay="0"/>
                                  </p:stCondLst>
                                  <p:childTnLst>
                                    <p:animEffect transition="out" filter="wipe(left)">
                                      <p:cBhvr>
                                        <p:cTn id="115" dur="2000"/>
                                        <p:tgtEl>
                                          <p:spTgt spid="2067"/>
                                        </p:tgtEl>
                                      </p:cBhvr>
                                    </p:animEffect>
                                    <p:set>
                                      <p:cBhvr>
                                        <p:cTn id="116" dur="1" fill="hold">
                                          <p:stCondLst>
                                            <p:cond delay="1999"/>
                                          </p:stCondLst>
                                        </p:cTn>
                                        <p:tgtEl>
                                          <p:spTgt spid="2067"/>
                                        </p:tgtEl>
                                        <p:attrNameLst>
                                          <p:attrName>style.visibility</p:attrName>
                                        </p:attrNameLst>
                                      </p:cBhvr>
                                      <p:to>
                                        <p:strVal val="hidden"/>
                                      </p:to>
                                    </p:set>
                                  </p:childTnLst>
                                </p:cTn>
                              </p:par>
                            </p:childTnLst>
                          </p:cTn>
                        </p:par>
                        <p:par>
                          <p:cTn id="117" fill="hold">
                            <p:stCondLst>
                              <p:cond delay="47500"/>
                            </p:stCondLst>
                            <p:childTnLst>
                              <p:par>
                                <p:cTn id="118" presetID="22" presetClass="exit" presetSubtype="1" fill="hold" grpId="1" nodeType="afterEffect">
                                  <p:stCondLst>
                                    <p:cond delay="0"/>
                                  </p:stCondLst>
                                  <p:childTnLst>
                                    <p:animEffect transition="out" filter="wipe(up)">
                                      <p:cBhvr>
                                        <p:cTn id="119" dur="2000"/>
                                        <p:tgtEl>
                                          <p:spTgt spid="2068"/>
                                        </p:tgtEl>
                                      </p:cBhvr>
                                    </p:animEffect>
                                    <p:set>
                                      <p:cBhvr>
                                        <p:cTn id="120" dur="1" fill="hold">
                                          <p:stCondLst>
                                            <p:cond delay="1999"/>
                                          </p:stCondLst>
                                        </p:cTn>
                                        <p:tgtEl>
                                          <p:spTgt spid="2068"/>
                                        </p:tgtEl>
                                        <p:attrNameLst>
                                          <p:attrName>style.visibility</p:attrName>
                                        </p:attrNameLst>
                                      </p:cBhvr>
                                      <p:to>
                                        <p:strVal val="hidden"/>
                                      </p:to>
                                    </p:set>
                                  </p:childTnLst>
                                </p:cTn>
                              </p:par>
                            </p:childTnLst>
                          </p:cTn>
                        </p:par>
                        <p:par>
                          <p:cTn id="121" fill="hold">
                            <p:stCondLst>
                              <p:cond delay="49500"/>
                            </p:stCondLst>
                            <p:childTnLst>
                              <p:par>
                                <p:cTn id="122" presetID="22" presetClass="exit" presetSubtype="1" fill="hold" grpId="1" nodeType="afterEffect">
                                  <p:stCondLst>
                                    <p:cond delay="0"/>
                                  </p:stCondLst>
                                  <p:childTnLst>
                                    <p:animEffect transition="out" filter="wipe(up)">
                                      <p:cBhvr>
                                        <p:cTn id="123" dur="2000"/>
                                        <p:tgtEl>
                                          <p:spTgt spid="2069"/>
                                        </p:tgtEl>
                                      </p:cBhvr>
                                    </p:animEffect>
                                    <p:set>
                                      <p:cBhvr>
                                        <p:cTn id="124" dur="1" fill="hold">
                                          <p:stCondLst>
                                            <p:cond delay="1999"/>
                                          </p:stCondLst>
                                        </p:cTn>
                                        <p:tgtEl>
                                          <p:spTgt spid="2069"/>
                                        </p:tgtEl>
                                        <p:attrNameLst>
                                          <p:attrName>style.visibility</p:attrName>
                                        </p:attrNameLst>
                                      </p:cBhvr>
                                      <p:to>
                                        <p:strVal val="hidden"/>
                                      </p:to>
                                    </p:set>
                                  </p:childTnLst>
                                </p:cTn>
                              </p:par>
                            </p:childTnLst>
                          </p:cTn>
                        </p:par>
                        <p:par>
                          <p:cTn id="125" fill="hold">
                            <p:stCondLst>
                              <p:cond delay="51500"/>
                            </p:stCondLst>
                            <p:childTnLst>
                              <p:par>
                                <p:cTn id="126" presetID="22" presetClass="exit" presetSubtype="4" fill="hold" grpId="1" nodeType="afterEffect">
                                  <p:stCondLst>
                                    <p:cond delay="0"/>
                                  </p:stCondLst>
                                  <p:childTnLst>
                                    <p:animEffect transition="out" filter="wipe(down)">
                                      <p:cBhvr>
                                        <p:cTn id="127" dur="2000"/>
                                        <p:tgtEl>
                                          <p:spTgt spid="2071"/>
                                        </p:tgtEl>
                                      </p:cBhvr>
                                    </p:animEffect>
                                    <p:set>
                                      <p:cBhvr>
                                        <p:cTn id="128" dur="1" fill="hold">
                                          <p:stCondLst>
                                            <p:cond delay="1999"/>
                                          </p:stCondLst>
                                        </p:cTn>
                                        <p:tgtEl>
                                          <p:spTgt spid="2071"/>
                                        </p:tgtEl>
                                        <p:attrNameLst>
                                          <p:attrName>style.visibility</p:attrName>
                                        </p:attrNameLst>
                                      </p:cBhvr>
                                      <p:to>
                                        <p:strVal val="hidden"/>
                                      </p:to>
                                    </p:set>
                                  </p:childTnLst>
                                </p:cTn>
                              </p:par>
                            </p:childTnLst>
                          </p:cTn>
                        </p:par>
                        <p:par>
                          <p:cTn id="129" fill="hold">
                            <p:stCondLst>
                              <p:cond delay="53500"/>
                            </p:stCondLst>
                            <p:childTnLst>
                              <p:par>
                                <p:cTn id="130" presetID="22" presetClass="exit" presetSubtype="4" fill="hold" grpId="1" nodeType="afterEffect">
                                  <p:stCondLst>
                                    <p:cond delay="0"/>
                                  </p:stCondLst>
                                  <p:childTnLst>
                                    <p:animEffect transition="out" filter="wipe(down)">
                                      <p:cBhvr>
                                        <p:cTn id="131" dur="2000"/>
                                        <p:tgtEl>
                                          <p:spTgt spid="2070"/>
                                        </p:tgtEl>
                                      </p:cBhvr>
                                    </p:animEffect>
                                    <p:set>
                                      <p:cBhvr>
                                        <p:cTn id="132" dur="1" fill="hold">
                                          <p:stCondLst>
                                            <p:cond delay="1999"/>
                                          </p:stCondLst>
                                        </p:cTn>
                                        <p:tgtEl>
                                          <p:spTgt spid="2070"/>
                                        </p:tgtEl>
                                        <p:attrNameLst>
                                          <p:attrName>style.visibility</p:attrName>
                                        </p:attrNameLst>
                                      </p:cBhvr>
                                      <p:to>
                                        <p:strVal val="hidden"/>
                                      </p:to>
                                    </p:set>
                                  </p:childTnLst>
                                </p:cTn>
                              </p:par>
                            </p:childTnLst>
                          </p:cTn>
                        </p:par>
                        <p:par>
                          <p:cTn id="133" fill="hold">
                            <p:stCondLst>
                              <p:cond delay="55500"/>
                            </p:stCondLst>
                            <p:childTnLst>
                              <p:par>
                                <p:cTn id="134" presetID="22" presetClass="entr" presetSubtype="8" fill="hold" grpId="0" nodeType="afterEffect">
                                  <p:stCondLst>
                                    <p:cond delay="0"/>
                                  </p:stCondLst>
                                  <p:childTnLst>
                                    <p:set>
                                      <p:cBhvr>
                                        <p:cTn id="135" dur="1" fill="hold">
                                          <p:stCondLst>
                                            <p:cond delay="0"/>
                                          </p:stCondLst>
                                        </p:cTn>
                                        <p:tgtEl>
                                          <p:spTgt spid="2072"/>
                                        </p:tgtEl>
                                        <p:attrNameLst>
                                          <p:attrName>style.visibility</p:attrName>
                                        </p:attrNameLst>
                                      </p:cBhvr>
                                      <p:to>
                                        <p:strVal val="visible"/>
                                      </p:to>
                                    </p:set>
                                    <p:animEffect transition="in" filter="wipe(left)">
                                      <p:cBhvr>
                                        <p:cTn id="136" dur="2000"/>
                                        <p:tgtEl>
                                          <p:spTgt spid="2072"/>
                                        </p:tgtEl>
                                      </p:cBhvr>
                                    </p:animEffect>
                                  </p:childTnLst>
                                </p:cTn>
                              </p:par>
                            </p:childTnLst>
                          </p:cTn>
                        </p:par>
                        <p:par>
                          <p:cTn id="137" fill="hold">
                            <p:stCondLst>
                              <p:cond delay="57500"/>
                            </p:stCondLst>
                            <p:childTnLst>
                              <p:par>
                                <p:cTn id="138" presetID="9" presetClass="entr" presetSubtype="0" fill="hold" nodeType="afterEffect">
                                  <p:stCondLst>
                                    <p:cond delay="0"/>
                                  </p:stCondLst>
                                  <p:childTnLst>
                                    <p:set>
                                      <p:cBhvr>
                                        <p:cTn id="139" dur="1" fill="hold">
                                          <p:stCondLst>
                                            <p:cond delay="0"/>
                                          </p:stCondLst>
                                        </p:cTn>
                                        <p:tgtEl>
                                          <p:spTgt spid="2077"/>
                                        </p:tgtEl>
                                        <p:attrNameLst>
                                          <p:attrName>style.visibility</p:attrName>
                                        </p:attrNameLst>
                                      </p:cBhvr>
                                      <p:to>
                                        <p:strVal val="visible"/>
                                      </p:to>
                                    </p:set>
                                    <p:animEffect transition="in" filter="dissolve">
                                      <p:cBhvr>
                                        <p:cTn id="140" dur="2000"/>
                                        <p:tgtEl>
                                          <p:spTgt spid="2077"/>
                                        </p:tgtEl>
                                      </p:cBhvr>
                                    </p:animEffect>
                                  </p:childTnLst>
                                </p:cTn>
                              </p:par>
                            </p:childTnLst>
                          </p:cTn>
                        </p:par>
                        <p:par>
                          <p:cTn id="141" fill="hold">
                            <p:stCondLst>
                              <p:cond delay="59500"/>
                            </p:stCondLst>
                            <p:childTnLst>
                              <p:par>
                                <p:cTn id="142" presetID="22" presetClass="entr" presetSubtype="8" fill="hold" grpId="0" nodeType="afterEffect">
                                  <p:stCondLst>
                                    <p:cond delay="0"/>
                                  </p:stCondLst>
                                  <p:childTnLst>
                                    <p:set>
                                      <p:cBhvr>
                                        <p:cTn id="143" dur="1" fill="hold">
                                          <p:stCondLst>
                                            <p:cond delay="0"/>
                                          </p:stCondLst>
                                        </p:cTn>
                                        <p:tgtEl>
                                          <p:spTgt spid="2075"/>
                                        </p:tgtEl>
                                        <p:attrNameLst>
                                          <p:attrName>style.visibility</p:attrName>
                                        </p:attrNameLst>
                                      </p:cBhvr>
                                      <p:to>
                                        <p:strVal val="visible"/>
                                      </p:to>
                                    </p:set>
                                    <p:animEffect transition="in" filter="wipe(left)">
                                      <p:cBhvr>
                                        <p:cTn id="144" dur="2000"/>
                                        <p:tgtEl>
                                          <p:spTgt spid="2075"/>
                                        </p:tgtEl>
                                      </p:cBhvr>
                                    </p:animEffect>
                                  </p:childTnLst>
                                </p:cTn>
                              </p:par>
                            </p:childTnLst>
                          </p:cTn>
                        </p:par>
                        <p:par>
                          <p:cTn id="145" fill="hold">
                            <p:stCondLst>
                              <p:cond delay="61500"/>
                            </p:stCondLst>
                            <p:childTnLst>
                              <p:par>
                                <p:cTn id="146" presetID="22" presetClass="entr" presetSubtype="2" fill="hold" grpId="0" nodeType="afterEffect">
                                  <p:stCondLst>
                                    <p:cond delay="0"/>
                                  </p:stCondLst>
                                  <p:childTnLst>
                                    <p:set>
                                      <p:cBhvr>
                                        <p:cTn id="147" dur="1" fill="hold">
                                          <p:stCondLst>
                                            <p:cond delay="0"/>
                                          </p:stCondLst>
                                        </p:cTn>
                                        <p:tgtEl>
                                          <p:spTgt spid="2073"/>
                                        </p:tgtEl>
                                        <p:attrNameLst>
                                          <p:attrName>style.visibility</p:attrName>
                                        </p:attrNameLst>
                                      </p:cBhvr>
                                      <p:to>
                                        <p:strVal val="visible"/>
                                      </p:to>
                                    </p:set>
                                    <p:animEffect transition="in" filter="wipe(right)">
                                      <p:cBhvr>
                                        <p:cTn id="148" dur="2000"/>
                                        <p:tgtEl>
                                          <p:spTgt spid="2073"/>
                                        </p:tgtEl>
                                      </p:cBhvr>
                                    </p:animEffect>
                                  </p:childTnLst>
                                </p:cTn>
                              </p:par>
                            </p:childTnLst>
                          </p:cTn>
                        </p:par>
                        <p:par>
                          <p:cTn id="149" fill="hold">
                            <p:stCondLst>
                              <p:cond delay="63500"/>
                            </p:stCondLst>
                            <p:childTnLst>
                              <p:par>
                                <p:cTn id="150" presetID="9" presetClass="entr" presetSubtype="0" fill="hold" nodeType="afterEffect">
                                  <p:stCondLst>
                                    <p:cond delay="0"/>
                                  </p:stCondLst>
                                  <p:childTnLst>
                                    <p:set>
                                      <p:cBhvr>
                                        <p:cTn id="151" dur="1" fill="hold">
                                          <p:stCondLst>
                                            <p:cond delay="0"/>
                                          </p:stCondLst>
                                        </p:cTn>
                                        <p:tgtEl>
                                          <p:spTgt spid="2076"/>
                                        </p:tgtEl>
                                        <p:attrNameLst>
                                          <p:attrName>style.visibility</p:attrName>
                                        </p:attrNameLst>
                                      </p:cBhvr>
                                      <p:to>
                                        <p:strVal val="visible"/>
                                      </p:to>
                                    </p:set>
                                    <p:animEffect transition="in" filter="dissolve">
                                      <p:cBhvr>
                                        <p:cTn id="152" dur="2000"/>
                                        <p:tgtEl>
                                          <p:spTgt spid="2076"/>
                                        </p:tgtEl>
                                      </p:cBhvr>
                                    </p:animEffect>
                                  </p:childTnLst>
                                </p:cTn>
                              </p:par>
                            </p:childTnLst>
                          </p:cTn>
                        </p:par>
                        <p:par>
                          <p:cTn id="153" fill="hold">
                            <p:stCondLst>
                              <p:cond delay="65500"/>
                            </p:stCondLst>
                            <p:childTnLst>
                              <p:par>
                                <p:cTn id="154" presetID="9" presetClass="entr" presetSubtype="0" fill="hold" grpId="0" nodeType="afterEffect">
                                  <p:stCondLst>
                                    <p:cond delay="0"/>
                                  </p:stCondLst>
                                  <p:childTnLst>
                                    <p:set>
                                      <p:cBhvr>
                                        <p:cTn id="155" dur="1" fill="hold">
                                          <p:stCondLst>
                                            <p:cond delay="0"/>
                                          </p:stCondLst>
                                        </p:cTn>
                                        <p:tgtEl>
                                          <p:spTgt spid="2074"/>
                                        </p:tgtEl>
                                        <p:attrNameLst>
                                          <p:attrName>style.visibility</p:attrName>
                                        </p:attrNameLst>
                                      </p:cBhvr>
                                      <p:to>
                                        <p:strVal val="visible"/>
                                      </p:to>
                                    </p:set>
                                    <p:animEffect transition="in" filter="dissolve">
                                      <p:cBhvr>
                                        <p:cTn id="156" dur="1000"/>
                                        <p:tgtEl>
                                          <p:spTgt spid="2074"/>
                                        </p:tgtEl>
                                      </p:cBhvr>
                                    </p:animEffect>
                                  </p:childTnLst>
                                  <p:subTnLst>
                                    <p:audio>
                                      <p:cMediaNode>
                                        <p:cTn display="0" masterRel="sameClick">
                                          <p:stCondLst>
                                            <p:cond evt="begin" delay="0">
                                              <p:tn val="154"/>
                                            </p:cond>
                                          </p:stCondLst>
                                          <p:endCondLst>
                                            <p:cond evt="onStopAudio" delay="0">
                                              <p:tgtEl>
                                                <p:sldTgt/>
                                              </p:tgtEl>
                                            </p:cond>
                                          </p:endCondLst>
                                        </p:cTn>
                                        <p:tgtEl>
                                          <p:sndTgt r:embed="rId4" name="drumroll.wav"/>
                                        </p:tgtEl>
                                      </p:cMediaNode>
                                    </p:audio>
                                  </p:subTnLst>
                                </p:cTn>
                              </p:par>
                            </p:childTnLst>
                          </p:cTn>
                        </p:par>
                        <p:par>
                          <p:cTn id="157" fill="hold">
                            <p:stCondLst>
                              <p:cond delay="66500"/>
                            </p:stCondLst>
                            <p:childTnLst>
                              <p:par>
                                <p:cTn id="158" presetID="9" presetClass="entr" presetSubtype="0" fill="hold" grpId="0" nodeType="afterEffect">
                                  <p:stCondLst>
                                    <p:cond delay="0"/>
                                  </p:stCondLst>
                                  <p:childTnLst>
                                    <p:set>
                                      <p:cBhvr>
                                        <p:cTn id="159" dur="1" fill="hold">
                                          <p:stCondLst>
                                            <p:cond delay="0"/>
                                          </p:stCondLst>
                                        </p:cTn>
                                        <p:tgtEl>
                                          <p:spTgt spid="2078"/>
                                        </p:tgtEl>
                                        <p:attrNameLst>
                                          <p:attrName>style.visibility</p:attrName>
                                        </p:attrNameLst>
                                      </p:cBhvr>
                                      <p:to>
                                        <p:strVal val="visible"/>
                                      </p:to>
                                    </p:set>
                                    <p:animEffect transition="in" filter="dissolve">
                                      <p:cBhvr>
                                        <p:cTn id="160" dur="1000"/>
                                        <p:tgtEl>
                                          <p:spTgt spid="2078"/>
                                        </p:tgtEl>
                                      </p:cBhvr>
                                    </p:animEffect>
                                  </p:childTnLst>
                                </p:cTn>
                              </p:par>
                            </p:childTnLst>
                          </p:cTn>
                        </p:par>
                        <p:par>
                          <p:cTn id="161" fill="hold">
                            <p:stCondLst>
                              <p:cond delay="67500"/>
                            </p:stCondLst>
                            <p:childTnLst>
                              <p:par>
                                <p:cTn id="162" presetID="9" presetClass="entr" presetSubtype="0" fill="hold" grpId="0" nodeType="afterEffect">
                                  <p:stCondLst>
                                    <p:cond delay="0"/>
                                  </p:stCondLst>
                                  <p:childTnLst>
                                    <p:set>
                                      <p:cBhvr>
                                        <p:cTn id="163" dur="1" fill="hold">
                                          <p:stCondLst>
                                            <p:cond delay="0"/>
                                          </p:stCondLst>
                                        </p:cTn>
                                        <p:tgtEl>
                                          <p:spTgt spid="2091"/>
                                        </p:tgtEl>
                                        <p:attrNameLst>
                                          <p:attrName>style.visibility</p:attrName>
                                        </p:attrNameLst>
                                      </p:cBhvr>
                                      <p:to>
                                        <p:strVal val="visible"/>
                                      </p:to>
                                    </p:set>
                                    <p:animEffect transition="in" filter="dissolve">
                                      <p:cBhvr>
                                        <p:cTn id="164" dur="1000"/>
                                        <p:tgtEl>
                                          <p:spTgt spid="2091"/>
                                        </p:tgtEl>
                                      </p:cBhvr>
                                    </p:animEffect>
                                  </p:childTnLst>
                                </p:cTn>
                              </p:par>
                            </p:childTnLst>
                          </p:cTn>
                        </p:par>
                        <p:par>
                          <p:cTn id="165" fill="hold">
                            <p:stCondLst>
                              <p:cond delay="68500"/>
                            </p:stCondLst>
                            <p:childTnLst>
                              <p:par>
                                <p:cTn id="166" presetID="9" presetClass="entr" presetSubtype="0" fill="hold" nodeType="afterEffect">
                                  <p:stCondLst>
                                    <p:cond delay="0"/>
                                  </p:stCondLst>
                                  <p:childTnLst>
                                    <p:set>
                                      <p:cBhvr>
                                        <p:cTn id="167" dur="1" fill="hold">
                                          <p:stCondLst>
                                            <p:cond delay="0"/>
                                          </p:stCondLst>
                                        </p:cTn>
                                        <p:tgtEl>
                                          <p:spTgt spid="2128"/>
                                        </p:tgtEl>
                                        <p:attrNameLst>
                                          <p:attrName>style.visibility</p:attrName>
                                        </p:attrNameLst>
                                      </p:cBhvr>
                                      <p:to>
                                        <p:strVal val="visible"/>
                                      </p:to>
                                    </p:set>
                                    <p:animEffect transition="in" filter="dissolve">
                                      <p:cBhvr>
                                        <p:cTn id="168" dur="2000"/>
                                        <p:tgtEl>
                                          <p:spTgt spid="2128"/>
                                        </p:tgtEl>
                                      </p:cBhvr>
                                    </p:animEffect>
                                  </p:childTnLst>
                                  <p:subTnLst>
                                    <p:audio>
                                      <p:cMediaNode>
                                        <p:cTn display="0" masterRel="sameClick">
                                          <p:stCondLst>
                                            <p:cond evt="begin" delay="0">
                                              <p:tn val="166"/>
                                            </p:cond>
                                          </p:stCondLst>
                                          <p:endCondLst>
                                            <p:cond evt="onStopAudio" delay="0">
                                              <p:tgtEl>
                                                <p:sldTgt/>
                                              </p:tgtEl>
                                            </p:cond>
                                          </p:endCondLst>
                                        </p:cTn>
                                        <p:tgtEl>
                                          <p:sndTgt r:embed="rId4" name="drumroll.wav"/>
                                        </p:tgtEl>
                                      </p:cMediaNode>
                                    </p:audio>
                                  </p:subTnLst>
                                </p:cTn>
                              </p:par>
                            </p:childTnLst>
                          </p:cTn>
                        </p:par>
                        <p:par>
                          <p:cTn id="169" fill="hold">
                            <p:stCondLst>
                              <p:cond delay="70500"/>
                            </p:stCondLst>
                            <p:childTnLst>
                              <p:par>
                                <p:cTn id="170" presetID="9" presetClass="entr" presetSubtype="0" fill="hold" nodeType="afterEffect">
                                  <p:stCondLst>
                                    <p:cond delay="0"/>
                                  </p:stCondLst>
                                  <p:childTnLst>
                                    <p:set>
                                      <p:cBhvr>
                                        <p:cTn id="171" dur="1" fill="hold">
                                          <p:stCondLst>
                                            <p:cond delay="0"/>
                                          </p:stCondLst>
                                        </p:cTn>
                                        <p:tgtEl>
                                          <p:spTgt spid="2129"/>
                                        </p:tgtEl>
                                        <p:attrNameLst>
                                          <p:attrName>style.visibility</p:attrName>
                                        </p:attrNameLst>
                                      </p:cBhvr>
                                      <p:to>
                                        <p:strVal val="visible"/>
                                      </p:to>
                                    </p:set>
                                    <p:animEffect transition="in" filter="dissolve">
                                      <p:cBhvr>
                                        <p:cTn id="172" dur="2000"/>
                                        <p:tgtEl>
                                          <p:spTgt spid="2129"/>
                                        </p:tgtEl>
                                      </p:cBhvr>
                                    </p:animEffect>
                                  </p:childTnLst>
                                </p:cTn>
                              </p:par>
                            </p:childTnLst>
                          </p:cTn>
                        </p:par>
                        <p:par>
                          <p:cTn id="173" fill="hold">
                            <p:stCondLst>
                              <p:cond delay="72500"/>
                            </p:stCondLst>
                            <p:childTnLst>
                              <p:par>
                                <p:cTn id="174" presetID="9" presetClass="entr" presetSubtype="0" fill="hold" nodeType="afterEffect">
                                  <p:stCondLst>
                                    <p:cond delay="0"/>
                                  </p:stCondLst>
                                  <p:childTnLst>
                                    <p:set>
                                      <p:cBhvr>
                                        <p:cTn id="175" dur="1" fill="hold">
                                          <p:stCondLst>
                                            <p:cond delay="0"/>
                                          </p:stCondLst>
                                        </p:cTn>
                                        <p:tgtEl>
                                          <p:spTgt spid="2130"/>
                                        </p:tgtEl>
                                        <p:attrNameLst>
                                          <p:attrName>style.visibility</p:attrName>
                                        </p:attrNameLst>
                                      </p:cBhvr>
                                      <p:to>
                                        <p:strVal val="visible"/>
                                      </p:to>
                                    </p:set>
                                    <p:animEffect transition="in" filter="dissolve">
                                      <p:cBhvr>
                                        <p:cTn id="176" dur="2000"/>
                                        <p:tgtEl>
                                          <p:spTgt spid="2130"/>
                                        </p:tgtEl>
                                      </p:cBhvr>
                                    </p:animEffect>
                                  </p:childTnLst>
                                </p:cTn>
                              </p:par>
                            </p:childTnLst>
                          </p:cTn>
                        </p:par>
                        <p:par>
                          <p:cTn id="177" fill="hold">
                            <p:stCondLst>
                              <p:cond delay="74500"/>
                            </p:stCondLst>
                            <p:childTnLst>
                              <p:par>
                                <p:cTn id="178" presetID="22" presetClass="entr" presetSubtype="4" fill="hold" nodeType="afterEffect">
                                  <p:stCondLst>
                                    <p:cond delay="0"/>
                                  </p:stCondLst>
                                  <p:childTnLst>
                                    <p:set>
                                      <p:cBhvr>
                                        <p:cTn id="179" dur="1" fill="hold">
                                          <p:stCondLst>
                                            <p:cond delay="0"/>
                                          </p:stCondLst>
                                        </p:cTn>
                                        <p:tgtEl>
                                          <p:spTgt spid="4"/>
                                        </p:tgtEl>
                                        <p:attrNameLst>
                                          <p:attrName>style.visibility</p:attrName>
                                        </p:attrNameLst>
                                      </p:cBhvr>
                                      <p:to>
                                        <p:strVal val="visible"/>
                                      </p:to>
                                    </p:set>
                                    <p:animEffect transition="in" filter="wipe(down)">
                                      <p:cBhvr>
                                        <p:cTn id="180" dur="1000"/>
                                        <p:tgtEl>
                                          <p:spTgt spid="4"/>
                                        </p:tgtEl>
                                      </p:cBhvr>
                                    </p:animEffect>
                                  </p:childTnLst>
                                  <p:subTnLst>
                                    <p:audio>
                                      <p:cMediaNode>
                                        <p:cTn display="0" masterRel="sameClick">
                                          <p:stCondLst>
                                            <p:cond evt="begin" delay="0">
                                              <p:tn val="178"/>
                                            </p:cond>
                                          </p:stCondLst>
                                          <p:endCondLst>
                                            <p:cond evt="onStopAudio" delay="0">
                                              <p:tgtEl>
                                                <p:sldTgt/>
                                              </p:tgtEl>
                                            </p:cond>
                                          </p:endCondLst>
                                        </p:cTn>
                                        <p:tgtEl>
                                          <p:sndTgt r:embed="rId4" name="drumroll.wav"/>
                                        </p:tgtEl>
                                      </p:cMediaNode>
                                    </p:audio>
                                  </p:subTnLst>
                                </p:cTn>
                              </p:par>
                            </p:childTnLst>
                          </p:cTn>
                        </p:par>
                        <p:par>
                          <p:cTn id="181" fill="hold">
                            <p:stCondLst>
                              <p:cond delay="75500"/>
                            </p:stCondLst>
                            <p:childTnLst>
                              <p:par>
                                <p:cTn id="182" presetID="9" presetClass="entr" presetSubtype="0" fill="hold" nodeType="afterEffect">
                                  <p:stCondLst>
                                    <p:cond delay="0"/>
                                  </p:stCondLst>
                                  <p:childTnLst>
                                    <p:set>
                                      <p:cBhvr>
                                        <p:cTn id="183" dur="1" fill="hold">
                                          <p:stCondLst>
                                            <p:cond delay="0"/>
                                          </p:stCondLst>
                                        </p:cTn>
                                        <p:tgtEl>
                                          <p:spTgt spid="2280"/>
                                        </p:tgtEl>
                                        <p:attrNameLst>
                                          <p:attrName>style.visibility</p:attrName>
                                        </p:attrNameLst>
                                      </p:cBhvr>
                                      <p:to>
                                        <p:strVal val="visible"/>
                                      </p:to>
                                    </p:set>
                                    <p:animEffect transition="in" filter="dissolve">
                                      <p:cBhvr>
                                        <p:cTn id="184" dur="500"/>
                                        <p:tgtEl>
                                          <p:spTgt spid="2280"/>
                                        </p:tgtEl>
                                      </p:cBhvr>
                                    </p:animEffect>
                                  </p:childTnLst>
                                </p:cTn>
                              </p:par>
                            </p:childTnLst>
                          </p:cTn>
                        </p:par>
                        <p:par>
                          <p:cTn id="185" fill="hold">
                            <p:stCondLst>
                              <p:cond delay="76000"/>
                            </p:stCondLst>
                            <p:childTnLst>
                              <p:par>
                                <p:cTn id="186" presetID="9" presetClass="entr" presetSubtype="0" fill="hold" nodeType="afterEffect">
                                  <p:stCondLst>
                                    <p:cond delay="0"/>
                                  </p:stCondLst>
                                  <p:childTnLst>
                                    <p:set>
                                      <p:cBhvr>
                                        <p:cTn id="187" dur="1" fill="hold">
                                          <p:stCondLst>
                                            <p:cond delay="0"/>
                                          </p:stCondLst>
                                        </p:cTn>
                                        <p:tgtEl>
                                          <p:spTgt spid="2133"/>
                                        </p:tgtEl>
                                        <p:attrNameLst>
                                          <p:attrName>style.visibility</p:attrName>
                                        </p:attrNameLst>
                                      </p:cBhvr>
                                      <p:to>
                                        <p:strVal val="visible"/>
                                      </p:to>
                                    </p:set>
                                    <p:animEffect transition="in" filter="dissolve">
                                      <p:cBhvr>
                                        <p:cTn id="188" dur="500"/>
                                        <p:tgtEl>
                                          <p:spTgt spid="2133"/>
                                        </p:tgtEl>
                                      </p:cBhvr>
                                    </p:animEffect>
                                  </p:childTnLst>
                                </p:cTn>
                              </p:par>
                            </p:childTnLst>
                          </p:cTn>
                        </p:par>
                        <p:par>
                          <p:cTn id="189" fill="hold">
                            <p:stCondLst>
                              <p:cond delay="76500"/>
                            </p:stCondLst>
                            <p:childTnLst>
                              <p:par>
                                <p:cTn id="190" presetID="9" presetClass="entr" presetSubtype="0" fill="hold" nodeType="afterEffect">
                                  <p:stCondLst>
                                    <p:cond delay="0"/>
                                  </p:stCondLst>
                                  <p:childTnLst>
                                    <p:set>
                                      <p:cBhvr>
                                        <p:cTn id="191" dur="1" fill="hold">
                                          <p:stCondLst>
                                            <p:cond delay="0"/>
                                          </p:stCondLst>
                                        </p:cTn>
                                        <p:tgtEl>
                                          <p:spTgt spid="2127"/>
                                        </p:tgtEl>
                                        <p:attrNameLst>
                                          <p:attrName>style.visibility</p:attrName>
                                        </p:attrNameLst>
                                      </p:cBhvr>
                                      <p:to>
                                        <p:strVal val="visible"/>
                                      </p:to>
                                    </p:set>
                                    <p:animEffect transition="in" filter="dissolve">
                                      <p:cBhvr>
                                        <p:cTn id="192" dur="500"/>
                                        <p:tgtEl>
                                          <p:spTgt spid="2127"/>
                                        </p:tgtEl>
                                      </p:cBhvr>
                                    </p:animEffect>
                                  </p:childTnLst>
                                </p:cTn>
                              </p:par>
                            </p:childTnLst>
                          </p:cTn>
                        </p:par>
                        <p:par>
                          <p:cTn id="193" fill="hold">
                            <p:stCondLst>
                              <p:cond delay="77000"/>
                            </p:stCondLst>
                            <p:childTnLst>
                              <p:par>
                                <p:cTn id="194" presetID="9" presetClass="entr" presetSubtype="0" fill="hold" nodeType="afterEffect">
                                  <p:stCondLst>
                                    <p:cond delay="0"/>
                                  </p:stCondLst>
                                  <p:childTnLst>
                                    <p:set>
                                      <p:cBhvr>
                                        <p:cTn id="195" dur="1" fill="hold">
                                          <p:stCondLst>
                                            <p:cond delay="0"/>
                                          </p:stCondLst>
                                        </p:cTn>
                                        <p:tgtEl>
                                          <p:spTgt spid="2132"/>
                                        </p:tgtEl>
                                        <p:attrNameLst>
                                          <p:attrName>style.visibility</p:attrName>
                                        </p:attrNameLst>
                                      </p:cBhvr>
                                      <p:to>
                                        <p:strVal val="visible"/>
                                      </p:to>
                                    </p:set>
                                    <p:animEffect transition="in" filter="dissolve">
                                      <p:cBhvr>
                                        <p:cTn id="196" dur="500"/>
                                        <p:tgtEl>
                                          <p:spTgt spid="2132"/>
                                        </p:tgtEl>
                                      </p:cBhvr>
                                    </p:animEffect>
                                  </p:childTnLst>
                                </p:cTn>
                              </p:par>
                            </p:childTnLst>
                          </p:cTn>
                        </p:par>
                        <p:par>
                          <p:cTn id="197" fill="hold">
                            <p:stCondLst>
                              <p:cond delay="77500"/>
                            </p:stCondLst>
                            <p:childTnLst>
                              <p:par>
                                <p:cTn id="198" presetID="9" presetClass="entr" presetSubtype="0" fill="hold" nodeType="afterEffect">
                                  <p:stCondLst>
                                    <p:cond delay="0"/>
                                  </p:stCondLst>
                                  <p:childTnLst>
                                    <p:set>
                                      <p:cBhvr>
                                        <p:cTn id="199" dur="1" fill="hold">
                                          <p:stCondLst>
                                            <p:cond delay="0"/>
                                          </p:stCondLst>
                                        </p:cTn>
                                        <p:tgtEl>
                                          <p:spTgt spid="2131"/>
                                        </p:tgtEl>
                                        <p:attrNameLst>
                                          <p:attrName>style.visibility</p:attrName>
                                        </p:attrNameLst>
                                      </p:cBhvr>
                                      <p:to>
                                        <p:strVal val="visible"/>
                                      </p:to>
                                    </p:set>
                                    <p:animEffect transition="in" filter="dissolve">
                                      <p:cBhvr>
                                        <p:cTn id="200" dur="500"/>
                                        <p:tgtEl>
                                          <p:spTgt spid="2131"/>
                                        </p:tgtEl>
                                      </p:cBhvr>
                                    </p:animEffect>
                                  </p:childTnLst>
                                </p:cTn>
                              </p:par>
                            </p:childTnLst>
                          </p:cTn>
                        </p:par>
                        <p:par>
                          <p:cTn id="201" fill="hold">
                            <p:stCondLst>
                              <p:cond delay="78000"/>
                            </p:stCondLst>
                            <p:childTnLst>
                              <p:par>
                                <p:cTn id="202" presetID="9" presetClass="entr" presetSubtype="0" fill="hold" nodeType="afterEffect">
                                  <p:stCondLst>
                                    <p:cond delay="0"/>
                                  </p:stCondLst>
                                  <p:childTnLst>
                                    <p:set>
                                      <p:cBhvr>
                                        <p:cTn id="203" dur="1" fill="hold">
                                          <p:stCondLst>
                                            <p:cond delay="0"/>
                                          </p:stCondLst>
                                        </p:cTn>
                                        <p:tgtEl>
                                          <p:spTgt spid="2281"/>
                                        </p:tgtEl>
                                        <p:attrNameLst>
                                          <p:attrName>style.visibility</p:attrName>
                                        </p:attrNameLst>
                                      </p:cBhvr>
                                      <p:to>
                                        <p:strVal val="visible"/>
                                      </p:to>
                                    </p:set>
                                    <p:animEffect transition="in" filter="dissolve">
                                      <p:cBhvr>
                                        <p:cTn id="204" dur="500"/>
                                        <p:tgtEl>
                                          <p:spTgt spid="2281"/>
                                        </p:tgtEl>
                                      </p:cBhvr>
                                    </p:animEffect>
                                  </p:childTnLst>
                                </p:cTn>
                              </p:par>
                            </p:childTnLst>
                          </p:cTn>
                        </p:par>
                        <p:par>
                          <p:cTn id="205" fill="hold">
                            <p:stCondLst>
                              <p:cond delay="78500"/>
                            </p:stCondLst>
                            <p:childTnLst>
                              <p:par>
                                <p:cTn id="206" presetID="22" presetClass="entr" presetSubtype="4" fill="hold" grpId="0" nodeType="afterEffect">
                                  <p:stCondLst>
                                    <p:cond delay="0"/>
                                  </p:stCondLst>
                                  <p:childTnLst>
                                    <p:set>
                                      <p:cBhvr>
                                        <p:cTn id="207" dur="1" fill="hold">
                                          <p:stCondLst>
                                            <p:cond delay="0"/>
                                          </p:stCondLst>
                                        </p:cTn>
                                        <p:tgtEl>
                                          <p:spTgt spid="2094"/>
                                        </p:tgtEl>
                                        <p:attrNameLst>
                                          <p:attrName>style.visibility</p:attrName>
                                        </p:attrNameLst>
                                      </p:cBhvr>
                                      <p:to>
                                        <p:strVal val="visible"/>
                                      </p:to>
                                    </p:set>
                                    <p:animEffect transition="in" filter="wipe(down)">
                                      <p:cBhvr>
                                        <p:cTn id="208" dur="2000"/>
                                        <p:tgtEl>
                                          <p:spTgt spid="2094"/>
                                        </p:tgtEl>
                                      </p:cBhvr>
                                    </p:animEffect>
                                  </p:childTnLst>
                                  <p:subTnLst>
                                    <p:audio>
                                      <p:cMediaNode>
                                        <p:cTn display="0" masterRel="sameClick">
                                          <p:stCondLst>
                                            <p:cond evt="begin" delay="0">
                                              <p:tn val="206"/>
                                            </p:cond>
                                          </p:stCondLst>
                                          <p:endCondLst>
                                            <p:cond evt="onStopAudio" delay="0">
                                              <p:tgtEl>
                                                <p:sldTgt/>
                                              </p:tgtEl>
                                            </p:cond>
                                          </p:endCondLst>
                                        </p:cTn>
                                        <p:tgtEl>
                                          <p:sndTgt r:embed="rId7" name="trucks028.wav"/>
                                        </p:tgtEl>
                                      </p:cMediaNode>
                                    </p:audio>
                                  </p:subTnLst>
                                </p:cTn>
                              </p:par>
                            </p:childTnLst>
                          </p:cTn>
                        </p:par>
                        <p:par>
                          <p:cTn id="209" fill="hold">
                            <p:stCondLst>
                              <p:cond delay="80500"/>
                            </p:stCondLst>
                            <p:childTnLst>
                              <p:par>
                                <p:cTn id="210" presetID="22" presetClass="entr" presetSubtype="4" fill="hold" grpId="0" nodeType="afterEffect">
                                  <p:stCondLst>
                                    <p:cond delay="0"/>
                                  </p:stCondLst>
                                  <p:childTnLst>
                                    <p:set>
                                      <p:cBhvr>
                                        <p:cTn id="211" dur="1" fill="hold">
                                          <p:stCondLst>
                                            <p:cond delay="0"/>
                                          </p:stCondLst>
                                        </p:cTn>
                                        <p:tgtEl>
                                          <p:spTgt spid="2095"/>
                                        </p:tgtEl>
                                        <p:attrNameLst>
                                          <p:attrName>style.visibility</p:attrName>
                                        </p:attrNameLst>
                                      </p:cBhvr>
                                      <p:to>
                                        <p:strVal val="visible"/>
                                      </p:to>
                                    </p:set>
                                    <p:animEffect transition="in" filter="wipe(down)">
                                      <p:cBhvr>
                                        <p:cTn id="212" dur="2000"/>
                                        <p:tgtEl>
                                          <p:spTgt spid="2095"/>
                                        </p:tgtEl>
                                      </p:cBhvr>
                                    </p:animEffect>
                                  </p:childTnLst>
                                </p:cTn>
                              </p:par>
                            </p:childTnLst>
                          </p:cTn>
                        </p:par>
                        <p:par>
                          <p:cTn id="213" fill="hold">
                            <p:stCondLst>
                              <p:cond delay="82500"/>
                            </p:stCondLst>
                            <p:childTnLst>
                              <p:par>
                                <p:cTn id="214" presetID="22" presetClass="entr" presetSubtype="4" fill="hold" grpId="0" nodeType="afterEffect">
                                  <p:stCondLst>
                                    <p:cond delay="0"/>
                                  </p:stCondLst>
                                  <p:childTnLst>
                                    <p:set>
                                      <p:cBhvr>
                                        <p:cTn id="215" dur="1" fill="hold">
                                          <p:stCondLst>
                                            <p:cond delay="0"/>
                                          </p:stCondLst>
                                        </p:cTn>
                                        <p:tgtEl>
                                          <p:spTgt spid="2096"/>
                                        </p:tgtEl>
                                        <p:attrNameLst>
                                          <p:attrName>style.visibility</p:attrName>
                                        </p:attrNameLst>
                                      </p:cBhvr>
                                      <p:to>
                                        <p:strVal val="visible"/>
                                      </p:to>
                                    </p:set>
                                    <p:animEffect transition="in" filter="wipe(down)">
                                      <p:cBhvr>
                                        <p:cTn id="216" dur="2000"/>
                                        <p:tgtEl>
                                          <p:spTgt spid="2096"/>
                                        </p:tgtEl>
                                      </p:cBhvr>
                                    </p:animEffect>
                                  </p:childTnLst>
                                </p:cTn>
                              </p:par>
                            </p:childTnLst>
                          </p:cTn>
                        </p:par>
                        <p:par>
                          <p:cTn id="217" fill="hold">
                            <p:stCondLst>
                              <p:cond delay="84500"/>
                            </p:stCondLst>
                            <p:childTnLst>
                              <p:par>
                                <p:cTn id="218" presetID="22" presetClass="entr" presetSubtype="4" fill="hold" grpId="0" nodeType="afterEffect">
                                  <p:stCondLst>
                                    <p:cond delay="0"/>
                                  </p:stCondLst>
                                  <p:childTnLst>
                                    <p:set>
                                      <p:cBhvr>
                                        <p:cTn id="219" dur="1" fill="hold">
                                          <p:stCondLst>
                                            <p:cond delay="0"/>
                                          </p:stCondLst>
                                        </p:cTn>
                                        <p:tgtEl>
                                          <p:spTgt spid="2098"/>
                                        </p:tgtEl>
                                        <p:attrNameLst>
                                          <p:attrName>style.visibility</p:attrName>
                                        </p:attrNameLst>
                                      </p:cBhvr>
                                      <p:to>
                                        <p:strVal val="visible"/>
                                      </p:to>
                                    </p:set>
                                    <p:animEffect transition="in" filter="wipe(down)">
                                      <p:cBhvr>
                                        <p:cTn id="220" dur="2000"/>
                                        <p:tgtEl>
                                          <p:spTgt spid="2098"/>
                                        </p:tgtEl>
                                      </p:cBhvr>
                                    </p:animEffect>
                                  </p:childTnLst>
                                </p:cTn>
                              </p:par>
                            </p:childTnLst>
                          </p:cTn>
                        </p:par>
                        <p:par>
                          <p:cTn id="221" fill="hold">
                            <p:stCondLst>
                              <p:cond delay="86500"/>
                            </p:stCondLst>
                            <p:childTnLst>
                              <p:par>
                                <p:cTn id="222" presetID="22" presetClass="entr" presetSubtype="4" fill="hold" grpId="0" nodeType="afterEffect">
                                  <p:stCondLst>
                                    <p:cond delay="0"/>
                                  </p:stCondLst>
                                  <p:childTnLst>
                                    <p:set>
                                      <p:cBhvr>
                                        <p:cTn id="223" dur="1" fill="hold">
                                          <p:stCondLst>
                                            <p:cond delay="0"/>
                                          </p:stCondLst>
                                        </p:cTn>
                                        <p:tgtEl>
                                          <p:spTgt spid="2097"/>
                                        </p:tgtEl>
                                        <p:attrNameLst>
                                          <p:attrName>style.visibility</p:attrName>
                                        </p:attrNameLst>
                                      </p:cBhvr>
                                      <p:to>
                                        <p:strVal val="visible"/>
                                      </p:to>
                                    </p:set>
                                    <p:animEffect transition="in" filter="wipe(down)">
                                      <p:cBhvr>
                                        <p:cTn id="224" dur="2000"/>
                                        <p:tgtEl>
                                          <p:spTgt spid="2097"/>
                                        </p:tgtEl>
                                      </p:cBhvr>
                                    </p:animEffect>
                                  </p:childTnLst>
                                </p:cTn>
                              </p:par>
                            </p:childTnLst>
                          </p:cTn>
                        </p:par>
                        <p:par>
                          <p:cTn id="225" fill="hold">
                            <p:stCondLst>
                              <p:cond delay="88500"/>
                            </p:stCondLst>
                            <p:childTnLst>
                              <p:par>
                                <p:cTn id="226" presetID="22" presetClass="exit" presetSubtype="4" fill="hold" grpId="1" nodeType="afterEffect">
                                  <p:stCondLst>
                                    <p:cond delay="0"/>
                                  </p:stCondLst>
                                  <p:childTnLst>
                                    <p:animEffect transition="out" filter="wipe(down)">
                                      <p:cBhvr>
                                        <p:cTn id="227" dur="2000"/>
                                        <p:tgtEl>
                                          <p:spTgt spid="2094"/>
                                        </p:tgtEl>
                                      </p:cBhvr>
                                    </p:animEffect>
                                    <p:set>
                                      <p:cBhvr>
                                        <p:cTn id="228" dur="1" fill="hold">
                                          <p:stCondLst>
                                            <p:cond delay="1999"/>
                                          </p:stCondLst>
                                        </p:cTn>
                                        <p:tgtEl>
                                          <p:spTgt spid="2094"/>
                                        </p:tgtEl>
                                        <p:attrNameLst>
                                          <p:attrName>style.visibility</p:attrName>
                                        </p:attrNameLst>
                                      </p:cBhvr>
                                      <p:to>
                                        <p:strVal val="hidden"/>
                                      </p:to>
                                    </p:set>
                                  </p:childTnLst>
                                </p:cTn>
                              </p:par>
                            </p:childTnLst>
                          </p:cTn>
                        </p:par>
                        <p:par>
                          <p:cTn id="229" fill="hold">
                            <p:stCondLst>
                              <p:cond delay="90500"/>
                            </p:stCondLst>
                            <p:childTnLst>
                              <p:par>
                                <p:cTn id="230" presetID="9" presetClass="entr" presetSubtype="0" fill="hold" nodeType="afterEffect">
                                  <p:stCondLst>
                                    <p:cond delay="0"/>
                                  </p:stCondLst>
                                  <p:childTnLst>
                                    <p:set>
                                      <p:cBhvr>
                                        <p:cTn id="231" dur="1" fill="hold">
                                          <p:stCondLst>
                                            <p:cond delay="0"/>
                                          </p:stCondLst>
                                        </p:cTn>
                                        <p:tgtEl>
                                          <p:spTgt spid="2099"/>
                                        </p:tgtEl>
                                        <p:attrNameLst>
                                          <p:attrName>style.visibility</p:attrName>
                                        </p:attrNameLst>
                                      </p:cBhvr>
                                      <p:to>
                                        <p:strVal val="visible"/>
                                      </p:to>
                                    </p:set>
                                    <p:animEffect transition="in" filter="dissolve">
                                      <p:cBhvr>
                                        <p:cTn id="232" dur="2000"/>
                                        <p:tgtEl>
                                          <p:spTgt spid="2099"/>
                                        </p:tgtEl>
                                      </p:cBhvr>
                                    </p:animEffect>
                                  </p:childTnLst>
                                </p:cTn>
                              </p:par>
                            </p:childTnLst>
                          </p:cTn>
                        </p:par>
                        <p:par>
                          <p:cTn id="233" fill="hold">
                            <p:stCondLst>
                              <p:cond delay="92500"/>
                            </p:stCondLst>
                            <p:childTnLst>
                              <p:par>
                                <p:cTn id="234" presetID="22" presetClass="entr" presetSubtype="4" fill="hold" grpId="0" nodeType="afterEffect">
                                  <p:stCondLst>
                                    <p:cond delay="0"/>
                                  </p:stCondLst>
                                  <p:childTnLst>
                                    <p:set>
                                      <p:cBhvr>
                                        <p:cTn id="235" dur="1" fill="hold">
                                          <p:stCondLst>
                                            <p:cond delay="0"/>
                                          </p:stCondLst>
                                        </p:cTn>
                                        <p:tgtEl>
                                          <p:spTgt spid="2102"/>
                                        </p:tgtEl>
                                        <p:attrNameLst>
                                          <p:attrName>style.visibility</p:attrName>
                                        </p:attrNameLst>
                                      </p:cBhvr>
                                      <p:to>
                                        <p:strVal val="visible"/>
                                      </p:to>
                                    </p:set>
                                    <p:animEffect transition="in" filter="wipe(down)">
                                      <p:cBhvr>
                                        <p:cTn id="236" dur="2000"/>
                                        <p:tgtEl>
                                          <p:spTgt spid="2102"/>
                                        </p:tgtEl>
                                      </p:cBhvr>
                                    </p:animEffect>
                                  </p:childTnLst>
                                  <p:subTnLst>
                                    <p:audio>
                                      <p:cMediaNode>
                                        <p:cTn display="0" masterRel="sameClick">
                                          <p:stCondLst>
                                            <p:cond evt="begin" delay="0">
                                              <p:tn val="234"/>
                                            </p:cond>
                                          </p:stCondLst>
                                          <p:endCondLst>
                                            <p:cond evt="onStopAudio" delay="0">
                                              <p:tgtEl>
                                                <p:sldTgt/>
                                              </p:tgtEl>
                                            </p:cond>
                                          </p:endCondLst>
                                        </p:cTn>
                                        <p:tgtEl>
                                          <p:sndTgt r:embed="rId8" name="SHIP HORN.wav"/>
                                        </p:tgtEl>
                                      </p:cMediaNode>
                                    </p:audio>
                                  </p:subTnLst>
                                </p:cTn>
                              </p:par>
                            </p:childTnLst>
                          </p:cTn>
                        </p:par>
                        <p:par>
                          <p:cTn id="237" fill="hold">
                            <p:stCondLst>
                              <p:cond delay="94500"/>
                            </p:stCondLst>
                            <p:childTnLst>
                              <p:par>
                                <p:cTn id="238" presetID="22" presetClass="entr" presetSubtype="4" fill="hold" grpId="0" nodeType="afterEffect">
                                  <p:stCondLst>
                                    <p:cond delay="0"/>
                                  </p:stCondLst>
                                  <p:childTnLst>
                                    <p:set>
                                      <p:cBhvr>
                                        <p:cTn id="239" dur="1" fill="hold">
                                          <p:stCondLst>
                                            <p:cond delay="0"/>
                                          </p:stCondLst>
                                        </p:cTn>
                                        <p:tgtEl>
                                          <p:spTgt spid="2103"/>
                                        </p:tgtEl>
                                        <p:attrNameLst>
                                          <p:attrName>style.visibility</p:attrName>
                                        </p:attrNameLst>
                                      </p:cBhvr>
                                      <p:to>
                                        <p:strVal val="visible"/>
                                      </p:to>
                                    </p:set>
                                    <p:animEffect transition="in" filter="wipe(down)">
                                      <p:cBhvr>
                                        <p:cTn id="240" dur="2000"/>
                                        <p:tgtEl>
                                          <p:spTgt spid="2103"/>
                                        </p:tgtEl>
                                      </p:cBhvr>
                                    </p:animEffect>
                                  </p:childTnLst>
                                </p:cTn>
                              </p:par>
                            </p:childTnLst>
                          </p:cTn>
                        </p:par>
                        <p:par>
                          <p:cTn id="241" fill="hold">
                            <p:stCondLst>
                              <p:cond delay="96500"/>
                            </p:stCondLst>
                            <p:childTnLst>
                              <p:par>
                                <p:cTn id="242" presetID="22" presetClass="entr" presetSubtype="4" fill="hold" grpId="0" nodeType="afterEffect">
                                  <p:stCondLst>
                                    <p:cond delay="0"/>
                                  </p:stCondLst>
                                  <p:childTnLst>
                                    <p:set>
                                      <p:cBhvr>
                                        <p:cTn id="243" dur="1" fill="hold">
                                          <p:stCondLst>
                                            <p:cond delay="0"/>
                                          </p:stCondLst>
                                        </p:cTn>
                                        <p:tgtEl>
                                          <p:spTgt spid="2104"/>
                                        </p:tgtEl>
                                        <p:attrNameLst>
                                          <p:attrName>style.visibility</p:attrName>
                                        </p:attrNameLst>
                                      </p:cBhvr>
                                      <p:to>
                                        <p:strVal val="visible"/>
                                      </p:to>
                                    </p:set>
                                    <p:animEffect transition="in" filter="wipe(down)">
                                      <p:cBhvr>
                                        <p:cTn id="244" dur="2000"/>
                                        <p:tgtEl>
                                          <p:spTgt spid="2104"/>
                                        </p:tgtEl>
                                      </p:cBhvr>
                                    </p:animEffect>
                                  </p:childTnLst>
                                </p:cTn>
                              </p:par>
                            </p:childTnLst>
                          </p:cTn>
                        </p:par>
                        <p:par>
                          <p:cTn id="245" fill="hold">
                            <p:stCondLst>
                              <p:cond delay="98500"/>
                            </p:stCondLst>
                            <p:childTnLst>
                              <p:par>
                                <p:cTn id="246" presetID="22" presetClass="entr" presetSubtype="4" fill="hold" grpId="0" nodeType="afterEffect">
                                  <p:stCondLst>
                                    <p:cond delay="0"/>
                                  </p:stCondLst>
                                  <p:childTnLst>
                                    <p:set>
                                      <p:cBhvr>
                                        <p:cTn id="247" dur="1" fill="hold">
                                          <p:stCondLst>
                                            <p:cond delay="0"/>
                                          </p:stCondLst>
                                        </p:cTn>
                                        <p:tgtEl>
                                          <p:spTgt spid="2105"/>
                                        </p:tgtEl>
                                        <p:attrNameLst>
                                          <p:attrName>style.visibility</p:attrName>
                                        </p:attrNameLst>
                                      </p:cBhvr>
                                      <p:to>
                                        <p:strVal val="visible"/>
                                      </p:to>
                                    </p:set>
                                    <p:animEffect transition="in" filter="wipe(down)">
                                      <p:cBhvr>
                                        <p:cTn id="248" dur="2000"/>
                                        <p:tgtEl>
                                          <p:spTgt spid="2105"/>
                                        </p:tgtEl>
                                      </p:cBhvr>
                                    </p:animEffect>
                                  </p:childTnLst>
                                </p:cTn>
                              </p:par>
                            </p:childTnLst>
                          </p:cTn>
                        </p:par>
                        <p:par>
                          <p:cTn id="249" fill="hold">
                            <p:stCondLst>
                              <p:cond delay="100500"/>
                            </p:stCondLst>
                            <p:childTnLst>
                              <p:par>
                                <p:cTn id="250" presetID="9" presetClass="entr" presetSubtype="0" fill="hold" grpId="0" nodeType="afterEffect">
                                  <p:stCondLst>
                                    <p:cond delay="0"/>
                                  </p:stCondLst>
                                  <p:childTnLst>
                                    <p:set>
                                      <p:cBhvr>
                                        <p:cTn id="251" dur="1" fill="hold">
                                          <p:stCondLst>
                                            <p:cond delay="0"/>
                                          </p:stCondLst>
                                        </p:cTn>
                                        <p:tgtEl>
                                          <p:spTgt spid="2207"/>
                                        </p:tgtEl>
                                        <p:attrNameLst>
                                          <p:attrName>style.visibility</p:attrName>
                                        </p:attrNameLst>
                                      </p:cBhvr>
                                      <p:to>
                                        <p:strVal val="visible"/>
                                      </p:to>
                                    </p:set>
                                    <p:animEffect transition="in" filter="dissolve">
                                      <p:cBhvr>
                                        <p:cTn id="252" dur="500"/>
                                        <p:tgtEl>
                                          <p:spTgt spid="2207"/>
                                        </p:tgtEl>
                                      </p:cBhvr>
                                    </p:animEffect>
                                  </p:childTnLst>
                                </p:cTn>
                              </p:par>
                            </p:childTnLst>
                          </p:cTn>
                        </p:par>
                        <p:par>
                          <p:cTn id="253" fill="hold">
                            <p:stCondLst>
                              <p:cond delay="101000"/>
                            </p:stCondLst>
                            <p:childTnLst>
                              <p:par>
                                <p:cTn id="254" presetID="9" presetClass="entr" presetSubtype="0" fill="hold" grpId="0" nodeType="afterEffect">
                                  <p:stCondLst>
                                    <p:cond delay="0"/>
                                  </p:stCondLst>
                                  <p:childTnLst>
                                    <p:set>
                                      <p:cBhvr>
                                        <p:cTn id="255" dur="1" fill="hold">
                                          <p:stCondLst>
                                            <p:cond delay="0"/>
                                          </p:stCondLst>
                                        </p:cTn>
                                        <p:tgtEl>
                                          <p:spTgt spid="2214"/>
                                        </p:tgtEl>
                                        <p:attrNameLst>
                                          <p:attrName>style.visibility</p:attrName>
                                        </p:attrNameLst>
                                      </p:cBhvr>
                                      <p:to>
                                        <p:strVal val="visible"/>
                                      </p:to>
                                    </p:set>
                                    <p:animEffect transition="in" filter="dissolve">
                                      <p:cBhvr>
                                        <p:cTn id="256" dur="500"/>
                                        <p:tgtEl>
                                          <p:spTgt spid="2214"/>
                                        </p:tgtEl>
                                      </p:cBhvr>
                                    </p:animEffect>
                                  </p:childTnLst>
                                </p:cTn>
                              </p:par>
                            </p:childTnLst>
                          </p:cTn>
                        </p:par>
                        <p:par>
                          <p:cTn id="257" fill="hold">
                            <p:stCondLst>
                              <p:cond delay="101500"/>
                            </p:stCondLst>
                            <p:childTnLst>
                              <p:par>
                                <p:cTn id="258" presetID="0" presetClass="path" presetSubtype="0" accel="50000" decel="50000" fill="hold" grpId="1" nodeType="afterEffect">
                                  <p:stCondLst>
                                    <p:cond delay="0"/>
                                  </p:stCondLst>
                                  <p:childTnLst>
                                    <p:animMotion origin="layout" path="M -2.22222E-6 4.07407E-6 L -2.22222E-6 -0.02408 L -0.00087 -0.06158 " pathEditMode="relative" rAng="0" ptsTypes="AAA">
                                      <p:cBhvr>
                                        <p:cTn id="259" dur="2000" fill="hold"/>
                                        <p:tgtEl>
                                          <p:spTgt spid="2207"/>
                                        </p:tgtEl>
                                        <p:attrNameLst>
                                          <p:attrName>ppt_x</p:attrName>
                                          <p:attrName>ppt_y</p:attrName>
                                        </p:attrNameLst>
                                      </p:cBhvr>
                                      <p:rCtr x="-52" y="-3079"/>
                                    </p:animMotion>
                                  </p:childTnLst>
                                  <p:subTnLst>
                                    <p:audio>
                                      <p:cMediaNode>
                                        <p:cTn display="0" masterRel="sameClick">
                                          <p:stCondLst>
                                            <p:cond evt="begin" delay="0">
                                              <p:tn val="258"/>
                                            </p:cond>
                                          </p:stCondLst>
                                          <p:endCondLst>
                                            <p:cond evt="onStopAudio" delay="0">
                                              <p:tgtEl>
                                                <p:sldTgt/>
                                              </p:tgtEl>
                                            </p:cond>
                                          </p:endCondLst>
                                        </p:cTn>
                                        <p:tgtEl>
                                          <p:sndTgt r:embed="rId9" name="airplanes.wav"/>
                                        </p:tgtEl>
                                      </p:cMediaNode>
                                    </p:audio>
                                  </p:subTnLst>
                                </p:cTn>
                              </p:par>
                            </p:childTnLst>
                          </p:cTn>
                        </p:par>
                        <p:par>
                          <p:cTn id="260" fill="hold">
                            <p:stCondLst>
                              <p:cond delay="103500"/>
                            </p:stCondLst>
                            <p:childTnLst>
                              <p:par>
                                <p:cTn id="261" presetID="0" presetClass="path" presetSubtype="0" accel="50000" decel="50000" fill="hold" grpId="1" nodeType="afterEffect">
                                  <p:stCondLst>
                                    <p:cond delay="0"/>
                                  </p:stCondLst>
                                  <p:childTnLst>
                                    <p:animMotion origin="layout" path="M 5.55556E-7 -2.96296E-6 L 0.00382 -0.02453 L 0.00972 -0.06342 " pathEditMode="relative" rAng="0" ptsTypes="AAA">
                                      <p:cBhvr>
                                        <p:cTn id="262" dur="2000" fill="hold"/>
                                        <p:tgtEl>
                                          <p:spTgt spid="2214"/>
                                        </p:tgtEl>
                                        <p:attrNameLst>
                                          <p:attrName>ppt_x</p:attrName>
                                          <p:attrName>ppt_y</p:attrName>
                                        </p:attrNameLst>
                                      </p:cBhvr>
                                      <p:rCtr x="486" y="-3171"/>
                                    </p:animMotion>
                                  </p:childTnLst>
                                </p:cTn>
                              </p:par>
                            </p:childTnLst>
                          </p:cTn>
                        </p:par>
                        <p:par>
                          <p:cTn id="263" fill="hold">
                            <p:stCondLst>
                              <p:cond delay="105500"/>
                            </p:stCondLst>
                            <p:childTnLst>
                              <p:par>
                                <p:cTn id="264" presetID="9" presetClass="exit" presetSubtype="0" fill="hold" grpId="2" nodeType="afterEffect">
                                  <p:stCondLst>
                                    <p:cond delay="0"/>
                                  </p:stCondLst>
                                  <p:childTnLst>
                                    <p:animEffect transition="out" filter="dissolve">
                                      <p:cBhvr>
                                        <p:cTn id="265" dur="2000"/>
                                        <p:tgtEl>
                                          <p:spTgt spid="2207"/>
                                        </p:tgtEl>
                                      </p:cBhvr>
                                    </p:animEffect>
                                    <p:set>
                                      <p:cBhvr>
                                        <p:cTn id="266" dur="1" fill="hold">
                                          <p:stCondLst>
                                            <p:cond delay="1999"/>
                                          </p:stCondLst>
                                        </p:cTn>
                                        <p:tgtEl>
                                          <p:spTgt spid="2207"/>
                                        </p:tgtEl>
                                        <p:attrNameLst>
                                          <p:attrName>style.visibility</p:attrName>
                                        </p:attrNameLst>
                                      </p:cBhvr>
                                      <p:to>
                                        <p:strVal val="hidden"/>
                                      </p:to>
                                    </p:set>
                                  </p:childTnLst>
                                </p:cTn>
                              </p:par>
                            </p:childTnLst>
                          </p:cTn>
                        </p:par>
                        <p:par>
                          <p:cTn id="267" fill="hold">
                            <p:stCondLst>
                              <p:cond delay="107500"/>
                            </p:stCondLst>
                            <p:childTnLst>
                              <p:par>
                                <p:cTn id="268" presetID="9" presetClass="exit" presetSubtype="0" fill="hold" grpId="2" nodeType="afterEffect">
                                  <p:stCondLst>
                                    <p:cond delay="0"/>
                                  </p:stCondLst>
                                  <p:childTnLst>
                                    <p:animEffect transition="out" filter="dissolve">
                                      <p:cBhvr>
                                        <p:cTn id="269" dur="2000"/>
                                        <p:tgtEl>
                                          <p:spTgt spid="2214"/>
                                        </p:tgtEl>
                                      </p:cBhvr>
                                    </p:animEffect>
                                    <p:set>
                                      <p:cBhvr>
                                        <p:cTn id="270" dur="1" fill="hold">
                                          <p:stCondLst>
                                            <p:cond delay="1999"/>
                                          </p:stCondLst>
                                        </p:cTn>
                                        <p:tgtEl>
                                          <p:spTgt spid="2214"/>
                                        </p:tgtEl>
                                        <p:attrNameLst>
                                          <p:attrName>style.visibility</p:attrName>
                                        </p:attrNameLst>
                                      </p:cBhvr>
                                      <p:to>
                                        <p:strVal val="hidden"/>
                                      </p:to>
                                    </p:set>
                                  </p:childTnLst>
                                </p:cTn>
                              </p:par>
                            </p:childTnLst>
                          </p:cTn>
                        </p:par>
                        <p:par>
                          <p:cTn id="271" fill="hold">
                            <p:stCondLst>
                              <p:cond delay="109500"/>
                            </p:stCondLst>
                            <p:childTnLst>
                              <p:par>
                                <p:cTn id="272" presetID="22" presetClass="entr" presetSubtype="1" fill="hold" nodeType="afterEffect">
                                  <p:stCondLst>
                                    <p:cond delay="0"/>
                                  </p:stCondLst>
                                  <p:childTnLst>
                                    <p:set>
                                      <p:cBhvr>
                                        <p:cTn id="273" dur="1" fill="hold">
                                          <p:stCondLst>
                                            <p:cond delay="0"/>
                                          </p:stCondLst>
                                        </p:cTn>
                                        <p:tgtEl>
                                          <p:spTgt spid="8"/>
                                        </p:tgtEl>
                                        <p:attrNameLst>
                                          <p:attrName>style.visibility</p:attrName>
                                        </p:attrNameLst>
                                      </p:cBhvr>
                                      <p:to>
                                        <p:strVal val="visible"/>
                                      </p:to>
                                    </p:set>
                                    <p:animEffect transition="in" filter="wipe(up)">
                                      <p:cBhvr>
                                        <p:cTn id="274" dur="1000"/>
                                        <p:tgtEl>
                                          <p:spTgt spid="8"/>
                                        </p:tgtEl>
                                      </p:cBhvr>
                                    </p:animEffect>
                                  </p:childTnLst>
                                </p:cTn>
                              </p:par>
                            </p:childTnLst>
                          </p:cTn>
                        </p:par>
                        <p:par>
                          <p:cTn id="275" fill="hold">
                            <p:stCondLst>
                              <p:cond delay="110500"/>
                            </p:stCondLst>
                            <p:childTnLst>
                              <p:par>
                                <p:cTn id="276" presetID="22" presetClass="entr" presetSubtype="1" fill="hold" nodeType="afterEffect">
                                  <p:stCondLst>
                                    <p:cond delay="0"/>
                                  </p:stCondLst>
                                  <p:childTnLst>
                                    <p:set>
                                      <p:cBhvr>
                                        <p:cTn id="277" dur="1" fill="hold">
                                          <p:stCondLst>
                                            <p:cond delay="0"/>
                                          </p:stCondLst>
                                        </p:cTn>
                                        <p:tgtEl>
                                          <p:spTgt spid="9"/>
                                        </p:tgtEl>
                                        <p:attrNameLst>
                                          <p:attrName>style.visibility</p:attrName>
                                        </p:attrNameLst>
                                      </p:cBhvr>
                                      <p:to>
                                        <p:strVal val="visible"/>
                                      </p:to>
                                    </p:set>
                                    <p:animEffect transition="in" filter="wipe(up)">
                                      <p:cBhvr>
                                        <p:cTn id="278" dur="1000"/>
                                        <p:tgtEl>
                                          <p:spTgt spid="9"/>
                                        </p:tgtEl>
                                      </p:cBhvr>
                                    </p:animEffect>
                                  </p:childTnLst>
                                </p:cTn>
                              </p:par>
                            </p:childTnLst>
                          </p:cTn>
                        </p:par>
                        <p:par>
                          <p:cTn id="279" fill="hold">
                            <p:stCondLst>
                              <p:cond delay="111500"/>
                            </p:stCondLst>
                            <p:childTnLst>
                              <p:par>
                                <p:cTn id="280" presetID="1" presetClass="entr" presetSubtype="0" fill="hold" grpId="0" nodeType="afterEffect">
                                  <p:stCondLst>
                                    <p:cond delay="0"/>
                                  </p:stCondLst>
                                  <p:childTnLst>
                                    <p:set>
                                      <p:cBhvr>
                                        <p:cTn id="281" dur="1" fill="hold">
                                          <p:stCondLst>
                                            <p:cond delay="0"/>
                                          </p:stCondLst>
                                        </p:cTn>
                                        <p:tgtEl>
                                          <p:spTgt spid="2223"/>
                                        </p:tgtEl>
                                        <p:attrNameLst>
                                          <p:attrName>style.visibility</p:attrName>
                                        </p:attrNameLst>
                                      </p:cBhvr>
                                      <p:to>
                                        <p:strVal val="visible"/>
                                      </p:to>
                                    </p:set>
                                  </p:childTnLst>
                                  <p:subTnLst>
                                    <p:audio>
                                      <p:cMediaNode>
                                        <p:cTn display="0" masterRel="sameClick">
                                          <p:stCondLst>
                                            <p:cond evt="begin" delay="0">
                                              <p:tn val="280"/>
                                            </p:cond>
                                          </p:stCondLst>
                                          <p:endCondLst>
                                            <p:cond evt="onStopAudio" delay="0">
                                              <p:tgtEl>
                                                <p:sldTgt/>
                                              </p:tgtEl>
                                            </p:cond>
                                          </p:endCondLst>
                                        </p:cTn>
                                        <p:tgtEl>
                                          <p:sndTgt r:embed="rId5" name="explode.wav"/>
                                        </p:tgtEl>
                                      </p:cMediaNode>
                                    </p:audio>
                                  </p:subTnLst>
                                </p:cTn>
                              </p:par>
                            </p:childTnLst>
                          </p:cTn>
                        </p:par>
                        <p:par>
                          <p:cTn id="282" fill="hold">
                            <p:stCondLst>
                              <p:cond delay="111500"/>
                            </p:stCondLst>
                            <p:childTnLst>
                              <p:par>
                                <p:cTn id="283" presetID="3" presetClass="exit" presetSubtype="10" fill="hold" grpId="1" nodeType="afterEffect">
                                  <p:stCondLst>
                                    <p:cond delay="0"/>
                                  </p:stCondLst>
                                  <p:childTnLst>
                                    <p:animEffect transition="out" filter="blinds(horizontal)">
                                      <p:cBhvr>
                                        <p:cTn id="284" dur="500"/>
                                        <p:tgtEl>
                                          <p:spTgt spid="2223"/>
                                        </p:tgtEl>
                                      </p:cBhvr>
                                    </p:animEffect>
                                    <p:set>
                                      <p:cBhvr>
                                        <p:cTn id="285" dur="1" fill="hold">
                                          <p:stCondLst>
                                            <p:cond delay="499"/>
                                          </p:stCondLst>
                                        </p:cTn>
                                        <p:tgtEl>
                                          <p:spTgt spid="2223"/>
                                        </p:tgtEl>
                                        <p:attrNameLst>
                                          <p:attrName>style.visibility</p:attrName>
                                        </p:attrNameLst>
                                      </p:cBhvr>
                                      <p:to>
                                        <p:strVal val="hidden"/>
                                      </p:to>
                                    </p:set>
                                  </p:childTnLst>
                                </p:cTn>
                              </p:par>
                            </p:childTnLst>
                          </p:cTn>
                        </p:par>
                        <p:par>
                          <p:cTn id="286" fill="hold">
                            <p:stCondLst>
                              <p:cond delay="112000"/>
                            </p:stCondLst>
                            <p:childTnLst>
                              <p:par>
                                <p:cTn id="287" presetID="1" presetClass="entr" presetSubtype="0" fill="hold" grpId="0" nodeType="afterEffect">
                                  <p:stCondLst>
                                    <p:cond delay="0"/>
                                  </p:stCondLst>
                                  <p:childTnLst>
                                    <p:set>
                                      <p:cBhvr>
                                        <p:cTn id="288" dur="1" fill="hold">
                                          <p:stCondLst>
                                            <p:cond delay="0"/>
                                          </p:stCondLst>
                                        </p:cTn>
                                        <p:tgtEl>
                                          <p:spTgt spid="2224"/>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5" name="explode.wav"/>
                                        </p:tgtEl>
                                      </p:cMediaNode>
                                    </p:audio>
                                  </p:subTnLst>
                                </p:cTn>
                              </p:par>
                            </p:childTnLst>
                          </p:cTn>
                        </p:par>
                        <p:par>
                          <p:cTn id="289" fill="hold">
                            <p:stCondLst>
                              <p:cond delay="112000"/>
                            </p:stCondLst>
                            <p:childTnLst>
                              <p:par>
                                <p:cTn id="290" presetID="3" presetClass="exit" presetSubtype="10" fill="hold" grpId="1" nodeType="afterEffect">
                                  <p:stCondLst>
                                    <p:cond delay="0"/>
                                  </p:stCondLst>
                                  <p:childTnLst>
                                    <p:animEffect transition="out" filter="blinds(horizontal)">
                                      <p:cBhvr>
                                        <p:cTn id="291" dur="500"/>
                                        <p:tgtEl>
                                          <p:spTgt spid="2224"/>
                                        </p:tgtEl>
                                      </p:cBhvr>
                                    </p:animEffect>
                                    <p:set>
                                      <p:cBhvr>
                                        <p:cTn id="292" dur="1" fill="hold">
                                          <p:stCondLst>
                                            <p:cond delay="499"/>
                                          </p:stCondLst>
                                        </p:cTn>
                                        <p:tgtEl>
                                          <p:spTgt spid="2224"/>
                                        </p:tgtEl>
                                        <p:attrNameLst>
                                          <p:attrName>style.visibility</p:attrName>
                                        </p:attrNameLst>
                                      </p:cBhvr>
                                      <p:to>
                                        <p:strVal val="hidden"/>
                                      </p:to>
                                    </p:set>
                                  </p:childTnLst>
                                </p:cTn>
                              </p:par>
                            </p:childTnLst>
                          </p:cTn>
                        </p:par>
                        <p:par>
                          <p:cTn id="293" fill="hold">
                            <p:stCondLst>
                              <p:cond delay="112500"/>
                            </p:stCondLst>
                            <p:childTnLst>
                              <p:par>
                                <p:cTn id="294" presetID="1" presetClass="entr" presetSubtype="0" fill="hold" grpId="0" nodeType="afterEffect">
                                  <p:stCondLst>
                                    <p:cond delay="0"/>
                                  </p:stCondLst>
                                  <p:childTnLst>
                                    <p:set>
                                      <p:cBhvr>
                                        <p:cTn id="295" dur="1" fill="hold">
                                          <p:stCondLst>
                                            <p:cond delay="0"/>
                                          </p:stCondLst>
                                        </p:cTn>
                                        <p:tgtEl>
                                          <p:spTgt spid="2225"/>
                                        </p:tgtEl>
                                        <p:attrNameLst>
                                          <p:attrName>style.visibility</p:attrName>
                                        </p:attrNameLst>
                                      </p:cBhvr>
                                      <p:to>
                                        <p:strVal val="visible"/>
                                      </p:to>
                                    </p:set>
                                  </p:childTnLst>
                                  <p:subTnLst>
                                    <p:audio>
                                      <p:cMediaNode>
                                        <p:cTn display="0" masterRel="sameClick">
                                          <p:stCondLst>
                                            <p:cond evt="begin" delay="0">
                                              <p:tn val="294"/>
                                            </p:cond>
                                          </p:stCondLst>
                                          <p:endCondLst>
                                            <p:cond evt="onStopAudio" delay="0">
                                              <p:tgtEl>
                                                <p:sldTgt/>
                                              </p:tgtEl>
                                            </p:cond>
                                          </p:endCondLst>
                                        </p:cTn>
                                        <p:tgtEl>
                                          <p:sndTgt r:embed="rId5" name="explode.wav"/>
                                        </p:tgtEl>
                                      </p:cMediaNode>
                                    </p:audio>
                                  </p:subTnLst>
                                </p:cTn>
                              </p:par>
                            </p:childTnLst>
                          </p:cTn>
                        </p:par>
                        <p:par>
                          <p:cTn id="296" fill="hold">
                            <p:stCondLst>
                              <p:cond delay="112500"/>
                            </p:stCondLst>
                            <p:childTnLst>
                              <p:par>
                                <p:cTn id="297" presetID="3" presetClass="exit" presetSubtype="10" fill="hold" grpId="1" nodeType="afterEffect">
                                  <p:stCondLst>
                                    <p:cond delay="0"/>
                                  </p:stCondLst>
                                  <p:childTnLst>
                                    <p:animEffect transition="out" filter="blinds(horizontal)">
                                      <p:cBhvr>
                                        <p:cTn id="298" dur="500"/>
                                        <p:tgtEl>
                                          <p:spTgt spid="2225"/>
                                        </p:tgtEl>
                                      </p:cBhvr>
                                    </p:animEffect>
                                    <p:set>
                                      <p:cBhvr>
                                        <p:cTn id="299" dur="1" fill="hold">
                                          <p:stCondLst>
                                            <p:cond delay="499"/>
                                          </p:stCondLst>
                                        </p:cTn>
                                        <p:tgtEl>
                                          <p:spTgt spid="2225"/>
                                        </p:tgtEl>
                                        <p:attrNameLst>
                                          <p:attrName>style.visibility</p:attrName>
                                        </p:attrNameLst>
                                      </p:cBhvr>
                                      <p:to>
                                        <p:strVal val="hidden"/>
                                      </p:to>
                                    </p:set>
                                  </p:childTnLst>
                                </p:cTn>
                              </p:par>
                            </p:childTnLst>
                          </p:cTn>
                        </p:par>
                        <p:par>
                          <p:cTn id="300" fill="hold">
                            <p:stCondLst>
                              <p:cond delay="113000"/>
                            </p:stCondLst>
                            <p:childTnLst>
                              <p:par>
                                <p:cTn id="301" presetID="22" presetClass="entr" presetSubtype="4" fill="hold" grpId="0" nodeType="afterEffect">
                                  <p:stCondLst>
                                    <p:cond delay="0"/>
                                  </p:stCondLst>
                                  <p:childTnLst>
                                    <p:set>
                                      <p:cBhvr>
                                        <p:cTn id="302" dur="1" fill="hold">
                                          <p:stCondLst>
                                            <p:cond delay="0"/>
                                          </p:stCondLst>
                                        </p:cTn>
                                        <p:tgtEl>
                                          <p:spTgt spid="2100"/>
                                        </p:tgtEl>
                                        <p:attrNameLst>
                                          <p:attrName>style.visibility</p:attrName>
                                        </p:attrNameLst>
                                      </p:cBhvr>
                                      <p:to>
                                        <p:strVal val="visible"/>
                                      </p:to>
                                    </p:set>
                                    <p:animEffect transition="in" filter="wipe(down)">
                                      <p:cBhvr>
                                        <p:cTn id="303" dur="2000"/>
                                        <p:tgtEl>
                                          <p:spTgt spid="2100"/>
                                        </p:tgtEl>
                                      </p:cBhvr>
                                    </p:animEffect>
                                  </p:childTnLst>
                                </p:cTn>
                              </p:par>
                            </p:childTnLst>
                          </p:cTn>
                        </p:par>
                        <p:par>
                          <p:cTn id="304" fill="hold">
                            <p:stCondLst>
                              <p:cond delay="115000"/>
                            </p:stCondLst>
                            <p:childTnLst>
                              <p:par>
                                <p:cTn id="305" presetID="9" presetClass="entr" presetSubtype="0" fill="hold" nodeType="afterEffect">
                                  <p:stCondLst>
                                    <p:cond delay="0"/>
                                  </p:stCondLst>
                                  <p:childTnLst>
                                    <p:set>
                                      <p:cBhvr>
                                        <p:cTn id="306" dur="1" fill="hold">
                                          <p:stCondLst>
                                            <p:cond delay="0"/>
                                          </p:stCondLst>
                                        </p:cTn>
                                        <p:tgtEl>
                                          <p:spTgt spid="2101"/>
                                        </p:tgtEl>
                                        <p:attrNameLst>
                                          <p:attrName>style.visibility</p:attrName>
                                        </p:attrNameLst>
                                      </p:cBhvr>
                                      <p:to>
                                        <p:strVal val="visible"/>
                                      </p:to>
                                    </p:set>
                                    <p:animEffect transition="in" filter="dissolve">
                                      <p:cBhvr>
                                        <p:cTn id="307" dur="2000"/>
                                        <p:tgtEl>
                                          <p:spTgt spid="2101"/>
                                        </p:tgtEl>
                                      </p:cBhvr>
                                    </p:animEffect>
                                  </p:childTnLst>
                                </p:cTn>
                              </p:par>
                            </p:childTnLst>
                          </p:cTn>
                        </p:par>
                        <p:par>
                          <p:cTn id="308" fill="hold">
                            <p:stCondLst>
                              <p:cond delay="117000"/>
                            </p:stCondLst>
                            <p:childTnLst>
                              <p:par>
                                <p:cTn id="309" presetID="22" presetClass="exit" presetSubtype="4" fill="hold" grpId="1" nodeType="afterEffect">
                                  <p:stCondLst>
                                    <p:cond delay="0"/>
                                  </p:stCondLst>
                                  <p:childTnLst>
                                    <p:animEffect transition="out" filter="wipe(down)">
                                      <p:cBhvr>
                                        <p:cTn id="310" dur="2000"/>
                                        <p:tgtEl>
                                          <p:spTgt spid="2102"/>
                                        </p:tgtEl>
                                      </p:cBhvr>
                                    </p:animEffect>
                                    <p:set>
                                      <p:cBhvr>
                                        <p:cTn id="311" dur="1" fill="hold">
                                          <p:stCondLst>
                                            <p:cond delay="1999"/>
                                          </p:stCondLst>
                                        </p:cTn>
                                        <p:tgtEl>
                                          <p:spTgt spid="2102"/>
                                        </p:tgtEl>
                                        <p:attrNameLst>
                                          <p:attrName>style.visibility</p:attrName>
                                        </p:attrNameLst>
                                      </p:cBhvr>
                                      <p:to>
                                        <p:strVal val="hidden"/>
                                      </p:to>
                                    </p:set>
                                  </p:childTnLst>
                                </p:cTn>
                              </p:par>
                            </p:childTnLst>
                          </p:cTn>
                        </p:par>
                        <p:par>
                          <p:cTn id="312" fill="hold">
                            <p:stCondLst>
                              <p:cond delay="119000"/>
                            </p:stCondLst>
                            <p:childTnLst>
                              <p:par>
                                <p:cTn id="313" presetID="22" presetClass="exit" presetSubtype="4" fill="hold" grpId="1" nodeType="afterEffect">
                                  <p:stCondLst>
                                    <p:cond delay="0"/>
                                  </p:stCondLst>
                                  <p:childTnLst>
                                    <p:animEffect transition="out" filter="wipe(down)">
                                      <p:cBhvr>
                                        <p:cTn id="314" dur="2000"/>
                                        <p:tgtEl>
                                          <p:spTgt spid="2103"/>
                                        </p:tgtEl>
                                      </p:cBhvr>
                                    </p:animEffect>
                                    <p:set>
                                      <p:cBhvr>
                                        <p:cTn id="315" dur="1" fill="hold">
                                          <p:stCondLst>
                                            <p:cond delay="1999"/>
                                          </p:stCondLst>
                                        </p:cTn>
                                        <p:tgtEl>
                                          <p:spTgt spid="2103"/>
                                        </p:tgtEl>
                                        <p:attrNameLst>
                                          <p:attrName>style.visibility</p:attrName>
                                        </p:attrNameLst>
                                      </p:cBhvr>
                                      <p:to>
                                        <p:strVal val="hidden"/>
                                      </p:to>
                                    </p:set>
                                  </p:childTnLst>
                                </p:cTn>
                              </p:par>
                            </p:childTnLst>
                          </p:cTn>
                        </p:par>
                        <p:par>
                          <p:cTn id="316" fill="hold">
                            <p:stCondLst>
                              <p:cond delay="121000"/>
                            </p:stCondLst>
                            <p:childTnLst>
                              <p:par>
                                <p:cTn id="317" presetID="22" presetClass="exit" presetSubtype="4" fill="hold" grpId="1" nodeType="afterEffect">
                                  <p:stCondLst>
                                    <p:cond delay="0"/>
                                  </p:stCondLst>
                                  <p:childTnLst>
                                    <p:animEffect transition="out" filter="wipe(down)">
                                      <p:cBhvr>
                                        <p:cTn id="318" dur="2000"/>
                                        <p:tgtEl>
                                          <p:spTgt spid="2104"/>
                                        </p:tgtEl>
                                      </p:cBhvr>
                                    </p:animEffect>
                                    <p:set>
                                      <p:cBhvr>
                                        <p:cTn id="319" dur="1" fill="hold">
                                          <p:stCondLst>
                                            <p:cond delay="1999"/>
                                          </p:stCondLst>
                                        </p:cTn>
                                        <p:tgtEl>
                                          <p:spTgt spid="2104"/>
                                        </p:tgtEl>
                                        <p:attrNameLst>
                                          <p:attrName>style.visibility</p:attrName>
                                        </p:attrNameLst>
                                      </p:cBhvr>
                                      <p:to>
                                        <p:strVal val="hidden"/>
                                      </p:to>
                                    </p:set>
                                  </p:childTnLst>
                                </p:cTn>
                              </p:par>
                            </p:childTnLst>
                          </p:cTn>
                        </p:par>
                        <p:par>
                          <p:cTn id="320" fill="hold">
                            <p:stCondLst>
                              <p:cond delay="123000"/>
                            </p:stCondLst>
                            <p:childTnLst>
                              <p:par>
                                <p:cTn id="321" presetID="22" presetClass="exit" presetSubtype="4" fill="hold" grpId="1" nodeType="afterEffect">
                                  <p:stCondLst>
                                    <p:cond delay="0"/>
                                  </p:stCondLst>
                                  <p:childTnLst>
                                    <p:animEffect transition="out" filter="wipe(down)">
                                      <p:cBhvr>
                                        <p:cTn id="322" dur="2000"/>
                                        <p:tgtEl>
                                          <p:spTgt spid="2105"/>
                                        </p:tgtEl>
                                      </p:cBhvr>
                                    </p:animEffect>
                                    <p:set>
                                      <p:cBhvr>
                                        <p:cTn id="323" dur="1" fill="hold">
                                          <p:stCondLst>
                                            <p:cond delay="1999"/>
                                          </p:stCondLst>
                                        </p:cTn>
                                        <p:tgtEl>
                                          <p:spTgt spid="2105"/>
                                        </p:tgtEl>
                                        <p:attrNameLst>
                                          <p:attrName>style.visibility</p:attrName>
                                        </p:attrNameLst>
                                      </p:cBhvr>
                                      <p:to>
                                        <p:strVal val="hidden"/>
                                      </p:to>
                                    </p:set>
                                  </p:childTnLst>
                                </p:cTn>
                              </p:par>
                            </p:childTnLst>
                          </p:cTn>
                        </p:par>
                        <p:par>
                          <p:cTn id="324" fill="hold">
                            <p:stCondLst>
                              <p:cond delay="125000"/>
                            </p:stCondLst>
                            <p:childTnLst>
                              <p:par>
                                <p:cTn id="325" presetID="9" presetClass="exit" presetSubtype="0" fill="hold" nodeType="afterEffect">
                                  <p:stCondLst>
                                    <p:cond delay="0"/>
                                  </p:stCondLst>
                                  <p:childTnLst>
                                    <p:animEffect transition="out" filter="dissolve">
                                      <p:cBhvr>
                                        <p:cTn id="326" dur="1000"/>
                                        <p:tgtEl>
                                          <p:spTgt spid="8"/>
                                        </p:tgtEl>
                                      </p:cBhvr>
                                    </p:animEffect>
                                    <p:set>
                                      <p:cBhvr>
                                        <p:cTn id="327" dur="1" fill="hold">
                                          <p:stCondLst>
                                            <p:cond delay="999"/>
                                          </p:stCondLst>
                                        </p:cTn>
                                        <p:tgtEl>
                                          <p:spTgt spid="8"/>
                                        </p:tgtEl>
                                        <p:attrNameLst>
                                          <p:attrName>style.visibility</p:attrName>
                                        </p:attrNameLst>
                                      </p:cBhvr>
                                      <p:to>
                                        <p:strVal val="hidden"/>
                                      </p:to>
                                    </p:set>
                                  </p:childTnLst>
                                </p:cTn>
                              </p:par>
                            </p:childTnLst>
                          </p:cTn>
                        </p:par>
                        <p:par>
                          <p:cTn id="328" fill="hold">
                            <p:stCondLst>
                              <p:cond delay="126000"/>
                            </p:stCondLst>
                            <p:childTnLst>
                              <p:par>
                                <p:cTn id="329" presetID="9" presetClass="exit" presetSubtype="0" fill="hold" nodeType="afterEffect">
                                  <p:stCondLst>
                                    <p:cond delay="0"/>
                                  </p:stCondLst>
                                  <p:childTnLst>
                                    <p:animEffect transition="out" filter="dissolve">
                                      <p:cBhvr>
                                        <p:cTn id="330" dur="1000"/>
                                        <p:tgtEl>
                                          <p:spTgt spid="9"/>
                                        </p:tgtEl>
                                      </p:cBhvr>
                                    </p:animEffect>
                                    <p:set>
                                      <p:cBhvr>
                                        <p:cTn id="331" dur="1" fill="hold">
                                          <p:stCondLst>
                                            <p:cond delay="999"/>
                                          </p:stCondLst>
                                        </p:cTn>
                                        <p:tgtEl>
                                          <p:spTgt spid="9"/>
                                        </p:tgtEl>
                                        <p:attrNameLst>
                                          <p:attrName>style.visibility</p:attrName>
                                        </p:attrNameLst>
                                      </p:cBhvr>
                                      <p:to>
                                        <p:strVal val="hidden"/>
                                      </p:to>
                                    </p:set>
                                  </p:childTnLst>
                                </p:cTn>
                              </p:par>
                            </p:childTnLst>
                          </p:cTn>
                        </p:par>
                        <p:par>
                          <p:cTn id="332" fill="hold">
                            <p:stCondLst>
                              <p:cond delay="127000"/>
                            </p:stCondLst>
                            <p:childTnLst>
                              <p:par>
                                <p:cTn id="333" presetID="0" presetClass="path" presetSubtype="0" accel="50000" decel="50000" fill="hold" nodeType="afterEffect">
                                  <p:stCondLst>
                                    <p:cond delay="0"/>
                                  </p:stCondLst>
                                  <p:childTnLst>
                                    <p:animMotion origin="layout" path="M 0.00035 -0.00023 L -0.01406 0.00162 L -0.02465 -0.00671 " pathEditMode="relative" rAng="0" ptsTypes="AAA">
                                      <p:cBhvr>
                                        <p:cTn id="334" dur="2000" fill="hold"/>
                                        <p:tgtEl>
                                          <p:spTgt spid="2130"/>
                                        </p:tgtEl>
                                        <p:attrNameLst>
                                          <p:attrName>ppt_x</p:attrName>
                                          <p:attrName>ppt_y</p:attrName>
                                        </p:attrNameLst>
                                      </p:cBhvr>
                                      <p:rCtr x="-1250" y="-231"/>
                                    </p:animMotion>
                                  </p:childTnLst>
                                  <p:subTnLst>
                                    <p:audio>
                                      <p:cMediaNode>
                                        <p:cTn display="0" masterRel="sameClick">
                                          <p:stCondLst>
                                            <p:cond evt="begin" delay="0">
                                              <p:tn val="333"/>
                                            </p:cond>
                                          </p:stCondLst>
                                          <p:endCondLst>
                                            <p:cond evt="onStopAudio" delay="0">
                                              <p:tgtEl>
                                                <p:sldTgt/>
                                              </p:tgtEl>
                                            </p:cond>
                                          </p:endCondLst>
                                        </p:cTn>
                                        <p:tgtEl>
                                          <p:sndTgt r:embed="rId6" name="Tank.wav"/>
                                        </p:tgtEl>
                                      </p:cMediaNode>
                                    </p:audio>
                                  </p:subTnLst>
                                </p:cTn>
                              </p:par>
                            </p:childTnLst>
                          </p:cTn>
                        </p:par>
                        <p:par>
                          <p:cTn id="335" fill="hold">
                            <p:stCondLst>
                              <p:cond delay="129000"/>
                            </p:stCondLst>
                            <p:childTnLst>
                              <p:par>
                                <p:cTn id="336" presetID="0" presetClass="path" presetSubtype="0" accel="50000" decel="50000" fill="hold" nodeType="afterEffect">
                                  <p:stCondLst>
                                    <p:cond delay="0"/>
                                  </p:stCondLst>
                                  <p:childTnLst>
                                    <p:animMotion origin="layout" path="M 0.00017 -2.22222E-6 L 0.01996 -0.01319 L 0.0276 -0.01736 " pathEditMode="relative" ptsTypes="AAA">
                                      <p:cBhvr>
                                        <p:cTn id="337" dur="2000" fill="hold"/>
                                        <p:tgtEl>
                                          <p:spTgt spid="2131"/>
                                        </p:tgtEl>
                                        <p:attrNameLst>
                                          <p:attrName>ppt_x</p:attrName>
                                          <p:attrName>ppt_y</p:attrName>
                                        </p:attrNameLst>
                                      </p:cBhvr>
                                    </p:animMotion>
                                  </p:childTnLst>
                                  <p:subTnLst>
                                    <p:audio>
                                      <p:cMediaNode>
                                        <p:cTn display="0" masterRel="sameClick">
                                          <p:stCondLst>
                                            <p:cond evt="begin" delay="0">
                                              <p:tn val="336"/>
                                            </p:cond>
                                          </p:stCondLst>
                                          <p:endCondLst>
                                            <p:cond evt="onStopAudio" delay="0">
                                              <p:tgtEl>
                                                <p:sldTgt/>
                                              </p:tgtEl>
                                            </p:cond>
                                          </p:endCondLst>
                                        </p:cTn>
                                        <p:tgtEl>
                                          <p:sndTgt r:embed="rId6" name="Tank.wav"/>
                                        </p:tgtEl>
                                      </p:cMediaNode>
                                    </p:audio>
                                  </p:subTnLst>
                                </p:cTn>
                              </p:par>
                            </p:childTnLst>
                          </p:cTn>
                        </p:par>
                        <p:par>
                          <p:cTn id="338" fill="hold">
                            <p:stCondLst>
                              <p:cond delay="131000"/>
                            </p:stCondLst>
                            <p:childTnLst>
                              <p:par>
                                <p:cTn id="339" presetID="0" presetClass="path" presetSubtype="0" accel="50000" decel="50000" fill="hold" nodeType="afterEffect">
                                  <p:stCondLst>
                                    <p:cond delay="0"/>
                                  </p:stCondLst>
                                  <p:childTnLst>
                                    <p:animMotion origin="layout" path="M 2.5E-6 3.33333E-6 L 0.0092 -0.01111 L 0.01909 -0.0169 " pathEditMode="relative" rAng="0" ptsTypes="AAA">
                                      <p:cBhvr>
                                        <p:cTn id="340" dur="2000" fill="hold"/>
                                        <p:tgtEl>
                                          <p:spTgt spid="2132"/>
                                        </p:tgtEl>
                                        <p:attrNameLst>
                                          <p:attrName>ppt_x</p:attrName>
                                          <p:attrName>ppt_y</p:attrName>
                                        </p:attrNameLst>
                                      </p:cBhvr>
                                      <p:rCtr x="955" y="-856"/>
                                    </p:animMotion>
                                  </p:childTnLst>
                                </p:cTn>
                              </p:par>
                            </p:childTnLst>
                          </p:cTn>
                        </p:par>
                        <p:par>
                          <p:cTn id="341" fill="hold">
                            <p:stCondLst>
                              <p:cond delay="133000"/>
                            </p:stCondLst>
                            <p:childTnLst>
                              <p:par>
                                <p:cTn id="342" presetID="0" presetClass="path" presetSubtype="0" accel="50000" decel="50000" fill="hold" nodeType="afterEffect">
                                  <p:stCondLst>
                                    <p:cond delay="0"/>
                                  </p:stCondLst>
                                  <p:childTnLst>
                                    <p:animMotion origin="layout" path="M -4.16667E-6 -2.59259E-6 L 0.00868 -0.0125 L 0.01441 -0.01597 " pathEditMode="relative" rAng="0" ptsTypes="AAA">
                                      <p:cBhvr>
                                        <p:cTn id="343" dur="2000" fill="hold"/>
                                        <p:tgtEl>
                                          <p:spTgt spid="2127"/>
                                        </p:tgtEl>
                                        <p:attrNameLst>
                                          <p:attrName>ppt_x</p:attrName>
                                          <p:attrName>ppt_y</p:attrName>
                                        </p:attrNameLst>
                                      </p:cBhvr>
                                      <p:rCtr x="712" y="-810"/>
                                    </p:animMotion>
                                  </p:childTnLst>
                                </p:cTn>
                              </p:par>
                            </p:childTnLst>
                          </p:cTn>
                        </p:par>
                        <p:par>
                          <p:cTn id="344" fill="hold">
                            <p:stCondLst>
                              <p:cond delay="135000"/>
                            </p:stCondLst>
                            <p:childTnLst>
                              <p:par>
                                <p:cTn id="345" presetID="0" presetClass="path" presetSubtype="0" accel="50000" decel="50000" fill="hold" nodeType="afterEffect">
                                  <p:stCondLst>
                                    <p:cond delay="0"/>
                                  </p:stCondLst>
                                  <p:childTnLst>
                                    <p:animMotion origin="layout" path="M -1.11111E-6 2.96296E-6 L 0.01285 -0.00648 L 0.02761 -0.0132 " pathEditMode="relative" rAng="0" ptsTypes="AAA">
                                      <p:cBhvr>
                                        <p:cTn id="346" dur="2000" fill="hold"/>
                                        <p:tgtEl>
                                          <p:spTgt spid="2281"/>
                                        </p:tgtEl>
                                        <p:attrNameLst>
                                          <p:attrName>ppt_x</p:attrName>
                                          <p:attrName>ppt_y</p:attrName>
                                        </p:attrNameLst>
                                      </p:cBhvr>
                                      <p:rCtr x="1372" y="-671"/>
                                    </p:animMotion>
                                  </p:childTnLst>
                                </p:cTn>
                              </p:par>
                            </p:childTnLst>
                          </p:cTn>
                        </p:par>
                        <p:par>
                          <p:cTn id="347" fill="hold">
                            <p:stCondLst>
                              <p:cond delay="137000"/>
                            </p:stCondLst>
                            <p:childTnLst>
                              <p:par>
                                <p:cTn id="348" presetID="1" presetClass="entr" presetSubtype="0" fill="hold" grpId="0" nodeType="afterEffect">
                                  <p:stCondLst>
                                    <p:cond delay="0"/>
                                  </p:stCondLst>
                                  <p:childTnLst>
                                    <p:set>
                                      <p:cBhvr>
                                        <p:cTn id="349" dur="1" fill="hold">
                                          <p:stCondLst>
                                            <p:cond delay="0"/>
                                          </p:stCondLst>
                                        </p:cTn>
                                        <p:tgtEl>
                                          <p:spTgt spid="2227"/>
                                        </p:tgtEl>
                                        <p:attrNameLst>
                                          <p:attrName>style.visibility</p:attrName>
                                        </p:attrNameLst>
                                      </p:cBhvr>
                                      <p:to>
                                        <p:strVal val="visible"/>
                                      </p:to>
                                    </p:set>
                                  </p:childTnLst>
                                  <p:subTnLst>
                                    <p:audio>
                                      <p:cMediaNode>
                                        <p:cTn display="0" masterRel="sameClick">
                                          <p:stCondLst>
                                            <p:cond evt="begin" delay="0">
                                              <p:tn val="348"/>
                                            </p:cond>
                                          </p:stCondLst>
                                          <p:endCondLst>
                                            <p:cond evt="onStopAudio" delay="0">
                                              <p:tgtEl>
                                                <p:sldTgt/>
                                              </p:tgtEl>
                                            </p:cond>
                                          </p:endCondLst>
                                        </p:cTn>
                                        <p:tgtEl>
                                          <p:sndTgt r:embed="rId5" name="explode.wav"/>
                                        </p:tgtEl>
                                      </p:cMediaNode>
                                    </p:audio>
                                  </p:subTnLst>
                                </p:cTn>
                              </p:par>
                            </p:childTnLst>
                          </p:cTn>
                        </p:par>
                        <p:par>
                          <p:cTn id="350" fill="hold">
                            <p:stCondLst>
                              <p:cond delay="137000"/>
                            </p:stCondLst>
                            <p:childTnLst>
                              <p:par>
                                <p:cTn id="351" presetID="3" presetClass="exit" presetSubtype="10" fill="hold" grpId="1" nodeType="afterEffect">
                                  <p:stCondLst>
                                    <p:cond delay="0"/>
                                  </p:stCondLst>
                                  <p:childTnLst>
                                    <p:animEffect transition="out" filter="blinds(horizontal)">
                                      <p:cBhvr>
                                        <p:cTn id="352" dur="500"/>
                                        <p:tgtEl>
                                          <p:spTgt spid="2227"/>
                                        </p:tgtEl>
                                      </p:cBhvr>
                                    </p:animEffect>
                                    <p:set>
                                      <p:cBhvr>
                                        <p:cTn id="353" dur="1" fill="hold">
                                          <p:stCondLst>
                                            <p:cond delay="499"/>
                                          </p:stCondLst>
                                        </p:cTn>
                                        <p:tgtEl>
                                          <p:spTgt spid="2227"/>
                                        </p:tgtEl>
                                        <p:attrNameLst>
                                          <p:attrName>style.visibility</p:attrName>
                                        </p:attrNameLst>
                                      </p:cBhvr>
                                      <p:to>
                                        <p:strVal val="hidden"/>
                                      </p:to>
                                    </p:set>
                                  </p:childTnLst>
                                </p:cTn>
                              </p:par>
                            </p:childTnLst>
                          </p:cTn>
                        </p:par>
                        <p:par>
                          <p:cTn id="354" fill="hold">
                            <p:stCondLst>
                              <p:cond delay="137500"/>
                            </p:stCondLst>
                            <p:childTnLst>
                              <p:par>
                                <p:cTn id="355" presetID="22" presetClass="entr" presetSubtype="2" fill="hold" grpId="0" nodeType="afterEffect">
                                  <p:stCondLst>
                                    <p:cond delay="0"/>
                                  </p:stCondLst>
                                  <p:childTnLst>
                                    <p:set>
                                      <p:cBhvr>
                                        <p:cTn id="356" dur="1" fill="hold">
                                          <p:stCondLst>
                                            <p:cond delay="0"/>
                                          </p:stCondLst>
                                        </p:cTn>
                                        <p:tgtEl>
                                          <p:spTgt spid="2134"/>
                                        </p:tgtEl>
                                        <p:attrNameLst>
                                          <p:attrName>style.visibility</p:attrName>
                                        </p:attrNameLst>
                                      </p:cBhvr>
                                      <p:to>
                                        <p:strVal val="visible"/>
                                      </p:to>
                                    </p:set>
                                    <p:animEffect transition="in" filter="wipe(right)">
                                      <p:cBhvr>
                                        <p:cTn id="357" dur="2000"/>
                                        <p:tgtEl>
                                          <p:spTgt spid="2134"/>
                                        </p:tgtEl>
                                      </p:cBhvr>
                                    </p:animEffect>
                                  </p:childTnLst>
                                  <p:subTnLst>
                                    <p:audio>
                                      <p:cMediaNode>
                                        <p:cTn display="0" masterRel="sameClick">
                                          <p:stCondLst>
                                            <p:cond evt="begin" delay="0">
                                              <p:tn val="355"/>
                                            </p:cond>
                                          </p:stCondLst>
                                          <p:endCondLst>
                                            <p:cond evt="onStopAudio" delay="0">
                                              <p:tgtEl>
                                                <p:sldTgt/>
                                              </p:tgtEl>
                                            </p:cond>
                                          </p:endCondLst>
                                        </p:cTn>
                                        <p:tgtEl>
                                          <p:sndTgt r:embed="rId6" name="Tank.wav"/>
                                        </p:tgtEl>
                                      </p:cMediaNode>
                                    </p:audio>
                                  </p:subTnLst>
                                </p:cTn>
                              </p:par>
                            </p:childTnLst>
                          </p:cTn>
                        </p:par>
                        <p:par>
                          <p:cTn id="358" fill="hold">
                            <p:stCondLst>
                              <p:cond delay="139500"/>
                            </p:stCondLst>
                            <p:childTnLst>
                              <p:par>
                                <p:cTn id="359" presetID="1" presetClass="entr" presetSubtype="0" fill="hold" grpId="0" nodeType="afterEffect">
                                  <p:stCondLst>
                                    <p:cond delay="0"/>
                                  </p:stCondLst>
                                  <p:childTnLst>
                                    <p:set>
                                      <p:cBhvr>
                                        <p:cTn id="360" dur="1" fill="hold">
                                          <p:stCondLst>
                                            <p:cond delay="0"/>
                                          </p:stCondLst>
                                        </p:cTn>
                                        <p:tgtEl>
                                          <p:spTgt spid="2228"/>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5" name="explode.wav"/>
                                        </p:tgtEl>
                                      </p:cMediaNode>
                                    </p:audio>
                                  </p:subTnLst>
                                </p:cTn>
                              </p:par>
                            </p:childTnLst>
                          </p:cTn>
                        </p:par>
                        <p:par>
                          <p:cTn id="361" fill="hold">
                            <p:stCondLst>
                              <p:cond delay="139500"/>
                            </p:stCondLst>
                            <p:childTnLst>
                              <p:par>
                                <p:cTn id="362" presetID="3" presetClass="exit" presetSubtype="10" fill="hold" grpId="1" nodeType="afterEffect">
                                  <p:stCondLst>
                                    <p:cond delay="0"/>
                                  </p:stCondLst>
                                  <p:childTnLst>
                                    <p:animEffect transition="out" filter="blinds(horizontal)">
                                      <p:cBhvr>
                                        <p:cTn id="363" dur="500"/>
                                        <p:tgtEl>
                                          <p:spTgt spid="2228"/>
                                        </p:tgtEl>
                                      </p:cBhvr>
                                    </p:animEffect>
                                    <p:set>
                                      <p:cBhvr>
                                        <p:cTn id="364" dur="1" fill="hold">
                                          <p:stCondLst>
                                            <p:cond delay="499"/>
                                          </p:stCondLst>
                                        </p:cTn>
                                        <p:tgtEl>
                                          <p:spTgt spid="2228"/>
                                        </p:tgtEl>
                                        <p:attrNameLst>
                                          <p:attrName>style.visibility</p:attrName>
                                        </p:attrNameLst>
                                      </p:cBhvr>
                                      <p:to>
                                        <p:strVal val="hidden"/>
                                      </p:to>
                                    </p:set>
                                  </p:childTnLst>
                                </p:cTn>
                              </p:par>
                            </p:childTnLst>
                          </p:cTn>
                        </p:par>
                        <p:par>
                          <p:cTn id="365" fill="hold">
                            <p:stCondLst>
                              <p:cond delay="140000"/>
                            </p:stCondLst>
                            <p:childTnLst>
                              <p:par>
                                <p:cTn id="366" presetID="9" presetClass="exit" presetSubtype="0" fill="hold" nodeType="afterEffect">
                                  <p:stCondLst>
                                    <p:cond delay="0"/>
                                  </p:stCondLst>
                                  <p:childTnLst>
                                    <p:animEffect transition="out" filter="dissolve">
                                      <p:cBhvr>
                                        <p:cTn id="367" dur="500"/>
                                        <p:tgtEl>
                                          <p:spTgt spid="2133"/>
                                        </p:tgtEl>
                                      </p:cBhvr>
                                    </p:animEffect>
                                    <p:set>
                                      <p:cBhvr>
                                        <p:cTn id="368" dur="1" fill="hold">
                                          <p:stCondLst>
                                            <p:cond delay="499"/>
                                          </p:stCondLst>
                                        </p:cTn>
                                        <p:tgtEl>
                                          <p:spTgt spid="2133"/>
                                        </p:tgtEl>
                                        <p:attrNameLst>
                                          <p:attrName>style.visibility</p:attrName>
                                        </p:attrNameLst>
                                      </p:cBhvr>
                                      <p:to>
                                        <p:strVal val="hidden"/>
                                      </p:to>
                                    </p:set>
                                  </p:childTnLst>
                                </p:cTn>
                              </p:par>
                            </p:childTnLst>
                          </p:cTn>
                        </p:par>
                        <p:par>
                          <p:cTn id="369" fill="hold">
                            <p:stCondLst>
                              <p:cond delay="140500"/>
                            </p:stCondLst>
                            <p:childTnLst>
                              <p:par>
                                <p:cTn id="370" presetID="9" presetClass="exit" presetSubtype="0" fill="hold" nodeType="afterEffect">
                                  <p:stCondLst>
                                    <p:cond delay="0"/>
                                  </p:stCondLst>
                                  <p:childTnLst>
                                    <p:animEffect transition="out" filter="dissolve">
                                      <p:cBhvr>
                                        <p:cTn id="371" dur="500"/>
                                        <p:tgtEl>
                                          <p:spTgt spid="4"/>
                                        </p:tgtEl>
                                      </p:cBhvr>
                                    </p:animEffect>
                                    <p:set>
                                      <p:cBhvr>
                                        <p:cTn id="372" dur="1" fill="hold">
                                          <p:stCondLst>
                                            <p:cond delay="499"/>
                                          </p:stCondLst>
                                        </p:cTn>
                                        <p:tgtEl>
                                          <p:spTgt spid="4"/>
                                        </p:tgtEl>
                                        <p:attrNameLst>
                                          <p:attrName>style.visibility</p:attrName>
                                        </p:attrNameLst>
                                      </p:cBhvr>
                                      <p:to>
                                        <p:strVal val="hidden"/>
                                      </p:to>
                                    </p:set>
                                  </p:childTnLst>
                                </p:cTn>
                              </p:par>
                            </p:childTnLst>
                          </p:cTn>
                        </p:par>
                        <p:par>
                          <p:cTn id="373" fill="hold">
                            <p:stCondLst>
                              <p:cond delay="141000"/>
                            </p:stCondLst>
                            <p:childTnLst>
                              <p:par>
                                <p:cTn id="374" presetID="9" presetClass="exit" presetSubtype="0" fill="hold" nodeType="afterEffect">
                                  <p:stCondLst>
                                    <p:cond delay="0"/>
                                  </p:stCondLst>
                                  <p:childTnLst>
                                    <p:animEffect transition="out" filter="dissolve">
                                      <p:cBhvr>
                                        <p:cTn id="375" dur="500"/>
                                        <p:tgtEl>
                                          <p:spTgt spid="2127"/>
                                        </p:tgtEl>
                                      </p:cBhvr>
                                    </p:animEffect>
                                    <p:set>
                                      <p:cBhvr>
                                        <p:cTn id="376" dur="1" fill="hold">
                                          <p:stCondLst>
                                            <p:cond delay="499"/>
                                          </p:stCondLst>
                                        </p:cTn>
                                        <p:tgtEl>
                                          <p:spTgt spid="2127"/>
                                        </p:tgtEl>
                                        <p:attrNameLst>
                                          <p:attrName>style.visibility</p:attrName>
                                        </p:attrNameLst>
                                      </p:cBhvr>
                                      <p:to>
                                        <p:strVal val="hidden"/>
                                      </p:to>
                                    </p:set>
                                  </p:childTnLst>
                                </p:cTn>
                              </p:par>
                            </p:childTnLst>
                          </p:cTn>
                        </p:par>
                        <p:par>
                          <p:cTn id="377" fill="hold">
                            <p:stCondLst>
                              <p:cond delay="141500"/>
                            </p:stCondLst>
                            <p:childTnLst>
                              <p:par>
                                <p:cTn id="378" presetID="9" presetClass="exit" presetSubtype="0" fill="hold" nodeType="afterEffect">
                                  <p:stCondLst>
                                    <p:cond delay="0"/>
                                  </p:stCondLst>
                                  <p:childTnLst>
                                    <p:animEffect transition="out" filter="dissolve">
                                      <p:cBhvr>
                                        <p:cTn id="379" dur="500"/>
                                        <p:tgtEl>
                                          <p:spTgt spid="2132"/>
                                        </p:tgtEl>
                                      </p:cBhvr>
                                    </p:animEffect>
                                    <p:set>
                                      <p:cBhvr>
                                        <p:cTn id="380" dur="1" fill="hold">
                                          <p:stCondLst>
                                            <p:cond delay="499"/>
                                          </p:stCondLst>
                                        </p:cTn>
                                        <p:tgtEl>
                                          <p:spTgt spid="2132"/>
                                        </p:tgtEl>
                                        <p:attrNameLst>
                                          <p:attrName>style.visibility</p:attrName>
                                        </p:attrNameLst>
                                      </p:cBhvr>
                                      <p:to>
                                        <p:strVal val="hidden"/>
                                      </p:to>
                                    </p:set>
                                  </p:childTnLst>
                                </p:cTn>
                              </p:par>
                            </p:childTnLst>
                          </p:cTn>
                        </p:par>
                        <p:par>
                          <p:cTn id="381" fill="hold">
                            <p:stCondLst>
                              <p:cond delay="142000"/>
                            </p:stCondLst>
                            <p:childTnLst>
                              <p:par>
                                <p:cTn id="382" presetID="9" presetClass="exit" presetSubtype="0" fill="hold" nodeType="afterEffect">
                                  <p:stCondLst>
                                    <p:cond delay="0"/>
                                  </p:stCondLst>
                                  <p:childTnLst>
                                    <p:animEffect transition="out" filter="dissolve">
                                      <p:cBhvr>
                                        <p:cTn id="383" dur="500"/>
                                        <p:tgtEl>
                                          <p:spTgt spid="2131"/>
                                        </p:tgtEl>
                                      </p:cBhvr>
                                    </p:animEffect>
                                    <p:set>
                                      <p:cBhvr>
                                        <p:cTn id="384" dur="1" fill="hold">
                                          <p:stCondLst>
                                            <p:cond delay="499"/>
                                          </p:stCondLst>
                                        </p:cTn>
                                        <p:tgtEl>
                                          <p:spTgt spid="2131"/>
                                        </p:tgtEl>
                                        <p:attrNameLst>
                                          <p:attrName>style.visibility</p:attrName>
                                        </p:attrNameLst>
                                      </p:cBhvr>
                                      <p:to>
                                        <p:strVal val="hidden"/>
                                      </p:to>
                                    </p:set>
                                  </p:childTnLst>
                                </p:cTn>
                              </p:par>
                            </p:childTnLst>
                          </p:cTn>
                        </p:par>
                        <p:par>
                          <p:cTn id="385" fill="hold">
                            <p:stCondLst>
                              <p:cond delay="142500"/>
                            </p:stCondLst>
                            <p:childTnLst>
                              <p:par>
                                <p:cTn id="386" presetID="9" presetClass="exit" presetSubtype="0" fill="hold" grpId="1" nodeType="afterEffect">
                                  <p:stCondLst>
                                    <p:cond delay="0"/>
                                  </p:stCondLst>
                                  <p:childTnLst>
                                    <p:animEffect transition="out" filter="dissolve">
                                      <p:cBhvr>
                                        <p:cTn id="387" dur="500"/>
                                        <p:tgtEl>
                                          <p:spTgt spid="2134"/>
                                        </p:tgtEl>
                                      </p:cBhvr>
                                    </p:animEffect>
                                    <p:set>
                                      <p:cBhvr>
                                        <p:cTn id="388" dur="1" fill="hold">
                                          <p:stCondLst>
                                            <p:cond delay="499"/>
                                          </p:stCondLst>
                                        </p:cTn>
                                        <p:tgtEl>
                                          <p:spTgt spid="2134"/>
                                        </p:tgtEl>
                                        <p:attrNameLst>
                                          <p:attrName>style.visibility</p:attrName>
                                        </p:attrNameLst>
                                      </p:cBhvr>
                                      <p:to>
                                        <p:strVal val="hidden"/>
                                      </p:to>
                                    </p:set>
                                  </p:childTnLst>
                                </p:cTn>
                              </p:par>
                            </p:childTnLst>
                          </p:cTn>
                        </p:par>
                        <p:par>
                          <p:cTn id="389" fill="hold">
                            <p:stCondLst>
                              <p:cond delay="143000"/>
                            </p:stCondLst>
                            <p:childTnLst>
                              <p:par>
                                <p:cTn id="390" presetID="9" presetClass="exit" presetSubtype="0" fill="hold" nodeType="afterEffect">
                                  <p:stCondLst>
                                    <p:cond delay="0"/>
                                  </p:stCondLst>
                                  <p:childTnLst>
                                    <p:animEffect transition="out" filter="dissolve">
                                      <p:cBhvr>
                                        <p:cTn id="391" dur="500"/>
                                        <p:tgtEl>
                                          <p:spTgt spid="2128"/>
                                        </p:tgtEl>
                                      </p:cBhvr>
                                    </p:animEffect>
                                    <p:set>
                                      <p:cBhvr>
                                        <p:cTn id="392" dur="1" fill="hold">
                                          <p:stCondLst>
                                            <p:cond delay="499"/>
                                          </p:stCondLst>
                                        </p:cTn>
                                        <p:tgtEl>
                                          <p:spTgt spid="2128"/>
                                        </p:tgtEl>
                                        <p:attrNameLst>
                                          <p:attrName>style.visibility</p:attrName>
                                        </p:attrNameLst>
                                      </p:cBhvr>
                                      <p:to>
                                        <p:strVal val="hidden"/>
                                      </p:to>
                                    </p:set>
                                  </p:childTnLst>
                                </p:cTn>
                              </p:par>
                            </p:childTnLst>
                          </p:cTn>
                        </p:par>
                        <p:par>
                          <p:cTn id="393" fill="hold">
                            <p:stCondLst>
                              <p:cond delay="143500"/>
                            </p:stCondLst>
                            <p:childTnLst>
                              <p:par>
                                <p:cTn id="394" presetID="9" presetClass="exit" presetSubtype="0" fill="hold" nodeType="afterEffect">
                                  <p:stCondLst>
                                    <p:cond delay="0"/>
                                  </p:stCondLst>
                                  <p:childTnLst>
                                    <p:animEffect transition="out" filter="dissolve">
                                      <p:cBhvr>
                                        <p:cTn id="395" dur="500"/>
                                        <p:tgtEl>
                                          <p:spTgt spid="2129"/>
                                        </p:tgtEl>
                                      </p:cBhvr>
                                    </p:animEffect>
                                    <p:set>
                                      <p:cBhvr>
                                        <p:cTn id="396" dur="1" fill="hold">
                                          <p:stCondLst>
                                            <p:cond delay="499"/>
                                          </p:stCondLst>
                                        </p:cTn>
                                        <p:tgtEl>
                                          <p:spTgt spid="2129"/>
                                        </p:tgtEl>
                                        <p:attrNameLst>
                                          <p:attrName>style.visibility</p:attrName>
                                        </p:attrNameLst>
                                      </p:cBhvr>
                                      <p:to>
                                        <p:strVal val="hidden"/>
                                      </p:to>
                                    </p:set>
                                  </p:childTnLst>
                                </p:cTn>
                              </p:par>
                            </p:childTnLst>
                          </p:cTn>
                        </p:par>
                        <p:par>
                          <p:cTn id="397" fill="hold">
                            <p:stCondLst>
                              <p:cond delay="144000"/>
                            </p:stCondLst>
                            <p:childTnLst>
                              <p:par>
                                <p:cTn id="398" presetID="9" presetClass="exit" presetSubtype="0" fill="hold" nodeType="afterEffect">
                                  <p:stCondLst>
                                    <p:cond delay="0"/>
                                  </p:stCondLst>
                                  <p:childTnLst>
                                    <p:animEffect transition="out" filter="dissolve">
                                      <p:cBhvr>
                                        <p:cTn id="399" dur="500"/>
                                        <p:tgtEl>
                                          <p:spTgt spid="2130"/>
                                        </p:tgtEl>
                                      </p:cBhvr>
                                    </p:animEffect>
                                    <p:set>
                                      <p:cBhvr>
                                        <p:cTn id="400" dur="1" fill="hold">
                                          <p:stCondLst>
                                            <p:cond delay="499"/>
                                          </p:stCondLst>
                                        </p:cTn>
                                        <p:tgtEl>
                                          <p:spTgt spid="2130"/>
                                        </p:tgtEl>
                                        <p:attrNameLst>
                                          <p:attrName>style.visibility</p:attrName>
                                        </p:attrNameLst>
                                      </p:cBhvr>
                                      <p:to>
                                        <p:strVal val="hidden"/>
                                      </p:to>
                                    </p:set>
                                  </p:childTnLst>
                                </p:cTn>
                              </p:par>
                            </p:childTnLst>
                          </p:cTn>
                        </p:par>
                        <p:par>
                          <p:cTn id="401" fill="hold">
                            <p:stCondLst>
                              <p:cond delay="144500"/>
                            </p:stCondLst>
                            <p:childTnLst>
                              <p:par>
                                <p:cTn id="402" presetID="9" presetClass="exit" presetSubtype="0" fill="hold" nodeType="afterEffect">
                                  <p:stCondLst>
                                    <p:cond delay="0"/>
                                  </p:stCondLst>
                                  <p:childTnLst>
                                    <p:animEffect transition="out" filter="dissolve">
                                      <p:cBhvr>
                                        <p:cTn id="403" dur="500"/>
                                        <p:tgtEl>
                                          <p:spTgt spid="2280"/>
                                        </p:tgtEl>
                                      </p:cBhvr>
                                    </p:animEffect>
                                    <p:set>
                                      <p:cBhvr>
                                        <p:cTn id="404" dur="1" fill="hold">
                                          <p:stCondLst>
                                            <p:cond delay="499"/>
                                          </p:stCondLst>
                                        </p:cTn>
                                        <p:tgtEl>
                                          <p:spTgt spid="2280"/>
                                        </p:tgtEl>
                                        <p:attrNameLst>
                                          <p:attrName>style.visibility</p:attrName>
                                        </p:attrNameLst>
                                      </p:cBhvr>
                                      <p:to>
                                        <p:strVal val="hidden"/>
                                      </p:to>
                                    </p:set>
                                  </p:childTnLst>
                                </p:cTn>
                              </p:par>
                            </p:childTnLst>
                          </p:cTn>
                        </p:par>
                        <p:par>
                          <p:cTn id="405" fill="hold">
                            <p:stCondLst>
                              <p:cond delay="145000"/>
                            </p:stCondLst>
                            <p:childTnLst>
                              <p:par>
                                <p:cTn id="406" presetID="9" presetClass="exit" presetSubtype="0" fill="hold" nodeType="afterEffect">
                                  <p:stCondLst>
                                    <p:cond delay="0"/>
                                  </p:stCondLst>
                                  <p:childTnLst>
                                    <p:animEffect transition="out" filter="dissolve">
                                      <p:cBhvr>
                                        <p:cTn id="407" dur="500"/>
                                        <p:tgtEl>
                                          <p:spTgt spid="2281"/>
                                        </p:tgtEl>
                                      </p:cBhvr>
                                    </p:animEffect>
                                    <p:set>
                                      <p:cBhvr>
                                        <p:cTn id="408" dur="1" fill="hold">
                                          <p:stCondLst>
                                            <p:cond delay="499"/>
                                          </p:stCondLst>
                                        </p:cTn>
                                        <p:tgtEl>
                                          <p:spTgt spid="2281"/>
                                        </p:tgtEl>
                                        <p:attrNameLst>
                                          <p:attrName>style.visibility</p:attrName>
                                        </p:attrNameLst>
                                      </p:cBhvr>
                                      <p:to>
                                        <p:strVal val="hidden"/>
                                      </p:to>
                                    </p:set>
                                  </p:childTnLst>
                                </p:cTn>
                              </p:par>
                            </p:childTnLst>
                          </p:cTn>
                        </p:par>
                        <p:par>
                          <p:cTn id="409" fill="hold">
                            <p:stCondLst>
                              <p:cond delay="145500"/>
                            </p:stCondLst>
                            <p:childTnLst>
                              <p:par>
                                <p:cTn id="410" presetID="22" presetClass="entr" presetSubtype="2" fill="hold" grpId="0" nodeType="afterEffect">
                                  <p:stCondLst>
                                    <p:cond delay="0"/>
                                  </p:stCondLst>
                                  <p:childTnLst>
                                    <p:set>
                                      <p:cBhvr>
                                        <p:cTn id="411" dur="1" fill="hold">
                                          <p:stCondLst>
                                            <p:cond delay="0"/>
                                          </p:stCondLst>
                                        </p:cTn>
                                        <p:tgtEl>
                                          <p:spTgt spid="2135"/>
                                        </p:tgtEl>
                                        <p:attrNameLst>
                                          <p:attrName>style.visibility</p:attrName>
                                        </p:attrNameLst>
                                      </p:cBhvr>
                                      <p:to>
                                        <p:strVal val="visible"/>
                                      </p:to>
                                    </p:set>
                                    <p:animEffect transition="in" filter="wipe(right)">
                                      <p:cBhvr>
                                        <p:cTn id="412" dur="2000"/>
                                        <p:tgtEl>
                                          <p:spTgt spid="2135"/>
                                        </p:tgtEl>
                                      </p:cBhvr>
                                    </p:animEffect>
                                  </p:childTnLst>
                                </p:cTn>
                              </p:par>
                            </p:childTnLst>
                          </p:cTn>
                        </p:par>
                        <p:par>
                          <p:cTn id="413" fill="hold">
                            <p:stCondLst>
                              <p:cond delay="147500"/>
                            </p:stCondLst>
                            <p:childTnLst>
                              <p:par>
                                <p:cTn id="414" presetID="9" presetClass="exit" presetSubtype="0" fill="hold" nodeType="afterEffect">
                                  <p:stCondLst>
                                    <p:cond delay="0"/>
                                  </p:stCondLst>
                                  <p:childTnLst>
                                    <p:animEffect transition="out" filter="dissolve">
                                      <p:cBhvr>
                                        <p:cTn id="415" dur="2000"/>
                                        <p:tgtEl>
                                          <p:spTgt spid="2086"/>
                                        </p:tgtEl>
                                      </p:cBhvr>
                                    </p:animEffect>
                                    <p:set>
                                      <p:cBhvr>
                                        <p:cTn id="416" dur="1" fill="hold">
                                          <p:stCondLst>
                                            <p:cond delay="1999"/>
                                          </p:stCondLst>
                                        </p:cTn>
                                        <p:tgtEl>
                                          <p:spTgt spid="2086"/>
                                        </p:tgtEl>
                                        <p:attrNameLst>
                                          <p:attrName>style.visibility</p:attrName>
                                        </p:attrNameLst>
                                      </p:cBhvr>
                                      <p:to>
                                        <p:strVal val="hidden"/>
                                      </p:to>
                                    </p:set>
                                  </p:childTnLst>
                                </p:cTn>
                              </p:par>
                            </p:childTnLst>
                          </p:cTn>
                        </p:par>
                        <p:par>
                          <p:cTn id="417" fill="hold">
                            <p:stCondLst>
                              <p:cond delay="149500"/>
                            </p:stCondLst>
                            <p:childTnLst>
                              <p:par>
                                <p:cTn id="418" presetID="9" presetClass="entr" presetSubtype="0" fill="hold" nodeType="afterEffect">
                                  <p:stCondLst>
                                    <p:cond delay="0"/>
                                  </p:stCondLst>
                                  <p:childTnLst>
                                    <p:set>
                                      <p:cBhvr>
                                        <p:cTn id="419" dur="1" fill="hold">
                                          <p:stCondLst>
                                            <p:cond delay="0"/>
                                          </p:stCondLst>
                                        </p:cTn>
                                        <p:tgtEl>
                                          <p:spTgt spid="2137"/>
                                        </p:tgtEl>
                                        <p:attrNameLst>
                                          <p:attrName>style.visibility</p:attrName>
                                        </p:attrNameLst>
                                      </p:cBhvr>
                                      <p:to>
                                        <p:strVal val="visible"/>
                                      </p:to>
                                    </p:set>
                                    <p:animEffect transition="in" filter="dissolve">
                                      <p:cBhvr>
                                        <p:cTn id="420" dur="2000"/>
                                        <p:tgtEl>
                                          <p:spTgt spid="2137"/>
                                        </p:tgtEl>
                                      </p:cBhvr>
                                    </p:animEffect>
                                  </p:childTnLst>
                                </p:cTn>
                              </p:par>
                            </p:childTnLst>
                          </p:cTn>
                        </p:par>
                        <p:par>
                          <p:cTn id="421" fill="hold">
                            <p:stCondLst>
                              <p:cond delay="151500"/>
                            </p:stCondLst>
                            <p:childTnLst>
                              <p:par>
                                <p:cTn id="422" presetID="22" presetClass="entr" presetSubtype="1" fill="hold" grpId="0" nodeType="afterEffect">
                                  <p:stCondLst>
                                    <p:cond delay="0"/>
                                  </p:stCondLst>
                                  <p:childTnLst>
                                    <p:set>
                                      <p:cBhvr>
                                        <p:cTn id="423" dur="1" fill="hold">
                                          <p:stCondLst>
                                            <p:cond delay="0"/>
                                          </p:stCondLst>
                                        </p:cTn>
                                        <p:tgtEl>
                                          <p:spTgt spid="2138"/>
                                        </p:tgtEl>
                                        <p:attrNameLst>
                                          <p:attrName>style.visibility</p:attrName>
                                        </p:attrNameLst>
                                      </p:cBhvr>
                                      <p:to>
                                        <p:strVal val="visible"/>
                                      </p:to>
                                    </p:set>
                                    <p:animEffect transition="in" filter="wipe(up)">
                                      <p:cBhvr>
                                        <p:cTn id="424" dur="2000"/>
                                        <p:tgtEl>
                                          <p:spTgt spid="2138"/>
                                        </p:tgtEl>
                                      </p:cBhvr>
                                    </p:animEffect>
                                  </p:childTnLst>
                                </p:cTn>
                              </p:par>
                            </p:childTnLst>
                          </p:cTn>
                        </p:par>
                        <p:par>
                          <p:cTn id="425" fill="hold">
                            <p:stCondLst>
                              <p:cond delay="153500"/>
                            </p:stCondLst>
                            <p:childTnLst>
                              <p:par>
                                <p:cTn id="426" presetID="9" presetClass="entr" presetSubtype="0" fill="hold" nodeType="afterEffect">
                                  <p:stCondLst>
                                    <p:cond delay="0"/>
                                  </p:stCondLst>
                                  <p:childTnLst>
                                    <p:set>
                                      <p:cBhvr>
                                        <p:cTn id="427" dur="1" fill="hold">
                                          <p:stCondLst>
                                            <p:cond delay="0"/>
                                          </p:stCondLst>
                                        </p:cTn>
                                        <p:tgtEl>
                                          <p:spTgt spid="2136"/>
                                        </p:tgtEl>
                                        <p:attrNameLst>
                                          <p:attrName>style.visibility</p:attrName>
                                        </p:attrNameLst>
                                      </p:cBhvr>
                                      <p:to>
                                        <p:strVal val="visible"/>
                                      </p:to>
                                    </p:set>
                                    <p:animEffect transition="in" filter="dissolve">
                                      <p:cBhvr>
                                        <p:cTn id="428" dur="2000"/>
                                        <p:tgtEl>
                                          <p:spTgt spid="2136"/>
                                        </p:tgtEl>
                                      </p:cBhvr>
                                    </p:animEffect>
                                  </p:childTnLst>
                                </p:cTn>
                              </p:par>
                            </p:childTnLst>
                          </p:cTn>
                        </p:par>
                        <p:par>
                          <p:cTn id="429" fill="hold">
                            <p:stCondLst>
                              <p:cond delay="155500"/>
                            </p:stCondLst>
                            <p:childTnLst>
                              <p:par>
                                <p:cTn id="430" presetID="22" presetClass="entr" presetSubtype="1" fill="hold" grpId="0" nodeType="afterEffect">
                                  <p:stCondLst>
                                    <p:cond delay="0"/>
                                  </p:stCondLst>
                                  <p:childTnLst>
                                    <p:set>
                                      <p:cBhvr>
                                        <p:cTn id="431" dur="1" fill="hold">
                                          <p:stCondLst>
                                            <p:cond delay="0"/>
                                          </p:stCondLst>
                                        </p:cTn>
                                        <p:tgtEl>
                                          <p:spTgt spid="2270"/>
                                        </p:tgtEl>
                                        <p:attrNameLst>
                                          <p:attrName>style.visibility</p:attrName>
                                        </p:attrNameLst>
                                      </p:cBhvr>
                                      <p:to>
                                        <p:strVal val="visible"/>
                                      </p:to>
                                    </p:set>
                                    <p:animEffect transition="in" filter="wipe(up)">
                                      <p:cBhvr>
                                        <p:cTn id="432" dur="2000"/>
                                        <p:tgtEl>
                                          <p:spTgt spid="2270"/>
                                        </p:tgtEl>
                                      </p:cBhvr>
                                    </p:animEffect>
                                  </p:childTnLst>
                                </p:cTn>
                              </p:par>
                            </p:childTnLst>
                          </p:cTn>
                        </p:par>
                        <p:par>
                          <p:cTn id="433" fill="hold">
                            <p:stCondLst>
                              <p:cond delay="157500"/>
                            </p:stCondLst>
                            <p:childTnLst>
                              <p:par>
                                <p:cTn id="434" presetID="22" presetClass="entr" presetSubtype="1" fill="hold" grpId="0" nodeType="afterEffect">
                                  <p:stCondLst>
                                    <p:cond delay="0"/>
                                  </p:stCondLst>
                                  <p:childTnLst>
                                    <p:set>
                                      <p:cBhvr>
                                        <p:cTn id="435" dur="1" fill="hold">
                                          <p:stCondLst>
                                            <p:cond delay="0"/>
                                          </p:stCondLst>
                                        </p:cTn>
                                        <p:tgtEl>
                                          <p:spTgt spid="2140"/>
                                        </p:tgtEl>
                                        <p:attrNameLst>
                                          <p:attrName>style.visibility</p:attrName>
                                        </p:attrNameLst>
                                      </p:cBhvr>
                                      <p:to>
                                        <p:strVal val="visible"/>
                                      </p:to>
                                    </p:set>
                                    <p:animEffect transition="in" filter="wipe(up)">
                                      <p:cBhvr>
                                        <p:cTn id="436" dur="2000"/>
                                        <p:tgtEl>
                                          <p:spTgt spid="2140"/>
                                        </p:tgtEl>
                                      </p:cBhvr>
                                    </p:animEffect>
                                  </p:childTnLst>
                                </p:cTn>
                              </p:par>
                            </p:childTnLst>
                          </p:cTn>
                        </p:par>
                        <p:par>
                          <p:cTn id="437" fill="hold">
                            <p:stCondLst>
                              <p:cond delay="159500"/>
                            </p:stCondLst>
                            <p:childTnLst>
                              <p:par>
                                <p:cTn id="438" presetID="9" presetClass="entr" presetSubtype="0" fill="hold" grpId="0" nodeType="afterEffect">
                                  <p:stCondLst>
                                    <p:cond delay="0"/>
                                  </p:stCondLst>
                                  <p:childTnLst>
                                    <p:set>
                                      <p:cBhvr>
                                        <p:cTn id="439" dur="1" fill="hold">
                                          <p:stCondLst>
                                            <p:cond delay="0"/>
                                          </p:stCondLst>
                                        </p:cTn>
                                        <p:tgtEl>
                                          <p:spTgt spid="2235"/>
                                        </p:tgtEl>
                                        <p:attrNameLst>
                                          <p:attrName>style.visibility</p:attrName>
                                        </p:attrNameLst>
                                      </p:cBhvr>
                                      <p:to>
                                        <p:strVal val="visible"/>
                                      </p:to>
                                    </p:set>
                                    <p:animEffect transition="in" filter="dissolve">
                                      <p:cBhvr>
                                        <p:cTn id="440" dur="500"/>
                                        <p:tgtEl>
                                          <p:spTgt spid="2235"/>
                                        </p:tgtEl>
                                      </p:cBhvr>
                                    </p:animEffect>
                                  </p:childTnLst>
                                </p:cTn>
                              </p:par>
                            </p:childTnLst>
                          </p:cTn>
                        </p:par>
                        <p:par>
                          <p:cTn id="441" fill="hold">
                            <p:stCondLst>
                              <p:cond delay="160000"/>
                            </p:stCondLst>
                            <p:childTnLst>
                              <p:par>
                                <p:cTn id="442" presetID="9" presetClass="entr" presetSubtype="0" fill="hold" grpId="0" nodeType="afterEffect">
                                  <p:stCondLst>
                                    <p:cond delay="0"/>
                                  </p:stCondLst>
                                  <p:childTnLst>
                                    <p:set>
                                      <p:cBhvr>
                                        <p:cTn id="443" dur="1" fill="hold">
                                          <p:stCondLst>
                                            <p:cond delay="0"/>
                                          </p:stCondLst>
                                        </p:cTn>
                                        <p:tgtEl>
                                          <p:spTgt spid="2237"/>
                                        </p:tgtEl>
                                        <p:attrNameLst>
                                          <p:attrName>style.visibility</p:attrName>
                                        </p:attrNameLst>
                                      </p:cBhvr>
                                      <p:to>
                                        <p:strVal val="visible"/>
                                      </p:to>
                                    </p:set>
                                    <p:animEffect transition="in" filter="dissolve">
                                      <p:cBhvr>
                                        <p:cTn id="444" dur="500"/>
                                        <p:tgtEl>
                                          <p:spTgt spid="2237"/>
                                        </p:tgtEl>
                                      </p:cBhvr>
                                    </p:animEffect>
                                  </p:childTnLst>
                                </p:cTn>
                              </p:par>
                            </p:childTnLst>
                          </p:cTn>
                        </p:par>
                        <p:par>
                          <p:cTn id="445" fill="hold">
                            <p:stCondLst>
                              <p:cond delay="160500"/>
                            </p:stCondLst>
                            <p:childTnLst>
                              <p:par>
                                <p:cTn id="446" presetID="0" presetClass="path" presetSubtype="0" accel="50000" decel="50000" fill="hold" grpId="1" nodeType="afterEffect">
                                  <p:stCondLst>
                                    <p:cond delay="0"/>
                                  </p:stCondLst>
                                  <p:childTnLst>
                                    <p:animMotion origin="layout" path="M 1.38889E-6 -3.7037E-7 L -0.0184 -0.02639 L -0.0309 -0.05139 " pathEditMode="relative" rAng="0" ptsTypes="AAA">
                                      <p:cBhvr>
                                        <p:cTn id="447" dur="2000" fill="hold"/>
                                        <p:tgtEl>
                                          <p:spTgt spid="2235"/>
                                        </p:tgtEl>
                                        <p:attrNameLst>
                                          <p:attrName>ppt_x</p:attrName>
                                          <p:attrName>ppt_y</p:attrName>
                                        </p:attrNameLst>
                                      </p:cBhvr>
                                      <p:rCtr x="-1545" y="-2569"/>
                                    </p:animMotion>
                                  </p:childTnLst>
                                  <p:subTnLst>
                                    <p:audio>
                                      <p:cMediaNode>
                                        <p:cTn display="0" masterRel="sameClick">
                                          <p:stCondLst>
                                            <p:cond evt="begin" delay="0">
                                              <p:tn val="446"/>
                                            </p:cond>
                                          </p:stCondLst>
                                          <p:endCondLst>
                                            <p:cond evt="onStopAudio" delay="0">
                                              <p:tgtEl>
                                                <p:sldTgt/>
                                              </p:tgtEl>
                                            </p:cond>
                                          </p:endCondLst>
                                        </p:cTn>
                                        <p:tgtEl>
                                          <p:sndTgt r:embed="rId9" name="airplanes.wav"/>
                                        </p:tgtEl>
                                      </p:cMediaNode>
                                    </p:audio>
                                  </p:subTnLst>
                                </p:cTn>
                              </p:par>
                            </p:childTnLst>
                          </p:cTn>
                        </p:par>
                        <p:par>
                          <p:cTn id="448" fill="hold">
                            <p:stCondLst>
                              <p:cond delay="162500"/>
                            </p:stCondLst>
                            <p:childTnLst>
                              <p:par>
                                <p:cTn id="449" presetID="0" presetClass="path" presetSubtype="0" accel="50000" decel="50000" fill="hold" grpId="1" nodeType="afterEffect">
                                  <p:stCondLst>
                                    <p:cond delay="0"/>
                                  </p:stCondLst>
                                  <p:childTnLst>
                                    <p:animMotion origin="layout" path="M -3.61111E-6 -1.48148E-6 L -0.01076 -0.01805 L -0.03507 -0.04722 " pathEditMode="relative" rAng="0" ptsTypes="AAA">
                                      <p:cBhvr>
                                        <p:cTn id="450" dur="2000" fill="hold"/>
                                        <p:tgtEl>
                                          <p:spTgt spid="2237"/>
                                        </p:tgtEl>
                                        <p:attrNameLst>
                                          <p:attrName>ppt_x</p:attrName>
                                          <p:attrName>ppt_y</p:attrName>
                                        </p:attrNameLst>
                                      </p:cBhvr>
                                      <p:rCtr x="-1753" y="-2361"/>
                                    </p:animMotion>
                                  </p:childTnLst>
                                </p:cTn>
                              </p:par>
                            </p:childTnLst>
                          </p:cTn>
                        </p:par>
                        <p:par>
                          <p:cTn id="451" fill="hold">
                            <p:stCondLst>
                              <p:cond delay="164500"/>
                            </p:stCondLst>
                            <p:childTnLst>
                              <p:par>
                                <p:cTn id="452" presetID="1" presetClass="entr" presetSubtype="0" fill="hold" grpId="0" nodeType="afterEffect">
                                  <p:stCondLst>
                                    <p:cond delay="0"/>
                                  </p:stCondLst>
                                  <p:childTnLst>
                                    <p:set>
                                      <p:cBhvr>
                                        <p:cTn id="453" dur="1" fill="hold">
                                          <p:stCondLst>
                                            <p:cond delay="0"/>
                                          </p:stCondLst>
                                        </p:cTn>
                                        <p:tgtEl>
                                          <p:spTgt spid="2239"/>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5" name="explode.wav"/>
                                        </p:tgtEl>
                                      </p:cMediaNode>
                                    </p:audio>
                                  </p:subTnLst>
                                </p:cTn>
                              </p:par>
                            </p:childTnLst>
                          </p:cTn>
                        </p:par>
                        <p:par>
                          <p:cTn id="454" fill="hold">
                            <p:stCondLst>
                              <p:cond delay="164500"/>
                            </p:stCondLst>
                            <p:childTnLst>
                              <p:par>
                                <p:cTn id="455" presetID="3" presetClass="exit" presetSubtype="10" fill="hold" grpId="1" nodeType="afterEffect">
                                  <p:stCondLst>
                                    <p:cond delay="0"/>
                                  </p:stCondLst>
                                  <p:childTnLst>
                                    <p:animEffect transition="out" filter="blinds(horizontal)">
                                      <p:cBhvr>
                                        <p:cTn id="456" dur="500"/>
                                        <p:tgtEl>
                                          <p:spTgt spid="2239"/>
                                        </p:tgtEl>
                                      </p:cBhvr>
                                    </p:animEffect>
                                    <p:set>
                                      <p:cBhvr>
                                        <p:cTn id="457" dur="1" fill="hold">
                                          <p:stCondLst>
                                            <p:cond delay="499"/>
                                          </p:stCondLst>
                                        </p:cTn>
                                        <p:tgtEl>
                                          <p:spTgt spid="2239"/>
                                        </p:tgtEl>
                                        <p:attrNameLst>
                                          <p:attrName>style.visibility</p:attrName>
                                        </p:attrNameLst>
                                      </p:cBhvr>
                                      <p:to>
                                        <p:strVal val="hidden"/>
                                      </p:to>
                                    </p:set>
                                  </p:childTnLst>
                                </p:cTn>
                              </p:par>
                            </p:childTnLst>
                          </p:cTn>
                        </p:par>
                        <p:par>
                          <p:cTn id="458" fill="hold">
                            <p:stCondLst>
                              <p:cond delay="165000"/>
                            </p:stCondLst>
                            <p:childTnLst>
                              <p:par>
                                <p:cTn id="459" presetID="9" presetClass="entr" presetSubtype="0" fill="hold" grpId="0" nodeType="afterEffect">
                                  <p:stCondLst>
                                    <p:cond delay="0"/>
                                  </p:stCondLst>
                                  <p:childTnLst>
                                    <p:set>
                                      <p:cBhvr>
                                        <p:cTn id="460" dur="1" fill="hold">
                                          <p:stCondLst>
                                            <p:cond delay="0"/>
                                          </p:stCondLst>
                                        </p:cTn>
                                        <p:tgtEl>
                                          <p:spTgt spid="2238"/>
                                        </p:tgtEl>
                                        <p:attrNameLst>
                                          <p:attrName>style.visibility</p:attrName>
                                        </p:attrNameLst>
                                      </p:cBhvr>
                                      <p:to>
                                        <p:strVal val="visible"/>
                                      </p:to>
                                    </p:set>
                                    <p:animEffect transition="in" filter="dissolve">
                                      <p:cBhvr>
                                        <p:cTn id="461" dur="2000"/>
                                        <p:tgtEl>
                                          <p:spTgt spid="2238"/>
                                        </p:tgtEl>
                                      </p:cBhvr>
                                    </p:animEffect>
                                  </p:childTnLst>
                                  <p:subTnLst>
                                    <p:audio>
                                      <p:cMediaNode>
                                        <p:cTn display="0" masterRel="sameClick">
                                          <p:stCondLst>
                                            <p:cond evt="begin" delay="0">
                                              <p:tn val="459"/>
                                            </p:cond>
                                          </p:stCondLst>
                                          <p:endCondLst>
                                            <p:cond evt="onStopAudio" delay="0">
                                              <p:tgtEl>
                                                <p:sldTgt/>
                                              </p:tgtEl>
                                            </p:cond>
                                          </p:endCondLst>
                                        </p:cTn>
                                        <p:tgtEl>
                                          <p:sndTgt r:embed="rId10" name="flyby.wav"/>
                                        </p:tgtEl>
                                      </p:cMediaNode>
                                    </p:audio>
                                  </p:subTnLst>
                                </p:cTn>
                              </p:par>
                            </p:childTnLst>
                          </p:cTn>
                        </p:par>
                        <p:par>
                          <p:cTn id="462" fill="hold">
                            <p:stCondLst>
                              <p:cond delay="167000"/>
                            </p:stCondLst>
                            <p:childTnLst>
                              <p:par>
                                <p:cTn id="463" presetID="9" presetClass="entr" presetSubtype="0" fill="hold" grpId="0" nodeType="afterEffect">
                                  <p:stCondLst>
                                    <p:cond delay="0"/>
                                  </p:stCondLst>
                                  <p:childTnLst>
                                    <p:set>
                                      <p:cBhvr>
                                        <p:cTn id="464" dur="1" fill="hold">
                                          <p:stCondLst>
                                            <p:cond delay="0"/>
                                          </p:stCondLst>
                                        </p:cTn>
                                        <p:tgtEl>
                                          <p:spTgt spid="2236"/>
                                        </p:tgtEl>
                                        <p:attrNameLst>
                                          <p:attrName>style.visibility</p:attrName>
                                        </p:attrNameLst>
                                      </p:cBhvr>
                                      <p:to>
                                        <p:strVal val="visible"/>
                                      </p:to>
                                    </p:set>
                                    <p:animEffect transition="in" filter="dissolve">
                                      <p:cBhvr>
                                        <p:cTn id="465" dur="2000"/>
                                        <p:tgtEl>
                                          <p:spTgt spid="2236"/>
                                        </p:tgtEl>
                                      </p:cBhvr>
                                    </p:animEffect>
                                  </p:childTnLst>
                                </p:cTn>
                              </p:par>
                            </p:childTnLst>
                          </p:cTn>
                        </p:par>
                        <p:par>
                          <p:cTn id="466" fill="hold">
                            <p:stCondLst>
                              <p:cond delay="169000"/>
                            </p:stCondLst>
                            <p:childTnLst>
                              <p:par>
                                <p:cTn id="467" presetID="1" presetClass="entr" presetSubtype="0" fill="hold" grpId="0" nodeType="afterEffect">
                                  <p:stCondLst>
                                    <p:cond delay="0"/>
                                  </p:stCondLst>
                                  <p:childTnLst>
                                    <p:set>
                                      <p:cBhvr>
                                        <p:cTn id="468" dur="1" fill="hold">
                                          <p:stCondLst>
                                            <p:cond delay="0"/>
                                          </p:stCondLst>
                                        </p:cTn>
                                        <p:tgtEl>
                                          <p:spTgt spid="2240"/>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5" name="explode.wav"/>
                                        </p:tgtEl>
                                      </p:cMediaNode>
                                    </p:audio>
                                  </p:subTnLst>
                                </p:cTn>
                              </p:par>
                            </p:childTnLst>
                          </p:cTn>
                        </p:par>
                        <p:par>
                          <p:cTn id="469" fill="hold">
                            <p:stCondLst>
                              <p:cond delay="169000"/>
                            </p:stCondLst>
                            <p:childTnLst>
                              <p:par>
                                <p:cTn id="470" presetID="3" presetClass="exit" presetSubtype="10" fill="hold" grpId="1" nodeType="afterEffect">
                                  <p:stCondLst>
                                    <p:cond delay="0"/>
                                  </p:stCondLst>
                                  <p:childTnLst>
                                    <p:animEffect transition="out" filter="blinds(horizontal)">
                                      <p:cBhvr>
                                        <p:cTn id="471" dur="500"/>
                                        <p:tgtEl>
                                          <p:spTgt spid="2240"/>
                                        </p:tgtEl>
                                      </p:cBhvr>
                                    </p:animEffect>
                                    <p:set>
                                      <p:cBhvr>
                                        <p:cTn id="472" dur="1" fill="hold">
                                          <p:stCondLst>
                                            <p:cond delay="499"/>
                                          </p:stCondLst>
                                        </p:cTn>
                                        <p:tgtEl>
                                          <p:spTgt spid="2240"/>
                                        </p:tgtEl>
                                        <p:attrNameLst>
                                          <p:attrName>style.visibility</p:attrName>
                                        </p:attrNameLst>
                                      </p:cBhvr>
                                      <p:to>
                                        <p:strVal val="hidden"/>
                                      </p:to>
                                    </p:set>
                                  </p:childTnLst>
                                </p:cTn>
                              </p:par>
                            </p:childTnLst>
                          </p:cTn>
                        </p:par>
                        <p:par>
                          <p:cTn id="473" fill="hold">
                            <p:stCondLst>
                              <p:cond delay="169500"/>
                            </p:stCondLst>
                            <p:childTnLst>
                              <p:par>
                                <p:cTn id="474" presetID="9" presetClass="exit" presetSubtype="0" fill="hold" grpId="2" nodeType="afterEffect">
                                  <p:stCondLst>
                                    <p:cond delay="0"/>
                                  </p:stCondLst>
                                  <p:childTnLst>
                                    <p:animEffect transition="out" filter="dissolve">
                                      <p:cBhvr>
                                        <p:cTn id="475" dur="1000"/>
                                        <p:tgtEl>
                                          <p:spTgt spid="2235"/>
                                        </p:tgtEl>
                                      </p:cBhvr>
                                    </p:animEffect>
                                    <p:set>
                                      <p:cBhvr>
                                        <p:cTn id="476" dur="1" fill="hold">
                                          <p:stCondLst>
                                            <p:cond delay="999"/>
                                          </p:stCondLst>
                                        </p:cTn>
                                        <p:tgtEl>
                                          <p:spTgt spid="2235"/>
                                        </p:tgtEl>
                                        <p:attrNameLst>
                                          <p:attrName>style.visibility</p:attrName>
                                        </p:attrNameLst>
                                      </p:cBhvr>
                                      <p:to>
                                        <p:strVal val="hidden"/>
                                      </p:to>
                                    </p:set>
                                  </p:childTnLst>
                                </p:cTn>
                              </p:par>
                            </p:childTnLst>
                          </p:cTn>
                        </p:par>
                        <p:par>
                          <p:cTn id="477" fill="hold">
                            <p:stCondLst>
                              <p:cond delay="170500"/>
                            </p:stCondLst>
                            <p:childTnLst>
                              <p:par>
                                <p:cTn id="478" presetID="9" presetClass="exit" presetSubtype="0" fill="hold" grpId="2" nodeType="afterEffect">
                                  <p:stCondLst>
                                    <p:cond delay="0"/>
                                  </p:stCondLst>
                                  <p:childTnLst>
                                    <p:animEffect transition="out" filter="dissolve">
                                      <p:cBhvr>
                                        <p:cTn id="479" dur="1000"/>
                                        <p:tgtEl>
                                          <p:spTgt spid="2237"/>
                                        </p:tgtEl>
                                      </p:cBhvr>
                                    </p:animEffect>
                                    <p:set>
                                      <p:cBhvr>
                                        <p:cTn id="480" dur="1" fill="hold">
                                          <p:stCondLst>
                                            <p:cond delay="999"/>
                                          </p:stCondLst>
                                        </p:cTn>
                                        <p:tgtEl>
                                          <p:spTgt spid="2237"/>
                                        </p:tgtEl>
                                        <p:attrNameLst>
                                          <p:attrName>style.visibility</p:attrName>
                                        </p:attrNameLst>
                                      </p:cBhvr>
                                      <p:to>
                                        <p:strVal val="hidden"/>
                                      </p:to>
                                    </p:set>
                                  </p:childTnLst>
                                </p:cTn>
                              </p:par>
                            </p:childTnLst>
                          </p:cTn>
                        </p:par>
                        <p:par>
                          <p:cTn id="481" fill="hold">
                            <p:stCondLst>
                              <p:cond delay="171500"/>
                            </p:stCondLst>
                            <p:childTnLst>
                              <p:par>
                                <p:cTn id="482" presetID="9" presetClass="exit" presetSubtype="0" fill="hold" grpId="1" nodeType="afterEffect">
                                  <p:stCondLst>
                                    <p:cond delay="0"/>
                                  </p:stCondLst>
                                  <p:childTnLst>
                                    <p:animEffect transition="out" filter="dissolve">
                                      <p:cBhvr>
                                        <p:cTn id="483" dur="1000"/>
                                        <p:tgtEl>
                                          <p:spTgt spid="2238"/>
                                        </p:tgtEl>
                                      </p:cBhvr>
                                    </p:animEffect>
                                    <p:set>
                                      <p:cBhvr>
                                        <p:cTn id="484" dur="1" fill="hold">
                                          <p:stCondLst>
                                            <p:cond delay="999"/>
                                          </p:stCondLst>
                                        </p:cTn>
                                        <p:tgtEl>
                                          <p:spTgt spid="2238"/>
                                        </p:tgtEl>
                                        <p:attrNameLst>
                                          <p:attrName>style.visibility</p:attrName>
                                        </p:attrNameLst>
                                      </p:cBhvr>
                                      <p:to>
                                        <p:strVal val="hidden"/>
                                      </p:to>
                                    </p:set>
                                  </p:childTnLst>
                                </p:cTn>
                              </p:par>
                            </p:childTnLst>
                          </p:cTn>
                        </p:par>
                        <p:par>
                          <p:cTn id="485" fill="hold">
                            <p:stCondLst>
                              <p:cond delay="172500"/>
                            </p:stCondLst>
                            <p:childTnLst>
                              <p:par>
                                <p:cTn id="486" presetID="9" presetClass="exit" presetSubtype="0" fill="hold" grpId="1" nodeType="afterEffect">
                                  <p:stCondLst>
                                    <p:cond delay="0"/>
                                  </p:stCondLst>
                                  <p:childTnLst>
                                    <p:animEffect transition="out" filter="dissolve">
                                      <p:cBhvr>
                                        <p:cTn id="487" dur="1000"/>
                                        <p:tgtEl>
                                          <p:spTgt spid="2236"/>
                                        </p:tgtEl>
                                      </p:cBhvr>
                                    </p:animEffect>
                                    <p:set>
                                      <p:cBhvr>
                                        <p:cTn id="488" dur="1" fill="hold">
                                          <p:stCondLst>
                                            <p:cond delay="999"/>
                                          </p:stCondLst>
                                        </p:cTn>
                                        <p:tgtEl>
                                          <p:spTgt spid="2236"/>
                                        </p:tgtEl>
                                        <p:attrNameLst>
                                          <p:attrName>style.visibility</p:attrName>
                                        </p:attrNameLst>
                                      </p:cBhvr>
                                      <p:to>
                                        <p:strVal val="hidden"/>
                                      </p:to>
                                    </p:set>
                                  </p:childTnLst>
                                </p:cTn>
                              </p:par>
                            </p:childTnLst>
                          </p:cTn>
                        </p:par>
                        <p:par>
                          <p:cTn id="489" fill="hold">
                            <p:stCondLst>
                              <p:cond delay="173500"/>
                            </p:stCondLst>
                            <p:childTnLst>
                              <p:par>
                                <p:cTn id="490" presetID="1" presetClass="entr" presetSubtype="0" fill="hold" grpId="0" nodeType="afterEffect">
                                  <p:stCondLst>
                                    <p:cond delay="0"/>
                                  </p:stCondLst>
                                  <p:childTnLst>
                                    <p:set>
                                      <p:cBhvr>
                                        <p:cTn id="491" dur="1" fill="hold">
                                          <p:stCondLst>
                                            <p:cond delay="0"/>
                                          </p:stCondLst>
                                        </p:cTn>
                                        <p:tgtEl>
                                          <p:spTgt spid="2234"/>
                                        </p:tgtEl>
                                        <p:attrNameLst>
                                          <p:attrName>style.visibility</p:attrName>
                                        </p:attrNameLst>
                                      </p:cBhvr>
                                      <p:to>
                                        <p:strVal val="visible"/>
                                      </p:to>
                                    </p:set>
                                  </p:childTnLst>
                                  <p:subTnLst>
                                    <p:audio>
                                      <p:cMediaNode>
                                        <p:cTn display="0" masterRel="sameClick">
                                          <p:stCondLst>
                                            <p:cond evt="begin" delay="0">
                                              <p:tn val="490"/>
                                            </p:cond>
                                          </p:stCondLst>
                                          <p:endCondLst>
                                            <p:cond evt="onStopAudio" delay="0">
                                              <p:tgtEl>
                                                <p:sldTgt/>
                                              </p:tgtEl>
                                            </p:cond>
                                          </p:endCondLst>
                                        </p:cTn>
                                        <p:tgtEl>
                                          <p:sndTgt r:embed="rId5" name="explode.wav"/>
                                        </p:tgtEl>
                                      </p:cMediaNode>
                                    </p:audio>
                                  </p:subTnLst>
                                </p:cTn>
                              </p:par>
                            </p:childTnLst>
                          </p:cTn>
                        </p:par>
                        <p:par>
                          <p:cTn id="492" fill="hold">
                            <p:stCondLst>
                              <p:cond delay="173500"/>
                            </p:stCondLst>
                            <p:childTnLst>
                              <p:par>
                                <p:cTn id="493" presetID="3" presetClass="exit" presetSubtype="10" fill="hold" grpId="1" nodeType="afterEffect">
                                  <p:stCondLst>
                                    <p:cond delay="0"/>
                                  </p:stCondLst>
                                  <p:childTnLst>
                                    <p:animEffect transition="out" filter="blinds(horizontal)">
                                      <p:cBhvr>
                                        <p:cTn id="494" dur="500"/>
                                        <p:tgtEl>
                                          <p:spTgt spid="2234"/>
                                        </p:tgtEl>
                                      </p:cBhvr>
                                    </p:animEffect>
                                    <p:set>
                                      <p:cBhvr>
                                        <p:cTn id="495" dur="1" fill="hold">
                                          <p:stCondLst>
                                            <p:cond delay="499"/>
                                          </p:stCondLst>
                                        </p:cTn>
                                        <p:tgtEl>
                                          <p:spTgt spid="2234"/>
                                        </p:tgtEl>
                                        <p:attrNameLst>
                                          <p:attrName>style.visibility</p:attrName>
                                        </p:attrNameLst>
                                      </p:cBhvr>
                                      <p:to>
                                        <p:strVal val="hidden"/>
                                      </p:to>
                                    </p:set>
                                  </p:childTnLst>
                                </p:cTn>
                              </p:par>
                            </p:childTnLst>
                          </p:cTn>
                        </p:par>
                        <p:par>
                          <p:cTn id="496" fill="hold">
                            <p:stCondLst>
                              <p:cond delay="174000"/>
                            </p:stCondLst>
                            <p:childTnLst>
                              <p:par>
                                <p:cTn id="497" presetID="9" presetClass="entr" presetSubtype="0" fill="hold" nodeType="afterEffect">
                                  <p:stCondLst>
                                    <p:cond delay="0"/>
                                  </p:stCondLst>
                                  <p:childTnLst>
                                    <p:set>
                                      <p:cBhvr>
                                        <p:cTn id="498" dur="1" fill="hold">
                                          <p:stCondLst>
                                            <p:cond delay="0"/>
                                          </p:stCondLst>
                                        </p:cTn>
                                        <p:tgtEl>
                                          <p:spTgt spid="2146"/>
                                        </p:tgtEl>
                                        <p:attrNameLst>
                                          <p:attrName>style.visibility</p:attrName>
                                        </p:attrNameLst>
                                      </p:cBhvr>
                                      <p:to>
                                        <p:strVal val="visible"/>
                                      </p:to>
                                    </p:set>
                                    <p:animEffect transition="in" filter="dissolve">
                                      <p:cBhvr>
                                        <p:cTn id="499" dur="1000"/>
                                        <p:tgtEl>
                                          <p:spTgt spid="2146"/>
                                        </p:tgtEl>
                                      </p:cBhvr>
                                    </p:animEffect>
                                  </p:childTnLst>
                                  <p:subTnLst>
                                    <p:audio>
                                      <p:cMediaNode>
                                        <p:cTn display="0" masterRel="sameClick">
                                          <p:stCondLst>
                                            <p:cond evt="begin" delay="0">
                                              <p:tn val="497"/>
                                            </p:cond>
                                          </p:stCondLst>
                                          <p:endCondLst>
                                            <p:cond evt="onStopAudio" delay="0">
                                              <p:tgtEl>
                                                <p:sldTgt/>
                                              </p:tgtEl>
                                            </p:cond>
                                          </p:endCondLst>
                                        </p:cTn>
                                        <p:tgtEl>
                                          <p:sndTgt r:embed="rId4" name="drumroll.wav"/>
                                        </p:tgtEl>
                                      </p:cMediaNode>
                                    </p:audio>
                                  </p:subTnLst>
                                </p:cTn>
                              </p:par>
                            </p:childTnLst>
                          </p:cTn>
                        </p:par>
                        <p:par>
                          <p:cTn id="500" fill="hold">
                            <p:stCondLst>
                              <p:cond delay="175000"/>
                            </p:stCondLst>
                            <p:childTnLst>
                              <p:par>
                                <p:cTn id="501" presetID="9" presetClass="entr" presetSubtype="0" fill="hold" nodeType="afterEffect">
                                  <p:stCondLst>
                                    <p:cond delay="0"/>
                                  </p:stCondLst>
                                  <p:childTnLst>
                                    <p:set>
                                      <p:cBhvr>
                                        <p:cTn id="502" dur="1" fill="hold">
                                          <p:stCondLst>
                                            <p:cond delay="0"/>
                                          </p:stCondLst>
                                        </p:cTn>
                                        <p:tgtEl>
                                          <p:spTgt spid="2143"/>
                                        </p:tgtEl>
                                        <p:attrNameLst>
                                          <p:attrName>style.visibility</p:attrName>
                                        </p:attrNameLst>
                                      </p:cBhvr>
                                      <p:to>
                                        <p:strVal val="visible"/>
                                      </p:to>
                                    </p:set>
                                    <p:animEffect transition="in" filter="dissolve">
                                      <p:cBhvr>
                                        <p:cTn id="503" dur="2000"/>
                                        <p:tgtEl>
                                          <p:spTgt spid="2143"/>
                                        </p:tgtEl>
                                      </p:cBhvr>
                                    </p:animEffect>
                                  </p:childTnLst>
                                  <p:subTnLst>
                                    <p:audio>
                                      <p:cMediaNode>
                                        <p:cTn display="0" masterRel="sameClick">
                                          <p:stCondLst>
                                            <p:cond evt="begin" delay="0">
                                              <p:tn val="501"/>
                                            </p:cond>
                                          </p:stCondLst>
                                          <p:endCondLst>
                                            <p:cond evt="onStopAudio" delay="0">
                                              <p:tgtEl>
                                                <p:sldTgt/>
                                              </p:tgtEl>
                                            </p:cond>
                                          </p:endCondLst>
                                        </p:cTn>
                                        <p:tgtEl>
                                          <p:sndTgt r:embed="rId4" name="drumroll.wav"/>
                                        </p:tgtEl>
                                      </p:cMediaNode>
                                    </p:audio>
                                  </p:subTnLst>
                                </p:cTn>
                              </p:par>
                            </p:childTnLst>
                          </p:cTn>
                        </p:par>
                        <p:par>
                          <p:cTn id="504" fill="hold">
                            <p:stCondLst>
                              <p:cond delay="177000"/>
                            </p:stCondLst>
                            <p:childTnLst>
                              <p:par>
                                <p:cTn id="505" presetID="9" presetClass="entr" presetSubtype="0" fill="hold" nodeType="afterEffect">
                                  <p:stCondLst>
                                    <p:cond delay="0"/>
                                  </p:stCondLst>
                                  <p:childTnLst>
                                    <p:set>
                                      <p:cBhvr>
                                        <p:cTn id="506" dur="1" fill="hold">
                                          <p:stCondLst>
                                            <p:cond delay="0"/>
                                          </p:stCondLst>
                                        </p:cTn>
                                        <p:tgtEl>
                                          <p:spTgt spid="2144"/>
                                        </p:tgtEl>
                                        <p:attrNameLst>
                                          <p:attrName>style.visibility</p:attrName>
                                        </p:attrNameLst>
                                      </p:cBhvr>
                                      <p:to>
                                        <p:strVal val="visible"/>
                                      </p:to>
                                    </p:set>
                                    <p:animEffect transition="in" filter="dissolve">
                                      <p:cBhvr>
                                        <p:cTn id="507" dur="2000"/>
                                        <p:tgtEl>
                                          <p:spTgt spid="2144"/>
                                        </p:tgtEl>
                                      </p:cBhvr>
                                    </p:animEffect>
                                  </p:childTnLst>
                                </p:cTn>
                              </p:par>
                            </p:childTnLst>
                          </p:cTn>
                        </p:par>
                        <p:par>
                          <p:cTn id="508" fill="hold">
                            <p:stCondLst>
                              <p:cond delay="179000"/>
                            </p:stCondLst>
                            <p:childTnLst>
                              <p:par>
                                <p:cTn id="509" presetID="9" presetClass="entr" presetSubtype="0" fill="hold" nodeType="afterEffect">
                                  <p:stCondLst>
                                    <p:cond delay="0"/>
                                  </p:stCondLst>
                                  <p:childTnLst>
                                    <p:set>
                                      <p:cBhvr>
                                        <p:cTn id="510" dur="1" fill="hold">
                                          <p:stCondLst>
                                            <p:cond delay="0"/>
                                          </p:stCondLst>
                                        </p:cTn>
                                        <p:tgtEl>
                                          <p:spTgt spid="2145"/>
                                        </p:tgtEl>
                                        <p:attrNameLst>
                                          <p:attrName>style.visibility</p:attrName>
                                        </p:attrNameLst>
                                      </p:cBhvr>
                                      <p:to>
                                        <p:strVal val="visible"/>
                                      </p:to>
                                    </p:set>
                                    <p:animEffect transition="in" filter="dissolve">
                                      <p:cBhvr>
                                        <p:cTn id="511" dur="2000"/>
                                        <p:tgtEl>
                                          <p:spTgt spid="2145"/>
                                        </p:tgtEl>
                                      </p:cBhvr>
                                    </p:animEffect>
                                  </p:childTnLst>
                                </p:cTn>
                              </p:par>
                            </p:childTnLst>
                          </p:cTn>
                        </p:par>
                        <p:par>
                          <p:cTn id="512" fill="hold">
                            <p:stCondLst>
                              <p:cond delay="181000"/>
                            </p:stCondLst>
                            <p:childTnLst>
                              <p:par>
                                <p:cTn id="513" presetID="22" presetClass="entr" presetSubtype="8" fill="hold" grpId="0" nodeType="afterEffect">
                                  <p:stCondLst>
                                    <p:cond delay="0"/>
                                  </p:stCondLst>
                                  <p:childTnLst>
                                    <p:set>
                                      <p:cBhvr>
                                        <p:cTn id="514" dur="1" fill="hold">
                                          <p:stCondLst>
                                            <p:cond delay="0"/>
                                          </p:stCondLst>
                                        </p:cTn>
                                        <p:tgtEl>
                                          <p:spTgt spid="2147"/>
                                        </p:tgtEl>
                                        <p:attrNameLst>
                                          <p:attrName>style.visibility</p:attrName>
                                        </p:attrNameLst>
                                      </p:cBhvr>
                                      <p:to>
                                        <p:strVal val="visible"/>
                                      </p:to>
                                    </p:set>
                                    <p:animEffect transition="in" filter="wipe(left)">
                                      <p:cBhvr>
                                        <p:cTn id="515" dur="2000"/>
                                        <p:tgtEl>
                                          <p:spTgt spid="2147"/>
                                        </p:tgtEl>
                                      </p:cBhvr>
                                    </p:animEffect>
                                  </p:childTnLst>
                                  <p:subTnLst>
                                    <p:audio>
                                      <p:cMediaNode>
                                        <p:cTn display="0" masterRel="sameClick">
                                          <p:stCondLst>
                                            <p:cond evt="begin" delay="0">
                                              <p:tn val="513"/>
                                            </p:cond>
                                          </p:stCondLst>
                                          <p:endCondLst>
                                            <p:cond evt="onStopAudio" delay="0">
                                              <p:tgtEl>
                                                <p:sldTgt/>
                                              </p:tgtEl>
                                            </p:cond>
                                          </p:endCondLst>
                                        </p:cTn>
                                        <p:tgtEl>
                                          <p:sndTgt r:embed="rId6" name="Tank.wav"/>
                                        </p:tgtEl>
                                      </p:cMediaNode>
                                    </p:audio>
                                  </p:subTnLst>
                                </p:cTn>
                              </p:par>
                            </p:childTnLst>
                          </p:cTn>
                        </p:par>
                        <p:par>
                          <p:cTn id="516" fill="hold">
                            <p:stCondLst>
                              <p:cond delay="183000"/>
                            </p:stCondLst>
                            <p:childTnLst>
                              <p:par>
                                <p:cTn id="517" presetID="22" presetClass="entr" presetSubtype="2" fill="hold" grpId="0" nodeType="afterEffect">
                                  <p:stCondLst>
                                    <p:cond delay="0"/>
                                  </p:stCondLst>
                                  <p:childTnLst>
                                    <p:set>
                                      <p:cBhvr>
                                        <p:cTn id="518" dur="1" fill="hold">
                                          <p:stCondLst>
                                            <p:cond delay="0"/>
                                          </p:stCondLst>
                                        </p:cTn>
                                        <p:tgtEl>
                                          <p:spTgt spid="2148"/>
                                        </p:tgtEl>
                                        <p:attrNameLst>
                                          <p:attrName>style.visibility</p:attrName>
                                        </p:attrNameLst>
                                      </p:cBhvr>
                                      <p:to>
                                        <p:strVal val="visible"/>
                                      </p:to>
                                    </p:set>
                                    <p:animEffect transition="in" filter="wipe(right)">
                                      <p:cBhvr>
                                        <p:cTn id="519" dur="2000"/>
                                        <p:tgtEl>
                                          <p:spTgt spid="2148"/>
                                        </p:tgtEl>
                                      </p:cBhvr>
                                    </p:animEffect>
                                  </p:childTnLst>
                                </p:cTn>
                              </p:par>
                            </p:childTnLst>
                          </p:cTn>
                        </p:par>
                        <p:par>
                          <p:cTn id="520" fill="hold">
                            <p:stCondLst>
                              <p:cond delay="185000"/>
                            </p:stCondLst>
                            <p:childTnLst>
                              <p:par>
                                <p:cTn id="521" presetID="22" presetClass="entr" presetSubtype="1" fill="hold" grpId="0" nodeType="afterEffect">
                                  <p:stCondLst>
                                    <p:cond delay="0"/>
                                  </p:stCondLst>
                                  <p:childTnLst>
                                    <p:set>
                                      <p:cBhvr>
                                        <p:cTn id="522" dur="1" fill="hold">
                                          <p:stCondLst>
                                            <p:cond delay="0"/>
                                          </p:stCondLst>
                                        </p:cTn>
                                        <p:tgtEl>
                                          <p:spTgt spid="2149"/>
                                        </p:tgtEl>
                                        <p:attrNameLst>
                                          <p:attrName>style.visibility</p:attrName>
                                        </p:attrNameLst>
                                      </p:cBhvr>
                                      <p:to>
                                        <p:strVal val="visible"/>
                                      </p:to>
                                    </p:set>
                                    <p:animEffect transition="in" filter="wipe(up)">
                                      <p:cBhvr>
                                        <p:cTn id="523" dur="2000"/>
                                        <p:tgtEl>
                                          <p:spTgt spid="2149"/>
                                        </p:tgtEl>
                                      </p:cBhvr>
                                    </p:animEffect>
                                  </p:childTnLst>
                                </p:cTn>
                              </p:par>
                            </p:childTnLst>
                          </p:cTn>
                        </p:par>
                        <p:par>
                          <p:cTn id="524" fill="hold">
                            <p:stCondLst>
                              <p:cond delay="187000"/>
                            </p:stCondLst>
                            <p:childTnLst>
                              <p:par>
                                <p:cTn id="525" presetID="22" presetClass="entr" presetSubtype="1" fill="hold" grpId="0" nodeType="afterEffect">
                                  <p:stCondLst>
                                    <p:cond delay="0"/>
                                  </p:stCondLst>
                                  <p:childTnLst>
                                    <p:set>
                                      <p:cBhvr>
                                        <p:cTn id="526" dur="1" fill="hold">
                                          <p:stCondLst>
                                            <p:cond delay="0"/>
                                          </p:stCondLst>
                                        </p:cTn>
                                        <p:tgtEl>
                                          <p:spTgt spid="2150"/>
                                        </p:tgtEl>
                                        <p:attrNameLst>
                                          <p:attrName>style.visibility</p:attrName>
                                        </p:attrNameLst>
                                      </p:cBhvr>
                                      <p:to>
                                        <p:strVal val="visible"/>
                                      </p:to>
                                    </p:set>
                                    <p:animEffect transition="in" filter="wipe(up)">
                                      <p:cBhvr>
                                        <p:cTn id="527" dur="2000"/>
                                        <p:tgtEl>
                                          <p:spTgt spid="2150"/>
                                        </p:tgtEl>
                                      </p:cBhvr>
                                    </p:animEffect>
                                  </p:childTnLst>
                                </p:cTn>
                              </p:par>
                            </p:childTnLst>
                          </p:cTn>
                        </p:par>
                        <p:par>
                          <p:cTn id="528" fill="hold">
                            <p:stCondLst>
                              <p:cond delay="189000"/>
                            </p:stCondLst>
                            <p:childTnLst>
                              <p:par>
                                <p:cTn id="529" presetID="1" presetClass="entr" presetSubtype="0" fill="hold" grpId="0" nodeType="afterEffect">
                                  <p:stCondLst>
                                    <p:cond delay="0"/>
                                  </p:stCondLst>
                                  <p:childTnLst>
                                    <p:set>
                                      <p:cBhvr>
                                        <p:cTn id="530" dur="1" fill="hold">
                                          <p:stCondLst>
                                            <p:cond delay="0"/>
                                          </p:stCondLst>
                                        </p:cTn>
                                        <p:tgtEl>
                                          <p:spTgt spid="2231"/>
                                        </p:tgtEl>
                                        <p:attrNameLst>
                                          <p:attrName>style.visibility</p:attrName>
                                        </p:attrNameLst>
                                      </p:cBhvr>
                                      <p:to>
                                        <p:strVal val="visible"/>
                                      </p:to>
                                    </p:set>
                                  </p:childTnLst>
                                  <p:subTnLst>
                                    <p:audio>
                                      <p:cMediaNode>
                                        <p:cTn display="0" masterRel="sameClick">
                                          <p:stCondLst>
                                            <p:cond evt="begin" delay="0">
                                              <p:tn val="529"/>
                                            </p:cond>
                                          </p:stCondLst>
                                          <p:endCondLst>
                                            <p:cond evt="onStopAudio" delay="0">
                                              <p:tgtEl>
                                                <p:sldTgt/>
                                              </p:tgtEl>
                                            </p:cond>
                                          </p:endCondLst>
                                        </p:cTn>
                                        <p:tgtEl>
                                          <p:sndTgt r:embed="rId5" name="explode.wav"/>
                                        </p:tgtEl>
                                      </p:cMediaNode>
                                    </p:audio>
                                  </p:subTnLst>
                                </p:cTn>
                              </p:par>
                            </p:childTnLst>
                          </p:cTn>
                        </p:par>
                        <p:par>
                          <p:cTn id="531" fill="hold">
                            <p:stCondLst>
                              <p:cond delay="189000"/>
                            </p:stCondLst>
                            <p:childTnLst>
                              <p:par>
                                <p:cTn id="532" presetID="3" presetClass="exit" presetSubtype="10" fill="hold" grpId="1" nodeType="afterEffect">
                                  <p:stCondLst>
                                    <p:cond delay="0"/>
                                  </p:stCondLst>
                                  <p:childTnLst>
                                    <p:animEffect transition="out" filter="blinds(horizontal)">
                                      <p:cBhvr>
                                        <p:cTn id="533" dur="500"/>
                                        <p:tgtEl>
                                          <p:spTgt spid="2231"/>
                                        </p:tgtEl>
                                      </p:cBhvr>
                                    </p:animEffect>
                                    <p:set>
                                      <p:cBhvr>
                                        <p:cTn id="534" dur="1" fill="hold">
                                          <p:stCondLst>
                                            <p:cond delay="499"/>
                                          </p:stCondLst>
                                        </p:cTn>
                                        <p:tgtEl>
                                          <p:spTgt spid="2231"/>
                                        </p:tgtEl>
                                        <p:attrNameLst>
                                          <p:attrName>style.visibility</p:attrName>
                                        </p:attrNameLst>
                                      </p:cBhvr>
                                      <p:to>
                                        <p:strVal val="hidden"/>
                                      </p:to>
                                    </p:set>
                                  </p:childTnLst>
                                </p:cTn>
                              </p:par>
                            </p:childTnLst>
                          </p:cTn>
                        </p:par>
                        <p:par>
                          <p:cTn id="535" fill="hold">
                            <p:stCondLst>
                              <p:cond delay="189500"/>
                            </p:stCondLst>
                            <p:childTnLst>
                              <p:par>
                                <p:cTn id="536" presetID="1" presetClass="entr" presetSubtype="0" fill="hold" grpId="0" nodeType="afterEffect">
                                  <p:stCondLst>
                                    <p:cond delay="0"/>
                                  </p:stCondLst>
                                  <p:childTnLst>
                                    <p:set>
                                      <p:cBhvr>
                                        <p:cTn id="537" dur="1" fill="hold">
                                          <p:stCondLst>
                                            <p:cond delay="0"/>
                                          </p:stCondLst>
                                        </p:cTn>
                                        <p:tgtEl>
                                          <p:spTgt spid="2232"/>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5" name="explode.wav"/>
                                        </p:tgtEl>
                                      </p:cMediaNode>
                                    </p:audio>
                                  </p:subTnLst>
                                </p:cTn>
                              </p:par>
                            </p:childTnLst>
                          </p:cTn>
                        </p:par>
                        <p:par>
                          <p:cTn id="538" fill="hold">
                            <p:stCondLst>
                              <p:cond delay="189500"/>
                            </p:stCondLst>
                            <p:childTnLst>
                              <p:par>
                                <p:cTn id="539" presetID="3" presetClass="exit" presetSubtype="10" fill="hold" grpId="1" nodeType="afterEffect">
                                  <p:stCondLst>
                                    <p:cond delay="0"/>
                                  </p:stCondLst>
                                  <p:childTnLst>
                                    <p:animEffect transition="out" filter="blinds(horizontal)">
                                      <p:cBhvr>
                                        <p:cTn id="540" dur="500"/>
                                        <p:tgtEl>
                                          <p:spTgt spid="2232"/>
                                        </p:tgtEl>
                                      </p:cBhvr>
                                    </p:animEffect>
                                    <p:set>
                                      <p:cBhvr>
                                        <p:cTn id="541" dur="1" fill="hold">
                                          <p:stCondLst>
                                            <p:cond delay="499"/>
                                          </p:stCondLst>
                                        </p:cTn>
                                        <p:tgtEl>
                                          <p:spTgt spid="2232"/>
                                        </p:tgtEl>
                                        <p:attrNameLst>
                                          <p:attrName>style.visibility</p:attrName>
                                        </p:attrNameLst>
                                      </p:cBhvr>
                                      <p:to>
                                        <p:strVal val="hidden"/>
                                      </p:to>
                                    </p:set>
                                  </p:childTnLst>
                                </p:cTn>
                              </p:par>
                            </p:childTnLst>
                          </p:cTn>
                        </p:par>
                        <p:par>
                          <p:cTn id="542" fill="hold">
                            <p:stCondLst>
                              <p:cond delay="190000"/>
                            </p:stCondLst>
                            <p:childTnLst>
                              <p:par>
                                <p:cTn id="543" presetID="9" presetClass="entr" presetSubtype="0" fill="hold" nodeType="afterEffect">
                                  <p:stCondLst>
                                    <p:cond delay="0"/>
                                  </p:stCondLst>
                                  <p:childTnLst>
                                    <p:set>
                                      <p:cBhvr>
                                        <p:cTn id="544" dur="1" fill="hold">
                                          <p:stCondLst>
                                            <p:cond delay="0"/>
                                          </p:stCondLst>
                                        </p:cTn>
                                        <p:tgtEl>
                                          <p:spTgt spid="2204"/>
                                        </p:tgtEl>
                                        <p:attrNameLst>
                                          <p:attrName>style.visibility</p:attrName>
                                        </p:attrNameLst>
                                      </p:cBhvr>
                                      <p:to>
                                        <p:strVal val="visible"/>
                                      </p:to>
                                    </p:set>
                                    <p:animEffect transition="in" filter="dissolve">
                                      <p:cBhvr>
                                        <p:cTn id="545" dur="1000"/>
                                        <p:tgtEl>
                                          <p:spTgt spid="2204"/>
                                        </p:tgtEl>
                                      </p:cBhvr>
                                    </p:animEffect>
                                  </p:childTnLst>
                                </p:cTn>
                              </p:par>
                            </p:childTnLst>
                          </p:cTn>
                        </p:par>
                        <p:par>
                          <p:cTn id="546" fill="hold">
                            <p:stCondLst>
                              <p:cond delay="191000"/>
                            </p:stCondLst>
                            <p:childTnLst>
                              <p:par>
                                <p:cTn id="547" presetID="9" presetClass="entr" presetSubtype="0" fill="hold" nodeType="afterEffect">
                                  <p:stCondLst>
                                    <p:cond delay="0"/>
                                  </p:stCondLst>
                                  <p:childTnLst>
                                    <p:set>
                                      <p:cBhvr>
                                        <p:cTn id="548" dur="1" fill="hold">
                                          <p:stCondLst>
                                            <p:cond delay="0"/>
                                          </p:stCondLst>
                                        </p:cTn>
                                        <p:tgtEl>
                                          <p:spTgt spid="2"/>
                                        </p:tgtEl>
                                        <p:attrNameLst>
                                          <p:attrName>style.visibility</p:attrName>
                                        </p:attrNameLst>
                                      </p:cBhvr>
                                      <p:to>
                                        <p:strVal val="visible"/>
                                      </p:to>
                                    </p:set>
                                    <p:animEffect transition="in" filter="dissolve">
                                      <p:cBhvr>
                                        <p:cTn id="549" dur="1000"/>
                                        <p:tgtEl>
                                          <p:spTgt spid="2"/>
                                        </p:tgtEl>
                                      </p:cBhvr>
                                    </p:animEffect>
                                  </p:childTnLst>
                                </p:cTn>
                              </p:par>
                            </p:childTnLst>
                          </p:cTn>
                        </p:par>
                        <p:par>
                          <p:cTn id="550" fill="hold">
                            <p:stCondLst>
                              <p:cond delay="192000"/>
                            </p:stCondLst>
                            <p:childTnLst>
                              <p:par>
                                <p:cTn id="551" presetID="9" presetClass="exit" presetSubtype="0" fill="hold" grpId="1" nodeType="afterEffect">
                                  <p:stCondLst>
                                    <p:cond delay="0"/>
                                  </p:stCondLst>
                                  <p:childTnLst>
                                    <p:animEffect transition="out" filter="dissolve">
                                      <p:cBhvr>
                                        <p:cTn id="552" dur="500"/>
                                        <p:tgtEl>
                                          <p:spTgt spid="2147"/>
                                        </p:tgtEl>
                                      </p:cBhvr>
                                    </p:animEffect>
                                    <p:set>
                                      <p:cBhvr>
                                        <p:cTn id="553" dur="1" fill="hold">
                                          <p:stCondLst>
                                            <p:cond delay="499"/>
                                          </p:stCondLst>
                                        </p:cTn>
                                        <p:tgtEl>
                                          <p:spTgt spid="2147"/>
                                        </p:tgtEl>
                                        <p:attrNameLst>
                                          <p:attrName>style.visibility</p:attrName>
                                        </p:attrNameLst>
                                      </p:cBhvr>
                                      <p:to>
                                        <p:strVal val="hidden"/>
                                      </p:to>
                                    </p:set>
                                  </p:childTnLst>
                                </p:cTn>
                              </p:par>
                            </p:childTnLst>
                          </p:cTn>
                        </p:par>
                        <p:par>
                          <p:cTn id="554" fill="hold">
                            <p:stCondLst>
                              <p:cond delay="192500"/>
                            </p:stCondLst>
                            <p:childTnLst>
                              <p:par>
                                <p:cTn id="555" presetID="9" presetClass="exit" presetSubtype="0" fill="hold" grpId="1" nodeType="afterEffect">
                                  <p:stCondLst>
                                    <p:cond delay="0"/>
                                  </p:stCondLst>
                                  <p:childTnLst>
                                    <p:animEffect transition="out" filter="dissolve">
                                      <p:cBhvr>
                                        <p:cTn id="556" dur="500"/>
                                        <p:tgtEl>
                                          <p:spTgt spid="2148"/>
                                        </p:tgtEl>
                                      </p:cBhvr>
                                    </p:animEffect>
                                    <p:set>
                                      <p:cBhvr>
                                        <p:cTn id="557" dur="1" fill="hold">
                                          <p:stCondLst>
                                            <p:cond delay="499"/>
                                          </p:stCondLst>
                                        </p:cTn>
                                        <p:tgtEl>
                                          <p:spTgt spid="2148"/>
                                        </p:tgtEl>
                                        <p:attrNameLst>
                                          <p:attrName>style.visibility</p:attrName>
                                        </p:attrNameLst>
                                      </p:cBhvr>
                                      <p:to>
                                        <p:strVal val="hidden"/>
                                      </p:to>
                                    </p:set>
                                  </p:childTnLst>
                                </p:cTn>
                              </p:par>
                            </p:childTnLst>
                          </p:cTn>
                        </p:par>
                        <p:par>
                          <p:cTn id="558" fill="hold">
                            <p:stCondLst>
                              <p:cond delay="193000"/>
                            </p:stCondLst>
                            <p:childTnLst>
                              <p:par>
                                <p:cTn id="559" presetID="0" presetClass="path" presetSubtype="0" accel="50000" decel="50000" fill="hold" nodeType="afterEffect">
                                  <p:stCondLst>
                                    <p:cond delay="0"/>
                                  </p:stCondLst>
                                  <p:childTnLst>
                                    <p:animMotion origin="layout" path="M 4.16667E-6 7.40741E-7 L 0.02083 0.0625 L 0.06823 0.13356 " pathEditMode="relative" rAng="0" ptsTypes="AAA">
                                      <p:cBhvr>
                                        <p:cTn id="560" dur="2000" fill="hold"/>
                                        <p:tgtEl>
                                          <p:spTgt spid="2146"/>
                                        </p:tgtEl>
                                        <p:attrNameLst>
                                          <p:attrName>ppt_x</p:attrName>
                                          <p:attrName>ppt_y</p:attrName>
                                        </p:attrNameLst>
                                      </p:cBhvr>
                                      <p:rCtr x="3403" y="6667"/>
                                    </p:animMotion>
                                  </p:childTnLst>
                                </p:cTn>
                              </p:par>
                            </p:childTnLst>
                          </p:cTn>
                        </p:par>
                        <p:par>
                          <p:cTn id="561" fill="hold">
                            <p:stCondLst>
                              <p:cond delay="195000"/>
                            </p:stCondLst>
                            <p:childTnLst>
                              <p:par>
                                <p:cTn id="562" presetID="9" presetClass="entr" presetSubtype="0" fill="hold" nodeType="afterEffect">
                                  <p:stCondLst>
                                    <p:cond delay="0"/>
                                  </p:stCondLst>
                                  <p:childTnLst>
                                    <p:set>
                                      <p:cBhvr>
                                        <p:cTn id="563" dur="1" fill="hold">
                                          <p:stCondLst>
                                            <p:cond delay="0"/>
                                          </p:stCondLst>
                                        </p:cTn>
                                        <p:tgtEl>
                                          <p:spTgt spid="3"/>
                                        </p:tgtEl>
                                        <p:attrNameLst>
                                          <p:attrName>style.visibility</p:attrName>
                                        </p:attrNameLst>
                                      </p:cBhvr>
                                      <p:to>
                                        <p:strVal val="visible"/>
                                      </p:to>
                                    </p:set>
                                    <p:animEffect transition="in" filter="dissolve">
                                      <p:cBhvr>
                                        <p:cTn id="564" dur="1000"/>
                                        <p:tgtEl>
                                          <p:spTgt spid="3"/>
                                        </p:tgtEl>
                                      </p:cBhvr>
                                    </p:animEffect>
                                  </p:childTnLst>
                                </p:cTn>
                              </p:par>
                            </p:childTnLst>
                          </p:cTn>
                        </p:par>
                        <p:par>
                          <p:cTn id="565" fill="hold">
                            <p:stCondLst>
                              <p:cond delay="196000"/>
                            </p:stCondLst>
                            <p:childTnLst>
                              <p:par>
                                <p:cTn id="566" presetID="9" presetClass="entr" presetSubtype="0" fill="hold" nodeType="afterEffect">
                                  <p:stCondLst>
                                    <p:cond delay="0"/>
                                  </p:stCondLst>
                                  <p:childTnLst>
                                    <p:set>
                                      <p:cBhvr>
                                        <p:cTn id="567" dur="1" fill="hold">
                                          <p:stCondLst>
                                            <p:cond delay="0"/>
                                          </p:stCondLst>
                                        </p:cTn>
                                        <p:tgtEl>
                                          <p:spTgt spid="2205"/>
                                        </p:tgtEl>
                                        <p:attrNameLst>
                                          <p:attrName>style.visibility</p:attrName>
                                        </p:attrNameLst>
                                      </p:cBhvr>
                                      <p:to>
                                        <p:strVal val="visible"/>
                                      </p:to>
                                    </p:set>
                                    <p:animEffect transition="in" filter="dissolve">
                                      <p:cBhvr>
                                        <p:cTn id="568" dur="1000"/>
                                        <p:tgtEl>
                                          <p:spTgt spid="2205"/>
                                        </p:tgtEl>
                                      </p:cBhvr>
                                    </p:animEffect>
                                  </p:childTnLst>
                                </p:cTn>
                              </p:par>
                            </p:childTnLst>
                          </p:cTn>
                        </p:par>
                        <p:par>
                          <p:cTn id="569" fill="hold">
                            <p:stCondLst>
                              <p:cond delay="197000"/>
                            </p:stCondLst>
                            <p:childTnLst>
                              <p:par>
                                <p:cTn id="570" presetID="9" presetClass="exit" presetSubtype="0" fill="hold" grpId="1" nodeType="afterEffect">
                                  <p:stCondLst>
                                    <p:cond delay="0"/>
                                  </p:stCondLst>
                                  <p:childTnLst>
                                    <p:animEffect transition="out" filter="dissolve">
                                      <p:cBhvr>
                                        <p:cTn id="571" dur="500"/>
                                        <p:tgtEl>
                                          <p:spTgt spid="2149"/>
                                        </p:tgtEl>
                                      </p:cBhvr>
                                    </p:animEffect>
                                    <p:set>
                                      <p:cBhvr>
                                        <p:cTn id="572" dur="1" fill="hold">
                                          <p:stCondLst>
                                            <p:cond delay="499"/>
                                          </p:stCondLst>
                                        </p:cTn>
                                        <p:tgtEl>
                                          <p:spTgt spid="2149"/>
                                        </p:tgtEl>
                                        <p:attrNameLst>
                                          <p:attrName>style.visibility</p:attrName>
                                        </p:attrNameLst>
                                      </p:cBhvr>
                                      <p:to>
                                        <p:strVal val="hidden"/>
                                      </p:to>
                                    </p:set>
                                  </p:childTnLst>
                                </p:cTn>
                              </p:par>
                            </p:childTnLst>
                          </p:cTn>
                        </p:par>
                        <p:par>
                          <p:cTn id="573" fill="hold">
                            <p:stCondLst>
                              <p:cond delay="197500"/>
                            </p:stCondLst>
                            <p:childTnLst>
                              <p:par>
                                <p:cTn id="574" presetID="9" presetClass="exit" presetSubtype="0" fill="hold" grpId="1" nodeType="afterEffect">
                                  <p:stCondLst>
                                    <p:cond delay="0"/>
                                  </p:stCondLst>
                                  <p:childTnLst>
                                    <p:animEffect transition="out" filter="dissolve">
                                      <p:cBhvr>
                                        <p:cTn id="575" dur="500"/>
                                        <p:tgtEl>
                                          <p:spTgt spid="2150"/>
                                        </p:tgtEl>
                                      </p:cBhvr>
                                    </p:animEffect>
                                    <p:set>
                                      <p:cBhvr>
                                        <p:cTn id="576" dur="1" fill="hold">
                                          <p:stCondLst>
                                            <p:cond delay="499"/>
                                          </p:stCondLst>
                                        </p:cTn>
                                        <p:tgtEl>
                                          <p:spTgt spid="2150"/>
                                        </p:tgtEl>
                                        <p:attrNameLst>
                                          <p:attrName>style.visibility</p:attrName>
                                        </p:attrNameLst>
                                      </p:cBhvr>
                                      <p:to>
                                        <p:strVal val="hidden"/>
                                      </p:to>
                                    </p:set>
                                  </p:childTnLst>
                                </p:cTn>
                              </p:par>
                            </p:childTnLst>
                          </p:cTn>
                        </p:par>
                        <p:par>
                          <p:cTn id="577" fill="hold">
                            <p:stCondLst>
                              <p:cond delay="198000"/>
                            </p:stCondLst>
                            <p:childTnLst>
                              <p:par>
                                <p:cTn id="578" presetID="9" presetClass="exit" presetSubtype="0" fill="hold" nodeType="afterEffect">
                                  <p:stCondLst>
                                    <p:cond delay="0"/>
                                  </p:stCondLst>
                                  <p:childTnLst>
                                    <p:animEffect transition="out" filter="dissolve">
                                      <p:cBhvr>
                                        <p:cTn id="579" dur="500"/>
                                        <p:tgtEl>
                                          <p:spTgt spid="2143"/>
                                        </p:tgtEl>
                                      </p:cBhvr>
                                    </p:animEffect>
                                    <p:set>
                                      <p:cBhvr>
                                        <p:cTn id="580" dur="1" fill="hold">
                                          <p:stCondLst>
                                            <p:cond delay="499"/>
                                          </p:stCondLst>
                                        </p:cTn>
                                        <p:tgtEl>
                                          <p:spTgt spid="2143"/>
                                        </p:tgtEl>
                                        <p:attrNameLst>
                                          <p:attrName>style.visibility</p:attrName>
                                        </p:attrNameLst>
                                      </p:cBhvr>
                                      <p:to>
                                        <p:strVal val="hidden"/>
                                      </p:to>
                                    </p:set>
                                  </p:childTnLst>
                                </p:cTn>
                              </p:par>
                            </p:childTnLst>
                          </p:cTn>
                        </p:par>
                        <p:par>
                          <p:cTn id="581" fill="hold">
                            <p:stCondLst>
                              <p:cond delay="198500"/>
                            </p:stCondLst>
                            <p:childTnLst>
                              <p:par>
                                <p:cTn id="582" presetID="9" presetClass="exit" presetSubtype="0" fill="hold" nodeType="afterEffect">
                                  <p:stCondLst>
                                    <p:cond delay="0"/>
                                  </p:stCondLst>
                                  <p:childTnLst>
                                    <p:animEffect transition="out" filter="dissolve">
                                      <p:cBhvr>
                                        <p:cTn id="583" dur="500"/>
                                        <p:tgtEl>
                                          <p:spTgt spid="2144"/>
                                        </p:tgtEl>
                                      </p:cBhvr>
                                    </p:animEffect>
                                    <p:set>
                                      <p:cBhvr>
                                        <p:cTn id="584" dur="1" fill="hold">
                                          <p:stCondLst>
                                            <p:cond delay="499"/>
                                          </p:stCondLst>
                                        </p:cTn>
                                        <p:tgtEl>
                                          <p:spTgt spid="2144"/>
                                        </p:tgtEl>
                                        <p:attrNameLst>
                                          <p:attrName>style.visibility</p:attrName>
                                        </p:attrNameLst>
                                      </p:cBhvr>
                                      <p:to>
                                        <p:strVal val="hidden"/>
                                      </p:to>
                                    </p:set>
                                  </p:childTnLst>
                                </p:cTn>
                              </p:par>
                            </p:childTnLst>
                          </p:cTn>
                        </p:par>
                        <p:par>
                          <p:cTn id="585" fill="hold">
                            <p:stCondLst>
                              <p:cond delay="199000"/>
                            </p:stCondLst>
                            <p:childTnLst>
                              <p:par>
                                <p:cTn id="586" presetID="9" presetClass="exit" presetSubtype="0" fill="hold" nodeType="afterEffect">
                                  <p:stCondLst>
                                    <p:cond delay="0"/>
                                  </p:stCondLst>
                                  <p:childTnLst>
                                    <p:animEffect transition="out" filter="dissolve">
                                      <p:cBhvr>
                                        <p:cTn id="587" dur="500"/>
                                        <p:tgtEl>
                                          <p:spTgt spid="2145"/>
                                        </p:tgtEl>
                                      </p:cBhvr>
                                    </p:animEffect>
                                    <p:set>
                                      <p:cBhvr>
                                        <p:cTn id="588" dur="1" fill="hold">
                                          <p:stCondLst>
                                            <p:cond delay="499"/>
                                          </p:stCondLst>
                                        </p:cTn>
                                        <p:tgtEl>
                                          <p:spTgt spid="2145"/>
                                        </p:tgtEl>
                                        <p:attrNameLst>
                                          <p:attrName>style.visibility</p:attrName>
                                        </p:attrNameLst>
                                      </p:cBhvr>
                                      <p:to>
                                        <p:strVal val="hidden"/>
                                      </p:to>
                                    </p:set>
                                  </p:childTnLst>
                                </p:cTn>
                              </p:par>
                            </p:childTnLst>
                          </p:cTn>
                        </p:par>
                        <p:par>
                          <p:cTn id="589" fill="hold">
                            <p:stCondLst>
                              <p:cond delay="199500"/>
                            </p:stCondLst>
                            <p:childTnLst>
                              <p:par>
                                <p:cTn id="590" presetID="9" presetClass="entr" presetSubtype="0" fill="hold" grpId="0" nodeType="afterEffect">
                                  <p:stCondLst>
                                    <p:cond delay="0"/>
                                  </p:stCondLst>
                                  <p:childTnLst>
                                    <p:set>
                                      <p:cBhvr>
                                        <p:cTn id="591" dur="1" fill="hold">
                                          <p:stCondLst>
                                            <p:cond delay="0"/>
                                          </p:stCondLst>
                                        </p:cTn>
                                        <p:tgtEl>
                                          <p:spTgt spid="2185"/>
                                        </p:tgtEl>
                                        <p:attrNameLst>
                                          <p:attrName>style.visibility</p:attrName>
                                        </p:attrNameLst>
                                      </p:cBhvr>
                                      <p:to>
                                        <p:strVal val="visible"/>
                                      </p:to>
                                    </p:set>
                                    <p:animEffect transition="in" filter="dissolve">
                                      <p:cBhvr>
                                        <p:cTn id="592" dur="500"/>
                                        <p:tgtEl>
                                          <p:spTgt spid="2185"/>
                                        </p:tgtEl>
                                      </p:cBhvr>
                                    </p:animEffect>
                                  </p:childTnLst>
                                </p:cTn>
                              </p:par>
                            </p:childTnLst>
                          </p:cTn>
                        </p:par>
                        <p:par>
                          <p:cTn id="593" fill="hold">
                            <p:stCondLst>
                              <p:cond delay="200000"/>
                            </p:stCondLst>
                            <p:childTnLst>
                              <p:par>
                                <p:cTn id="594" presetID="0" presetClass="path" presetSubtype="0" accel="50000" decel="50000" fill="hold" grpId="1" nodeType="afterEffect">
                                  <p:stCondLst>
                                    <p:cond delay="0"/>
                                  </p:stCondLst>
                                  <p:childTnLst>
                                    <p:animMotion origin="layout" path="M -5.55556E-7 -3.33333E-6 L 0.01771 0.04028 L 0.04063 0.05185 L 0.06771 0.05509 " pathEditMode="relative" ptsTypes="AAAA">
                                      <p:cBhvr>
                                        <p:cTn id="595" dur="2000" fill="hold"/>
                                        <p:tgtEl>
                                          <p:spTgt spid="2185"/>
                                        </p:tgtEl>
                                        <p:attrNameLst>
                                          <p:attrName>ppt_x</p:attrName>
                                          <p:attrName>ppt_y</p:attrName>
                                        </p:attrNameLst>
                                      </p:cBhvr>
                                    </p:animMotion>
                                  </p:childTnLst>
                                  <p:subTnLst>
                                    <p:audio>
                                      <p:cMediaNode>
                                        <p:cTn display="0" masterRel="sameClick">
                                          <p:stCondLst>
                                            <p:cond evt="begin" delay="0">
                                              <p:tn val="594"/>
                                            </p:cond>
                                          </p:stCondLst>
                                          <p:endCondLst>
                                            <p:cond evt="onStopAudio" delay="0">
                                              <p:tgtEl>
                                                <p:sldTgt/>
                                              </p:tgtEl>
                                            </p:cond>
                                          </p:endCondLst>
                                        </p:cTn>
                                        <p:tgtEl>
                                          <p:sndTgt r:embed="rId9" name="airplanes.wav"/>
                                        </p:tgtEl>
                                      </p:cMediaNode>
                                    </p:audio>
                                  </p:subTnLst>
                                </p:cTn>
                              </p:par>
                            </p:childTnLst>
                          </p:cTn>
                        </p:par>
                        <p:par>
                          <p:cTn id="596" fill="hold">
                            <p:stCondLst>
                              <p:cond delay="202000"/>
                            </p:stCondLst>
                            <p:childTnLst>
                              <p:par>
                                <p:cTn id="597" presetID="22" presetClass="entr" presetSubtype="1" fill="hold" nodeType="afterEffect">
                                  <p:stCondLst>
                                    <p:cond delay="0"/>
                                  </p:stCondLst>
                                  <p:childTnLst>
                                    <p:set>
                                      <p:cBhvr>
                                        <p:cTn id="598" dur="1" fill="hold">
                                          <p:stCondLst>
                                            <p:cond delay="0"/>
                                          </p:stCondLst>
                                        </p:cTn>
                                        <p:tgtEl>
                                          <p:spTgt spid="5"/>
                                        </p:tgtEl>
                                        <p:attrNameLst>
                                          <p:attrName>style.visibility</p:attrName>
                                        </p:attrNameLst>
                                      </p:cBhvr>
                                      <p:to>
                                        <p:strVal val="visible"/>
                                      </p:to>
                                    </p:set>
                                    <p:animEffect transition="in" filter="wipe(up)">
                                      <p:cBhvr>
                                        <p:cTn id="599" dur="1000"/>
                                        <p:tgtEl>
                                          <p:spTgt spid="5"/>
                                        </p:tgtEl>
                                      </p:cBhvr>
                                    </p:animEffect>
                                  </p:childTnLst>
                                </p:cTn>
                              </p:par>
                            </p:childTnLst>
                          </p:cTn>
                        </p:par>
                        <p:par>
                          <p:cTn id="600" fill="hold">
                            <p:stCondLst>
                              <p:cond delay="203000"/>
                            </p:stCondLst>
                            <p:childTnLst>
                              <p:par>
                                <p:cTn id="601" presetID="9" presetClass="exit" presetSubtype="0" fill="hold" grpId="2" nodeType="afterEffect">
                                  <p:stCondLst>
                                    <p:cond delay="0"/>
                                  </p:stCondLst>
                                  <p:childTnLst>
                                    <p:animEffect transition="out" filter="dissolve">
                                      <p:cBhvr>
                                        <p:cTn id="602" dur="1000"/>
                                        <p:tgtEl>
                                          <p:spTgt spid="2185"/>
                                        </p:tgtEl>
                                      </p:cBhvr>
                                    </p:animEffect>
                                    <p:set>
                                      <p:cBhvr>
                                        <p:cTn id="603" dur="1" fill="hold">
                                          <p:stCondLst>
                                            <p:cond delay="999"/>
                                          </p:stCondLst>
                                        </p:cTn>
                                        <p:tgtEl>
                                          <p:spTgt spid="2185"/>
                                        </p:tgtEl>
                                        <p:attrNameLst>
                                          <p:attrName>style.visibility</p:attrName>
                                        </p:attrNameLst>
                                      </p:cBhvr>
                                      <p:to>
                                        <p:strVal val="hidden"/>
                                      </p:to>
                                    </p:set>
                                  </p:childTnLst>
                                </p:cTn>
                              </p:par>
                            </p:childTnLst>
                          </p:cTn>
                        </p:par>
                        <p:par>
                          <p:cTn id="604" fill="hold">
                            <p:stCondLst>
                              <p:cond delay="204000"/>
                            </p:stCondLst>
                            <p:childTnLst>
                              <p:par>
                                <p:cTn id="605" presetID="22" presetClass="entr" presetSubtype="1" fill="hold" nodeType="afterEffect">
                                  <p:stCondLst>
                                    <p:cond delay="0"/>
                                  </p:stCondLst>
                                  <p:childTnLst>
                                    <p:set>
                                      <p:cBhvr>
                                        <p:cTn id="606" dur="1" fill="hold">
                                          <p:stCondLst>
                                            <p:cond delay="0"/>
                                          </p:stCondLst>
                                        </p:cTn>
                                        <p:tgtEl>
                                          <p:spTgt spid="6"/>
                                        </p:tgtEl>
                                        <p:attrNameLst>
                                          <p:attrName>style.visibility</p:attrName>
                                        </p:attrNameLst>
                                      </p:cBhvr>
                                      <p:to>
                                        <p:strVal val="visible"/>
                                      </p:to>
                                    </p:set>
                                    <p:animEffect transition="in" filter="wipe(up)">
                                      <p:cBhvr>
                                        <p:cTn id="607" dur="1000"/>
                                        <p:tgtEl>
                                          <p:spTgt spid="6"/>
                                        </p:tgtEl>
                                      </p:cBhvr>
                                    </p:animEffect>
                                  </p:childTnLst>
                                </p:cTn>
                              </p:par>
                            </p:childTnLst>
                          </p:cTn>
                        </p:par>
                        <p:par>
                          <p:cTn id="608" fill="hold">
                            <p:stCondLst>
                              <p:cond delay="205000"/>
                            </p:stCondLst>
                            <p:childTnLst>
                              <p:par>
                                <p:cTn id="609" presetID="22" presetClass="entr" presetSubtype="1" fill="hold" nodeType="afterEffect">
                                  <p:stCondLst>
                                    <p:cond delay="0"/>
                                  </p:stCondLst>
                                  <p:childTnLst>
                                    <p:set>
                                      <p:cBhvr>
                                        <p:cTn id="610" dur="1" fill="hold">
                                          <p:stCondLst>
                                            <p:cond delay="0"/>
                                          </p:stCondLst>
                                        </p:cTn>
                                        <p:tgtEl>
                                          <p:spTgt spid="7"/>
                                        </p:tgtEl>
                                        <p:attrNameLst>
                                          <p:attrName>style.visibility</p:attrName>
                                        </p:attrNameLst>
                                      </p:cBhvr>
                                      <p:to>
                                        <p:strVal val="visible"/>
                                      </p:to>
                                    </p:set>
                                    <p:animEffect transition="in" filter="wipe(up)">
                                      <p:cBhvr>
                                        <p:cTn id="611" dur="1000"/>
                                        <p:tgtEl>
                                          <p:spTgt spid="7"/>
                                        </p:tgtEl>
                                      </p:cBhvr>
                                    </p:animEffect>
                                  </p:childTnLst>
                                </p:cTn>
                              </p:par>
                            </p:childTnLst>
                          </p:cTn>
                        </p:par>
                        <p:par>
                          <p:cTn id="612" fill="hold">
                            <p:stCondLst>
                              <p:cond delay="206000"/>
                            </p:stCondLst>
                            <p:childTnLst>
                              <p:par>
                                <p:cTn id="613" presetID="1" presetClass="entr" presetSubtype="0" fill="hold" grpId="0" nodeType="afterEffect">
                                  <p:stCondLst>
                                    <p:cond delay="0"/>
                                  </p:stCondLst>
                                  <p:childTnLst>
                                    <p:set>
                                      <p:cBhvr>
                                        <p:cTn id="614" dur="1" fill="hold">
                                          <p:stCondLst>
                                            <p:cond delay="0"/>
                                          </p:stCondLst>
                                        </p:cTn>
                                        <p:tgtEl>
                                          <p:spTgt spid="2233"/>
                                        </p:tgtEl>
                                        <p:attrNameLst>
                                          <p:attrName>style.visibility</p:attrName>
                                        </p:attrNameLst>
                                      </p:cBhvr>
                                      <p:to>
                                        <p:strVal val="visible"/>
                                      </p:to>
                                    </p:set>
                                  </p:childTnLst>
                                  <p:subTnLst>
                                    <p:audio>
                                      <p:cMediaNode>
                                        <p:cTn display="0" masterRel="sameClick">
                                          <p:stCondLst>
                                            <p:cond evt="begin" delay="0">
                                              <p:tn val="613"/>
                                            </p:cond>
                                          </p:stCondLst>
                                          <p:endCondLst>
                                            <p:cond evt="onStopAudio" delay="0">
                                              <p:tgtEl>
                                                <p:sldTgt/>
                                              </p:tgtEl>
                                            </p:cond>
                                          </p:endCondLst>
                                        </p:cTn>
                                        <p:tgtEl>
                                          <p:sndTgt r:embed="rId5" name="explode.wav"/>
                                        </p:tgtEl>
                                      </p:cMediaNode>
                                    </p:audio>
                                  </p:subTnLst>
                                </p:cTn>
                              </p:par>
                            </p:childTnLst>
                          </p:cTn>
                        </p:par>
                        <p:par>
                          <p:cTn id="615" fill="hold">
                            <p:stCondLst>
                              <p:cond delay="206000"/>
                            </p:stCondLst>
                            <p:childTnLst>
                              <p:par>
                                <p:cTn id="616" presetID="3" presetClass="exit" presetSubtype="10" fill="hold" grpId="1" nodeType="afterEffect">
                                  <p:stCondLst>
                                    <p:cond delay="0"/>
                                  </p:stCondLst>
                                  <p:childTnLst>
                                    <p:animEffect transition="out" filter="blinds(horizontal)">
                                      <p:cBhvr>
                                        <p:cTn id="617" dur="500"/>
                                        <p:tgtEl>
                                          <p:spTgt spid="2233"/>
                                        </p:tgtEl>
                                      </p:cBhvr>
                                    </p:animEffect>
                                    <p:set>
                                      <p:cBhvr>
                                        <p:cTn id="618" dur="1" fill="hold">
                                          <p:stCondLst>
                                            <p:cond delay="499"/>
                                          </p:stCondLst>
                                        </p:cTn>
                                        <p:tgtEl>
                                          <p:spTgt spid="2233"/>
                                        </p:tgtEl>
                                        <p:attrNameLst>
                                          <p:attrName>style.visibility</p:attrName>
                                        </p:attrNameLst>
                                      </p:cBhvr>
                                      <p:to>
                                        <p:strVal val="hidden"/>
                                      </p:to>
                                    </p:set>
                                  </p:childTnLst>
                                </p:cTn>
                              </p:par>
                            </p:childTnLst>
                          </p:cTn>
                        </p:par>
                        <p:par>
                          <p:cTn id="619" fill="hold">
                            <p:stCondLst>
                              <p:cond delay="206500"/>
                            </p:stCondLst>
                            <p:childTnLst>
                              <p:par>
                                <p:cTn id="620" presetID="9" presetClass="exit" presetSubtype="0" fill="hold" nodeType="afterEffect">
                                  <p:stCondLst>
                                    <p:cond delay="0"/>
                                  </p:stCondLst>
                                  <p:childTnLst>
                                    <p:animEffect transition="out" filter="dissolve">
                                      <p:cBhvr>
                                        <p:cTn id="621" dur="1000"/>
                                        <p:tgtEl>
                                          <p:spTgt spid="7"/>
                                        </p:tgtEl>
                                      </p:cBhvr>
                                    </p:animEffect>
                                    <p:set>
                                      <p:cBhvr>
                                        <p:cTn id="622" dur="1" fill="hold">
                                          <p:stCondLst>
                                            <p:cond delay="999"/>
                                          </p:stCondLst>
                                        </p:cTn>
                                        <p:tgtEl>
                                          <p:spTgt spid="7"/>
                                        </p:tgtEl>
                                        <p:attrNameLst>
                                          <p:attrName>style.visibility</p:attrName>
                                        </p:attrNameLst>
                                      </p:cBhvr>
                                      <p:to>
                                        <p:strVal val="hidden"/>
                                      </p:to>
                                    </p:set>
                                  </p:childTnLst>
                                </p:cTn>
                              </p:par>
                            </p:childTnLst>
                          </p:cTn>
                        </p:par>
                        <p:par>
                          <p:cTn id="623" fill="hold">
                            <p:stCondLst>
                              <p:cond delay="207500"/>
                            </p:stCondLst>
                            <p:childTnLst>
                              <p:par>
                                <p:cTn id="624" presetID="9" presetClass="exit" presetSubtype="0" fill="hold" nodeType="afterEffect">
                                  <p:stCondLst>
                                    <p:cond delay="0"/>
                                  </p:stCondLst>
                                  <p:childTnLst>
                                    <p:animEffect transition="out" filter="dissolve">
                                      <p:cBhvr>
                                        <p:cTn id="625" dur="1000"/>
                                        <p:tgtEl>
                                          <p:spTgt spid="6"/>
                                        </p:tgtEl>
                                      </p:cBhvr>
                                    </p:animEffect>
                                    <p:set>
                                      <p:cBhvr>
                                        <p:cTn id="626" dur="1" fill="hold">
                                          <p:stCondLst>
                                            <p:cond delay="999"/>
                                          </p:stCondLst>
                                        </p:cTn>
                                        <p:tgtEl>
                                          <p:spTgt spid="6"/>
                                        </p:tgtEl>
                                        <p:attrNameLst>
                                          <p:attrName>style.visibility</p:attrName>
                                        </p:attrNameLst>
                                      </p:cBhvr>
                                      <p:to>
                                        <p:strVal val="hidden"/>
                                      </p:to>
                                    </p:set>
                                  </p:childTnLst>
                                </p:cTn>
                              </p:par>
                            </p:childTnLst>
                          </p:cTn>
                        </p:par>
                        <p:par>
                          <p:cTn id="627" fill="hold">
                            <p:stCondLst>
                              <p:cond delay="208500"/>
                            </p:stCondLst>
                            <p:childTnLst>
                              <p:par>
                                <p:cTn id="628" presetID="9" presetClass="exit" presetSubtype="0" fill="hold" nodeType="afterEffect">
                                  <p:stCondLst>
                                    <p:cond delay="0"/>
                                  </p:stCondLst>
                                  <p:childTnLst>
                                    <p:animEffect transition="out" filter="dissolve">
                                      <p:cBhvr>
                                        <p:cTn id="629" dur="1000"/>
                                        <p:tgtEl>
                                          <p:spTgt spid="5"/>
                                        </p:tgtEl>
                                      </p:cBhvr>
                                    </p:animEffect>
                                    <p:set>
                                      <p:cBhvr>
                                        <p:cTn id="630" dur="1" fill="hold">
                                          <p:stCondLst>
                                            <p:cond delay="999"/>
                                          </p:stCondLst>
                                        </p:cTn>
                                        <p:tgtEl>
                                          <p:spTgt spid="5"/>
                                        </p:tgtEl>
                                        <p:attrNameLst>
                                          <p:attrName>style.visibility</p:attrName>
                                        </p:attrNameLst>
                                      </p:cBhvr>
                                      <p:to>
                                        <p:strVal val="hidden"/>
                                      </p:to>
                                    </p:set>
                                  </p:childTnLst>
                                </p:cTn>
                              </p:par>
                            </p:childTnLst>
                          </p:cTn>
                        </p:par>
                        <p:par>
                          <p:cTn id="631" fill="hold">
                            <p:stCondLst>
                              <p:cond delay="209500"/>
                            </p:stCondLst>
                            <p:childTnLst>
                              <p:par>
                                <p:cTn id="632" presetID="9" presetClass="entr" presetSubtype="0" fill="hold" grpId="0" nodeType="afterEffect">
                                  <p:stCondLst>
                                    <p:cond delay="0"/>
                                  </p:stCondLst>
                                  <p:childTnLst>
                                    <p:set>
                                      <p:cBhvr>
                                        <p:cTn id="633" dur="1" fill="hold">
                                          <p:stCondLst>
                                            <p:cond delay="0"/>
                                          </p:stCondLst>
                                        </p:cTn>
                                        <p:tgtEl>
                                          <p:spTgt spid="2183"/>
                                        </p:tgtEl>
                                        <p:attrNameLst>
                                          <p:attrName>style.visibility</p:attrName>
                                        </p:attrNameLst>
                                      </p:cBhvr>
                                      <p:to>
                                        <p:strVal val="visible"/>
                                      </p:to>
                                    </p:set>
                                    <p:animEffect transition="in" filter="dissolve">
                                      <p:cBhvr>
                                        <p:cTn id="634" dur="2000"/>
                                        <p:tgtEl>
                                          <p:spTgt spid="2183"/>
                                        </p:tgtEl>
                                      </p:cBhvr>
                                    </p:animEffect>
                                  </p:childTnLst>
                                </p:cTn>
                              </p:par>
                            </p:childTnLst>
                          </p:cTn>
                        </p:par>
                        <p:par>
                          <p:cTn id="635" fill="hold">
                            <p:stCondLst>
                              <p:cond delay="211500"/>
                            </p:stCondLst>
                            <p:childTnLst>
                              <p:par>
                                <p:cTn id="636" presetID="9" presetClass="entr" presetSubtype="0" fill="hold" nodeType="afterEffect">
                                  <p:stCondLst>
                                    <p:cond delay="0"/>
                                  </p:stCondLst>
                                  <p:childTnLst>
                                    <p:set>
                                      <p:cBhvr>
                                        <p:cTn id="637" dur="1" fill="hold">
                                          <p:stCondLst>
                                            <p:cond delay="0"/>
                                          </p:stCondLst>
                                        </p:cTn>
                                        <p:tgtEl>
                                          <p:spTgt spid="2206"/>
                                        </p:tgtEl>
                                        <p:attrNameLst>
                                          <p:attrName>style.visibility</p:attrName>
                                        </p:attrNameLst>
                                      </p:cBhvr>
                                      <p:to>
                                        <p:strVal val="visible"/>
                                      </p:to>
                                    </p:set>
                                    <p:animEffect transition="in" filter="dissolve">
                                      <p:cBhvr>
                                        <p:cTn id="638" dur="2000"/>
                                        <p:tgtEl>
                                          <p:spTgt spid="2206"/>
                                        </p:tgtEl>
                                      </p:cBhvr>
                                    </p:animEffect>
                                  </p:childTnLst>
                                </p:cTn>
                              </p:par>
                            </p:childTnLst>
                          </p:cTn>
                        </p:par>
                        <p:par>
                          <p:cTn id="639" fill="hold">
                            <p:stCondLst>
                              <p:cond delay="213500"/>
                            </p:stCondLst>
                            <p:childTnLst>
                              <p:par>
                                <p:cTn id="640" presetID="9" presetClass="exit" presetSubtype="0" fill="hold" nodeType="afterEffect">
                                  <p:stCondLst>
                                    <p:cond delay="0"/>
                                  </p:stCondLst>
                                  <p:childTnLst>
                                    <p:animEffect transition="out" filter="dissolve">
                                      <p:cBhvr>
                                        <p:cTn id="641" dur="2000"/>
                                        <p:tgtEl>
                                          <p:spTgt spid="2146"/>
                                        </p:tgtEl>
                                      </p:cBhvr>
                                    </p:animEffect>
                                    <p:set>
                                      <p:cBhvr>
                                        <p:cTn id="642" dur="1" fill="hold">
                                          <p:stCondLst>
                                            <p:cond delay="1999"/>
                                          </p:stCondLst>
                                        </p:cTn>
                                        <p:tgtEl>
                                          <p:spTgt spid="2146"/>
                                        </p:tgtEl>
                                        <p:attrNameLst>
                                          <p:attrName>style.visibility</p:attrName>
                                        </p:attrNameLst>
                                      </p:cBhvr>
                                      <p:to>
                                        <p:strVal val="hidden"/>
                                      </p:to>
                                    </p:set>
                                  </p:childTnLst>
                                </p:cTn>
                              </p:par>
                            </p:childTnLst>
                          </p:cTn>
                        </p:par>
                        <p:par>
                          <p:cTn id="643" fill="hold">
                            <p:stCondLst>
                              <p:cond delay="215500"/>
                            </p:stCondLst>
                            <p:childTnLst>
                              <p:par>
                                <p:cTn id="644" presetID="9" presetClass="entr" presetSubtype="0" fill="hold" nodeType="afterEffect">
                                  <p:stCondLst>
                                    <p:cond delay="0"/>
                                  </p:stCondLst>
                                  <p:childTnLst>
                                    <p:set>
                                      <p:cBhvr>
                                        <p:cTn id="645" dur="1" fill="hold">
                                          <p:stCondLst>
                                            <p:cond delay="0"/>
                                          </p:stCondLst>
                                        </p:cTn>
                                        <p:tgtEl>
                                          <p:spTgt spid="2241"/>
                                        </p:tgtEl>
                                        <p:attrNameLst>
                                          <p:attrName>style.visibility</p:attrName>
                                        </p:attrNameLst>
                                      </p:cBhvr>
                                      <p:to>
                                        <p:strVal val="visible"/>
                                      </p:to>
                                    </p:set>
                                    <p:animEffect transition="in" filter="dissolve">
                                      <p:cBhvr>
                                        <p:cTn id="646" dur="1000"/>
                                        <p:tgtEl>
                                          <p:spTgt spid="2241"/>
                                        </p:tgtEl>
                                      </p:cBhvr>
                                    </p:animEffect>
                                  </p:childTnLst>
                                  <p:subTnLst>
                                    <p:audio>
                                      <p:cMediaNode>
                                        <p:cTn display="0" masterRel="sameClick">
                                          <p:stCondLst>
                                            <p:cond evt="begin" delay="0">
                                              <p:tn val="644"/>
                                            </p:cond>
                                          </p:stCondLst>
                                          <p:endCondLst>
                                            <p:cond evt="onStopAudio" delay="0">
                                              <p:tgtEl>
                                                <p:sldTgt/>
                                              </p:tgtEl>
                                            </p:cond>
                                          </p:endCondLst>
                                        </p:cTn>
                                        <p:tgtEl>
                                          <p:sndTgt r:embed="rId4" name="drumroll.wav"/>
                                        </p:tgtEl>
                                      </p:cMediaNode>
                                    </p:audio>
                                  </p:subTnLst>
                                </p:cTn>
                              </p:par>
                            </p:childTnLst>
                          </p:cTn>
                        </p:par>
                        <p:par>
                          <p:cTn id="647" fill="hold">
                            <p:stCondLst>
                              <p:cond delay="216500"/>
                            </p:stCondLst>
                            <p:childTnLst>
                              <p:par>
                                <p:cTn id="648" presetID="9" presetClass="entr" presetSubtype="0" fill="hold" nodeType="afterEffect">
                                  <p:stCondLst>
                                    <p:cond delay="0"/>
                                  </p:stCondLst>
                                  <p:childTnLst>
                                    <p:set>
                                      <p:cBhvr>
                                        <p:cTn id="649" dur="1" fill="hold">
                                          <p:stCondLst>
                                            <p:cond delay="0"/>
                                          </p:stCondLst>
                                        </p:cTn>
                                        <p:tgtEl>
                                          <p:spTgt spid="2242"/>
                                        </p:tgtEl>
                                        <p:attrNameLst>
                                          <p:attrName>style.visibility</p:attrName>
                                        </p:attrNameLst>
                                      </p:cBhvr>
                                      <p:to>
                                        <p:strVal val="visible"/>
                                      </p:to>
                                    </p:set>
                                    <p:animEffect transition="in" filter="dissolve">
                                      <p:cBhvr>
                                        <p:cTn id="650" dur="1000"/>
                                        <p:tgtEl>
                                          <p:spTgt spid="2242"/>
                                        </p:tgtEl>
                                      </p:cBhvr>
                                    </p:animEffect>
                                  </p:childTnLst>
                                  <p:subTnLst>
                                    <p:audio>
                                      <p:cMediaNode>
                                        <p:cTn display="0" masterRel="sameClick">
                                          <p:stCondLst>
                                            <p:cond evt="begin" delay="0">
                                              <p:tn val="648"/>
                                            </p:cond>
                                          </p:stCondLst>
                                          <p:endCondLst>
                                            <p:cond evt="onStopAudio" delay="0">
                                              <p:tgtEl>
                                                <p:sldTgt/>
                                              </p:tgtEl>
                                            </p:cond>
                                          </p:endCondLst>
                                        </p:cTn>
                                        <p:tgtEl>
                                          <p:sndTgt r:embed="rId4" name="drumroll.wav"/>
                                        </p:tgtEl>
                                      </p:cMediaNode>
                                    </p:audio>
                                  </p:subTnLst>
                                </p:cTn>
                              </p:par>
                            </p:childTnLst>
                          </p:cTn>
                        </p:par>
                        <p:par>
                          <p:cTn id="651" fill="hold">
                            <p:stCondLst>
                              <p:cond delay="217500"/>
                            </p:stCondLst>
                            <p:childTnLst>
                              <p:par>
                                <p:cTn id="652" presetID="9" presetClass="entr" presetSubtype="0" fill="hold" nodeType="afterEffect">
                                  <p:stCondLst>
                                    <p:cond delay="0"/>
                                  </p:stCondLst>
                                  <p:childTnLst>
                                    <p:set>
                                      <p:cBhvr>
                                        <p:cTn id="653" dur="1" fill="hold">
                                          <p:stCondLst>
                                            <p:cond delay="0"/>
                                          </p:stCondLst>
                                        </p:cTn>
                                        <p:tgtEl>
                                          <p:spTgt spid="2243"/>
                                        </p:tgtEl>
                                        <p:attrNameLst>
                                          <p:attrName>style.visibility</p:attrName>
                                        </p:attrNameLst>
                                      </p:cBhvr>
                                      <p:to>
                                        <p:strVal val="visible"/>
                                      </p:to>
                                    </p:set>
                                    <p:animEffect transition="in" filter="dissolve">
                                      <p:cBhvr>
                                        <p:cTn id="654" dur="1000"/>
                                        <p:tgtEl>
                                          <p:spTgt spid="2243"/>
                                        </p:tgtEl>
                                      </p:cBhvr>
                                    </p:animEffect>
                                  </p:childTnLst>
                                </p:cTn>
                              </p:par>
                            </p:childTnLst>
                          </p:cTn>
                        </p:par>
                        <p:par>
                          <p:cTn id="655" fill="hold">
                            <p:stCondLst>
                              <p:cond delay="218500"/>
                            </p:stCondLst>
                            <p:childTnLst>
                              <p:par>
                                <p:cTn id="656" presetID="9" presetClass="entr" presetSubtype="0" fill="hold" nodeType="afterEffect">
                                  <p:stCondLst>
                                    <p:cond delay="0"/>
                                  </p:stCondLst>
                                  <p:childTnLst>
                                    <p:set>
                                      <p:cBhvr>
                                        <p:cTn id="657" dur="1" fill="hold">
                                          <p:stCondLst>
                                            <p:cond delay="0"/>
                                          </p:stCondLst>
                                        </p:cTn>
                                        <p:tgtEl>
                                          <p:spTgt spid="2244"/>
                                        </p:tgtEl>
                                        <p:attrNameLst>
                                          <p:attrName>style.visibility</p:attrName>
                                        </p:attrNameLst>
                                      </p:cBhvr>
                                      <p:to>
                                        <p:strVal val="visible"/>
                                      </p:to>
                                    </p:set>
                                    <p:animEffect transition="in" filter="dissolve">
                                      <p:cBhvr>
                                        <p:cTn id="658" dur="1000"/>
                                        <p:tgtEl>
                                          <p:spTgt spid="2244"/>
                                        </p:tgtEl>
                                      </p:cBhvr>
                                    </p:animEffect>
                                  </p:childTnLst>
                                </p:cTn>
                              </p:par>
                            </p:childTnLst>
                          </p:cTn>
                        </p:par>
                        <p:par>
                          <p:cTn id="659" fill="hold">
                            <p:stCondLst>
                              <p:cond delay="219500"/>
                            </p:stCondLst>
                            <p:childTnLst>
                              <p:par>
                                <p:cTn id="660" presetID="1" presetClass="entr" presetSubtype="0" fill="hold" grpId="0" nodeType="afterEffect">
                                  <p:stCondLst>
                                    <p:cond delay="0"/>
                                  </p:stCondLst>
                                  <p:childTnLst>
                                    <p:set>
                                      <p:cBhvr>
                                        <p:cTn id="661" dur="1" fill="hold">
                                          <p:stCondLst>
                                            <p:cond delay="0"/>
                                          </p:stCondLst>
                                        </p:cTn>
                                        <p:tgtEl>
                                          <p:spTgt spid="2250"/>
                                        </p:tgtEl>
                                        <p:attrNameLst>
                                          <p:attrName>style.visibility</p:attrName>
                                        </p:attrNameLst>
                                      </p:cBhvr>
                                      <p:to>
                                        <p:strVal val="visible"/>
                                      </p:to>
                                    </p:set>
                                  </p:childTnLst>
                                  <p:subTnLst>
                                    <p:audio>
                                      <p:cMediaNode>
                                        <p:cTn display="0" masterRel="sameClick">
                                          <p:stCondLst>
                                            <p:cond evt="begin" delay="0">
                                              <p:tn val="660"/>
                                            </p:cond>
                                          </p:stCondLst>
                                          <p:endCondLst>
                                            <p:cond evt="onStopAudio" delay="0">
                                              <p:tgtEl>
                                                <p:sldTgt/>
                                              </p:tgtEl>
                                            </p:cond>
                                          </p:endCondLst>
                                        </p:cTn>
                                        <p:tgtEl>
                                          <p:sndTgt r:embed="rId5" name="explode.wav"/>
                                        </p:tgtEl>
                                      </p:cMediaNode>
                                    </p:audio>
                                  </p:subTnLst>
                                </p:cTn>
                              </p:par>
                            </p:childTnLst>
                          </p:cTn>
                        </p:par>
                        <p:par>
                          <p:cTn id="662" fill="hold">
                            <p:stCondLst>
                              <p:cond delay="219500"/>
                            </p:stCondLst>
                            <p:childTnLst>
                              <p:par>
                                <p:cTn id="663" presetID="3" presetClass="exit" presetSubtype="10" fill="hold" grpId="1" nodeType="afterEffect">
                                  <p:stCondLst>
                                    <p:cond delay="0"/>
                                  </p:stCondLst>
                                  <p:childTnLst>
                                    <p:animEffect transition="out" filter="blinds(horizontal)">
                                      <p:cBhvr>
                                        <p:cTn id="664" dur="500"/>
                                        <p:tgtEl>
                                          <p:spTgt spid="2250"/>
                                        </p:tgtEl>
                                      </p:cBhvr>
                                    </p:animEffect>
                                    <p:set>
                                      <p:cBhvr>
                                        <p:cTn id="665" dur="1" fill="hold">
                                          <p:stCondLst>
                                            <p:cond delay="499"/>
                                          </p:stCondLst>
                                        </p:cTn>
                                        <p:tgtEl>
                                          <p:spTgt spid="2250"/>
                                        </p:tgtEl>
                                        <p:attrNameLst>
                                          <p:attrName>style.visibility</p:attrName>
                                        </p:attrNameLst>
                                      </p:cBhvr>
                                      <p:to>
                                        <p:strVal val="hidden"/>
                                      </p:to>
                                    </p:set>
                                  </p:childTnLst>
                                </p:cTn>
                              </p:par>
                            </p:childTnLst>
                          </p:cTn>
                        </p:par>
                        <p:par>
                          <p:cTn id="666" fill="hold">
                            <p:stCondLst>
                              <p:cond delay="220000"/>
                            </p:stCondLst>
                            <p:childTnLst>
                              <p:par>
                                <p:cTn id="667" presetID="1" presetClass="entr" presetSubtype="0" fill="hold" grpId="0" nodeType="afterEffect">
                                  <p:stCondLst>
                                    <p:cond delay="0"/>
                                  </p:stCondLst>
                                  <p:childTnLst>
                                    <p:set>
                                      <p:cBhvr>
                                        <p:cTn id="668" dur="1" fill="hold">
                                          <p:stCondLst>
                                            <p:cond delay="0"/>
                                          </p:stCondLst>
                                        </p:cTn>
                                        <p:tgtEl>
                                          <p:spTgt spid="2252"/>
                                        </p:tgtEl>
                                        <p:attrNameLst>
                                          <p:attrName>style.visibility</p:attrName>
                                        </p:attrNameLst>
                                      </p:cBhvr>
                                      <p:to>
                                        <p:strVal val="visible"/>
                                      </p:to>
                                    </p:set>
                                  </p:childTnLst>
                                  <p:subTnLst>
                                    <p:audio>
                                      <p:cMediaNode>
                                        <p:cTn display="0" masterRel="sameClick">
                                          <p:stCondLst>
                                            <p:cond evt="begin" delay="0">
                                              <p:tn val="667"/>
                                            </p:cond>
                                          </p:stCondLst>
                                          <p:endCondLst>
                                            <p:cond evt="onStopAudio" delay="0">
                                              <p:tgtEl>
                                                <p:sldTgt/>
                                              </p:tgtEl>
                                            </p:cond>
                                          </p:endCondLst>
                                        </p:cTn>
                                        <p:tgtEl>
                                          <p:sndTgt r:embed="rId5" name="explode.wav"/>
                                        </p:tgtEl>
                                      </p:cMediaNode>
                                    </p:audio>
                                  </p:subTnLst>
                                </p:cTn>
                              </p:par>
                            </p:childTnLst>
                          </p:cTn>
                        </p:par>
                        <p:par>
                          <p:cTn id="669" fill="hold">
                            <p:stCondLst>
                              <p:cond delay="220000"/>
                            </p:stCondLst>
                            <p:childTnLst>
                              <p:par>
                                <p:cTn id="670" presetID="3" presetClass="exit" presetSubtype="10" fill="hold" grpId="1" nodeType="afterEffect">
                                  <p:stCondLst>
                                    <p:cond delay="0"/>
                                  </p:stCondLst>
                                  <p:childTnLst>
                                    <p:animEffect transition="out" filter="blinds(horizontal)">
                                      <p:cBhvr>
                                        <p:cTn id="671" dur="500"/>
                                        <p:tgtEl>
                                          <p:spTgt spid="2252"/>
                                        </p:tgtEl>
                                      </p:cBhvr>
                                    </p:animEffect>
                                    <p:set>
                                      <p:cBhvr>
                                        <p:cTn id="672" dur="1" fill="hold">
                                          <p:stCondLst>
                                            <p:cond delay="499"/>
                                          </p:stCondLst>
                                        </p:cTn>
                                        <p:tgtEl>
                                          <p:spTgt spid="2252"/>
                                        </p:tgtEl>
                                        <p:attrNameLst>
                                          <p:attrName>style.visibility</p:attrName>
                                        </p:attrNameLst>
                                      </p:cBhvr>
                                      <p:to>
                                        <p:strVal val="hidden"/>
                                      </p:to>
                                    </p:set>
                                  </p:childTnLst>
                                </p:cTn>
                              </p:par>
                            </p:childTnLst>
                          </p:cTn>
                        </p:par>
                        <p:par>
                          <p:cTn id="673" fill="hold">
                            <p:stCondLst>
                              <p:cond delay="220500"/>
                            </p:stCondLst>
                            <p:childTnLst>
                              <p:par>
                                <p:cTn id="674" presetID="1" presetClass="entr" presetSubtype="0" fill="hold" grpId="0" nodeType="afterEffect">
                                  <p:stCondLst>
                                    <p:cond delay="0"/>
                                  </p:stCondLst>
                                  <p:childTnLst>
                                    <p:set>
                                      <p:cBhvr>
                                        <p:cTn id="675" dur="1" fill="hold">
                                          <p:stCondLst>
                                            <p:cond delay="0"/>
                                          </p:stCondLst>
                                        </p:cTn>
                                        <p:tgtEl>
                                          <p:spTgt spid="2251"/>
                                        </p:tgtEl>
                                        <p:attrNameLst>
                                          <p:attrName>style.visibility</p:attrName>
                                        </p:attrNameLst>
                                      </p:cBhvr>
                                      <p:to>
                                        <p:strVal val="visible"/>
                                      </p:to>
                                    </p:set>
                                  </p:childTnLst>
                                  <p:subTnLst>
                                    <p:audio>
                                      <p:cMediaNode>
                                        <p:cTn display="0" masterRel="sameClick">
                                          <p:stCondLst>
                                            <p:cond evt="begin" delay="0">
                                              <p:tn val="674"/>
                                            </p:cond>
                                          </p:stCondLst>
                                          <p:endCondLst>
                                            <p:cond evt="onStopAudio" delay="0">
                                              <p:tgtEl>
                                                <p:sldTgt/>
                                              </p:tgtEl>
                                            </p:cond>
                                          </p:endCondLst>
                                        </p:cTn>
                                        <p:tgtEl>
                                          <p:sndTgt r:embed="rId5" name="explode.wav"/>
                                        </p:tgtEl>
                                      </p:cMediaNode>
                                    </p:audio>
                                  </p:subTnLst>
                                </p:cTn>
                              </p:par>
                            </p:childTnLst>
                          </p:cTn>
                        </p:par>
                        <p:par>
                          <p:cTn id="676" fill="hold">
                            <p:stCondLst>
                              <p:cond delay="220500"/>
                            </p:stCondLst>
                            <p:childTnLst>
                              <p:par>
                                <p:cTn id="677" presetID="3" presetClass="exit" presetSubtype="10" fill="hold" grpId="1" nodeType="afterEffect">
                                  <p:stCondLst>
                                    <p:cond delay="0"/>
                                  </p:stCondLst>
                                  <p:childTnLst>
                                    <p:animEffect transition="out" filter="blinds(horizontal)">
                                      <p:cBhvr>
                                        <p:cTn id="678" dur="500"/>
                                        <p:tgtEl>
                                          <p:spTgt spid="2251"/>
                                        </p:tgtEl>
                                      </p:cBhvr>
                                    </p:animEffect>
                                    <p:set>
                                      <p:cBhvr>
                                        <p:cTn id="679" dur="1" fill="hold">
                                          <p:stCondLst>
                                            <p:cond delay="499"/>
                                          </p:stCondLst>
                                        </p:cTn>
                                        <p:tgtEl>
                                          <p:spTgt spid="2251"/>
                                        </p:tgtEl>
                                        <p:attrNameLst>
                                          <p:attrName>style.visibility</p:attrName>
                                        </p:attrNameLst>
                                      </p:cBhvr>
                                      <p:to>
                                        <p:strVal val="hidden"/>
                                      </p:to>
                                    </p:set>
                                  </p:childTnLst>
                                </p:cTn>
                              </p:par>
                            </p:childTnLst>
                          </p:cTn>
                        </p:par>
                        <p:par>
                          <p:cTn id="680" fill="hold">
                            <p:stCondLst>
                              <p:cond delay="221000"/>
                            </p:stCondLst>
                            <p:childTnLst>
                              <p:par>
                                <p:cTn id="681" presetID="1" presetClass="entr" presetSubtype="0" fill="hold" grpId="0" nodeType="afterEffect">
                                  <p:stCondLst>
                                    <p:cond delay="0"/>
                                  </p:stCondLst>
                                  <p:childTnLst>
                                    <p:set>
                                      <p:cBhvr>
                                        <p:cTn id="682" dur="1" fill="hold">
                                          <p:stCondLst>
                                            <p:cond delay="0"/>
                                          </p:stCondLst>
                                        </p:cTn>
                                        <p:tgtEl>
                                          <p:spTgt spid="2253"/>
                                        </p:tgtEl>
                                        <p:attrNameLst>
                                          <p:attrName>style.visibility</p:attrName>
                                        </p:attrNameLst>
                                      </p:cBhvr>
                                      <p:to>
                                        <p:strVal val="visible"/>
                                      </p:to>
                                    </p:set>
                                  </p:childTnLst>
                                  <p:subTnLst>
                                    <p:audio>
                                      <p:cMediaNode>
                                        <p:cTn display="0" masterRel="sameClick">
                                          <p:stCondLst>
                                            <p:cond evt="begin" delay="0">
                                              <p:tn val="681"/>
                                            </p:cond>
                                          </p:stCondLst>
                                          <p:endCondLst>
                                            <p:cond evt="onStopAudio" delay="0">
                                              <p:tgtEl>
                                                <p:sldTgt/>
                                              </p:tgtEl>
                                            </p:cond>
                                          </p:endCondLst>
                                        </p:cTn>
                                        <p:tgtEl>
                                          <p:sndTgt r:embed="rId5" name="explode.wav"/>
                                        </p:tgtEl>
                                      </p:cMediaNode>
                                    </p:audio>
                                  </p:subTnLst>
                                </p:cTn>
                              </p:par>
                            </p:childTnLst>
                          </p:cTn>
                        </p:par>
                        <p:par>
                          <p:cTn id="683" fill="hold">
                            <p:stCondLst>
                              <p:cond delay="221000"/>
                            </p:stCondLst>
                            <p:childTnLst>
                              <p:par>
                                <p:cTn id="684" presetID="3" presetClass="exit" presetSubtype="10" fill="hold" grpId="1" nodeType="afterEffect">
                                  <p:stCondLst>
                                    <p:cond delay="0"/>
                                  </p:stCondLst>
                                  <p:childTnLst>
                                    <p:animEffect transition="out" filter="blinds(horizontal)">
                                      <p:cBhvr>
                                        <p:cTn id="685" dur="500"/>
                                        <p:tgtEl>
                                          <p:spTgt spid="2253"/>
                                        </p:tgtEl>
                                      </p:cBhvr>
                                    </p:animEffect>
                                    <p:set>
                                      <p:cBhvr>
                                        <p:cTn id="686" dur="1" fill="hold">
                                          <p:stCondLst>
                                            <p:cond delay="499"/>
                                          </p:stCondLst>
                                        </p:cTn>
                                        <p:tgtEl>
                                          <p:spTgt spid="2253"/>
                                        </p:tgtEl>
                                        <p:attrNameLst>
                                          <p:attrName>style.visibility</p:attrName>
                                        </p:attrNameLst>
                                      </p:cBhvr>
                                      <p:to>
                                        <p:strVal val="hidden"/>
                                      </p:to>
                                    </p:set>
                                  </p:childTnLst>
                                </p:cTn>
                              </p:par>
                            </p:childTnLst>
                          </p:cTn>
                        </p:par>
                        <p:par>
                          <p:cTn id="687" fill="hold">
                            <p:stCondLst>
                              <p:cond delay="221500"/>
                            </p:stCondLst>
                            <p:childTnLst>
                              <p:par>
                                <p:cTn id="688" presetID="22" presetClass="entr" presetSubtype="8" fill="hold" grpId="0" nodeType="afterEffect">
                                  <p:stCondLst>
                                    <p:cond delay="0"/>
                                  </p:stCondLst>
                                  <p:childTnLst>
                                    <p:set>
                                      <p:cBhvr>
                                        <p:cTn id="689" dur="1" fill="hold">
                                          <p:stCondLst>
                                            <p:cond delay="0"/>
                                          </p:stCondLst>
                                        </p:cTn>
                                        <p:tgtEl>
                                          <p:spTgt spid="2246"/>
                                        </p:tgtEl>
                                        <p:attrNameLst>
                                          <p:attrName>style.visibility</p:attrName>
                                        </p:attrNameLst>
                                      </p:cBhvr>
                                      <p:to>
                                        <p:strVal val="visible"/>
                                      </p:to>
                                    </p:set>
                                    <p:animEffect transition="in" filter="wipe(left)">
                                      <p:cBhvr>
                                        <p:cTn id="690" dur="2000"/>
                                        <p:tgtEl>
                                          <p:spTgt spid="2246"/>
                                        </p:tgtEl>
                                      </p:cBhvr>
                                    </p:animEffect>
                                  </p:childTnLst>
                                  <p:subTnLst>
                                    <p:audio>
                                      <p:cMediaNode>
                                        <p:cTn display="0" masterRel="sameClick">
                                          <p:stCondLst>
                                            <p:cond evt="begin" delay="0">
                                              <p:tn val="688"/>
                                            </p:cond>
                                          </p:stCondLst>
                                          <p:endCondLst>
                                            <p:cond evt="onStopAudio" delay="0">
                                              <p:tgtEl>
                                                <p:sldTgt/>
                                              </p:tgtEl>
                                            </p:cond>
                                          </p:endCondLst>
                                        </p:cTn>
                                        <p:tgtEl>
                                          <p:sndTgt r:embed="rId6" name="Tank.wav"/>
                                        </p:tgtEl>
                                      </p:cMediaNode>
                                    </p:audio>
                                  </p:subTnLst>
                                </p:cTn>
                              </p:par>
                            </p:childTnLst>
                          </p:cTn>
                        </p:par>
                        <p:par>
                          <p:cTn id="691" fill="hold">
                            <p:stCondLst>
                              <p:cond delay="223500"/>
                            </p:stCondLst>
                            <p:childTnLst>
                              <p:par>
                                <p:cTn id="692" presetID="22" presetClass="entr" presetSubtype="8" fill="hold" grpId="0" nodeType="afterEffect">
                                  <p:stCondLst>
                                    <p:cond delay="0"/>
                                  </p:stCondLst>
                                  <p:childTnLst>
                                    <p:set>
                                      <p:cBhvr>
                                        <p:cTn id="693" dur="1" fill="hold">
                                          <p:stCondLst>
                                            <p:cond delay="0"/>
                                          </p:stCondLst>
                                        </p:cTn>
                                        <p:tgtEl>
                                          <p:spTgt spid="2247"/>
                                        </p:tgtEl>
                                        <p:attrNameLst>
                                          <p:attrName>style.visibility</p:attrName>
                                        </p:attrNameLst>
                                      </p:cBhvr>
                                      <p:to>
                                        <p:strVal val="visible"/>
                                      </p:to>
                                    </p:set>
                                    <p:animEffect transition="in" filter="wipe(left)">
                                      <p:cBhvr>
                                        <p:cTn id="694" dur="2000"/>
                                        <p:tgtEl>
                                          <p:spTgt spid="2247"/>
                                        </p:tgtEl>
                                      </p:cBhvr>
                                    </p:animEffect>
                                  </p:childTnLst>
                                  <p:subTnLst>
                                    <p:audio>
                                      <p:cMediaNode>
                                        <p:cTn display="0" masterRel="sameClick">
                                          <p:stCondLst>
                                            <p:cond evt="begin" delay="0">
                                              <p:tn val="692"/>
                                            </p:cond>
                                          </p:stCondLst>
                                          <p:endCondLst>
                                            <p:cond evt="onStopAudio" delay="0">
                                              <p:tgtEl>
                                                <p:sldTgt/>
                                              </p:tgtEl>
                                            </p:cond>
                                          </p:endCondLst>
                                        </p:cTn>
                                        <p:tgtEl>
                                          <p:sndTgt r:embed="rId6" name="Tank.wav"/>
                                        </p:tgtEl>
                                      </p:cMediaNode>
                                    </p:audio>
                                  </p:subTnLst>
                                </p:cTn>
                              </p:par>
                            </p:childTnLst>
                          </p:cTn>
                        </p:par>
                        <p:par>
                          <p:cTn id="695" fill="hold">
                            <p:stCondLst>
                              <p:cond delay="225500"/>
                            </p:stCondLst>
                            <p:childTnLst>
                              <p:par>
                                <p:cTn id="696" presetID="22" presetClass="entr" presetSubtype="8" fill="hold" grpId="0" nodeType="afterEffect">
                                  <p:stCondLst>
                                    <p:cond delay="0"/>
                                  </p:stCondLst>
                                  <p:childTnLst>
                                    <p:set>
                                      <p:cBhvr>
                                        <p:cTn id="697" dur="1" fill="hold">
                                          <p:stCondLst>
                                            <p:cond delay="0"/>
                                          </p:stCondLst>
                                        </p:cTn>
                                        <p:tgtEl>
                                          <p:spTgt spid="2248"/>
                                        </p:tgtEl>
                                        <p:attrNameLst>
                                          <p:attrName>style.visibility</p:attrName>
                                        </p:attrNameLst>
                                      </p:cBhvr>
                                      <p:to>
                                        <p:strVal val="visible"/>
                                      </p:to>
                                    </p:set>
                                    <p:animEffect transition="in" filter="wipe(left)">
                                      <p:cBhvr>
                                        <p:cTn id="698" dur="2000"/>
                                        <p:tgtEl>
                                          <p:spTgt spid="2248"/>
                                        </p:tgtEl>
                                      </p:cBhvr>
                                    </p:animEffect>
                                  </p:childTnLst>
                                  <p:subTnLst>
                                    <p:audio>
                                      <p:cMediaNode>
                                        <p:cTn display="0" masterRel="sameClick">
                                          <p:stCondLst>
                                            <p:cond evt="begin" delay="0">
                                              <p:tn val="696"/>
                                            </p:cond>
                                          </p:stCondLst>
                                          <p:endCondLst>
                                            <p:cond evt="onStopAudio" delay="0">
                                              <p:tgtEl>
                                                <p:sldTgt/>
                                              </p:tgtEl>
                                            </p:cond>
                                          </p:endCondLst>
                                        </p:cTn>
                                        <p:tgtEl>
                                          <p:sndTgt r:embed="rId6" name="Tank.wav"/>
                                        </p:tgtEl>
                                      </p:cMediaNode>
                                    </p:audio>
                                  </p:subTnLst>
                                </p:cTn>
                              </p:par>
                            </p:childTnLst>
                          </p:cTn>
                        </p:par>
                        <p:par>
                          <p:cTn id="699" fill="hold">
                            <p:stCondLst>
                              <p:cond delay="227500"/>
                            </p:stCondLst>
                            <p:childTnLst>
                              <p:par>
                                <p:cTn id="700" presetID="22" presetClass="entr" presetSubtype="8" fill="hold" grpId="0" nodeType="afterEffect">
                                  <p:stCondLst>
                                    <p:cond delay="0"/>
                                  </p:stCondLst>
                                  <p:childTnLst>
                                    <p:set>
                                      <p:cBhvr>
                                        <p:cTn id="701" dur="1" fill="hold">
                                          <p:stCondLst>
                                            <p:cond delay="0"/>
                                          </p:stCondLst>
                                        </p:cTn>
                                        <p:tgtEl>
                                          <p:spTgt spid="2249"/>
                                        </p:tgtEl>
                                        <p:attrNameLst>
                                          <p:attrName>style.visibility</p:attrName>
                                        </p:attrNameLst>
                                      </p:cBhvr>
                                      <p:to>
                                        <p:strVal val="visible"/>
                                      </p:to>
                                    </p:set>
                                    <p:animEffect transition="in" filter="wipe(left)">
                                      <p:cBhvr>
                                        <p:cTn id="702" dur="2000"/>
                                        <p:tgtEl>
                                          <p:spTgt spid="2249"/>
                                        </p:tgtEl>
                                      </p:cBhvr>
                                    </p:animEffect>
                                  </p:childTnLst>
                                  <p:subTnLst>
                                    <p:audio>
                                      <p:cMediaNode>
                                        <p:cTn display="0" masterRel="sameClick">
                                          <p:stCondLst>
                                            <p:cond evt="begin" delay="0">
                                              <p:tn val="700"/>
                                            </p:cond>
                                          </p:stCondLst>
                                          <p:endCondLst>
                                            <p:cond evt="onStopAudio" delay="0">
                                              <p:tgtEl>
                                                <p:sldTgt/>
                                              </p:tgtEl>
                                            </p:cond>
                                          </p:endCondLst>
                                        </p:cTn>
                                        <p:tgtEl>
                                          <p:sndTgt r:embed="rId6" name="Tank.wav"/>
                                        </p:tgtEl>
                                      </p:cMediaNode>
                                    </p:audio>
                                  </p:subTnLst>
                                </p:cTn>
                              </p:par>
                            </p:childTnLst>
                          </p:cTn>
                        </p:par>
                        <p:par>
                          <p:cTn id="703" fill="hold">
                            <p:stCondLst>
                              <p:cond delay="229500"/>
                            </p:stCondLst>
                            <p:childTnLst>
                              <p:par>
                                <p:cTn id="704" presetID="1" presetClass="entr" presetSubtype="0" fill="hold" grpId="0" nodeType="afterEffect">
                                  <p:stCondLst>
                                    <p:cond delay="0"/>
                                  </p:stCondLst>
                                  <p:childTnLst>
                                    <p:set>
                                      <p:cBhvr>
                                        <p:cTn id="705" dur="1" fill="hold">
                                          <p:stCondLst>
                                            <p:cond delay="0"/>
                                          </p:stCondLst>
                                        </p:cTn>
                                        <p:tgtEl>
                                          <p:spTgt spid="2267"/>
                                        </p:tgtEl>
                                        <p:attrNameLst>
                                          <p:attrName>style.visibility</p:attrName>
                                        </p:attrNameLst>
                                      </p:cBhvr>
                                      <p:to>
                                        <p:strVal val="visible"/>
                                      </p:to>
                                    </p:set>
                                  </p:childTnLst>
                                  <p:subTnLst>
                                    <p:audio>
                                      <p:cMediaNode>
                                        <p:cTn display="0" masterRel="sameClick">
                                          <p:stCondLst>
                                            <p:cond evt="begin" delay="0">
                                              <p:tn val="704"/>
                                            </p:cond>
                                          </p:stCondLst>
                                          <p:endCondLst>
                                            <p:cond evt="onStopAudio" delay="0">
                                              <p:tgtEl>
                                                <p:sldTgt/>
                                              </p:tgtEl>
                                            </p:cond>
                                          </p:endCondLst>
                                        </p:cTn>
                                        <p:tgtEl>
                                          <p:sndTgt r:embed="rId5" name="explode.wav"/>
                                        </p:tgtEl>
                                      </p:cMediaNode>
                                    </p:audio>
                                  </p:subTnLst>
                                </p:cTn>
                              </p:par>
                            </p:childTnLst>
                          </p:cTn>
                        </p:par>
                        <p:par>
                          <p:cTn id="706" fill="hold">
                            <p:stCondLst>
                              <p:cond delay="229500"/>
                            </p:stCondLst>
                            <p:childTnLst>
                              <p:par>
                                <p:cTn id="707" presetID="3" presetClass="exit" presetSubtype="10" fill="hold" grpId="1" nodeType="afterEffect">
                                  <p:stCondLst>
                                    <p:cond delay="0"/>
                                  </p:stCondLst>
                                  <p:childTnLst>
                                    <p:animEffect transition="out" filter="blinds(horizontal)">
                                      <p:cBhvr>
                                        <p:cTn id="708" dur="500"/>
                                        <p:tgtEl>
                                          <p:spTgt spid="2267"/>
                                        </p:tgtEl>
                                      </p:cBhvr>
                                    </p:animEffect>
                                    <p:set>
                                      <p:cBhvr>
                                        <p:cTn id="709" dur="1" fill="hold">
                                          <p:stCondLst>
                                            <p:cond delay="499"/>
                                          </p:stCondLst>
                                        </p:cTn>
                                        <p:tgtEl>
                                          <p:spTgt spid="2267"/>
                                        </p:tgtEl>
                                        <p:attrNameLst>
                                          <p:attrName>style.visibility</p:attrName>
                                        </p:attrNameLst>
                                      </p:cBhvr>
                                      <p:to>
                                        <p:strVal val="hidden"/>
                                      </p:to>
                                    </p:set>
                                  </p:childTnLst>
                                </p:cTn>
                              </p:par>
                            </p:childTnLst>
                          </p:cTn>
                        </p:par>
                        <p:par>
                          <p:cTn id="710" fill="hold">
                            <p:stCondLst>
                              <p:cond delay="230000"/>
                            </p:stCondLst>
                            <p:childTnLst>
                              <p:par>
                                <p:cTn id="711" presetID="1" presetClass="entr" presetSubtype="0" fill="hold" grpId="0" nodeType="afterEffect">
                                  <p:stCondLst>
                                    <p:cond delay="0"/>
                                  </p:stCondLst>
                                  <p:childTnLst>
                                    <p:set>
                                      <p:cBhvr>
                                        <p:cTn id="712" dur="1" fill="hold">
                                          <p:stCondLst>
                                            <p:cond delay="0"/>
                                          </p:stCondLst>
                                        </p:cTn>
                                        <p:tgtEl>
                                          <p:spTgt spid="2268"/>
                                        </p:tgtEl>
                                        <p:attrNameLst>
                                          <p:attrName>style.visibility</p:attrName>
                                        </p:attrNameLst>
                                      </p:cBhvr>
                                      <p:to>
                                        <p:strVal val="visible"/>
                                      </p:to>
                                    </p:set>
                                  </p:childTnLst>
                                  <p:subTnLst>
                                    <p:audio>
                                      <p:cMediaNode>
                                        <p:cTn display="0" masterRel="sameClick">
                                          <p:stCondLst>
                                            <p:cond evt="begin" delay="0">
                                              <p:tn val="711"/>
                                            </p:cond>
                                          </p:stCondLst>
                                          <p:endCondLst>
                                            <p:cond evt="onStopAudio" delay="0">
                                              <p:tgtEl>
                                                <p:sldTgt/>
                                              </p:tgtEl>
                                            </p:cond>
                                          </p:endCondLst>
                                        </p:cTn>
                                        <p:tgtEl>
                                          <p:sndTgt r:embed="rId5" name="explode.wav"/>
                                        </p:tgtEl>
                                      </p:cMediaNode>
                                    </p:audio>
                                  </p:subTnLst>
                                </p:cTn>
                              </p:par>
                            </p:childTnLst>
                          </p:cTn>
                        </p:par>
                        <p:par>
                          <p:cTn id="713" fill="hold">
                            <p:stCondLst>
                              <p:cond delay="230000"/>
                            </p:stCondLst>
                            <p:childTnLst>
                              <p:par>
                                <p:cTn id="714" presetID="3" presetClass="exit" presetSubtype="10" fill="hold" grpId="1" nodeType="afterEffect">
                                  <p:stCondLst>
                                    <p:cond delay="0"/>
                                  </p:stCondLst>
                                  <p:childTnLst>
                                    <p:animEffect transition="out" filter="blinds(horizontal)">
                                      <p:cBhvr>
                                        <p:cTn id="715" dur="500"/>
                                        <p:tgtEl>
                                          <p:spTgt spid="2268"/>
                                        </p:tgtEl>
                                      </p:cBhvr>
                                    </p:animEffect>
                                    <p:set>
                                      <p:cBhvr>
                                        <p:cTn id="716" dur="1" fill="hold">
                                          <p:stCondLst>
                                            <p:cond delay="499"/>
                                          </p:stCondLst>
                                        </p:cTn>
                                        <p:tgtEl>
                                          <p:spTgt spid="2268"/>
                                        </p:tgtEl>
                                        <p:attrNameLst>
                                          <p:attrName>style.visibility</p:attrName>
                                        </p:attrNameLst>
                                      </p:cBhvr>
                                      <p:to>
                                        <p:strVal val="hidden"/>
                                      </p:to>
                                    </p:set>
                                  </p:childTnLst>
                                </p:cTn>
                              </p:par>
                            </p:childTnLst>
                          </p:cTn>
                        </p:par>
                        <p:par>
                          <p:cTn id="717" fill="hold">
                            <p:stCondLst>
                              <p:cond delay="230500"/>
                            </p:stCondLst>
                            <p:childTnLst>
                              <p:par>
                                <p:cTn id="718" presetID="1" presetClass="entr" presetSubtype="0" fill="hold" grpId="0" nodeType="afterEffect">
                                  <p:stCondLst>
                                    <p:cond delay="0"/>
                                  </p:stCondLst>
                                  <p:childTnLst>
                                    <p:set>
                                      <p:cBhvr>
                                        <p:cTn id="719" dur="1" fill="hold">
                                          <p:stCondLst>
                                            <p:cond delay="0"/>
                                          </p:stCondLst>
                                        </p:cTn>
                                        <p:tgtEl>
                                          <p:spTgt spid="2269"/>
                                        </p:tgtEl>
                                        <p:attrNameLst>
                                          <p:attrName>style.visibility</p:attrName>
                                        </p:attrNameLst>
                                      </p:cBhvr>
                                      <p:to>
                                        <p:strVal val="visible"/>
                                      </p:to>
                                    </p:set>
                                  </p:childTnLst>
                                  <p:subTnLst>
                                    <p:audio>
                                      <p:cMediaNode>
                                        <p:cTn display="0" masterRel="sameClick">
                                          <p:stCondLst>
                                            <p:cond evt="begin" delay="0">
                                              <p:tn val="718"/>
                                            </p:cond>
                                          </p:stCondLst>
                                          <p:endCondLst>
                                            <p:cond evt="onStopAudio" delay="0">
                                              <p:tgtEl>
                                                <p:sldTgt/>
                                              </p:tgtEl>
                                            </p:cond>
                                          </p:endCondLst>
                                        </p:cTn>
                                        <p:tgtEl>
                                          <p:sndTgt r:embed="rId5" name="explode.wav"/>
                                        </p:tgtEl>
                                      </p:cMediaNode>
                                    </p:audio>
                                  </p:subTnLst>
                                </p:cTn>
                              </p:par>
                            </p:childTnLst>
                          </p:cTn>
                        </p:par>
                        <p:par>
                          <p:cTn id="720" fill="hold">
                            <p:stCondLst>
                              <p:cond delay="230500"/>
                            </p:stCondLst>
                            <p:childTnLst>
                              <p:par>
                                <p:cTn id="721" presetID="3" presetClass="exit" presetSubtype="10" fill="hold" grpId="1" nodeType="afterEffect">
                                  <p:stCondLst>
                                    <p:cond delay="0"/>
                                  </p:stCondLst>
                                  <p:childTnLst>
                                    <p:animEffect transition="out" filter="blinds(horizontal)">
                                      <p:cBhvr>
                                        <p:cTn id="722" dur="500"/>
                                        <p:tgtEl>
                                          <p:spTgt spid="2269"/>
                                        </p:tgtEl>
                                      </p:cBhvr>
                                    </p:animEffect>
                                    <p:set>
                                      <p:cBhvr>
                                        <p:cTn id="723" dur="1" fill="hold">
                                          <p:stCondLst>
                                            <p:cond delay="499"/>
                                          </p:stCondLst>
                                        </p:cTn>
                                        <p:tgtEl>
                                          <p:spTgt spid="2269"/>
                                        </p:tgtEl>
                                        <p:attrNameLst>
                                          <p:attrName>style.visibility</p:attrName>
                                        </p:attrNameLst>
                                      </p:cBhvr>
                                      <p:to>
                                        <p:strVal val="hidden"/>
                                      </p:to>
                                    </p:set>
                                  </p:childTnLst>
                                </p:cTn>
                              </p:par>
                            </p:childTnLst>
                          </p:cTn>
                        </p:par>
                        <p:par>
                          <p:cTn id="724" fill="hold">
                            <p:stCondLst>
                              <p:cond delay="231000"/>
                            </p:stCondLst>
                            <p:childTnLst>
                              <p:par>
                                <p:cTn id="725" presetID="22" presetClass="entr" presetSubtype="4" fill="hold" grpId="0" nodeType="afterEffect">
                                  <p:stCondLst>
                                    <p:cond delay="0"/>
                                  </p:stCondLst>
                                  <p:childTnLst>
                                    <p:set>
                                      <p:cBhvr>
                                        <p:cTn id="726" dur="1" fill="hold">
                                          <p:stCondLst>
                                            <p:cond delay="0"/>
                                          </p:stCondLst>
                                        </p:cTn>
                                        <p:tgtEl>
                                          <p:spTgt spid="2254"/>
                                        </p:tgtEl>
                                        <p:attrNameLst>
                                          <p:attrName>style.visibility</p:attrName>
                                        </p:attrNameLst>
                                      </p:cBhvr>
                                      <p:to>
                                        <p:strVal val="visible"/>
                                      </p:to>
                                    </p:set>
                                    <p:animEffect transition="in" filter="wipe(down)">
                                      <p:cBhvr>
                                        <p:cTn id="727" dur="2000"/>
                                        <p:tgtEl>
                                          <p:spTgt spid="2254"/>
                                        </p:tgtEl>
                                      </p:cBhvr>
                                    </p:animEffect>
                                  </p:childTnLst>
                                  <p:subTnLst>
                                    <p:audio>
                                      <p:cMediaNode>
                                        <p:cTn display="0" masterRel="sameClick">
                                          <p:stCondLst>
                                            <p:cond evt="begin" delay="0">
                                              <p:tn val="725"/>
                                            </p:cond>
                                          </p:stCondLst>
                                          <p:endCondLst>
                                            <p:cond evt="onStopAudio" delay="0">
                                              <p:tgtEl>
                                                <p:sldTgt/>
                                              </p:tgtEl>
                                            </p:cond>
                                          </p:endCondLst>
                                        </p:cTn>
                                        <p:tgtEl>
                                          <p:sndTgt r:embed="rId6" name="Tank.wav"/>
                                        </p:tgtEl>
                                      </p:cMediaNode>
                                    </p:audio>
                                  </p:subTnLst>
                                </p:cTn>
                              </p:par>
                            </p:childTnLst>
                          </p:cTn>
                        </p:par>
                        <p:par>
                          <p:cTn id="728" fill="hold">
                            <p:stCondLst>
                              <p:cond delay="233000"/>
                            </p:stCondLst>
                            <p:childTnLst>
                              <p:par>
                                <p:cTn id="729" presetID="22" presetClass="entr" presetSubtype="1" fill="hold" grpId="0" nodeType="afterEffect">
                                  <p:stCondLst>
                                    <p:cond delay="0"/>
                                  </p:stCondLst>
                                  <p:childTnLst>
                                    <p:set>
                                      <p:cBhvr>
                                        <p:cTn id="730" dur="1" fill="hold">
                                          <p:stCondLst>
                                            <p:cond delay="0"/>
                                          </p:stCondLst>
                                        </p:cTn>
                                        <p:tgtEl>
                                          <p:spTgt spid="2255"/>
                                        </p:tgtEl>
                                        <p:attrNameLst>
                                          <p:attrName>style.visibility</p:attrName>
                                        </p:attrNameLst>
                                      </p:cBhvr>
                                      <p:to>
                                        <p:strVal val="visible"/>
                                      </p:to>
                                    </p:set>
                                    <p:animEffect transition="in" filter="wipe(up)">
                                      <p:cBhvr>
                                        <p:cTn id="731" dur="2000"/>
                                        <p:tgtEl>
                                          <p:spTgt spid="2255"/>
                                        </p:tgtEl>
                                      </p:cBhvr>
                                    </p:animEffect>
                                  </p:childTnLst>
                                  <p:subTnLst>
                                    <p:audio>
                                      <p:cMediaNode>
                                        <p:cTn display="0" masterRel="sameClick">
                                          <p:stCondLst>
                                            <p:cond evt="begin" delay="0">
                                              <p:tn val="729"/>
                                            </p:cond>
                                          </p:stCondLst>
                                          <p:endCondLst>
                                            <p:cond evt="onStopAudio" delay="0">
                                              <p:tgtEl>
                                                <p:sldTgt/>
                                              </p:tgtEl>
                                            </p:cond>
                                          </p:endCondLst>
                                        </p:cTn>
                                        <p:tgtEl>
                                          <p:sndTgt r:embed="rId6" name="Tank.wav"/>
                                        </p:tgtEl>
                                      </p:cMediaNode>
                                    </p:audio>
                                  </p:subTnLst>
                                </p:cTn>
                              </p:par>
                            </p:childTnLst>
                          </p:cTn>
                        </p:par>
                        <p:par>
                          <p:cTn id="732" fill="hold">
                            <p:stCondLst>
                              <p:cond delay="235000"/>
                            </p:stCondLst>
                            <p:childTnLst>
                              <p:par>
                                <p:cTn id="733" presetID="22" presetClass="entr" presetSubtype="8" fill="hold" grpId="0" nodeType="afterEffect">
                                  <p:stCondLst>
                                    <p:cond delay="0"/>
                                  </p:stCondLst>
                                  <p:childTnLst>
                                    <p:set>
                                      <p:cBhvr>
                                        <p:cTn id="734" dur="1" fill="hold">
                                          <p:stCondLst>
                                            <p:cond delay="0"/>
                                          </p:stCondLst>
                                        </p:cTn>
                                        <p:tgtEl>
                                          <p:spTgt spid="2256"/>
                                        </p:tgtEl>
                                        <p:attrNameLst>
                                          <p:attrName>style.visibility</p:attrName>
                                        </p:attrNameLst>
                                      </p:cBhvr>
                                      <p:to>
                                        <p:strVal val="visible"/>
                                      </p:to>
                                    </p:set>
                                    <p:animEffect transition="in" filter="wipe(left)">
                                      <p:cBhvr>
                                        <p:cTn id="735" dur="2000"/>
                                        <p:tgtEl>
                                          <p:spTgt spid="2256"/>
                                        </p:tgtEl>
                                      </p:cBhvr>
                                    </p:animEffect>
                                  </p:childTnLst>
                                  <p:subTnLst>
                                    <p:audio>
                                      <p:cMediaNode>
                                        <p:cTn display="0" masterRel="sameClick">
                                          <p:stCondLst>
                                            <p:cond evt="begin" delay="0">
                                              <p:tn val="733"/>
                                            </p:cond>
                                          </p:stCondLst>
                                          <p:endCondLst>
                                            <p:cond evt="onStopAudio" delay="0">
                                              <p:tgtEl>
                                                <p:sldTgt/>
                                              </p:tgtEl>
                                            </p:cond>
                                          </p:endCondLst>
                                        </p:cTn>
                                        <p:tgtEl>
                                          <p:sndTgt r:embed="rId6" name="Tank.wav"/>
                                        </p:tgtEl>
                                      </p:cMediaNode>
                                    </p:audio>
                                  </p:subTnLst>
                                </p:cTn>
                              </p:par>
                            </p:childTnLst>
                          </p:cTn>
                        </p:par>
                        <p:par>
                          <p:cTn id="736" fill="hold">
                            <p:stCondLst>
                              <p:cond delay="237000"/>
                            </p:stCondLst>
                            <p:childTnLst>
                              <p:par>
                                <p:cTn id="737" presetID="22" presetClass="entr" presetSubtype="8" fill="hold" grpId="0" nodeType="afterEffect">
                                  <p:stCondLst>
                                    <p:cond delay="0"/>
                                  </p:stCondLst>
                                  <p:childTnLst>
                                    <p:set>
                                      <p:cBhvr>
                                        <p:cTn id="738" dur="1" fill="hold">
                                          <p:stCondLst>
                                            <p:cond delay="0"/>
                                          </p:stCondLst>
                                        </p:cTn>
                                        <p:tgtEl>
                                          <p:spTgt spid="2257"/>
                                        </p:tgtEl>
                                        <p:attrNameLst>
                                          <p:attrName>style.visibility</p:attrName>
                                        </p:attrNameLst>
                                      </p:cBhvr>
                                      <p:to>
                                        <p:strVal val="visible"/>
                                      </p:to>
                                    </p:set>
                                    <p:animEffect transition="in" filter="wipe(left)">
                                      <p:cBhvr>
                                        <p:cTn id="739" dur="2000"/>
                                        <p:tgtEl>
                                          <p:spTgt spid="2257"/>
                                        </p:tgtEl>
                                      </p:cBhvr>
                                    </p:animEffect>
                                  </p:childTnLst>
                                  <p:subTnLst>
                                    <p:audio>
                                      <p:cMediaNode>
                                        <p:cTn display="0" masterRel="sameClick">
                                          <p:stCondLst>
                                            <p:cond evt="begin" delay="0">
                                              <p:tn val="737"/>
                                            </p:cond>
                                          </p:stCondLst>
                                          <p:endCondLst>
                                            <p:cond evt="onStopAudio" delay="0">
                                              <p:tgtEl>
                                                <p:sldTgt/>
                                              </p:tgtEl>
                                            </p:cond>
                                          </p:endCondLst>
                                        </p:cTn>
                                        <p:tgtEl>
                                          <p:sndTgt r:embed="rId6" name="Tank.wav"/>
                                        </p:tgtEl>
                                      </p:cMediaNode>
                                    </p:audio>
                                  </p:subTnLst>
                                </p:cTn>
                              </p:par>
                            </p:childTnLst>
                          </p:cTn>
                        </p:par>
                        <p:par>
                          <p:cTn id="740" fill="hold">
                            <p:stCondLst>
                              <p:cond delay="239000"/>
                            </p:stCondLst>
                            <p:childTnLst>
                              <p:par>
                                <p:cTn id="741" presetID="22" presetClass="exit" presetSubtype="8" fill="hold" grpId="1" nodeType="afterEffect">
                                  <p:stCondLst>
                                    <p:cond delay="0"/>
                                  </p:stCondLst>
                                  <p:childTnLst>
                                    <p:animEffect transition="out" filter="wipe(left)">
                                      <p:cBhvr>
                                        <p:cTn id="742" dur="2000"/>
                                        <p:tgtEl>
                                          <p:spTgt spid="2249"/>
                                        </p:tgtEl>
                                      </p:cBhvr>
                                    </p:animEffect>
                                    <p:set>
                                      <p:cBhvr>
                                        <p:cTn id="743" dur="1" fill="hold">
                                          <p:stCondLst>
                                            <p:cond delay="1999"/>
                                          </p:stCondLst>
                                        </p:cTn>
                                        <p:tgtEl>
                                          <p:spTgt spid="2249"/>
                                        </p:tgtEl>
                                        <p:attrNameLst>
                                          <p:attrName>style.visibility</p:attrName>
                                        </p:attrNameLst>
                                      </p:cBhvr>
                                      <p:to>
                                        <p:strVal val="hidden"/>
                                      </p:to>
                                    </p:set>
                                  </p:childTnLst>
                                </p:cTn>
                              </p:par>
                            </p:childTnLst>
                          </p:cTn>
                        </p:par>
                        <p:par>
                          <p:cTn id="744" fill="hold">
                            <p:stCondLst>
                              <p:cond delay="241000"/>
                            </p:stCondLst>
                            <p:childTnLst>
                              <p:par>
                                <p:cTn id="745" presetID="22" presetClass="exit" presetSubtype="8" fill="hold" grpId="1" nodeType="afterEffect">
                                  <p:stCondLst>
                                    <p:cond delay="0"/>
                                  </p:stCondLst>
                                  <p:childTnLst>
                                    <p:animEffect transition="out" filter="wipe(left)">
                                      <p:cBhvr>
                                        <p:cTn id="746" dur="2000"/>
                                        <p:tgtEl>
                                          <p:spTgt spid="2248"/>
                                        </p:tgtEl>
                                      </p:cBhvr>
                                    </p:animEffect>
                                    <p:set>
                                      <p:cBhvr>
                                        <p:cTn id="747" dur="1" fill="hold">
                                          <p:stCondLst>
                                            <p:cond delay="1999"/>
                                          </p:stCondLst>
                                        </p:cTn>
                                        <p:tgtEl>
                                          <p:spTgt spid="2248"/>
                                        </p:tgtEl>
                                        <p:attrNameLst>
                                          <p:attrName>style.visibility</p:attrName>
                                        </p:attrNameLst>
                                      </p:cBhvr>
                                      <p:to>
                                        <p:strVal val="hidden"/>
                                      </p:to>
                                    </p:set>
                                  </p:childTnLst>
                                </p:cTn>
                              </p:par>
                            </p:childTnLst>
                          </p:cTn>
                        </p:par>
                        <p:par>
                          <p:cTn id="748" fill="hold">
                            <p:stCondLst>
                              <p:cond delay="243000"/>
                            </p:stCondLst>
                            <p:childTnLst>
                              <p:par>
                                <p:cTn id="749" presetID="22" presetClass="exit" presetSubtype="8" fill="hold" grpId="1" nodeType="afterEffect">
                                  <p:stCondLst>
                                    <p:cond delay="0"/>
                                  </p:stCondLst>
                                  <p:childTnLst>
                                    <p:animEffect transition="out" filter="wipe(left)">
                                      <p:cBhvr>
                                        <p:cTn id="750" dur="2000"/>
                                        <p:tgtEl>
                                          <p:spTgt spid="2247"/>
                                        </p:tgtEl>
                                      </p:cBhvr>
                                    </p:animEffect>
                                    <p:set>
                                      <p:cBhvr>
                                        <p:cTn id="751" dur="1" fill="hold">
                                          <p:stCondLst>
                                            <p:cond delay="1999"/>
                                          </p:stCondLst>
                                        </p:cTn>
                                        <p:tgtEl>
                                          <p:spTgt spid="2247"/>
                                        </p:tgtEl>
                                        <p:attrNameLst>
                                          <p:attrName>style.visibility</p:attrName>
                                        </p:attrNameLst>
                                      </p:cBhvr>
                                      <p:to>
                                        <p:strVal val="hidden"/>
                                      </p:to>
                                    </p:set>
                                  </p:childTnLst>
                                </p:cTn>
                              </p:par>
                            </p:childTnLst>
                          </p:cTn>
                        </p:par>
                        <p:par>
                          <p:cTn id="752" fill="hold">
                            <p:stCondLst>
                              <p:cond delay="245000"/>
                            </p:stCondLst>
                            <p:childTnLst>
                              <p:par>
                                <p:cTn id="753" presetID="22" presetClass="exit" presetSubtype="8" fill="hold" grpId="1" nodeType="afterEffect">
                                  <p:stCondLst>
                                    <p:cond delay="0"/>
                                  </p:stCondLst>
                                  <p:childTnLst>
                                    <p:animEffect transition="out" filter="wipe(left)">
                                      <p:cBhvr>
                                        <p:cTn id="754" dur="2000"/>
                                        <p:tgtEl>
                                          <p:spTgt spid="2246"/>
                                        </p:tgtEl>
                                      </p:cBhvr>
                                    </p:animEffect>
                                    <p:set>
                                      <p:cBhvr>
                                        <p:cTn id="755" dur="1" fill="hold">
                                          <p:stCondLst>
                                            <p:cond delay="1999"/>
                                          </p:stCondLst>
                                        </p:cTn>
                                        <p:tgtEl>
                                          <p:spTgt spid="2246"/>
                                        </p:tgtEl>
                                        <p:attrNameLst>
                                          <p:attrName>style.visibility</p:attrName>
                                        </p:attrNameLst>
                                      </p:cBhvr>
                                      <p:to>
                                        <p:strVal val="hidden"/>
                                      </p:to>
                                    </p:set>
                                  </p:childTnLst>
                                </p:cTn>
                              </p:par>
                            </p:childTnLst>
                          </p:cTn>
                        </p:par>
                        <p:par>
                          <p:cTn id="756" fill="hold">
                            <p:stCondLst>
                              <p:cond delay="247000"/>
                            </p:stCondLst>
                            <p:childTnLst>
                              <p:par>
                                <p:cTn id="757" presetID="9" presetClass="exit" presetSubtype="0" fill="hold" nodeType="afterEffect">
                                  <p:stCondLst>
                                    <p:cond delay="0"/>
                                  </p:stCondLst>
                                  <p:childTnLst>
                                    <p:animEffect transition="out" filter="dissolve">
                                      <p:cBhvr>
                                        <p:cTn id="758" dur="500"/>
                                        <p:tgtEl>
                                          <p:spTgt spid="2241"/>
                                        </p:tgtEl>
                                      </p:cBhvr>
                                    </p:animEffect>
                                    <p:set>
                                      <p:cBhvr>
                                        <p:cTn id="759" dur="1" fill="hold">
                                          <p:stCondLst>
                                            <p:cond delay="499"/>
                                          </p:stCondLst>
                                        </p:cTn>
                                        <p:tgtEl>
                                          <p:spTgt spid="2241"/>
                                        </p:tgtEl>
                                        <p:attrNameLst>
                                          <p:attrName>style.visibility</p:attrName>
                                        </p:attrNameLst>
                                      </p:cBhvr>
                                      <p:to>
                                        <p:strVal val="hidden"/>
                                      </p:to>
                                    </p:set>
                                  </p:childTnLst>
                                </p:cTn>
                              </p:par>
                            </p:childTnLst>
                          </p:cTn>
                        </p:par>
                        <p:par>
                          <p:cTn id="760" fill="hold">
                            <p:stCondLst>
                              <p:cond delay="247500"/>
                            </p:stCondLst>
                            <p:childTnLst>
                              <p:par>
                                <p:cTn id="761" presetID="9" presetClass="exit" presetSubtype="0" fill="hold" nodeType="afterEffect">
                                  <p:stCondLst>
                                    <p:cond delay="0"/>
                                  </p:stCondLst>
                                  <p:childTnLst>
                                    <p:animEffect transition="out" filter="dissolve">
                                      <p:cBhvr>
                                        <p:cTn id="762" dur="500"/>
                                        <p:tgtEl>
                                          <p:spTgt spid="2242"/>
                                        </p:tgtEl>
                                      </p:cBhvr>
                                    </p:animEffect>
                                    <p:set>
                                      <p:cBhvr>
                                        <p:cTn id="763" dur="1" fill="hold">
                                          <p:stCondLst>
                                            <p:cond delay="499"/>
                                          </p:stCondLst>
                                        </p:cTn>
                                        <p:tgtEl>
                                          <p:spTgt spid="2242"/>
                                        </p:tgtEl>
                                        <p:attrNameLst>
                                          <p:attrName>style.visibility</p:attrName>
                                        </p:attrNameLst>
                                      </p:cBhvr>
                                      <p:to>
                                        <p:strVal val="hidden"/>
                                      </p:to>
                                    </p:set>
                                  </p:childTnLst>
                                </p:cTn>
                              </p:par>
                            </p:childTnLst>
                          </p:cTn>
                        </p:par>
                        <p:par>
                          <p:cTn id="764" fill="hold">
                            <p:stCondLst>
                              <p:cond delay="248000"/>
                            </p:stCondLst>
                            <p:childTnLst>
                              <p:par>
                                <p:cTn id="765" presetID="9" presetClass="exit" presetSubtype="0" fill="hold" nodeType="afterEffect">
                                  <p:stCondLst>
                                    <p:cond delay="0"/>
                                  </p:stCondLst>
                                  <p:childTnLst>
                                    <p:animEffect transition="out" filter="dissolve">
                                      <p:cBhvr>
                                        <p:cTn id="766" dur="500"/>
                                        <p:tgtEl>
                                          <p:spTgt spid="2243"/>
                                        </p:tgtEl>
                                      </p:cBhvr>
                                    </p:animEffect>
                                    <p:set>
                                      <p:cBhvr>
                                        <p:cTn id="767" dur="1" fill="hold">
                                          <p:stCondLst>
                                            <p:cond delay="499"/>
                                          </p:stCondLst>
                                        </p:cTn>
                                        <p:tgtEl>
                                          <p:spTgt spid="2243"/>
                                        </p:tgtEl>
                                        <p:attrNameLst>
                                          <p:attrName>style.visibility</p:attrName>
                                        </p:attrNameLst>
                                      </p:cBhvr>
                                      <p:to>
                                        <p:strVal val="hidden"/>
                                      </p:to>
                                    </p:set>
                                  </p:childTnLst>
                                </p:cTn>
                              </p:par>
                            </p:childTnLst>
                          </p:cTn>
                        </p:par>
                        <p:par>
                          <p:cTn id="768" fill="hold">
                            <p:stCondLst>
                              <p:cond delay="248500"/>
                            </p:stCondLst>
                            <p:childTnLst>
                              <p:par>
                                <p:cTn id="769" presetID="9" presetClass="exit" presetSubtype="0" fill="hold" nodeType="afterEffect">
                                  <p:stCondLst>
                                    <p:cond delay="0"/>
                                  </p:stCondLst>
                                  <p:childTnLst>
                                    <p:animEffect transition="out" filter="dissolve">
                                      <p:cBhvr>
                                        <p:cTn id="770" dur="500"/>
                                        <p:tgtEl>
                                          <p:spTgt spid="2244"/>
                                        </p:tgtEl>
                                      </p:cBhvr>
                                    </p:animEffect>
                                    <p:set>
                                      <p:cBhvr>
                                        <p:cTn id="771" dur="1" fill="hold">
                                          <p:stCondLst>
                                            <p:cond delay="499"/>
                                          </p:stCondLst>
                                        </p:cTn>
                                        <p:tgtEl>
                                          <p:spTgt spid="2244"/>
                                        </p:tgtEl>
                                        <p:attrNameLst>
                                          <p:attrName>style.visibility</p:attrName>
                                        </p:attrNameLst>
                                      </p:cBhvr>
                                      <p:to>
                                        <p:strVal val="hidden"/>
                                      </p:to>
                                    </p:set>
                                  </p:childTnLst>
                                </p:cTn>
                              </p:par>
                            </p:childTnLst>
                          </p:cTn>
                        </p:par>
                        <p:par>
                          <p:cTn id="772" fill="hold">
                            <p:stCondLst>
                              <p:cond delay="249000"/>
                            </p:stCondLst>
                            <p:childTnLst>
                              <p:par>
                                <p:cTn id="773" presetID="9" presetClass="exit" presetSubtype="0" fill="hold" nodeType="afterEffect">
                                  <p:stCondLst>
                                    <p:cond delay="0"/>
                                  </p:stCondLst>
                                  <p:childTnLst>
                                    <p:animEffect transition="out" filter="dissolve">
                                      <p:cBhvr>
                                        <p:cTn id="774" dur="1000"/>
                                        <p:tgtEl>
                                          <p:spTgt spid="2076"/>
                                        </p:tgtEl>
                                      </p:cBhvr>
                                    </p:animEffect>
                                    <p:set>
                                      <p:cBhvr>
                                        <p:cTn id="775" dur="1" fill="hold">
                                          <p:stCondLst>
                                            <p:cond delay="999"/>
                                          </p:stCondLst>
                                        </p:cTn>
                                        <p:tgtEl>
                                          <p:spTgt spid="2076"/>
                                        </p:tgtEl>
                                        <p:attrNameLst>
                                          <p:attrName>style.visibility</p:attrName>
                                        </p:attrNameLst>
                                      </p:cBhvr>
                                      <p:to>
                                        <p:strVal val="hidden"/>
                                      </p:to>
                                    </p:set>
                                  </p:childTnLst>
                                </p:cTn>
                              </p:par>
                            </p:childTnLst>
                          </p:cTn>
                        </p:par>
                        <p:par>
                          <p:cTn id="776" fill="hold">
                            <p:stCondLst>
                              <p:cond delay="250000"/>
                            </p:stCondLst>
                            <p:childTnLst>
                              <p:par>
                                <p:cTn id="777" presetID="9" presetClass="exit" presetSubtype="0" fill="hold" grpId="1" nodeType="afterEffect">
                                  <p:stCondLst>
                                    <p:cond delay="0"/>
                                  </p:stCondLst>
                                  <p:childTnLst>
                                    <p:animEffect transition="out" filter="dissolve">
                                      <p:cBhvr>
                                        <p:cTn id="778" dur="1000"/>
                                        <p:tgtEl>
                                          <p:spTgt spid="2073"/>
                                        </p:tgtEl>
                                      </p:cBhvr>
                                    </p:animEffect>
                                    <p:set>
                                      <p:cBhvr>
                                        <p:cTn id="779" dur="1" fill="hold">
                                          <p:stCondLst>
                                            <p:cond delay="999"/>
                                          </p:stCondLst>
                                        </p:cTn>
                                        <p:tgtEl>
                                          <p:spTgt spid="2073"/>
                                        </p:tgtEl>
                                        <p:attrNameLst>
                                          <p:attrName>style.visibility</p:attrName>
                                        </p:attrNameLst>
                                      </p:cBhvr>
                                      <p:to>
                                        <p:strVal val="hidden"/>
                                      </p:to>
                                    </p:set>
                                  </p:childTnLst>
                                </p:cTn>
                              </p:par>
                            </p:childTnLst>
                          </p:cTn>
                        </p:par>
                        <p:par>
                          <p:cTn id="780" fill="hold">
                            <p:stCondLst>
                              <p:cond delay="251000"/>
                            </p:stCondLst>
                            <p:childTnLst>
                              <p:par>
                                <p:cTn id="781" presetID="1" presetClass="entr" presetSubtype="0" fill="hold" grpId="0" nodeType="afterEffect">
                                  <p:stCondLst>
                                    <p:cond delay="0"/>
                                  </p:stCondLst>
                                  <p:childTnLst>
                                    <p:set>
                                      <p:cBhvr>
                                        <p:cTn id="782" dur="1" fill="hold">
                                          <p:stCondLst>
                                            <p:cond delay="0"/>
                                          </p:stCondLst>
                                        </p:cTn>
                                        <p:tgtEl>
                                          <p:spTgt spid="2258"/>
                                        </p:tgtEl>
                                        <p:attrNameLst>
                                          <p:attrName>style.visibility</p:attrName>
                                        </p:attrNameLst>
                                      </p:cBhvr>
                                      <p:to>
                                        <p:strVal val="visible"/>
                                      </p:to>
                                    </p:set>
                                  </p:childTnLst>
                                  <p:subTnLst>
                                    <p:audio>
                                      <p:cMediaNode>
                                        <p:cTn display="0" masterRel="sameClick">
                                          <p:stCondLst>
                                            <p:cond evt="begin" delay="0">
                                              <p:tn val="781"/>
                                            </p:cond>
                                          </p:stCondLst>
                                          <p:endCondLst>
                                            <p:cond evt="onStopAudio" delay="0">
                                              <p:tgtEl>
                                                <p:sldTgt/>
                                              </p:tgtEl>
                                            </p:cond>
                                          </p:endCondLst>
                                        </p:cTn>
                                        <p:tgtEl>
                                          <p:sndTgt r:embed="rId5" name="explode.wav"/>
                                        </p:tgtEl>
                                      </p:cMediaNode>
                                    </p:audio>
                                  </p:subTnLst>
                                </p:cTn>
                              </p:par>
                            </p:childTnLst>
                          </p:cTn>
                        </p:par>
                        <p:par>
                          <p:cTn id="783" fill="hold">
                            <p:stCondLst>
                              <p:cond delay="251000"/>
                            </p:stCondLst>
                            <p:childTnLst>
                              <p:par>
                                <p:cTn id="784" presetID="3" presetClass="exit" presetSubtype="10" fill="hold" grpId="1" nodeType="afterEffect">
                                  <p:stCondLst>
                                    <p:cond delay="0"/>
                                  </p:stCondLst>
                                  <p:childTnLst>
                                    <p:animEffect transition="out" filter="blinds(horizontal)">
                                      <p:cBhvr>
                                        <p:cTn id="785" dur="500"/>
                                        <p:tgtEl>
                                          <p:spTgt spid="2258"/>
                                        </p:tgtEl>
                                      </p:cBhvr>
                                    </p:animEffect>
                                    <p:set>
                                      <p:cBhvr>
                                        <p:cTn id="786" dur="1" fill="hold">
                                          <p:stCondLst>
                                            <p:cond delay="499"/>
                                          </p:stCondLst>
                                        </p:cTn>
                                        <p:tgtEl>
                                          <p:spTgt spid="2258"/>
                                        </p:tgtEl>
                                        <p:attrNameLst>
                                          <p:attrName>style.visibility</p:attrName>
                                        </p:attrNameLst>
                                      </p:cBhvr>
                                      <p:to>
                                        <p:strVal val="hidden"/>
                                      </p:to>
                                    </p:set>
                                  </p:childTnLst>
                                </p:cTn>
                              </p:par>
                            </p:childTnLst>
                          </p:cTn>
                        </p:par>
                        <p:par>
                          <p:cTn id="787" fill="hold">
                            <p:stCondLst>
                              <p:cond delay="251500"/>
                            </p:stCondLst>
                            <p:childTnLst>
                              <p:par>
                                <p:cTn id="788" presetID="1" presetClass="entr" presetSubtype="0" fill="hold" grpId="0" nodeType="afterEffect">
                                  <p:stCondLst>
                                    <p:cond delay="0"/>
                                  </p:stCondLst>
                                  <p:childTnLst>
                                    <p:set>
                                      <p:cBhvr>
                                        <p:cTn id="789" dur="1" fill="hold">
                                          <p:stCondLst>
                                            <p:cond delay="0"/>
                                          </p:stCondLst>
                                        </p:cTn>
                                        <p:tgtEl>
                                          <p:spTgt spid="2259"/>
                                        </p:tgtEl>
                                        <p:attrNameLst>
                                          <p:attrName>style.visibility</p:attrName>
                                        </p:attrNameLst>
                                      </p:cBhvr>
                                      <p:to>
                                        <p:strVal val="visible"/>
                                      </p:to>
                                    </p:set>
                                  </p:childTnLst>
                                  <p:subTnLst>
                                    <p:audio>
                                      <p:cMediaNode>
                                        <p:cTn display="0" masterRel="sameClick">
                                          <p:stCondLst>
                                            <p:cond evt="begin" delay="0">
                                              <p:tn val="788"/>
                                            </p:cond>
                                          </p:stCondLst>
                                          <p:endCondLst>
                                            <p:cond evt="onStopAudio" delay="0">
                                              <p:tgtEl>
                                                <p:sldTgt/>
                                              </p:tgtEl>
                                            </p:cond>
                                          </p:endCondLst>
                                        </p:cTn>
                                        <p:tgtEl>
                                          <p:sndTgt r:embed="rId5" name="explode.wav"/>
                                        </p:tgtEl>
                                      </p:cMediaNode>
                                    </p:audio>
                                  </p:subTnLst>
                                </p:cTn>
                              </p:par>
                            </p:childTnLst>
                          </p:cTn>
                        </p:par>
                        <p:par>
                          <p:cTn id="790" fill="hold">
                            <p:stCondLst>
                              <p:cond delay="251500"/>
                            </p:stCondLst>
                            <p:childTnLst>
                              <p:par>
                                <p:cTn id="791" presetID="3" presetClass="exit" presetSubtype="10" fill="hold" grpId="1" nodeType="afterEffect">
                                  <p:stCondLst>
                                    <p:cond delay="0"/>
                                  </p:stCondLst>
                                  <p:childTnLst>
                                    <p:animEffect transition="out" filter="blinds(horizontal)">
                                      <p:cBhvr>
                                        <p:cTn id="792" dur="500"/>
                                        <p:tgtEl>
                                          <p:spTgt spid="2259"/>
                                        </p:tgtEl>
                                      </p:cBhvr>
                                    </p:animEffect>
                                    <p:set>
                                      <p:cBhvr>
                                        <p:cTn id="793" dur="1" fill="hold">
                                          <p:stCondLst>
                                            <p:cond delay="499"/>
                                          </p:stCondLst>
                                        </p:cTn>
                                        <p:tgtEl>
                                          <p:spTgt spid="2259"/>
                                        </p:tgtEl>
                                        <p:attrNameLst>
                                          <p:attrName>style.visibility</p:attrName>
                                        </p:attrNameLst>
                                      </p:cBhvr>
                                      <p:to>
                                        <p:strVal val="hidden"/>
                                      </p:to>
                                    </p:set>
                                  </p:childTnLst>
                                </p:cTn>
                              </p:par>
                            </p:childTnLst>
                          </p:cTn>
                        </p:par>
                        <p:par>
                          <p:cTn id="794" fill="hold">
                            <p:stCondLst>
                              <p:cond delay="252000"/>
                            </p:stCondLst>
                            <p:childTnLst>
                              <p:par>
                                <p:cTn id="795" presetID="22" presetClass="entr" presetSubtype="4" fill="hold" grpId="0" nodeType="afterEffect">
                                  <p:stCondLst>
                                    <p:cond delay="0"/>
                                  </p:stCondLst>
                                  <p:childTnLst>
                                    <p:set>
                                      <p:cBhvr>
                                        <p:cTn id="796" dur="1" fill="hold">
                                          <p:stCondLst>
                                            <p:cond delay="0"/>
                                          </p:stCondLst>
                                        </p:cTn>
                                        <p:tgtEl>
                                          <p:spTgt spid="2260"/>
                                        </p:tgtEl>
                                        <p:attrNameLst>
                                          <p:attrName>style.visibility</p:attrName>
                                        </p:attrNameLst>
                                      </p:cBhvr>
                                      <p:to>
                                        <p:strVal val="visible"/>
                                      </p:to>
                                    </p:set>
                                    <p:animEffect transition="in" filter="wipe(down)">
                                      <p:cBhvr>
                                        <p:cTn id="797" dur="2000"/>
                                        <p:tgtEl>
                                          <p:spTgt spid="2260"/>
                                        </p:tgtEl>
                                      </p:cBhvr>
                                    </p:animEffect>
                                  </p:childTnLst>
                                  <p:subTnLst>
                                    <p:audio>
                                      <p:cMediaNode>
                                        <p:cTn display="0" masterRel="sameClick">
                                          <p:stCondLst>
                                            <p:cond evt="begin" delay="0">
                                              <p:tn val="795"/>
                                            </p:cond>
                                          </p:stCondLst>
                                          <p:endCondLst>
                                            <p:cond evt="onStopAudio" delay="0">
                                              <p:tgtEl>
                                                <p:sldTgt/>
                                              </p:tgtEl>
                                            </p:cond>
                                          </p:endCondLst>
                                        </p:cTn>
                                        <p:tgtEl>
                                          <p:sndTgt r:embed="rId6" name="Tank.wav"/>
                                        </p:tgtEl>
                                      </p:cMediaNode>
                                    </p:audio>
                                  </p:subTnLst>
                                </p:cTn>
                              </p:par>
                            </p:childTnLst>
                          </p:cTn>
                        </p:par>
                        <p:par>
                          <p:cTn id="798" fill="hold">
                            <p:stCondLst>
                              <p:cond delay="254000"/>
                            </p:stCondLst>
                            <p:childTnLst>
                              <p:par>
                                <p:cTn id="799" presetID="22" presetClass="entr" presetSubtype="8" fill="hold" grpId="0" nodeType="afterEffect">
                                  <p:stCondLst>
                                    <p:cond delay="0"/>
                                  </p:stCondLst>
                                  <p:childTnLst>
                                    <p:set>
                                      <p:cBhvr>
                                        <p:cTn id="800" dur="1" fill="hold">
                                          <p:stCondLst>
                                            <p:cond delay="0"/>
                                          </p:stCondLst>
                                        </p:cTn>
                                        <p:tgtEl>
                                          <p:spTgt spid="2262"/>
                                        </p:tgtEl>
                                        <p:attrNameLst>
                                          <p:attrName>style.visibility</p:attrName>
                                        </p:attrNameLst>
                                      </p:cBhvr>
                                      <p:to>
                                        <p:strVal val="visible"/>
                                      </p:to>
                                    </p:set>
                                    <p:animEffect transition="in" filter="wipe(left)">
                                      <p:cBhvr>
                                        <p:cTn id="801" dur="2000"/>
                                        <p:tgtEl>
                                          <p:spTgt spid="2262"/>
                                        </p:tgtEl>
                                      </p:cBhvr>
                                    </p:animEffect>
                                  </p:childTnLst>
                                  <p:subTnLst>
                                    <p:audio>
                                      <p:cMediaNode>
                                        <p:cTn display="0" masterRel="sameClick">
                                          <p:stCondLst>
                                            <p:cond evt="begin" delay="0">
                                              <p:tn val="799"/>
                                            </p:cond>
                                          </p:stCondLst>
                                          <p:endCondLst>
                                            <p:cond evt="onStopAudio" delay="0">
                                              <p:tgtEl>
                                                <p:sldTgt/>
                                              </p:tgtEl>
                                            </p:cond>
                                          </p:endCondLst>
                                        </p:cTn>
                                        <p:tgtEl>
                                          <p:sndTgt r:embed="rId6" name="Tank.wav"/>
                                        </p:tgtEl>
                                      </p:cMediaNode>
                                    </p:audio>
                                  </p:subTnLst>
                                </p:cTn>
                              </p:par>
                            </p:childTnLst>
                          </p:cTn>
                        </p:par>
                        <p:par>
                          <p:cTn id="802" fill="hold">
                            <p:stCondLst>
                              <p:cond delay="256000"/>
                            </p:stCondLst>
                            <p:childTnLst>
                              <p:par>
                                <p:cTn id="803" presetID="22" presetClass="exit" presetSubtype="8" fill="hold" grpId="1" nodeType="afterEffect">
                                  <p:stCondLst>
                                    <p:cond delay="0"/>
                                  </p:stCondLst>
                                  <p:childTnLst>
                                    <p:animEffect transition="out" filter="wipe(left)">
                                      <p:cBhvr>
                                        <p:cTn id="804" dur="500"/>
                                        <p:tgtEl>
                                          <p:spTgt spid="2257"/>
                                        </p:tgtEl>
                                      </p:cBhvr>
                                    </p:animEffect>
                                    <p:set>
                                      <p:cBhvr>
                                        <p:cTn id="805" dur="1" fill="hold">
                                          <p:stCondLst>
                                            <p:cond delay="499"/>
                                          </p:stCondLst>
                                        </p:cTn>
                                        <p:tgtEl>
                                          <p:spTgt spid="2257"/>
                                        </p:tgtEl>
                                        <p:attrNameLst>
                                          <p:attrName>style.visibility</p:attrName>
                                        </p:attrNameLst>
                                      </p:cBhvr>
                                      <p:to>
                                        <p:strVal val="hidden"/>
                                      </p:to>
                                    </p:set>
                                  </p:childTnLst>
                                </p:cTn>
                              </p:par>
                            </p:childTnLst>
                          </p:cTn>
                        </p:par>
                        <p:par>
                          <p:cTn id="806" fill="hold">
                            <p:stCondLst>
                              <p:cond delay="256500"/>
                            </p:stCondLst>
                            <p:childTnLst>
                              <p:par>
                                <p:cTn id="807" presetID="22" presetClass="entr" presetSubtype="8" fill="hold" grpId="0" nodeType="afterEffect">
                                  <p:stCondLst>
                                    <p:cond delay="0"/>
                                  </p:stCondLst>
                                  <p:childTnLst>
                                    <p:set>
                                      <p:cBhvr>
                                        <p:cTn id="808" dur="1" fill="hold">
                                          <p:stCondLst>
                                            <p:cond delay="0"/>
                                          </p:stCondLst>
                                        </p:cTn>
                                        <p:tgtEl>
                                          <p:spTgt spid="2263"/>
                                        </p:tgtEl>
                                        <p:attrNameLst>
                                          <p:attrName>style.visibility</p:attrName>
                                        </p:attrNameLst>
                                      </p:cBhvr>
                                      <p:to>
                                        <p:strVal val="visible"/>
                                      </p:to>
                                    </p:set>
                                    <p:animEffect transition="in" filter="wipe(left)">
                                      <p:cBhvr>
                                        <p:cTn id="809" dur="2000"/>
                                        <p:tgtEl>
                                          <p:spTgt spid="2263"/>
                                        </p:tgtEl>
                                      </p:cBhvr>
                                    </p:animEffect>
                                  </p:childTnLst>
                                  <p:subTnLst>
                                    <p:audio>
                                      <p:cMediaNode>
                                        <p:cTn display="0" masterRel="sameClick">
                                          <p:stCondLst>
                                            <p:cond evt="begin" delay="0">
                                              <p:tn val="807"/>
                                            </p:cond>
                                          </p:stCondLst>
                                          <p:endCondLst>
                                            <p:cond evt="onStopAudio" delay="0">
                                              <p:tgtEl>
                                                <p:sldTgt/>
                                              </p:tgtEl>
                                            </p:cond>
                                          </p:endCondLst>
                                        </p:cTn>
                                        <p:tgtEl>
                                          <p:sndTgt r:embed="rId6" name="Tank.wav"/>
                                        </p:tgtEl>
                                      </p:cMediaNode>
                                    </p:audio>
                                  </p:subTnLst>
                                </p:cTn>
                              </p:par>
                            </p:childTnLst>
                          </p:cTn>
                        </p:par>
                        <p:par>
                          <p:cTn id="810" fill="hold">
                            <p:stCondLst>
                              <p:cond delay="258500"/>
                            </p:stCondLst>
                            <p:childTnLst>
                              <p:par>
                                <p:cTn id="811" presetID="22" presetClass="exit" presetSubtype="8" fill="hold" grpId="1" nodeType="afterEffect">
                                  <p:stCondLst>
                                    <p:cond delay="0"/>
                                  </p:stCondLst>
                                  <p:childTnLst>
                                    <p:animEffect transition="out" filter="wipe(left)">
                                      <p:cBhvr>
                                        <p:cTn id="812" dur="500"/>
                                        <p:tgtEl>
                                          <p:spTgt spid="2256"/>
                                        </p:tgtEl>
                                      </p:cBhvr>
                                    </p:animEffect>
                                    <p:set>
                                      <p:cBhvr>
                                        <p:cTn id="813" dur="1" fill="hold">
                                          <p:stCondLst>
                                            <p:cond delay="499"/>
                                          </p:stCondLst>
                                        </p:cTn>
                                        <p:tgtEl>
                                          <p:spTgt spid="2256"/>
                                        </p:tgtEl>
                                        <p:attrNameLst>
                                          <p:attrName>style.visibility</p:attrName>
                                        </p:attrNameLst>
                                      </p:cBhvr>
                                      <p:to>
                                        <p:strVal val="hidden"/>
                                      </p:to>
                                    </p:set>
                                  </p:childTnLst>
                                </p:cTn>
                              </p:par>
                            </p:childTnLst>
                          </p:cTn>
                        </p:par>
                        <p:par>
                          <p:cTn id="814" fill="hold">
                            <p:stCondLst>
                              <p:cond delay="259000"/>
                            </p:stCondLst>
                            <p:childTnLst>
                              <p:par>
                                <p:cTn id="815" presetID="22" presetClass="exit" presetSubtype="4" fill="hold" grpId="1" nodeType="afterEffect">
                                  <p:stCondLst>
                                    <p:cond delay="0"/>
                                  </p:stCondLst>
                                  <p:childTnLst>
                                    <p:animEffect transition="out" filter="wipe(down)">
                                      <p:cBhvr>
                                        <p:cTn id="816" dur="500"/>
                                        <p:tgtEl>
                                          <p:spTgt spid="2255"/>
                                        </p:tgtEl>
                                      </p:cBhvr>
                                    </p:animEffect>
                                    <p:set>
                                      <p:cBhvr>
                                        <p:cTn id="817" dur="1" fill="hold">
                                          <p:stCondLst>
                                            <p:cond delay="499"/>
                                          </p:stCondLst>
                                        </p:cTn>
                                        <p:tgtEl>
                                          <p:spTgt spid="2255"/>
                                        </p:tgtEl>
                                        <p:attrNameLst>
                                          <p:attrName>style.visibility</p:attrName>
                                        </p:attrNameLst>
                                      </p:cBhvr>
                                      <p:to>
                                        <p:strVal val="hidden"/>
                                      </p:to>
                                    </p:set>
                                  </p:childTnLst>
                                </p:cTn>
                              </p:par>
                            </p:childTnLst>
                          </p:cTn>
                        </p:par>
                        <p:par>
                          <p:cTn id="818" fill="hold">
                            <p:stCondLst>
                              <p:cond delay="259500"/>
                            </p:stCondLst>
                            <p:childTnLst>
                              <p:par>
                                <p:cTn id="819" presetID="1" presetClass="entr" presetSubtype="0" fill="hold" grpId="0" nodeType="afterEffect">
                                  <p:stCondLst>
                                    <p:cond delay="0"/>
                                  </p:stCondLst>
                                  <p:childTnLst>
                                    <p:set>
                                      <p:cBhvr>
                                        <p:cTn id="820" dur="1" fill="hold">
                                          <p:stCondLst>
                                            <p:cond delay="0"/>
                                          </p:stCondLst>
                                        </p:cTn>
                                        <p:tgtEl>
                                          <p:spTgt spid="2261"/>
                                        </p:tgtEl>
                                        <p:attrNameLst>
                                          <p:attrName>style.visibility</p:attrName>
                                        </p:attrNameLst>
                                      </p:cBhvr>
                                      <p:to>
                                        <p:strVal val="visible"/>
                                      </p:to>
                                    </p:set>
                                  </p:childTnLst>
                                  <p:subTnLst>
                                    <p:audio>
                                      <p:cMediaNode>
                                        <p:cTn display="0" masterRel="sameClick">
                                          <p:stCondLst>
                                            <p:cond evt="begin" delay="0">
                                              <p:tn val="819"/>
                                            </p:cond>
                                          </p:stCondLst>
                                          <p:endCondLst>
                                            <p:cond evt="onStopAudio" delay="0">
                                              <p:tgtEl>
                                                <p:sldTgt/>
                                              </p:tgtEl>
                                            </p:cond>
                                          </p:endCondLst>
                                        </p:cTn>
                                        <p:tgtEl>
                                          <p:sndTgt r:embed="rId5" name="explode.wav"/>
                                        </p:tgtEl>
                                      </p:cMediaNode>
                                    </p:audio>
                                  </p:subTnLst>
                                </p:cTn>
                              </p:par>
                            </p:childTnLst>
                          </p:cTn>
                        </p:par>
                        <p:par>
                          <p:cTn id="821" fill="hold">
                            <p:stCondLst>
                              <p:cond delay="259500"/>
                            </p:stCondLst>
                            <p:childTnLst>
                              <p:par>
                                <p:cTn id="822" presetID="3" presetClass="exit" presetSubtype="10" fill="hold" grpId="1" nodeType="afterEffect">
                                  <p:stCondLst>
                                    <p:cond delay="0"/>
                                  </p:stCondLst>
                                  <p:childTnLst>
                                    <p:animEffect transition="out" filter="blinds(horizontal)">
                                      <p:cBhvr>
                                        <p:cTn id="823" dur="500"/>
                                        <p:tgtEl>
                                          <p:spTgt spid="2261"/>
                                        </p:tgtEl>
                                      </p:cBhvr>
                                    </p:animEffect>
                                    <p:set>
                                      <p:cBhvr>
                                        <p:cTn id="824" dur="1" fill="hold">
                                          <p:stCondLst>
                                            <p:cond delay="499"/>
                                          </p:stCondLst>
                                        </p:cTn>
                                        <p:tgtEl>
                                          <p:spTgt spid="2261"/>
                                        </p:tgtEl>
                                        <p:attrNameLst>
                                          <p:attrName>style.visibility</p:attrName>
                                        </p:attrNameLst>
                                      </p:cBhvr>
                                      <p:to>
                                        <p:strVal val="hidden"/>
                                      </p:to>
                                    </p:set>
                                  </p:childTnLst>
                                </p:cTn>
                              </p:par>
                            </p:childTnLst>
                          </p:cTn>
                        </p:par>
                        <p:par>
                          <p:cTn id="825" fill="hold">
                            <p:stCondLst>
                              <p:cond delay="260000"/>
                            </p:stCondLst>
                            <p:childTnLst>
                              <p:par>
                                <p:cTn id="826" presetID="9" presetClass="entr" presetSubtype="0" fill="hold" nodeType="afterEffect">
                                  <p:stCondLst>
                                    <p:cond delay="0"/>
                                  </p:stCondLst>
                                  <p:childTnLst>
                                    <p:set>
                                      <p:cBhvr>
                                        <p:cTn id="827" dur="1" fill="hold">
                                          <p:stCondLst>
                                            <p:cond delay="0"/>
                                          </p:stCondLst>
                                        </p:cTn>
                                        <p:tgtEl>
                                          <p:spTgt spid="2264"/>
                                        </p:tgtEl>
                                        <p:attrNameLst>
                                          <p:attrName>style.visibility</p:attrName>
                                        </p:attrNameLst>
                                      </p:cBhvr>
                                      <p:to>
                                        <p:strVal val="visible"/>
                                      </p:to>
                                    </p:set>
                                    <p:animEffect transition="in" filter="dissolve">
                                      <p:cBhvr>
                                        <p:cTn id="828" dur="2000"/>
                                        <p:tgtEl>
                                          <p:spTgt spid="2264"/>
                                        </p:tgtEl>
                                      </p:cBhvr>
                                    </p:animEffect>
                                  </p:childTnLst>
                                </p:cTn>
                              </p:par>
                            </p:childTnLst>
                          </p:cTn>
                        </p:par>
                        <p:par>
                          <p:cTn id="829" fill="hold">
                            <p:stCondLst>
                              <p:cond delay="262000"/>
                            </p:stCondLst>
                            <p:childTnLst>
                              <p:par>
                                <p:cTn id="830" presetID="9" presetClass="exit" presetSubtype="0" fill="hold" grpId="1" nodeType="afterEffect">
                                  <p:stCondLst>
                                    <p:cond delay="0"/>
                                  </p:stCondLst>
                                  <p:childTnLst>
                                    <p:animEffect transition="out" filter="dissolve">
                                      <p:cBhvr>
                                        <p:cTn id="831" dur="2000"/>
                                        <p:tgtEl>
                                          <p:spTgt spid="2254"/>
                                        </p:tgtEl>
                                      </p:cBhvr>
                                    </p:animEffect>
                                    <p:set>
                                      <p:cBhvr>
                                        <p:cTn id="832" dur="1" fill="hold">
                                          <p:stCondLst>
                                            <p:cond delay="1999"/>
                                          </p:stCondLst>
                                        </p:cTn>
                                        <p:tgtEl>
                                          <p:spTgt spid="2254"/>
                                        </p:tgtEl>
                                        <p:attrNameLst>
                                          <p:attrName>style.visibility</p:attrName>
                                        </p:attrNameLst>
                                      </p:cBhvr>
                                      <p:to>
                                        <p:strVal val="hidden"/>
                                      </p:to>
                                    </p:set>
                                  </p:childTnLst>
                                </p:cTn>
                              </p:par>
                            </p:childTnLst>
                          </p:cTn>
                        </p:par>
                        <p:par>
                          <p:cTn id="833" fill="hold">
                            <p:stCondLst>
                              <p:cond delay="264000"/>
                            </p:stCondLst>
                            <p:childTnLst>
                              <p:par>
                                <p:cTn id="834" presetID="22" presetClass="entr" presetSubtype="8" fill="hold" grpId="0" nodeType="afterEffect">
                                  <p:stCondLst>
                                    <p:cond delay="0"/>
                                  </p:stCondLst>
                                  <p:childTnLst>
                                    <p:set>
                                      <p:cBhvr>
                                        <p:cTn id="835" dur="1" fill="hold">
                                          <p:stCondLst>
                                            <p:cond delay="0"/>
                                          </p:stCondLst>
                                        </p:cTn>
                                        <p:tgtEl>
                                          <p:spTgt spid="2245"/>
                                        </p:tgtEl>
                                        <p:attrNameLst>
                                          <p:attrName>style.visibility</p:attrName>
                                        </p:attrNameLst>
                                      </p:cBhvr>
                                      <p:to>
                                        <p:strVal val="visible"/>
                                      </p:to>
                                    </p:set>
                                    <p:animEffect transition="in" filter="wipe(left)">
                                      <p:cBhvr>
                                        <p:cTn id="836" dur="2000"/>
                                        <p:tgtEl>
                                          <p:spTgt spid="2245"/>
                                        </p:tgtEl>
                                      </p:cBhvr>
                                    </p:animEffect>
                                  </p:childTnLst>
                                </p:cTn>
                              </p:par>
                            </p:childTnLst>
                          </p:cTn>
                        </p:par>
                        <p:par>
                          <p:cTn id="837" fill="hold">
                            <p:stCondLst>
                              <p:cond delay="266000"/>
                            </p:stCondLst>
                            <p:childTnLst>
                              <p:par>
                                <p:cTn id="838" presetID="9" presetClass="entr" presetSubtype="0" fill="hold" nodeType="afterEffect">
                                  <p:stCondLst>
                                    <p:cond delay="0"/>
                                  </p:stCondLst>
                                  <p:childTnLst>
                                    <p:set>
                                      <p:cBhvr>
                                        <p:cTn id="839" dur="1" fill="hold">
                                          <p:stCondLst>
                                            <p:cond delay="0"/>
                                          </p:stCondLst>
                                        </p:cTn>
                                        <p:tgtEl>
                                          <p:spTgt spid="2265"/>
                                        </p:tgtEl>
                                        <p:attrNameLst>
                                          <p:attrName>style.visibility</p:attrName>
                                        </p:attrNameLst>
                                      </p:cBhvr>
                                      <p:to>
                                        <p:strVal val="visible"/>
                                      </p:to>
                                    </p:set>
                                    <p:animEffect transition="in" filter="dissolve">
                                      <p:cBhvr>
                                        <p:cTn id="840" dur="2000"/>
                                        <p:tgtEl>
                                          <p:spTgt spid="2265"/>
                                        </p:tgtEl>
                                      </p:cBhvr>
                                    </p:animEffect>
                                  </p:childTnLst>
                                </p:cTn>
                              </p:par>
                            </p:childTnLst>
                          </p:cTn>
                        </p:par>
                        <p:par>
                          <p:cTn id="841" fill="hold">
                            <p:stCondLst>
                              <p:cond delay="268000"/>
                            </p:stCondLst>
                            <p:childTnLst>
                              <p:par>
                                <p:cTn id="842" presetID="9" presetClass="exit" presetSubtype="0" fill="hold" grpId="1" nodeType="afterEffect">
                                  <p:stCondLst>
                                    <p:cond delay="0"/>
                                  </p:stCondLst>
                                  <p:childTnLst>
                                    <p:animEffect transition="out" filter="dissolve">
                                      <p:cBhvr>
                                        <p:cTn id="843" dur="2000"/>
                                        <p:tgtEl>
                                          <p:spTgt spid="2260"/>
                                        </p:tgtEl>
                                      </p:cBhvr>
                                    </p:animEffect>
                                    <p:set>
                                      <p:cBhvr>
                                        <p:cTn id="844" dur="1" fill="hold">
                                          <p:stCondLst>
                                            <p:cond delay="1999"/>
                                          </p:stCondLst>
                                        </p:cTn>
                                        <p:tgtEl>
                                          <p:spTgt spid="2260"/>
                                        </p:tgtEl>
                                        <p:attrNameLst>
                                          <p:attrName>style.visibility</p:attrName>
                                        </p:attrNameLst>
                                      </p:cBhvr>
                                      <p:to>
                                        <p:strVal val="hidden"/>
                                      </p:to>
                                    </p:set>
                                  </p:childTnLst>
                                </p:cTn>
                              </p:par>
                            </p:childTnLst>
                          </p:cTn>
                        </p:par>
                        <p:par>
                          <p:cTn id="845" fill="hold">
                            <p:stCondLst>
                              <p:cond delay="270000"/>
                            </p:stCondLst>
                            <p:childTnLst>
                              <p:par>
                                <p:cTn id="846" presetID="9" presetClass="entr" presetSubtype="0" fill="hold" nodeType="afterEffect">
                                  <p:stCondLst>
                                    <p:cond delay="0"/>
                                  </p:stCondLst>
                                  <p:childTnLst>
                                    <p:set>
                                      <p:cBhvr>
                                        <p:cTn id="847" dur="1" fill="hold">
                                          <p:stCondLst>
                                            <p:cond delay="0"/>
                                          </p:stCondLst>
                                        </p:cTn>
                                        <p:tgtEl>
                                          <p:spTgt spid="2266"/>
                                        </p:tgtEl>
                                        <p:attrNameLst>
                                          <p:attrName>style.visibility</p:attrName>
                                        </p:attrNameLst>
                                      </p:cBhvr>
                                      <p:to>
                                        <p:strVal val="visible"/>
                                      </p:to>
                                    </p:set>
                                    <p:animEffect transition="in" filter="dissolve">
                                      <p:cBhvr>
                                        <p:cTn id="848" dur="2000"/>
                                        <p:tgtEl>
                                          <p:spTgt spid="2266"/>
                                        </p:tgtEl>
                                      </p:cBhvr>
                                    </p:animEffect>
                                  </p:childTnLst>
                                </p:cTn>
                              </p:par>
                            </p:childTnLst>
                          </p:cTn>
                        </p:par>
                        <p:par>
                          <p:cTn id="849" fill="hold">
                            <p:stCondLst>
                              <p:cond delay="272000"/>
                            </p:stCondLst>
                            <p:childTnLst>
                              <p:par>
                                <p:cTn id="850" presetID="9" presetClass="exit" presetSubtype="0" fill="hold" grpId="1" nodeType="afterEffect">
                                  <p:stCondLst>
                                    <p:cond delay="0"/>
                                  </p:stCondLst>
                                  <p:childTnLst>
                                    <p:animEffect transition="out" filter="dissolve">
                                      <p:cBhvr>
                                        <p:cTn id="851" dur="2000"/>
                                        <p:tgtEl>
                                          <p:spTgt spid="2263"/>
                                        </p:tgtEl>
                                      </p:cBhvr>
                                    </p:animEffect>
                                    <p:set>
                                      <p:cBhvr>
                                        <p:cTn id="852" dur="1" fill="hold">
                                          <p:stCondLst>
                                            <p:cond delay="1999"/>
                                          </p:stCondLst>
                                        </p:cTn>
                                        <p:tgtEl>
                                          <p:spTgt spid="2263"/>
                                        </p:tgtEl>
                                        <p:attrNameLst>
                                          <p:attrName>style.visibility</p:attrName>
                                        </p:attrNameLst>
                                      </p:cBhvr>
                                      <p:to>
                                        <p:strVal val="hidden"/>
                                      </p:to>
                                    </p:set>
                                  </p:childTnLst>
                                </p:cTn>
                              </p:par>
                            </p:childTnLst>
                          </p:cTn>
                        </p:par>
                        <p:par>
                          <p:cTn id="853" fill="hold">
                            <p:stCondLst>
                              <p:cond delay="274000"/>
                            </p:stCondLst>
                            <p:childTnLst>
                              <p:par>
                                <p:cTn id="854" presetID="9" presetClass="exit" presetSubtype="0" fill="hold" grpId="1" nodeType="afterEffect">
                                  <p:stCondLst>
                                    <p:cond delay="0"/>
                                  </p:stCondLst>
                                  <p:childTnLst>
                                    <p:animEffect transition="out" filter="dissolve">
                                      <p:cBhvr>
                                        <p:cTn id="855" dur="2000"/>
                                        <p:tgtEl>
                                          <p:spTgt spid="2262"/>
                                        </p:tgtEl>
                                      </p:cBhvr>
                                    </p:animEffect>
                                    <p:set>
                                      <p:cBhvr>
                                        <p:cTn id="856" dur="1" fill="hold">
                                          <p:stCondLst>
                                            <p:cond delay="1999"/>
                                          </p:stCondLst>
                                        </p:cTn>
                                        <p:tgtEl>
                                          <p:spTgt spid="2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 grpId="0" animBg="1"/>
      <p:bldP spid="2138" grpId="0" animBg="1"/>
      <p:bldP spid="2135" grpId="0" animBg="1"/>
      <p:bldP spid="2095" grpId="0" animBg="1"/>
      <p:bldP spid="2072" grpId="0" animBg="1"/>
      <p:bldP spid="2052" grpId="0" animBg="1"/>
      <p:bldP spid="2053" grpId="0" animBg="1"/>
      <p:bldP spid="2060" grpId="0" animBg="1"/>
      <p:bldP spid="2061" grpId="0" animBg="1"/>
      <p:bldP spid="2063" grpId="0" animBg="1"/>
      <p:bldP spid="2064" grpId="0" animBg="1"/>
      <p:bldP spid="2065" grpId="0" animBg="1"/>
      <p:bldP spid="2067" grpId="0" animBg="1"/>
      <p:bldP spid="2067" grpId="1" animBg="1"/>
      <p:bldP spid="2070" grpId="0" animBg="1"/>
      <p:bldP spid="2070" grpId="1" animBg="1"/>
      <p:bldP spid="2071" grpId="0" animBg="1"/>
      <p:bldP spid="2071" grpId="1" animBg="1"/>
      <p:bldP spid="2073" grpId="0" animBg="1"/>
      <p:bldP spid="2073" grpId="1" animBg="1"/>
      <p:bldP spid="2074" grpId="0" animBg="1"/>
      <p:bldP spid="2075" grpId="0" animBg="1"/>
      <p:bldP spid="2068" grpId="0" animBg="1"/>
      <p:bldP spid="2068" grpId="1" animBg="1"/>
      <p:bldP spid="2069" grpId="0" animBg="1"/>
      <p:bldP spid="2069" grpId="1" animBg="1"/>
      <p:bldP spid="2078" grpId="0" animBg="1"/>
      <p:bldP spid="2080" grpId="0" animBg="1"/>
      <p:bldP spid="2081" grpId="0" animBg="1"/>
      <p:bldP spid="2082" grpId="0" animBg="1"/>
      <p:bldP spid="2091" grpId="0" animBg="1"/>
      <p:bldP spid="2092" grpId="0" animBg="1"/>
      <p:bldP spid="2094" grpId="0" animBg="1"/>
      <p:bldP spid="2094" grpId="1" animBg="1"/>
      <p:bldP spid="2096" grpId="0" animBg="1"/>
      <p:bldP spid="2097" grpId="0" animBg="1"/>
      <p:bldP spid="2098" grpId="0" animBg="1"/>
      <p:bldP spid="2100" grpId="0" animBg="1"/>
      <p:bldP spid="2102" grpId="0" animBg="1"/>
      <p:bldP spid="2102" grpId="1" animBg="1"/>
      <p:bldP spid="2103" grpId="0" animBg="1"/>
      <p:bldP spid="2103" grpId="1" animBg="1"/>
      <p:bldP spid="2104" grpId="0" animBg="1"/>
      <p:bldP spid="2104" grpId="1" animBg="1"/>
      <p:bldP spid="2105" grpId="0" animBg="1"/>
      <p:bldP spid="2105" grpId="1" animBg="1"/>
      <p:bldP spid="2134" grpId="0" animBg="1"/>
      <p:bldP spid="2134" grpId="1" animBg="1"/>
      <p:bldP spid="2147" grpId="0" animBg="1"/>
      <p:bldP spid="2147" grpId="1" animBg="1"/>
      <p:bldP spid="2148" grpId="0" animBg="1"/>
      <p:bldP spid="2148" grpId="1" animBg="1"/>
      <p:bldP spid="2149" grpId="0" animBg="1"/>
      <p:bldP spid="2149" grpId="1" animBg="1"/>
      <p:bldP spid="2150" grpId="0" animBg="1"/>
      <p:bldP spid="2150" grpId="1" animBg="1"/>
      <p:bldP spid="2183" grpId="0" animBg="1"/>
      <p:bldP spid="2185" grpId="0" animBg="1"/>
      <p:bldP spid="2185" grpId="1" animBg="1"/>
      <p:bldP spid="2185" grpId="2" animBg="1"/>
      <p:bldP spid="2207" grpId="0" animBg="1"/>
      <p:bldP spid="2207" grpId="1" animBg="1"/>
      <p:bldP spid="2207" grpId="2" animBg="1"/>
      <p:bldP spid="2214" grpId="0" animBg="1"/>
      <p:bldP spid="2214" grpId="1" animBg="1"/>
      <p:bldP spid="2214" grpId="2" animBg="1"/>
      <p:bldP spid="2221" grpId="0" animBg="1"/>
      <p:bldP spid="2221" grpId="1" animBg="1"/>
      <p:bldP spid="2222" grpId="0" animBg="1"/>
      <p:bldP spid="2222" grpId="1" animBg="1"/>
      <p:bldP spid="2223" grpId="0" animBg="1"/>
      <p:bldP spid="2223" grpId="1" animBg="1"/>
      <p:bldP spid="2224" grpId="0" animBg="1"/>
      <p:bldP spid="2224" grpId="1" animBg="1"/>
      <p:bldP spid="2225" grpId="0" animBg="1"/>
      <p:bldP spid="2225" grpId="1" animBg="1"/>
      <p:bldP spid="2226" grpId="0" animBg="1"/>
      <p:bldP spid="2226" grpId="1" animBg="1"/>
      <p:bldP spid="2227" grpId="0" animBg="1"/>
      <p:bldP spid="2227" grpId="1" animBg="1"/>
      <p:bldP spid="2228" grpId="0" animBg="1"/>
      <p:bldP spid="2228" grpId="1" animBg="1"/>
      <p:bldP spid="2231" grpId="0" animBg="1"/>
      <p:bldP spid="2231" grpId="1" animBg="1"/>
      <p:bldP spid="2232" grpId="0" animBg="1"/>
      <p:bldP spid="2232" grpId="1" animBg="1"/>
      <p:bldP spid="2233" grpId="0" animBg="1"/>
      <p:bldP spid="2233" grpId="1" animBg="1"/>
      <p:bldP spid="2234" grpId="0" animBg="1"/>
      <p:bldP spid="2234" grpId="1" animBg="1"/>
      <p:bldP spid="2236" grpId="0" animBg="1"/>
      <p:bldP spid="2236" grpId="1" animBg="1"/>
      <p:bldP spid="2238" grpId="0" animBg="1"/>
      <p:bldP spid="2238" grpId="1" animBg="1"/>
      <p:bldP spid="2239" grpId="0" animBg="1"/>
      <p:bldP spid="2239" grpId="1" animBg="1"/>
      <p:bldP spid="2235" grpId="0" animBg="1"/>
      <p:bldP spid="2235" grpId="1" animBg="1"/>
      <p:bldP spid="2235" grpId="2" animBg="1"/>
      <p:bldP spid="2237" grpId="0" animBg="1"/>
      <p:bldP spid="2237" grpId="1" animBg="1"/>
      <p:bldP spid="2237" grpId="2" animBg="1"/>
      <p:bldP spid="2240" grpId="0" animBg="1"/>
      <p:bldP spid="2240" grpId="1" animBg="1"/>
      <p:bldP spid="2245" grpId="0" animBg="1"/>
      <p:bldP spid="2246" grpId="0" animBg="1"/>
      <p:bldP spid="2246" grpId="1" animBg="1"/>
      <p:bldP spid="2247" grpId="0" animBg="1"/>
      <p:bldP spid="2247" grpId="1" animBg="1"/>
      <p:bldP spid="2248" grpId="0" animBg="1"/>
      <p:bldP spid="2248" grpId="1" animBg="1"/>
      <p:bldP spid="2249" grpId="0" animBg="1"/>
      <p:bldP spid="2249" grpId="1" animBg="1"/>
      <p:bldP spid="2250" grpId="0" animBg="1"/>
      <p:bldP spid="2250" grpId="1" animBg="1"/>
      <p:bldP spid="2251" grpId="0" animBg="1"/>
      <p:bldP spid="2251" grpId="1" animBg="1"/>
      <p:bldP spid="2252" grpId="0" animBg="1"/>
      <p:bldP spid="2252" grpId="1" animBg="1"/>
      <p:bldP spid="2253" grpId="0" animBg="1"/>
      <p:bldP spid="2253" grpId="1" animBg="1"/>
      <p:bldP spid="2254" grpId="0" animBg="1"/>
      <p:bldP spid="2254" grpId="1" animBg="1"/>
      <p:bldP spid="2255" grpId="0" animBg="1"/>
      <p:bldP spid="2255" grpId="1" animBg="1"/>
      <p:bldP spid="2256" grpId="0" animBg="1"/>
      <p:bldP spid="2256" grpId="1" animBg="1"/>
      <p:bldP spid="2257" grpId="0" animBg="1"/>
      <p:bldP spid="2257" grpId="1" animBg="1"/>
      <p:bldP spid="2258" grpId="0" animBg="1"/>
      <p:bldP spid="2258" grpId="1" animBg="1"/>
      <p:bldP spid="2259" grpId="0" animBg="1"/>
      <p:bldP spid="2259" grpId="1" animBg="1"/>
      <p:bldP spid="2260" grpId="0" animBg="1"/>
      <p:bldP spid="2260" grpId="1" animBg="1"/>
      <p:bldP spid="2261" grpId="0" animBg="1"/>
      <p:bldP spid="2261" grpId="1" animBg="1"/>
      <p:bldP spid="2262" grpId="0" animBg="1"/>
      <p:bldP spid="2262" grpId="1" animBg="1"/>
      <p:bldP spid="2263" grpId="0" animBg="1"/>
      <p:bldP spid="2263" grpId="1" animBg="1"/>
      <p:bldP spid="2267" grpId="0" animBg="1"/>
      <p:bldP spid="2267" grpId="1" animBg="1"/>
      <p:bldP spid="2268" grpId="0" animBg="1"/>
      <p:bldP spid="2268" grpId="1" animBg="1"/>
      <p:bldP spid="2269" grpId="0" animBg="1"/>
      <p:bldP spid="2269" grpId="1" animBg="1"/>
      <p:bldP spid="2270" grpId="0" animBg="1"/>
      <p:bldP spid="2279"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62" name="Freeform 790"/>
          <p:cNvSpPr>
            <a:spLocks/>
          </p:cNvSpPr>
          <p:nvPr/>
        </p:nvSpPr>
        <p:spPr bwMode="auto">
          <a:xfrm>
            <a:off x="8246270" y="1319215"/>
            <a:ext cx="1173956" cy="2478881"/>
          </a:xfrm>
          <a:custGeom>
            <a:avLst/>
            <a:gdLst>
              <a:gd name="T0" fmla="*/ 55443449 w 986"/>
              <a:gd name="T1" fmla="*/ 282257467 h 2082"/>
              <a:gd name="T2" fmla="*/ 327620331 w 986"/>
              <a:gd name="T3" fmla="*/ 2061487639 h 2082"/>
              <a:gd name="T4" fmla="*/ 337700953 w 986"/>
              <a:gd name="T5" fmla="*/ 2147483647 h 2082"/>
              <a:gd name="T6" fmla="*/ 90725627 w 986"/>
              <a:gd name="T7" fmla="*/ 2147483647 h 2082"/>
              <a:gd name="T8" fmla="*/ 493950701 w 986"/>
              <a:gd name="T9" fmla="*/ 2147483647 h 2082"/>
              <a:gd name="T10" fmla="*/ 831651555 w 986"/>
              <a:gd name="T11" fmla="*/ 2147483647 h 2082"/>
              <a:gd name="T12" fmla="*/ 1537295329 w 986"/>
              <a:gd name="T13" fmla="*/ 2147483647 h 2082"/>
              <a:gd name="T14" fmla="*/ 1824593467 w 986"/>
              <a:gd name="T15" fmla="*/ 2147483647 h 2082"/>
              <a:gd name="T16" fmla="*/ 1522174395 w 986"/>
              <a:gd name="T17" fmla="*/ 2147483647 h 2082"/>
              <a:gd name="T18" fmla="*/ 1154231674 w 986"/>
              <a:gd name="T19" fmla="*/ 2147483647 h 2082"/>
              <a:gd name="T20" fmla="*/ 902216111 w 986"/>
              <a:gd name="T21" fmla="*/ 2147483647 h 2082"/>
              <a:gd name="T22" fmla="*/ 977820780 w 986"/>
              <a:gd name="T23" fmla="*/ 2147483647 h 2082"/>
              <a:gd name="T24" fmla="*/ 1184473541 w 986"/>
              <a:gd name="T25" fmla="*/ 2147483647 h 2082"/>
              <a:gd name="T26" fmla="*/ 1209675097 w 986"/>
              <a:gd name="T27" fmla="*/ 2147483647 h 2082"/>
              <a:gd name="T28" fmla="*/ 1370965057 w 986"/>
              <a:gd name="T29" fmla="*/ 2147483647 h 2082"/>
              <a:gd name="T30" fmla="*/ 1441529415 w 986"/>
              <a:gd name="T31" fmla="*/ 2147483647 h 2082"/>
              <a:gd name="T32" fmla="*/ 1577617819 w 986"/>
              <a:gd name="T33" fmla="*/ 2147483647 h 2082"/>
              <a:gd name="T34" fmla="*/ 1723787242 w 986"/>
              <a:gd name="T35" fmla="*/ 2147483647 h 2082"/>
              <a:gd name="T36" fmla="*/ 1874996579 w 986"/>
              <a:gd name="T37" fmla="*/ 2147483647 h 2082"/>
              <a:gd name="T38" fmla="*/ 1849795023 w 986"/>
              <a:gd name="T39" fmla="*/ 2147483647 h 2082"/>
              <a:gd name="T40" fmla="*/ 1880036891 w 986"/>
              <a:gd name="T41" fmla="*/ 2147483647 h 2082"/>
              <a:gd name="T42" fmla="*/ 2001004361 w 986"/>
              <a:gd name="T43" fmla="*/ 2147483647 h 2082"/>
              <a:gd name="T44" fmla="*/ 2147483647 w 986"/>
              <a:gd name="T45" fmla="*/ 2147483647 h 2082"/>
              <a:gd name="T46" fmla="*/ 2147483647 w 986"/>
              <a:gd name="T47" fmla="*/ 2147483647 h 2082"/>
              <a:gd name="T48" fmla="*/ 2147483647 w 986"/>
              <a:gd name="T49" fmla="*/ 2147483647 h 2082"/>
              <a:gd name="T50" fmla="*/ 2147483647 w 986"/>
              <a:gd name="T51" fmla="*/ 2147483647 h 2082"/>
              <a:gd name="T52" fmla="*/ 2147483647 w 986"/>
              <a:gd name="T53" fmla="*/ 2147483647 h 2082"/>
              <a:gd name="T54" fmla="*/ 2147483647 w 986"/>
              <a:gd name="T55" fmla="*/ 2147483647 h 2082"/>
              <a:gd name="T56" fmla="*/ 1748988798 w 986"/>
              <a:gd name="T57" fmla="*/ 2147483647 h 2082"/>
              <a:gd name="T58" fmla="*/ 1527214706 w 986"/>
              <a:gd name="T59" fmla="*/ 1612899640 h 2082"/>
              <a:gd name="T60" fmla="*/ 967740157 w 986"/>
              <a:gd name="T61" fmla="*/ 1386085684 h 2082"/>
              <a:gd name="T62" fmla="*/ 372983132 w 986"/>
              <a:gd name="T63" fmla="*/ 761087029 h 2082"/>
              <a:gd name="T64" fmla="*/ 0 w 986"/>
              <a:gd name="T65" fmla="*/ 0 h 20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6"/>
              <a:gd name="T100" fmla="*/ 0 h 2082"/>
              <a:gd name="T101" fmla="*/ 986 w 986"/>
              <a:gd name="T102" fmla="*/ 2082 h 20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6" h="2082">
                <a:moveTo>
                  <a:pt x="0" y="0"/>
                </a:moveTo>
                <a:lnTo>
                  <a:pt x="22" y="112"/>
                </a:lnTo>
                <a:cubicBezTo>
                  <a:pt x="44" y="201"/>
                  <a:pt x="114" y="416"/>
                  <a:pt x="132" y="534"/>
                </a:cubicBezTo>
                <a:cubicBezTo>
                  <a:pt x="150" y="652"/>
                  <a:pt x="122" y="745"/>
                  <a:pt x="130" y="818"/>
                </a:cubicBezTo>
                <a:cubicBezTo>
                  <a:pt x="138" y="891"/>
                  <a:pt x="179" y="912"/>
                  <a:pt x="180" y="970"/>
                </a:cubicBezTo>
                <a:cubicBezTo>
                  <a:pt x="181" y="1028"/>
                  <a:pt x="160" y="1126"/>
                  <a:pt x="134" y="1168"/>
                </a:cubicBezTo>
                <a:cubicBezTo>
                  <a:pt x="108" y="1210"/>
                  <a:pt x="38" y="1195"/>
                  <a:pt x="22" y="1224"/>
                </a:cubicBezTo>
                <a:cubicBezTo>
                  <a:pt x="6" y="1253"/>
                  <a:pt x="15" y="1314"/>
                  <a:pt x="36" y="1342"/>
                </a:cubicBezTo>
                <a:cubicBezTo>
                  <a:pt x="57" y="1370"/>
                  <a:pt x="121" y="1386"/>
                  <a:pt x="148" y="1392"/>
                </a:cubicBezTo>
                <a:cubicBezTo>
                  <a:pt x="175" y="1398"/>
                  <a:pt x="188" y="1369"/>
                  <a:pt x="196" y="1378"/>
                </a:cubicBezTo>
                <a:cubicBezTo>
                  <a:pt x="204" y="1387"/>
                  <a:pt x="172" y="1420"/>
                  <a:pt x="194" y="1444"/>
                </a:cubicBezTo>
                <a:cubicBezTo>
                  <a:pt x="216" y="1468"/>
                  <a:pt x="273" y="1496"/>
                  <a:pt x="330" y="1520"/>
                </a:cubicBezTo>
                <a:cubicBezTo>
                  <a:pt x="387" y="1544"/>
                  <a:pt x="489" y="1564"/>
                  <a:pt x="536" y="1588"/>
                </a:cubicBezTo>
                <a:cubicBezTo>
                  <a:pt x="583" y="1612"/>
                  <a:pt x="586" y="1645"/>
                  <a:pt x="610" y="1662"/>
                </a:cubicBezTo>
                <a:cubicBezTo>
                  <a:pt x="634" y="1679"/>
                  <a:pt x="659" y="1677"/>
                  <a:pt x="678" y="1690"/>
                </a:cubicBezTo>
                <a:cubicBezTo>
                  <a:pt x="697" y="1703"/>
                  <a:pt x="731" y="1719"/>
                  <a:pt x="724" y="1742"/>
                </a:cubicBezTo>
                <a:cubicBezTo>
                  <a:pt x="717" y="1765"/>
                  <a:pt x="658" y="1804"/>
                  <a:pt x="638" y="1828"/>
                </a:cubicBezTo>
                <a:cubicBezTo>
                  <a:pt x="618" y="1852"/>
                  <a:pt x="621" y="1869"/>
                  <a:pt x="604" y="1888"/>
                </a:cubicBezTo>
                <a:cubicBezTo>
                  <a:pt x="587" y="1907"/>
                  <a:pt x="560" y="1921"/>
                  <a:pt x="536" y="1942"/>
                </a:cubicBezTo>
                <a:cubicBezTo>
                  <a:pt x="512" y="1963"/>
                  <a:pt x="480" y="2001"/>
                  <a:pt x="458" y="2012"/>
                </a:cubicBezTo>
                <a:cubicBezTo>
                  <a:pt x="436" y="2023"/>
                  <a:pt x="423" y="2006"/>
                  <a:pt x="406" y="2008"/>
                </a:cubicBezTo>
                <a:cubicBezTo>
                  <a:pt x="389" y="2010"/>
                  <a:pt x="357" y="2022"/>
                  <a:pt x="358" y="2026"/>
                </a:cubicBezTo>
                <a:cubicBezTo>
                  <a:pt x="359" y="2030"/>
                  <a:pt x="407" y="2028"/>
                  <a:pt x="412" y="2032"/>
                </a:cubicBezTo>
                <a:cubicBezTo>
                  <a:pt x="417" y="2036"/>
                  <a:pt x="387" y="2048"/>
                  <a:pt x="388" y="2052"/>
                </a:cubicBezTo>
                <a:cubicBezTo>
                  <a:pt x="389" y="2056"/>
                  <a:pt x="406" y="2050"/>
                  <a:pt x="420" y="2054"/>
                </a:cubicBezTo>
                <a:cubicBezTo>
                  <a:pt x="434" y="2058"/>
                  <a:pt x="450" y="2074"/>
                  <a:pt x="470" y="2078"/>
                </a:cubicBezTo>
                <a:cubicBezTo>
                  <a:pt x="490" y="2082"/>
                  <a:pt x="540" y="2079"/>
                  <a:pt x="542" y="2076"/>
                </a:cubicBezTo>
                <a:cubicBezTo>
                  <a:pt x="544" y="2073"/>
                  <a:pt x="485" y="2061"/>
                  <a:pt x="480" y="2058"/>
                </a:cubicBezTo>
                <a:cubicBezTo>
                  <a:pt x="475" y="2055"/>
                  <a:pt x="499" y="2059"/>
                  <a:pt x="510" y="2056"/>
                </a:cubicBezTo>
                <a:cubicBezTo>
                  <a:pt x="521" y="2053"/>
                  <a:pt x="535" y="2041"/>
                  <a:pt x="544" y="2040"/>
                </a:cubicBezTo>
                <a:cubicBezTo>
                  <a:pt x="553" y="2039"/>
                  <a:pt x="557" y="2049"/>
                  <a:pt x="562" y="2048"/>
                </a:cubicBezTo>
                <a:cubicBezTo>
                  <a:pt x="567" y="2047"/>
                  <a:pt x="566" y="2041"/>
                  <a:pt x="572" y="2036"/>
                </a:cubicBezTo>
                <a:lnTo>
                  <a:pt x="598" y="2018"/>
                </a:lnTo>
                <a:lnTo>
                  <a:pt x="626" y="2026"/>
                </a:lnTo>
                <a:lnTo>
                  <a:pt x="664" y="2012"/>
                </a:lnTo>
                <a:lnTo>
                  <a:pt x="684" y="2036"/>
                </a:lnTo>
                <a:lnTo>
                  <a:pt x="704" y="2028"/>
                </a:lnTo>
                <a:lnTo>
                  <a:pt x="744" y="1978"/>
                </a:lnTo>
                <a:lnTo>
                  <a:pt x="746" y="1966"/>
                </a:lnTo>
                <a:lnTo>
                  <a:pt x="734" y="1958"/>
                </a:lnTo>
                <a:lnTo>
                  <a:pt x="732" y="1948"/>
                </a:lnTo>
                <a:lnTo>
                  <a:pt x="746" y="1942"/>
                </a:lnTo>
                <a:lnTo>
                  <a:pt x="772" y="1958"/>
                </a:lnTo>
                <a:lnTo>
                  <a:pt x="794" y="1930"/>
                </a:lnTo>
                <a:lnTo>
                  <a:pt x="816" y="1938"/>
                </a:lnTo>
                <a:lnTo>
                  <a:pt x="860" y="1898"/>
                </a:lnTo>
                <a:lnTo>
                  <a:pt x="872" y="1902"/>
                </a:lnTo>
                <a:lnTo>
                  <a:pt x="894" y="1898"/>
                </a:lnTo>
                <a:lnTo>
                  <a:pt x="906" y="1872"/>
                </a:lnTo>
                <a:lnTo>
                  <a:pt x="932" y="1854"/>
                </a:lnTo>
                <a:lnTo>
                  <a:pt x="946" y="1864"/>
                </a:lnTo>
                <a:lnTo>
                  <a:pt x="962" y="1840"/>
                </a:lnTo>
                <a:lnTo>
                  <a:pt x="982" y="1832"/>
                </a:lnTo>
                <a:lnTo>
                  <a:pt x="986" y="1332"/>
                </a:lnTo>
                <a:lnTo>
                  <a:pt x="976" y="1302"/>
                </a:lnTo>
                <a:cubicBezTo>
                  <a:pt x="961" y="1275"/>
                  <a:pt x="930" y="1218"/>
                  <a:pt x="896" y="1168"/>
                </a:cubicBezTo>
                <a:cubicBezTo>
                  <a:pt x="862" y="1118"/>
                  <a:pt x="806" y="1049"/>
                  <a:pt x="772" y="1004"/>
                </a:cubicBezTo>
                <a:cubicBezTo>
                  <a:pt x="738" y="959"/>
                  <a:pt x="712" y="928"/>
                  <a:pt x="694" y="896"/>
                </a:cubicBezTo>
                <a:cubicBezTo>
                  <a:pt x="676" y="864"/>
                  <a:pt x="679" y="857"/>
                  <a:pt x="664" y="814"/>
                </a:cubicBezTo>
                <a:cubicBezTo>
                  <a:pt x="649" y="771"/>
                  <a:pt x="631" y="678"/>
                  <a:pt x="606" y="640"/>
                </a:cubicBezTo>
                <a:cubicBezTo>
                  <a:pt x="581" y="602"/>
                  <a:pt x="549" y="599"/>
                  <a:pt x="512" y="584"/>
                </a:cubicBezTo>
                <a:cubicBezTo>
                  <a:pt x="475" y="569"/>
                  <a:pt x="427" y="572"/>
                  <a:pt x="384" y="550"/>
                </a:cubicBezTo>
                <a:cubicBezTo>
                  <a:pt x="341" y="528"/>
                  <a:pt x="293" y="495"/>
                  <a:pt x="254" y="454"/>
                </a:cubicBezTo>
                <a:cubicBezTo>
                  <a:pt x="215" y="413"/>
                  <a:pt x="182" y="360"/>
                  <a:pt x="148" y="302"/>
                </a:cubicBezTo>
                <a:cubicBezTo>
                  <a:pt x="114" y="244"/>
                  <a:pt x="75" y="154"/>
                  <a:pt x="50" y="104"/>
                </a:cubicBezTo>
                <a:lnTo>
                  <a:pt x="0"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grpSp>
        <p:nvGrpSpPr>
          <p:cNvPr id="4099" name="Group 819"/>
          <p:cNvGrpSpPr>
            <a:grpSpLocks/>
          </p:cNvGrpSpPr>
          <p:nvPr/>
        </p:nvGrpSpPr>
        <p:grpSpPr bwMode="auto">
          <a:xfrm>
            <a:off x="6380562" y="3731419"/>
            <a:ext cx="1254919" cy="1162050"/>
            <a:chOff x="3119" y="2414"/>
            <a:chExt cx="1054" cy="976"/>
          </a:xfrm>
        </p:grpSpPr>
        <p:sp>
          <p:nvSpPr>
            <p:cNvPr id="4289" name="Freeform 782"/>
            <p:cNvSpPr>
              <a:spLocks/>
            </p:cNvSpPr>
            <p:nvPr/>
          </p:nvSpPr>
          <p:spPr bwMode="auto">
            <a:xfrm>
              <a:off x="3119" y="2414"/>
              <a:ext cx="1054" cy="976"/>
            </a:xfrm>
            <a:custGeom>
              <a:avLst/>
              <a:gdLst>
                <a:gd name="T0" fmla="*/ 79 w 1054"/>
                <a:gd name="T1" fmla="*/ 226 h 976"/>
                <a:gd name="T2" fmla="*/ 53 w 1054"/>
                <a:gd name="T3" fmla="*/ 170 h 976"/>
                <a:gd name="T4" fmla="*/ 7 w 1054"/>
                <a:gd name="T5" fmla="*/ 76 h 976"/>
                <a:gd name="T6" fmla="*/ 123 w 1054"/>
                <a:gd name="T7" fmla="*/ 86 h 976"/>
                <a:gd name="T8" fmla="*/ 187 w 1054"/>
                <a:gd name="T9" fmla="*/ 48 h 976"/>
                <a:gd name="T10" fmla="*/ 267 w 1054"/>
                <a:gd name="T11" fmla="*/ 40 h 976"/>
                <a:gd name="T12" fmla="*/ 335 w 1054"/>
                <a:gd name="T13" fmla="*/ 76 h 976"/>
                <a:gd name="T14" fmla="*/ 457 w 1054"/>
                <a:gd name="T15" fmla="*/ 198 h 976"/>
                <a:gd name="T16" fmla="*/ 587 w 1054"/>
                <a:gd name="T17" fmla="*/ 176 h 976"/>
                <a:gd name="T18" fmla="*/ 707 w 1054"/>
                <a:gd name="T19" fmla="*/ 146 h 976"/>
                <a:gd name="T20" fmla="*/ 771 w 1054"/>
                <a:gd name="T21" fmla="*/ 230 h 976"/>
                <a:gd name="T22" fmla="*/ 853 w 1054"/>
                <a:gd name="T23" fmla="*/ 362 h 976"/>
                <a:gd name="T24" fmla="*/ 931 w 1054"/>
                <a:gd name="T25" fmla="*/ 396 h 976"/>
                <a:gd name="T26" fmla="*/ 999 w 1054"/>
                <a:gd name="T27" fmla="*/ 448 h 976"/>
                <a:gd name="T28" fmla="*/ 1001 w 1054"/>
                <a:gd name="T29" fmla="*/ 544 h 976"/>
                <a:gd name="T30" fmla="*/ 995 w 1054"/>
                <a:gd name="T31" fmla="*/ 638 h 976"/>
                <a:gd name="T32" fmla="*/ 973 w 1054"/>
                <a:gd name="T33" fmla="*/ 740 h 976"/>
                <a:gd name="T34" fmla="*/ 1037 w 1054"/>
                <a:gd name="T35" fmla="*/ 818 h 976"/>
                <a:gd name="T36" fmla="*/ 1009 w 1054"/>
                <a:gd name="T37" fmla="*/ 892 h 976"/>
                <a:gd name="T38" fmla="*/ 973 w 1054"/>
                <a:gd name="T39" fmla="*/ 954 h 976"/>
                <a:gd name="T40" fmla="*/ 879 w 1054"/>
                <a:gd name="T41" fmla="*/ 942 h 976"/>
                <a:gd name="T42" fmla="*/ 795 w 1054"/>
                <a:gd name="T43" fmla="*/ 920 h 976"/>
                <a:gd name="T44" fmla="*/ 789 w 1054"/>
                <a:gd name="T45" fmla="*/ 800 h 976"/>
                <a:gd name="T46" fmla="*/ 737 w 1054"/>
                <a:gd name="T47" fmla="*/ 732 h 976"/>
                <a:gd name="T48" fmla="*/ 657 w 1054"/>
                <a:gd name="T49" fmla="*/ 706 h 976"/>
                <a:gd name="T50" fmla="*/ 589 w 1054"/>
                <a:gd name="T51" fmla="*/ 790 h 976"/>
                <a:gd name="T52" fmla="*/ 537 w 1054"/>
                <a:gd name="T53" fmla="*/ 722 h 976"/>
                <a:gd name="T54" fmla="*/ 487 w 1054"/>
                <a:gd name="T55" fmla="*/ 700 h 976"/>
                <a:gd name="T56" fmla="*/ 393 w 1054"/>
                <a:gd name="T57" fmla="*/ 660 h 976"/>
                <a:gd name="T58" fmla="*/ 415 w 1054"/>
                <a:gd name="T59" fmla="*/ 650 h 976"/>
                <a:gd name="T60" fmla="*/ 407 w 1054"/>
                <a:gd name="T61" fmla="*/ 626 h 976"/>
                <a:gd name="T62" fmla="*/ 313 w 1054"/>
                <a:gd name="T63" fmla="*/ 582 h 976"/>
                <a:gd name="T64" fmla="*/ 289 w 1054"/>
                <a:gd name="T65" fmla="*/ 534 h 976"/>
                <a:gd name="T66" fmla="*/ 237 w 1054"/>
                <a:gd name="T67" fmla="*/ 510 h 976"/>
                <a:gd name="T68" fmla="*/ 173 w 1054"/>
                <a:gd name="T69" fmla="*/ 448 h 976"/>
                <a:gd name="T70" fmla="*/ 217 w 1054"/>
                <a:gd name="T71" fmla="*/ 454 h 976"/>
                <a:gd name="T72" fmla="*/ 195 w 1054"/>
                <a:gd name="T73" fmla="*/ 420 h 976"/>
                <a:gd name="T74" fmla="*/ 125 w 1054"/>
                <a:gd name="T75" fmla="*/ 320 h 97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4"/>
                <a:gd name="T115" fmla="*/ 0 h 976"/>
                <a:gd name="T116" fmla="*/ 1054 w 1054"/>
                <a:gd name="T117" fmla="*/ 976 h 97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4" h="976">
                  <a:moveTo>
                    <a:pt x="91" y="280"/>
                  </a:moveTo>
                  <a:cubicBezTo>
                    <a:pt x="89" y="252"/>
                    <a:pt x="81" y="241"/>
                    <a:pt x="79" y="226"/>
                  </a:cubicBezTo>
                  <a:cubicBezTo>
                    <a:pt x="77" y="211"/>
                    <a:pt x="81" y="201"/>
                    <a:pt x="77" y="192"/>
                  </a:cubicBezTo>
                  <a:cubicBezTo>
                    <a:pt x="73" y="183"/>
                    <a:pt x="59" y="181"/>
                    <a:pt x="53" y="170"/>
                  </a:cubicBezTo>
                  <a:cubicBezTo>
                    <a:pt x="47" y="159"/>
                    <a:pt x="49" y="144"/>
                    <a:pt x="41" y="128"/>
                  </a:cubicBezTo>
                  <a:cubicBezTo>
                    <a:pt x="33" y="112"/>
                    <a:pt x="0" y="81"/>
                    <a:pt x="7" y="76"/>
                  </a:cubicBezTo>
                  <a:cubicBezTo>
                    <a:pt x="14" y="71"/>
                    <a:pt x="62" y="94"/>
                    <a:pt x="81" y="96"/>
                  </a:cubicBezTo>
                  <a:cubicBezTo>
                    <a:pt x="100" y="98"/>
                    <a:pt x="111" y="95"/>
                    <a:pt x="123" y="86"/>
                  </a:cubicBezTo>
                  <a:cubicBezTo>
                    <a:pt x="135" y="77"/>
                    <a:pt x="140" y="46"/>
                    <a:pt x="151" y="40"/>
                  </a:cubicBezTo>
                  <a:cubicBezTo>
                    <a:pt x="162" y="34"/>
                    <a:pt x="176" y="49"/>
                    <a:pt x="187" y="48"/>
                  </a:cubicBezTo>
                  <a:cubicBezTo>
                    <a:pt x="198" y="47"/>
                    <a:pt x="206" y="35"/>
                    <a:pt x="219" y="34"/>
                  </a:cubicBezTo>
                  <a:cubicBezTo>
                    <a:pt x="232" y="33"/>
                    <a:pt x="253" y="45"/>
                    <a:pt x="267" y="40"/>
                  </a:cubicBezTo>
                  <a:cubicBezTo>
                    <a:pt x="281" y="35"/>
                    <a:pt x="292" y="0"/>
                    <a:pt x="303" y="6"/>
                  </a:cubicBezTo>
                  <a:cubicBezTo>
                    <a:pt x="314" y="12"/>
                    <a:pt x="318" y="53"/>
                    <a:pt x="335" y="76"/>
                  </a:cubicBezTo>
                  <a:cubicBezTo>
                    <a:pt x="352" y="99"/>
                    <a:pt x="383" y="126"/>
                    <a:pt x="403" y="146"/>
                  </a:cubicBezTo>
                  <a:cubicBezTo>
                    <a:pt x="423" y="166"/>
                    <a:pt x="435" y="189"/>
                    <a:pt x="457" y="198"/>
                  </a:cubicBezTo>
                  <a:cubicBezTo>
                    <a:pt x="479" y="207"/>
                    <a:pt x="511" y="206"/>
                    <a:pt x="533" y="202"/>
                  </a:cubicBezTo>
                  <a:cubicBezTo>
                    <a:pt x="555" y="198"/>
                    <a:pt x="570" y="181"/>
                    <a:pt x="587" y="176"/>
                  </a:cubicBezTo>
                  <a:cubicBezTo>
                    <a:pt x="604" y="171"/>
                    <a:pt x="615" y="179"/>
                    <a:pt x="635" y="174"/>
                  </a:cubicBezTo>
                  <a:cubicBezTo>
                    <a:pt x="655" y="169"/>
                    <a:pt x="684" y="150"/>
                    <a:pt x="707" y="146"/>
                  </a:cubicBezTo>
                  <a:cubicBezTo>
                    <a:pt x="730" y="142"/>
                    <a:pt x="764" y="138"/>
                    <a:pt x="775" y="152"/>
                  </a:cubicBezTo>
                  <a:cubicBezTo>
                    <a:pt x="786" y="166"/>
                    <a:pt x="758" y="206"/>
                    <a:pt x="771" y="230"/>
                  </a:cubicBezTo>
                  <a:cubicBezTo>
                    <a:pt x="784" y="254"/>
                    <a:pt x="839" y="274"/>
                    <a:pt x="853" y="296"/>
                  </a:cubicBezTo>
                  <a:cubicBezTo>
                    <a:pt x="867" y="318"/>
                    <a:pt x="847" y="349"/>
                    <a:pt x="853" y="362"/>
                  </a:cubicBezTo>
                  <a:cubicBezTo>
                    <a:pt x="859" y="375"/>
                    <a:pt x="878" y="366"/>
                    <a:pt x="891" y="372"/>
                  </a:cubicBezTo>
                  <a:cubicBezTo>
                    <a:pt x="904" y="378"/>
                    <a:pt x="917" y="392"/>
                    <a:pt x="931" y="396"/>
                  </a:cubicBezTo>
                  <a:cubicBezTo>
                    <a:pt x="945" y="400"/>
                    <a:pt x="964" y="389"/>
                    <a:pt x="975" y="398"/>
                  </a:cubicBezTo>
                  <a:cubicBezTo>
                    <a:pt x="986" y="407"/>
                    <a:pt x="1003" y="432"/>
                    <a:pt x="999" y="448"/>
                  </a:cubicBezTo>
                  <a:cubicBezTo>
                    <a:pt x="995" y="464"/>
                    <a:pt x="953" y="476"/>
                    <a:pt x="953" y="492"/>
                  </a:cubicBezTo>
                  <a:cubicBezTo>
                    <a:pt x="953" y="508"/>
                    <a:pt x="987" y="524"/>
                    <a:pt x="1001" y="544"/>
                  </a:cubicBezTo>
                  <a:cubicBezTo>
                    <a:pt x="1015" y="564"/>
                    <a:pt x="1040" y="594"/>
                    <a:pt x="1039" y="610"/>
                  </a:cubicBezTo>
                  <a:cubicBezTo>
                    <a:pt x="1038" y="626"/>
                    <a:pt x="1001" y="624"/>
                    <a:pt x="995" y="638"/>
                  </a:cubicBezTo>
                  <a:cubicBezTo>
                    <a:pt x="989" y="652"/>
                    <a:pt x="1009" y="677"/>
                    <a:pt x="1005" y="694"/>
                  </a:cubicBezTo>
                  <a:cubicBezTo>
                    <a:pt x="1001" y="711"/>
                    <a:pt x="977" y="727"/>
                    <a:pt x="973" y="740"/>
                  </a:cubicBezTo>
                  <a:cubicBezTo>
                    <a:pt x="969" y="753"/>
                    <a:pt x="972" y="759"/>
                    <a:pt x="983" y="772"/>
                  </a:cubicBezTo>
                  <a:cubicBezTo>
                    <a:pt x="994" y="785"/>
                    <a:pt x="1026" y="801"/>
                    <a:pt x="1037" y="818"/>
                  </a:cubicBezTo>
                  <a:cubicBezTo>
                    <a:pt x="1048" y="835"/>
                    <a:pt x="1054" y="862"/>
                    <a:pt x="1049" y="874"/>
                  </a:cubicBezTo>
                  <a:cubicBezTo>
                    <a:pt x="1044" y="886"/>
                    <a:pt x="1014" y="882"/>
                    <a:pt x="1009" y="892"/>
                  </a:cubicBezTo>
                  <a:cubicBezTo>
                    <a:pt x="1004" y="902"/>
                    <a:pt x="1027" y="922"/>
                    <a:pt x="1021" y="932"/>
                  </a:cubicBezTo>
                  <a:cubicBezTo>
                    <a:pt x="1015" y="942"/>
                    <a:pt x="990" y="950"/>
                    <a:pt x="973" y="954"/>
                  </a:cubicBezTo>
                  <a:cubicBezTo>
                    <a:pt x="956" y="958"/>
                    <a:pt x="933" y="958"/>
                    <a:pt x="917" y="956"/>
                  </a:cubicBezTo>
                  <a:cubicBezTo>
                    <a:pt x="901" y="954"/>
                    <a:pt x="894" y="939"/>
                    <a:pt x="879" y="942"/>
                  </a:cubicBezTo>
                  <a:cubicBezTo>
                    <a:pt x="864" y="945"/>
                    <a:pt x="839" y="976"/>
                    <a:pt x="825" y="972"/>
                  </a:cubicBezTo>
                  <a:cubicBezTo>
                    <a:pt x="811" y="968"/>
                    <a:pt x="803" y="934"/>
                    <a:pt x="795" y="920"/>
                  </a:cubicBezTo>
                  <a:cubicBezTo>
                    <a:pt x="787" y="906"/>
                    <a:pt x="780" y="910"/>
                    <a:pt x="779" y="890"/>
                  </a:cubicBezTo>
                  <a:cubicBezTo>
                    <a:pt x="778" y="870"/>
                    <a:pt x="791" y="821"/>
                    <a:pt x="789" y="800"/>
                  </a:cubicBezTo>
                  <a:cubicBezTo>
                    <a:pt x="787" y="779"/>
                    <a:pt x="774" y="777"/>
                    <a:pt x="765" y="766"/>
                  </a:cubicBezTo>
                  <a:cubicBezTo>
                    <a:pt x="756" y="755"/>
                    <a:pt x="749" y="738"/>
                    <a:pt x="737" y="732"/>
                  </a:cubicBezTo>
                  <a:cubicBezTo>
                    <a:pt x="725" y="726"/>
                    <a:pt x="708" y="736"/>
                    <a:pt x="695" y="732"/>
                  </a:cubicBezTo>
                  <a:cubicBezTo>
                    <a:pt x="682" y="728"/>
                    <a:pt x="672" y="691"/>
                    <a:pt x="657" y="706"/>
                  </a:cubicBezTo>
                  <a:lnTo>
                    <a:pt x="605" y="822"/>
                  </a:lnTo>
                  <a:cubicBezTo>
                    <a:pt x="594" y="836"/>
                    <a:pt x="597" y="801"/>
                    <a:pt x="589" y="790"/>
                  </a:cubicBezTo>
                  <a:cubicBezTo>
                    <a:pt x="581" y="779"/>
                    <a:pt x="566" y="767"/>
                    <a:pt x="557" y="756"/>
                  </a:cubicBezTo>
                  <a:cubicBezTo>
                    <a:pt x="548" y="745"/>
                    <a:pt x="547" y="728"/>
                    <a:pt x="537" y="722"/>
                  </a:cubicBezTo>
                  <a:cubicBezTo>
                    <a:pt x="527" y="716"/>
                    <a:pt x="503" y="724"/>
                    <a:pt x="495" y="720"/>
                  </a:cubicBezTo>
                  <a:cubicBezTo>
                    <a:pt x="487" y="716"/>
                    <a:pt x="496" y="707"/>
                    <a:pt x="487" y="700"/>
                  </a:cubicBezTo>
                  <a:cubicBezTo>
                    <a:pt x="478" y="693"/>
                    <a:pt x="459" y="683"/>
                    <a:pt x="443" y="676"/>
                  </a:cubicBezTo>
                  <a:cubicBezTo>
                    <a:pt x="427" y="669"/>
                    <a:pt x="405" y="668"/>
                    <a:pt x="393" y="660"/>
                  </a:cubicBezTo>
                  <a:cubicBezTo>
                    <a:pt x="381" y="652"/>
                    <a:pt x="369" y="630"/>
                    <a:pt x="373" y="628"/>
                  </a:cubicBezTo>
                  <a:cubicBezTo>
                    <a:pt x="377" y="626"/>
                    <a:pt x="404" y="646"/>
                    <a:pt x="415" y="650"/>
                  </a:cubicBezTo>
                  <a:cubicBezTo>
                    <a:pt x="426" y="654"/>
                    <a:pt x="442" y="658"/>
                    <a:pt x="441" y="654"/>
                  </a:cubicBezTo>
                  <a:cubicBezTo>
                    <a:pt x="440" y="650"/>
                    <a:pt x="418" y="636"/>
                    <a:pt x="407" y="626"/>
                  </a:cubicBezTo>
                  <a:cubicBezTo>
                    <a:pt x="396" y="616"/>
                    <a:pt x="393" y="603"/>
                    <a:pt x="377" y="596"/>
                  </a:cubicBezTo>
                  <a:cubicBezTo>
                    <a:pt x="361" y="589"/>
                    <a:pt x="322" y="589"/>
                    <a:pt x="313" y="582"/>
                  </a:cubicBezTo>
                  <a:cubicBezTo>
                    <a:pt x="304" y="575"/>
                    <a:pt x="329" y="562"/>
                    <a:pt x="325" y="554"/>
                  </a:cubicBezTo>
                  <a:cubicBezTo>
                    <a:pt x="321" y="546"/>
                    <a:pt x="300" y="542"/>
                    <a:pt x="289" y="534"/>
                  </a:cubicBezTo>
                  <a:cubicBezTo>
                    <a:pt x="278" y="526"/>
                    <a:pt x="270" y="512"/>
                    <a:pt x="261" y="508"/>
                  </a:cubicBezTo>
                  <a:cubicBezTo>
                    <a:pt x="252" y="504"/>
                    <a:pt x="246" y="514"/>
                    <a:pt x="237" y="510"/>
                  </a:cubicBezTo>
                  <a:cubicBezTo>
                    <a:pt x="228" y="506"/>
                    <a:pt x="220" y="496"/>
                    <a:pt x="209" y="486"/>
                  </a:cubicBezTo>
                  <a:cubicBezTo>
                    <a:pt x="198" y="476"/>
                    <a:pt x="176" y="457"/>
                    <a:pt x="173" y="448"/>
                  </a:cubicBezTo>
                  <a:cubicBezTo>
                    <a:pt x="170" y="439"/>
                    <a:pt x="182" y="433"/>
                    <a:pt x="189" y="434"/>
                  </a:cubicBezTo>
                  <a:cubicBezTo>
                    <a:pt x="196" y="435"/>
                    <a:pt x="209" y="451"/>
                    <a:pt x="217" y="454"/>
                  </a:cubicBezTo>
                  <a:cubicBezTo>
                    <a:pt x="225" y="457"/>
                    <a:pt x="241" y="458"/>
                    <a:pt x="237" y="452"/>
                  </a:cubicBezTo>
                  <a:cubicBezTo>
                    <a:pt x="233" y="446"/>
                    <a:pt x="208" y="434"/>
                    <a:pt x="195" y="420"/>
                  </a:cubicBezTo>
                  <a:cubicBezTo>
                    <a:pt x="182" y="406"/>
                    <a:pt x="171" y="383"/>
                    <a:pt x="159" y="366"/>
                  </a:cubicBezTo>
                  <a:cubicBezTo>
                    <a:pt x="147" y="349"/>
                    <a:pt x="136" y="334"/>
                    <a:pt x="125" y="320"/>
                  </a:cubicBezTo>
                  <a:cubicBezTo>
                    <a:pt x="114" y="306"/>
                    <a:pt x="98" y="288"/>
                    <a:pt x="91" y="28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90" name="Freeform 783"/>
            <p:cNvSpPr>
              <a:spLocks/>
            </p:cNvSpPr>
            <p:nvPr/>
          </p:nvSpPr>
          <p:spPr bwMode="auto">
            <a:xfrm>
              <a:off x="3201" y="2716"/>
              <a:ext cx="36" cy="73"/>
            </a:xfrm>
            <a:custGeom>
              <a:avLst/>
              <a:gdLst>
                <a:gd name="T0" fmla="*/ 9 w 36"/>
                <a:gd name="T1" fmla="*/ 0 h 73"/>
                <a:gd name="T2" fmla="*/ 27 w 36"/>
                <a:gd name="T3" fmla="*/ 34 h 73"/>
                <a:gd name="T4" fmla="*/ 21 w 36"/>
                <a:gd name="T5" fmla="*/ 53 h 73"/>
                <a:gd name="T6" fmla="*/ 35 w 36"/>
                <a:gd name="T7" fmla="*/ 65 h 73"/>
                <a:gd name="T8" fmla="*/ 27 w 36"/>
                <a:gd name="T9" fmla="*/ 70 h 73"/>
                <a:gd name="T10" fmla="*/ 9 w 36"/>
                <a:gd name="T11" fmla="*/ 50 h 73"/>
                <a:gd name="T12" fmla="*/ 0 w 36"/>
                <a:gd name="T13" fmla="*/ 34 h 73"/>
                <a:gd name="T14" fmla="*/ 9 w 36"/>
                <a:gd name="T15" fmla="*/ 19 h 73"/>
                <a:gd name="T16" fmla="*/ 9 w 3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3"/>
                <a:gd name="T29" fmla="*/ 36 w 3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3">
                  <a:moveTo>
                    <a:pt x="9" y="0"/>
                  </a:moveTo>
                  <a:cubicBezTo>
                    <a:pt x="13" y="0"/>
                    <a:pt x="25" y="25"/>
                    <a:pt x="27" y="34"/>
                  </a:cubicBezTo>
                  <a:cubicBezTo>
                    <a:pt x="29" y="43"/>
                    <a:pt x="20" y="48"/>
                    <a:pt x="21" y="53"/>
                  </a:cubicBezTo>
                  <a:cubicBezTo>
                    <a:pt x="22" y="58"/>
                    <a:pt x="34" y="62"/>
                    <a:pt x="35" y="65"/>
                  </a:cubicBezTo>
                  <a:cubicBezTo>
                    <a:pt x="36" y="68"/>
                    <a:pt x="31" y="73"/>
                    <a:pt x="27" y="70"/>
                  </a:cubicBezTo>
                  <a:cubicBezTo>
                    <a:pt x="23" y="67"/>
                    <a:pt x="13" y="56"/>
                    <a:pt x="9" y="50"/>
                  </a:cubicBezTo>
                  <a:cubicBezTo>
                    <a:pt x="5" y="44"/>
                    <a:pt x="0" y="39"/>
                    <a:pt x="0" y="34"/>
                  </a:cubicBezTo>
                  <a:cubicBezTo>
                    <a:pt x="0" y="29"/>
                    <a:pt x="8" y="25"/>
                    <a:pt x="9" y="19"/>
                  </a:cubicBezTo>
                  <a:cubicBezTo>
                    <a:pt x="10" y="13"/>
                    <a:pt x="9" y="4"/>
                    <a:pt x="9"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91" name="Freeform 784"/>
            <p:cNvSpPr>
              <a:spLocks/>
            </p:cNvSpPr>
            <p:nvPr/>
          </p:nvSpPr>
          <p:spPr bwMode="auto">
            <a:xfrm>
              <a:off x="3245" y="2778"/>
              <a:ext cx="51" cy="57"/>
            </a:xfrm>
            <a:custGeom>
              <a:avLst/>
              <a:gdLst>
                <a:gd name="T0" fmla="*/ 13 w 51"/>
                <a:gd name="T1" fmla="*/ 1 h 57"/>
                <a:gd name="T2" fmla="*/ 28 w 51"/>
                <a:gd name="T3" fmla="*/ 18 h 57"/>
                <a:gd name="T4" fmla="*/ 30 w 51"/>
                <a:gd name="T5" fmla="*/ 32 h 57"/>
                <a:gd name="T6" fmla="*/ 45 w 51"/>
                <a:gd name="T7" fmla="*/ 42 h 57"/>
                <a:gd name="T8" fmla="*/ 48 w 51"/>
                <a:gd name="T9" fmla="*/ 57 h 57"/>
                <a:gd name="T10" fmla="*/ 27 w 51"/>
                <a:gd name="T11" fmla="*/ 44 h 57"/>
                <a:gd name="T12" fmla="*/ 15 w 51"/>
                <a:gd name="T13" fmla="*/ 32 h 57"/>
                <a:gd name="T14" fmla="*/ 15 w 51"/>
                <a:gd name="T15" fmla="*/ 18 h 57"/>
                <a:gd name="T16" fmla="*/ 0 w 51"/>
                <a:gd name="T17" fmla="*/ 8 h 57"/>
                <a:gd name="T18" fmla="*/ 13 w 51"/>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7"/>
                <a:gd name="T32" fmla="*/ 51 w 5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7">
                  <a:moveTo>
                    <a:pt x="13" y="1"/>
                  </a:moveTo>
                  <a:cubicBezTo>
                    <a:pt x="18" y="3"/>
                    <a:pt x="25" y="13"/>
                    <a:pt x="28" y="18"/>
                  </a:cubicBezTo>
                  <a:cubicBezTo>
                    <a:pt x="31" y="23"/>
                    <a:pt x="27" y="28"/>
                    <a:pt x="30" y="32"/>
                  </a:cubicBezTo>
                  <a:cubicBezTo>
                    <a:pt x="33" y="36"/>
                    <a:pt x="42" y="38"/>
                    <a:pt x="45" y="42"/>
                  </a:cubicBezTo>
                  <a:cubicBezTo>
                    <a:pt x="48" y="46"/>
                    <a:pt x="51" y="57"/>
                    <a:pt x="48" y="57"/>
                  </a:cubicBezTo>
                  <a:cubicBezTo>
                    <a:pt x="45" y="57"/>
                    <a:pt x="32" y="48"/>
                    <a:pt x="27" y="44"/>
                  </a:cubicBezTo>
                  <a:cubicBezTo>
                    <a:pt x="22" y="40"/>
                    <a:pt x="17" y="36"/>
                    <a:pt x="15" y="32"/>
                  </a:cubicBezTo>
                  <a:cubicBezTo>
                    <a:pt x="13" y="28"/>
                    <a:pt x="17" y="22"/>
                    <a:pt x="15" y="18"/>
                  </a:cubicBezTo>
                  <a:cubicBezTo>
                    <a:pt x="13" y="14"/>
                    <a:pt x="0" y="11"/>
                    <a:pt x="0" y="8"/>
                  </a:cubicBezTo>
                  <a:cubicBezTo>
                    <a:pt x="0" y="5"/>
                    <a:pt x="10" y="0"/>
                    <a:pt x="13"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92" name="Freeform 785"/>
            <p:cNvSpPr>
              <a:spLocks/>
            </p:cNvSpPr>
            <p:nvPr/>
          </p:nvSpPr>
          <p:spPr bwMode="auto">
            <a:xfrm>
              <a:off x="3208" y="2792"/>
              <a:ext cx="28" cy="28"/>
            </a:xfrm>
            <a:custGeom>
              <a:avLst/>
              <a:gdLst>
                <a:gd name="T0" fmla="*/ 1 w 28"/>
                <a:gd name="T1" fmla="*/ 1 h 28"/>
                <a:gd name="T2" fmla="*/ 25 w 28"/>
                <a:gd name="T3" fmla="*/ 15 h 28"/>
                <a:gd name="T4" fmla="*/ 16 w 28"/>
                <a:gd name="T5" fmla="*/ 28 h 28"/>
                <a:gd name="T6" fmla="*/ 2 w 28"/>
                <a:gd name="T7" fmla="*/ 18 h 28"/>
                <a:gd name="T8" fmla="*/ 1 w 28"/>
                <a:gd name="T9" fmla="*/ 1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 y="1"/>
                  </a:moveTo>
                  <a:cubicBezTo>
                    <a:pt x="5" y="0"/>
                    <a:pt x="23" y="11"/>
                    <a:pt x="25" y="15"/>
                  </a:cubicBezTo>
                  <a:cubicBezTo>
                    <a:pt x="28" y="20"/>
                    <a:pt x="20" y="28"/>
                    <a:pt x="16" y="28"/>
                  </a:cubicBezTo>
                  <a:cubicBezTo>
                    <a:pt x="12" y="28"/>
                    <a:pt x="4" y="22"/>
                    <a:pt x="2" y="18"/>
                  </a:cubicBezTo>
                  <a:cubicBezTo>
                    <a:pt x="0" y="14"/>
                    <a:pt x="1" y="5"/>
                    <a:pt x="1"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93" name="Freeform 786"/>
            <p:cNvSpPr>
              <a:spLocks/>
            </p:cNvSpPr>
            <p:nvPr/>
          </p:nvSpPr>
          <p:spPr bwMode="auto">
            <a:xfrm>
              <a:off x="3380" y="3032"/>
              <a:ext cx="27" cy="25"/>
            </a:xfrm>
            <a:custGeom>
              <a:avLst/>
              <a:gdLst>
                <a:gd name="T0" fmla="*/ 7 w 27"/>
                <a:gd name="T1" fmla="*/ 0 h 25"/>
                <a:gd name="T2" fmla="*/ 24 w 27"/>
                <a:gd name="T3" fmla="*/ 12 h 25"/>
                <a:gd name="T4" fmla="*/ 15 w 27"/>
                <a:gd name="T5" fmla="*/ 25 h 25"/>
                <a:gd name="T6" fmla="*/ 1 w 27"/>
                <a:gd name="T7" fmla="*/ 15 h 25"/>
                <a:gd name="T8" fmla="*/ 7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7" y="0"/>
                  </a:moveTo>
                  <a:cubicBezTo>
                    <a:pt x="11" y="0"/>
                    <a:pt x="23" y="8"/>
                    <a:pt x="24" y="12"/>
                  </a:cubicBezTo>
                  <a:cubicBezTo>
                    <a:pt x="27" y="17"/>
                    <a:pt x="19" y="25"/>
                    <a:pt x="15" y="25"/>
                  </a:cubicBezTo>
                  <a:cubicBezTo>
                    <a:pt x="11" y="25"/>
                    <a:pt x="2" y="19"/>
                    <a:pt x="1" y="15"/>
                  </a:cubicBezTo>
                  <a:cubicBezTo>
                    <a:pt x="0" y="11"/>
                    <a:pt x="3" y="0"/>
                    <a:pt x="7"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94" name="Freeform 787"/>
            <p:cNvSpPr>
              <a:spLocks/>
            </p:cNvSpPr>
            <p:nvPr/>
          </p:nvSpPr>
          <p:spPr bwMode="auto">
            <a:xfrm>
              <a:off x="3449" y="3053"/>
              <a:ext cx="41" cy="24"/>
            </a:xfrm>
            <a:custGeom>
              <a:avLst/>
              <a:gdLst>
                <a:gd name="T0" fmla="*/ 4 w 41"/>
                <a:gd name="T1" fmla="*/ 0 h 24"/>
                <a:gd name="T2" fmla="*/ 37 w 41"/>
                <a:gd name="T3" fmla="*/ 13 h 24"/>
                <a:gd name="T4" fmla="*/ 28 w 41"/>
                <a:gd name="T5" fmla="*/ 24 h 24"/>
                <a:gd name="T6" fmla="*/ 12 w 41"/>
                <a:gd name="T7" fmla="*/ 12 h 24"/>
                <a:gd name="T8" fmla="*/ 4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 y="0"/>
                  </a:moveTo>
                  <a:cubicBezTo>
                    <a:pt x="8" y="0"/>
                    <a:pt x="33" y="9"/>
                    <a:pt x="37" y="13"/>
                  </a:cubicBezTo>
                  <a:cubicBezTo>
                    <a:pt x="41" y="18"/>
                    <a:pt x="32" y="24"/>
                    <a:pt x="28" y="24"/>
                  </a:cubicBezTo>
                  <a:cubicBezTo>
                    <a:pt x="24" y="24"/>
                    <a:pt x="16" y="16"/>
                    <a:pt x="12" y="12"/>
                  </a:cubicBezTo>
                  <a:cubicBezTo>
                    <a:pt x="8" y="8"/>
                    <a:pt x="0" y="0"/>
                    <a:pt x="4"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95" name="Freeform 788"/>
            <p:cNvSpPr>
              <a:spLocks/>
            </p:cNvSpPr>
            <p:nvPr/>
          </p:nvSpPr>
          <p:spPr bwMode="auto">
            <a:xfrm>
              <a:off x="3537" y="3100"/>
              <a:ext cx="35" cy="16"/>
            </a:xfrm>
            <a:custGeom>
              <a:avLst/>
              <a:gdLst>
                <a:gd name="T0" fmla="*/ 6 w 35"/>
                <a:gd name="T1" fmla="*/ 1 h 16"/>
                <a:gd name="T2" fmla="*/ 32 w 35"/>
                <a:gd name="T3" fmla="*/ 10 h 16"/>
                <a:gd name="T4" fmla="*/ 17 w 35"/>
                <a:gd name="T5" fmla="*/ 16 h 16"/>
                <a:gd name="T6" fmla="*/ 2 w 35"/>
                <a:gd name="T7" fmla="*/ 13 h 16"/>
                <a:gd name="T8" fmla="*/ 6 w 35"/>
                <a:gd name="T9" fmla="*/ 1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6" y="1"/>
                  </a:moveTo>
                  <a:cubicBezTo>
                    <a:pt x="11" y="0"/>
                    <a:pt x="30" y="8"/>
                    <a:pt x="32" y="10"/>
                  </a:cubicBezTo>
                  <a:cubicBezTo>
                    <a:pt x="35" y="13"/>
                    <a:pt x="22" y="16"/>
                    <a:pt x="17" y="16"/>
                  </a:cubicBezTo>
                  <a:cubicBezTo>
                    <a:pt x="12" y="16"/>
                    <a:pt x="4" y="15"/>
                    <a:pt x="2" y="13"/>
                  </a:cubicBezTo>
                  <a:cubicBezTo>
                    <a:pt x="0" y="11"/>
                    <a:pt x="1" y="2"/>
                    <a:pt x="6"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grpSp>
      <p:grpSp>
        <p:nvGrpSpPr>
          <p:cNvPr id="4100" name="Group 2"/>
          <p:cNvGrpSpPr>
            <a:grpSpLocks/>
          </p:cNvGrpSpPr>
          <p:nvPr/>
        </p:nvGrpSpPr>
        <p:grpSpPr bwMode="auto">
          <a:xfrm>
            <a:off x="7200902" y="4702969"/>
            <a:ext cx="950119" cy="1085850"/>
            <a:chOff x="3808" y="3230"/>
            <a:chExt cx="798" cy="912"/>
          </a:xfrm>
        </p:grpSpPr>
        <p:sp>
          <p:nvSpPr>
            <p:cNvPr id="4259" name="Freeform 3"/>
            <p:cNvSpPr>
              <a:spLocks/>
            </p:cNvSpPr>
            <p:nvPr/>
          </p:nvSpPr>
          <p:spPr bwMode="auto">
            <a:xfrm>
              <a:off x="3808" y="3230"/>
              <a:ext cx="786" cy="863"/>
            </a:xfrm>
            <a:custGeom>
              <a:avLst/>
              <a:gdLst>
                <a:gd name="T0" fmla="*/ 22 w 786"/>
                <a:gd name="T1" fmla="*/ 246 h 863"/>
                <a:gd name="T2" fmla="*/ 112 w 786"/>
                <a:gd name="T3" fmla="*/ 204 h 863"/>
                <a:gd name="T4" fmla="*/ 160 w 786"/>
                <a:gd name="T5" fmla="*/ 150 h 863"/>
                <a:gd name="T6" fmla="*/ 280 w 786"/>
                <a:gd name="T7" fmla="*/ 142 h 863"/>
                <a:gd name="T8" fmla="*/ 404 w 786"/>
                <a:gd name="T9" fmla="*/ 106 h 863"/>
                <a:gd name="T10" fmla="*/ 590 w 786"/>
                <a:gd name="T11" fmla="*/ 92 h 863"/>
                <a:gd name="T12" fmla="*/ 778 w 786"/>
                <a:gd name="T13" fmla="*/ 44 h 863"/>
                <a:gd name="T14" fmla="*/ 752 w 786"/>
                <a:gd name="T15" fmla="*/ 148 h 863"/>
                <a:gd name="T16" fmla="*/ 697 w 786"/>
                <a:gd name="T17" fmla="*/ 157 h 863"/>
                <a:gd name="T18" fmla="*/ 619 w 786"/>
                <a:gd name="T19" fmla="*/ 138 h 863"/>
                <a:gd name="T20" fmla="*/ 523 w 786"/>
                <a:gd name="T21" fmla="*/ 144 h 863"/>
                <a:gd name="T22" fmla="*/ 460 w 786"/>
                <a:gd name="T23" fmla="*/ 214 h 863"/>
                <a:gd name="T24" fmla="*/ 496 w 786"/>
                <a:gd name="T25" fmla="*/ 273 h 863"/>
                <a:gd name="T26" fmla="*/ 439 w 786"/>
                <a:gd name="T27" fmla="*/ 247 h 863"/>
                <a:gd name="T28" fmla="*/ 469 w 786"/>
                <a:gd name="T29" fmla="*/ 307 h 863"/>
                <a:gd name="T30" fmla="*/ 416 w 786"/>
                <a:gd name="T31" fmla="*/ 282 h 863"/>
                <a:gd name="T32" fmla="*/ 374 w 786"/>
                <a:gd name="T33" fmla="*/ 268 h 863"/>
                <a:gd name="T34" fmla="*/ 325 w 786"/>
                <a:gd name="T35" fmla="*/ 210 h 863"/>
                <a:gd name="T36" fmla="*/ 310 w 786"/>
                <a:gd name="T37" fmla="*/ 283 h 863"/>
                <a:gd name="T38" fmla="*/ 382 w 786"/>
                <a:gd name="T39" fmla="*/ 375 h 863"/>
                <a:gd name="T40" fmla="*/ 397 w 786"/>
                <a:gd name="T41" fmla="*/ 439 h 863"/>
                <a:gd name="T42" fmla="*/ 352 w 786"/>
                <a:gd name="T43" fmla="*/ 393 h 863"/>
                <a:gd name="T44" fmla="*/ 307 w 786"/>
                <a:gd name="T45" fmla="*/ 456 h 863"/>
                <a:gd name="T46" fmla="*/ 341 w 786"/>
                <a:gd name="T47" fmla="*/ 478 h 863"/>
                <a:gd name="T48" fmla="*/ 407 w 786"/>
                <a:gd name="T49" fmla="*/ 528 h 863"/>
                <a:gd name="T50" fmla="*/ 484 w 786"/>
                <a:gd name="T51" fmla="*/ 570 h 863"/>
                <a:gd name="T52" fmla="*/ 488 w 786"/>
                <a:gd name="T53" fmla="*/ 655 h 863"/>
                <a:gd name="T54" fmla="*/ 403 w 786"/>
                <a:gd name="T55" fmla="*/ 624 h 863"/>
                <a:gd name="T56" fmla="*/ 401 w 786"/>
                <a:gd name="T57" fmla="*/ 673 h 863"/>
                <a:gd name="T58" fmla="*/ 386 w 786"/>
                <a:gd name="T59" fmla="*/ 693 h 863"/>
                <a:gd name="T60" fmla="*/ 332 w 786"/>
                <a:gd name="T61" fmla="*/ 682 h 863"/>
                <a:gd name="T62" fmla="*/ 362 w 786"/>
                <a:gd name="T63" fmla="*/ 762 h 863"/>
                <a:gd name="T64" fmla="*/ 379 w 786"/>
                <a:gd name="T65" fmla="*/ 855 h 863"/>
                <a:gd name="T66" fmla="*/ 343 w 786"/>
                <a:gd name="T67" fmla="*/ 796 h 863"/>
                <a:gd name="T68" fmla="*/ 310 w 786"/>
                <a:gd name="T69" fmla="*/ 862 h 863"/>
                <a:gd name="T70" fmla="*/ 287 w 786"/>
                <a:gd name="T71" fmla="*/ 810 h 863"/>
                <a:gd name="T72" fmla="*/ 250 w 786"/>
                <a:gd name="T73" fmla="*/ 768 h 863"/>
                <a:gd name="T74" fmla="*/ 232 w 786"/>
                <a:gd name="T75" fmla="*/ 812 h 863"/>
                <a:gd name="T76" fmla="*/ 204 w 786"/>
                <a:gd name="T77" fmla="*/ 722 h 863"/>
                <a:gd name="T78" fmla="*/ 144 w 786"/>
                <a:gd name="T79" fmla="*/ 658 h 863"/>
                <a:gd name="T80" fmla="*/ 168 w 786"/>
                <a:gd name="T81" fmla="*/ 576 h 863"/>
                <a:gd name="T82" fmla="*/ 331 w 786"/>
                <a:gd name="T83" fmla="*/ 595 h 863"/>
                <a:gd name="T84" fmla="*/ 367 w 786"/>
                <a:gd name="T85" fmla="*/ 580 h 863"/>
                <a:gd name="T86" fmla="*/ 314 w 786"/>
                <a:gd name="T87" fmla="*/ 552 h 863"/>
                <a:gd name="T88" fmla="*/ 235 w 786"/>
                <a:gd name="T89" fmla="*/ 550 h 863"/>
                <a:gd name="T90" fmla="*/ 188 w 786"/>
                <a:gd name="T91" fmla="*/ 538 h 863"/>
                <a:gd name="T92" fmla="*/ 128 w 786"/>
                <a:gd name="T93" fmla="*/ 522 h 863"/>
                <a:gd name="T94" fmla="*/ 88 w 786"/>
                <a:gd name="T95" fmla="*/ 488 h 863"/>
                <a:gd name="T96" fmla="*/ 119 w 786"/>
                <a:gd name="T97" fmla="*/ 448 h 863"/>
                <a:gd name="T98" fmla="*/ 38 w 786"/>
                <a:gd name="T99" fmla="*/ 402 h 863"/>
                <a:gd name="T100" fmla="*/ 0 w 786"/>
                <a:gd name="T101" fmla="*/ 336 h 86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86"/>
                <a:gd name="T154" fmla="*/ 0 h 863"/>
                <a:gd name="T155" fmla="*/ 786 w 786"/>
                <a:gd name="T156" fmla="*/ 863 h 863"/>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86" h="863">
                  <a:moveTo>
                    <a:pt x="0" y="336"/>
                  </a:moveTo>
                  <a:cubicBezTo>
                    <a:pt x="1" y="326"/>
                    <a:pt x="8" y="317"/>
                    <a:pt x="12" y="302"/>
                  </a:cubicBezTo>
                  <a:cubicBezTo>
                    <a:pt x="16" y="287"/>
                    <a:pt x="12" y="256"/>
                    <a:pt x="22" y="246"/>
                  </a:cubicBezTo>
                  <a:cubicBezTo>
                    <a:pt x="32" y="236"/>
                    <a:pt x="56" y="242"/>
                    <a:pt x="70" y="240"/>
                  </a:cubicBezTo>
                  <a:cubicBezTo>
                    <a:pt x="84" y="238"/>
                    <a:pt x="99" y="242"/>
                    <a:pt x="106" y="236"/>
                  </a:cubicBezTo>
                  <a:cubicBezTo>
                    <a:pt x="113" y="230"/>
                    <a:pt x="107" y="213"/>
                    <a:pt x="112" y="204"/>
                  </a:cubicBezTo>
                  <a:cubicBezTo>
                    <a:pt x="117" y="195"/>
                    <a:pt x="133" y="187"/>
                    <a:pt x="136" y="180"/>
                  </a:cubicBezTo>
                  <a:cubicBezTo>
                    <a:pt x="139" y="173"/>
                    <a:pt x="128" y="167"/>
                    <a:pt x="132" y="162"/>
                  </a:cubicBezTo>
                  <a:cubicBezTo>
                    <a:pt x="136" y="157"/>
                    <a:pt x="150" y="155"/>
                    <a:pt x="160" y="150"/>
                  </a:cubicBezTo>
                  <a:cubicBezTo>
                    <a:pt x="170" y="145"/>
                    <a:pt x="182" y="131"/>
                    <a:pt x="194" y="130"/>
                  </a:cubicBezTo>
                  <a:cubicBezTo>
                    <a:pt x="206" y="129"/>
                    <a:pt x="216" y="140"/>
                    <a:pt x="230" y="142"/>
                  </a:cubicBezTo>
                  <a:cubicBezTo>
                    <a:pt x="244" y="144"/>
                    <a:pt x="265" y="145"/>
                    <a:pt x="280" y="142"/>
                  </a:cubicBezTo>
                  <a:cubicBezTo>
                    <a:pt x="295" y="139"/>
                    <a:pt x="307" y="125"/>
                    <a:pt x="322" y="122"/>
                  </a:cubicBezTo>
                  <a:cubicBezTo>
                    <a:pt x="337" y="119"/>
                    <a:pt x="354" y="125"/>
                    <a:pt x="368" y="122"/>
                  </a:cubicBezTo>
                  <a:cubicBezTo>
                    <a:pt x="382" y="119"/>
                    <a:pt x="388" y="109"/>
                    <a:pt x="404" y="106"/>
                  </a:cubicBezTo>
                  <a:cubicBezTo>
                    <a:pt x="420" y="103"/>
                    <a:pt x="447" y="109"/>
                    <a:pt x="466" y="102"/>
                  </a:cubicBezTo>
                  <a:cubicBezTo>
                    <a:pt x="485" y="95"/>
                    <a:pt x="497" y="68"/>
                    <a:pt x="518" y="66"/>
                  </a:cubicBezTo>
                  <a:cubicBezTo>
                    <a:pt x="539" y="64"/>
                    <a:pt x="563" y="96"/>
                    <a:pt x="590" y="92"/>
                  </a:cubicBezTo>
                  <a:cubicBezTo>
                    <a:pt x="617" y="88"/>
                    <a:pt x="658" y="57"/>
                    <a:pt x="680" y="42"/>
                  </a:cubicBezTo>
                  <a:cubicBezTo>
                    <a:pt x="702" y="27"/>
                    <a:pt x="704" y="0"/>
                    <a:pt x="720" y="0"/>
                  </a:cubicBezTo>
                  <a:cubicBezTo>
                    <a:pt x="736" y="0"/>
                    <a:pt x="770" y="28"/>
                    <a:pt x="778" y="44"/>
                  </a:cubicBezTo>
                  <a:cubicBezTo>
                    <a:pt x="786" y="60"/>
                    <a:pt x="775" y="83"/>
                    <a:pt x="770" y="94"/>
                  </a:cubicBezTo>
                  <a:cubicBezTo>
                    <a:pt x="765" y="105"/>
                    <a:pt x="753" y="103"/>
                    <a:pt x="750" y="112"/>
                  </a:cubicBezTo>
                  <a:cubicBezTo>
                    <a:pt x="747" y="121"/>
                    <a:pt x="754" y="138"/>
                    <a:pt x="752" y="148"/>
                  </a:cubicBezTo>
                  <a:lnTo>
                    <a:pt x="736" y="174"/>
                  </a:lnTo>
                  <a:cubicBezTo>
                    <a:pt x="730" y="179"/>
                    <a:pt x="722" y="180"/>
                    <a:pt x="716" y="177"/>
                  </a:cubicBezTo>
                  <a:cubicBezTo>
                    <a:pt x="710" y="174"/>
                    <a:pt x="705" y="160"/>
                    <a:pt x="697" y="157"/>
                  </a:cubicBezTo>
                  <a:cubicBezTo>
                    <a:pt x="689" y="154"/>
                    <a:pt x="676" y="160"/>
                    <a:pt x="670" y="159"/>
                  </a:cubicBezTo>
                  <a:cubicBezTo>
                    <a:pt x="664" y="158"/>
                    <a:pt x="666" y="154"/>
                    <a:pt x="658" y="151"/>
                  </a:cubicBezTo>
                  <a:cubicBezTo>
                    <a:pt x="650" y="148"/>
                    <a:pt x="630" y="142"/>
                    <a:pt x="619" y="138"/>
                  </a:cubicBezTo>
                  <a:cubicBezTo>
                    <a:pt x="608" y="134"/>
                    <a:pt x="606" y="127"/>
                    <a:pt x="593" y="129"/>
                  </a:cubicBezTo>
                  <a:cubicBezTo>
                    <a:pt x="580" y="131"/>
                    <a:pt x="554" y="148"/>
                    <a:pt x="542" y="150"/>
                  </a:cubicBezTo>
                  <a:cubicBezTo>
                    <a:pt x="530" y="152"/>
                    <a:pt x="533" y="140"/>
                    <a:pt x="523" y="144"/>
                  </a:cubicBezTo>
                  <a:cubicBezTo>
                    <a:pt x="513" y="148"/>
                    <a:pt x="497" y="168"/>
                    <a:pt x="482" y="175"/>
                  </a:cubicBezTo>
                  <a:cubicBezTo>
                    <a:pt x="467" y="182"/>
                    <a:pt x="437" y="181"/>
                    <a:pt x="433" y="187"/>
                  </a:cubicBezTo>
                  <a:cubicBezTo>
                    <a:pt x="429" y="193"/>
                    <a:pt x="451" y="208"/>
                    <a:pt x="460" y="214"/>
                  </a:cubicBezTo>
                  <a:cubicBezTo>
                    <a:pt x="469" y="220"/>
                    <a:pt x="477" y="214"/>
                    <a:pt x="487" y="223"/>
                  </a:cubicBezTo>
                  <a:cubicBezTo>
                    <a:pt x="497" y="232"/>
                    <a:pt x="518" y="260"/>
                    <a:pt x="520" y="268"/>
                  </a:cubicBezTo>
                  <a:cubicBezTo>
                    <a:pt x="522" y="276"/>
                    <a:pt x="504" y="276"/>
                    <a:pt x="496" y="273"/>
                  </a:cubicBezTo>
                  <a:cubicBezTo>
                    <a:pt x="488" y="270"/>
                    <a:pt x="481" y="253"/>
                    <a:pt x="472" y="247"/>
                  </a:cubicBezTo>
                  <a:cubicBezTo>
                    <a:pt x="463" y="241"/>
                    <a:pt x="448" y="235"/>
                    <a:pt x="443" y="235"/>
                  </a:cubicBezTo>
                  <a:cubicBezTo>
                    <a:pt x="438" y="235"/>
                    <a:pt x="436" y="241"/>
                    <a:pt x="439" y="247"/>
                  </a:cubicBezTo>
                  <a:cubicBezTo>
                    <a:pt x="442" y="253"/>
                    <a:pt x="457" y="264"/>
                    <a:pt x="463" y="270"/>
                  </a:cubicBezTo>
                  <a:cubicBezTo>
                    <a:pt x="469" y="276"/>
                    <a:pt x="474" y="279"/>
                    <a:pt x="475" y="285"/>
                  </a:cubicBezTo>
                  <a:cubicBezTo>
                    <a:pt x="476" y="291"/>
                    <a:pt x="472" y="305"/>
                    <a:pt x="469" y="307"/>
                  </a:cubicBezTo>
                  <a:cubicBezTo>
                    <a:pt x="466" y="309"/>
                    <a:pt x="467" y="310"/>
                    <a:pt x="455" y="300"/>
                  </a:cubicBezTo>
                  <a:cubicBezTo>
                    <a:pt x="443" y="290"/>
                    <a:pt x="401" y="247"/>
                    <a:pt x="395" y="244"/>
                  </a:cubicBezTo>
                  <a:cubicBezTo>
                    <a:pt x="389" y="241"/>
                    <a:pt x="409" y="270"/>
                    <a:pt x="416" y="282"/>
                  </a:cubicBezTo>
                  <a:cubicBezTo>
                    <a:pt x="423" y="294"/>
                    <a:pt x="441" y="310"/>
                    <a:pt x="437" y="313"/>
                  </a:cubicBezTo>
                  <a:cubicBezTo>
                    <a:pt x="433" y="316"/>
                    <a:pt x="400" y="308"/>
                    <a:pt x="389" y="300"/>
                  </a:cubicBezTo>
                  <a:cubicBezTo>
                    <a:pt x="378" y="292"/>
                    <a:pt x="382" y="278"/>
                    <a:pt x="374" y="268"/>
                  </a:cubicBezTo>
                  <a:cubicBezTo>
                    <a:pt x="366" y="258"/>
                    <a:pt x="346" y="247"/>
                    <a:pt x="340" y="238"/>
                  </a:cubicBezTo>
                  <a:cubicBezTo>
                    <a:pt x="334" y="229"/>
                    <a:pt x="342" y="219"/>
                    <a:pt x="340" y="214"/>
                  </a:cubicBezTo>
                  <a:cubicBezTo>
                    <a:pt x="338" y="209"/>
                    <a:pt x="329" y="209"/>
                    <a:pt x="325" y="210"/>
                  </a:cubicBezTo>
                  <a:cubicBezTo>
                    <a:pt x="321" y="211"/>
                    <a:pt x="315" y="213"/>
                    <a:pt x="314" y="222"/>
                  </a:cubicBezTo>
                  <a:cubicBezTo>
                    <a:pt x="313" y="231"/>
                    <a:pt x="320" y="252"/>
                    <a:pt x="319" y="262"/>
                  </a:cubicBezTo>
                  <a:cubicBezTo>
                    <a:pt x="318" y="272"/>
                    <a:pt x="308" y="272"/>
                    <a:pt x="310" y="283"/>
                  </a:cubicBezTo>
                  <a:cubicBezTo>
                    <a:pt x="312" y="294"/>
                    <a:pt x="326" y="317"/>
                    <a:pt x="334" y="327"/>
                  </a:cubicBezTo>
                  <a:cubicBezTo>
                    <a:pt x="342" y="337"/>
                    <a:pt x="353" y="334"/>
                    <a:pt x="361" y="342"/>
                  </a:cubicBezTo>
                  <a:cubicBezTo>
                    <a:pt x="369" y="350"/>
                    <a:pt x="377" y="366"/>
                    <a:pt x="382" y="375"/>
                  </a:cubicBezTo>
                  <a:cubicBezTo>
                    <a:pt x="387" y="384"/>
                    <a:pt x="384" y="391"/>
                    <a:pt x="389" y="397"/>
                  </a:cubicBezTo>
                  <a:cubicBezTo>
                    <a:pt x="394" y="403"/>
                    <a:pt x="414" y="405"/>
                    <a:pt x="415" y="412"/>
                  </a:cubicBezTo>
                  <a:cubicBezTo>
                    <a:pt x="416" y="419"/>
                    <a:pt x="403" y="436"/>
                    <a:pt x="397" y="439"/>
                  </a:cubicBezTo>
                  <a:cubicBezTo>
                    <a:pt x="391" y="442"/>
                    <a:pt x="384" y="437"/>
                    <a:pt x="380" y="432"/>
                  </a:cubicBezTo>
                  <a:cubicBezTo>
                    <a:pt x="376" y="427"/>
                    <a:pt x="381" y="418"/>
                    <a:pt x="376" y="411"/>
                  </a:cubicBezTo>
                  <a:cubicBezTo>
                    <a:pt x="371" y="404"/>
                    <a:pt x="357" y="392"/>
                    <a:pt x="352" y="393"/>
                  </a:cubicBezTo>
                  <a:cubicBezTo>
                    <a:pt x="347" y="394"/>
                    <a:pt x="344" y="407"/>
                    <a:pt x="343" y="417"/>
                  </a:cubicBezTo>
                  <a:cubicBezTo>
                    <a:pt x="342" y="427"/>
                    <a:pt x="353" y="446"/>
                    <a:pt x="347" y="453"/>
                  </a:cubicBezTo>
                  <a:cubicBezTo>
                    <a:pt x="341" y="460"/>
                    <a:pt x="315" y="453"/>
                    <a:pt x="307" y="456"/>
                  </a:cubicBezTo>
                  <a:cubicBezTo>
                    <a:pt x="299" y="459"/>
                    <a:pt x="295" y="470"/>
                    <a:pt x="298" y="474"/>
                  </a:cubicBezTo>
                  <a:cubicBezTo>
                    <a:pt x="301" y="478"/>
                    <a:pt x="318" y="480"/>
                    <a:pt x="325" y="481"/>
                  </a:cubicBezTo>
                  <a:cubicBezTo>
                    <a:pt x="332" y="482"/>
                    <a:pt x="334" y="474"/>
                    <a:pt x="341" y="478"/>
                  </a:cubicBezTo>
                  <a:cubicBezTo>
                    <a:pt x="348" y="482"/>
                    <a:pt x="357" y="500"/>
                    <a:pt x="364" y="505"/>
                  </a:cubicBezTo>
                  <a:cubicBezTo>
                    <a:pt x="371" y="510"/>
                    <a:pt x="376" y="503"/>
                    <a:pt x="383" y="507"/>
                  </a:cubicBezTo>
                  <a:cubicBezTo>
                    <a:pt x="390" y="511"/>
                    <a:pt x="400" y="524"/>
                    <a:pt x="407" y="528"/>
                  </a:cubicBezTo>
                  <a:cubicBezTo>
                    <a:pt x="414" y="532"/>
                    <a:pt x="422" y="526"/>
                    <a:pt x="428" y="531"/>
                  </a:cubicBezTo>
                  <a:cubicBezTo>
                    <a:pt x="434" y="536"/>
                    <a:pt x="436" y="549"/>
                    <a:pt x="445" y="555"/>
                  </a:cubicBezTo>
                  <a:cubicBezTo>
                    <a:pt x="454" y="561"/>
                    <a:pt x="476" y="559"/>
                    <a:pt x="484" y="570"/>
                  </a:cubicBezTo>
                  <a:cubicBezTo>
                    <a:pt x="492" y="581"/>
                    <a:pt x="492" y="612"/>
                    <a:pt x="494" y="624"/>
                  </a:cubicBezTo>
                  <a:cubicBezTo>
                    <a:pt x="496" y="636"/>
                    <a:pt x="500" y="640"/>
                    <a:pt x="499" y="645"/>
                  </a:cubicBezTo>
                  <a:cubicBezTo>
                    <a:pt x="498" y="650"/>
                    <a:pt x="494" y="658"/>
                    <a:pt x="488" y="655"/>
                  </a:cubicBezTo>
                  <a:cubicBezTo>
                    <a:pt x="482" y="652"/>
                    <a:pt x="472" y="632"/>
                    <a:pt x="463" y="625"/>
                  </a:cubicBezTo>
                  <a:cubicBezTo>
                    <a:pt x="454" y="618"/>
                    <a:pt x="441" y="615"/>
                    <a:pt x="431" y="615"/>
                  </a:cubicBezTo>
                  <a:cubicBezTo>
                    <a:pt x="421" y="615"/>
                    <a:pt x="412" y="622"/>
                    <a:pt x="403" y="624"/>
                  </a:cubicBezTo>
                  <a:cubicBezTo>
                    <a:pt x="394" y="626"/>
                    <a:pt x="378" y="623"/>
                    <a:pt x="377" y="628"/>
                  </a:cubicBezTo>
                  <a:cubicBezTo>
                    <a:pt x="376" y="633"/>
                    <a:pt x="393" y="647"/>
                    <a:pt x="397" y="654"/>
                  </a:cubicBezTo>
                  <a:cubicBezTo>
                    <a:pt x="401" y="661"/>
                    <a:pt x="396" y="667"/>
                    <a:pt x="401" y="673"/>
                  </a:cubicBezTo>
                  <a:cubicBezTo>
                    <a:pt x="406" y="679"/>
                    <a:pt x="431" y="683"/>
                    <a:pt x="430" y="690"/>
                  </a:cubicBezTo>
                  <a:cubicBezTo>
                    <a:pt x="429" y="697"/>
                    <a:pt x="402" y="714"/>
                    <a:pt x="395" y="715"/>
                  </a:cubicBezTo>
                  <a:cubicBezTo>
                    <a:pt x="388" y="716"/>
                    <a:pt x="392" y="698"/>
                    <a:pt x="386" y="693"/>
                  </a:cubicBezTo>
                  <a:cubicBezTo>
                    <a:pt x="380" y="688"/>
                    <a:pt x="367" y="687"/>
                    <a:pt x="359" y="684"/>
                  </a:cubicBezTo>
                  <a:cubicBezTo>
                    <a:pt x="351" y="681"/>
                    <a:pt x="344" y="673"/>
                    <a:pt x="340" y="673"/>
                  </a:cubicBezTo>
                  <a:cubicBezTo>
                    <a:pt x="336" y="673"/>
                    <a:pt x="331" y="674"/>
                    <a:pt x="332" y="682"/>
                  </a:cubicBezTo>
                  <a:cubicBezTo>
                    <a:pt x="333" y="690"/>
                    <a:pt x="339" y="713"/>
                    <a:pt x="344" y="723"/>
                  </a:cubicBezTo>
                  <a:cubicBezTo>
                    <a:pt x="349" y="733"/>
                    <a:pt x="361" y="736"/>
                    <a:pt x="364" y="742"/>
                  </a:cubicBezTo>
                  <a:cubicBezTo>
                    <a:pt x="367" y="748"/>
                    <a:pt x="358" y="748"/>
                    <a:pt x="362" y="762"/>
                  </a:cubicBezTo>
                  <a:cubicBezTo>
                    <a:pt x="366" y="776"/>
                    <a:pt x="383" y="814"/>
                    <a:pt x="389" y="828"/>
                  </a:cubicBezTo>
                  <a:cubicBezTo>
                    <a:pt x="395" y="842"/>
                    <a:pt x="403" y="840"/>
                    <a:pt x="401" y="844"/>
                  </a:cubicBezTo>
                  <a:cubicBezTo>
                    <a:pt x="399" y="848"/>
                    <a:pt x="384" y="856"/>
                    <a:pt x="379" y="855"/>
                  </a:cubicBezTo>
                  <a:cubicBezTo>
                    <a:pt x="374" y="854"/>
                    <a:pt x="378" y="840"/>
                    <a:pt x="373" y="835"/>
                  </a:cubicBezTo>
                  <a:cubicBezTo>
                    <a:pt x="368" y="830"/>
                    <a:pt x="354" y="829"/>
                    <a:pt x="349" y="823"/>
                  </a:cubicBezTo>
                  <a:cubicBezTo>
                    <a:pt x="344" y="817"/>
                    <a:pt x="347" y="797"/>
                    <a:pt x="343" y="796"/>
                  </a:cubicBezTo>
                  <a:cubicBezTo>
                    <a:pt x="339" y="795"/>
                    <a:pt x="328" y="811"/>
                    <a:pt x="326" y="819"/>
                  </a:cubicBezTo>
                  <a:cubicBezTo>
                    <a:pt x="324" y="827"/>
                    <a:pt x="331" y="836"/>
                    <a:pt x="328" y="843"/>
                  </a:cubicBezTo>
                  <a:cubicBezTo>
                    <a:pt x="325" y="850"/>
                    <a:pt x="316" y="863"/>
                    <a:pt x="310" y="862"/>
                  </a:cubicBezTo>
                  <a:cubicBezTo>
                    <a:pt x="304" y="861"/>
                    <a:pt x="291" y="845"/>
                    <a:pt x="289" y="838"/>
                  </a:cubicBezTo>
                  <a:cubicBezTo>
                    <a:pt x="287" y="831"/>
                    <a:pt x="296" y="822"/>
                    <a:pt x="296" y="817"/>
                  </a:cubicBezTo>
                  <a:cubicBezTo>
                    <a:pt x="296" y="812"/>
                    <a:pt x="289" y="814"/>
                    <a:pt x="287" y="810"/>
                  </a:cubicBezTo>
                  <a:cubicBezTo>
                    <a:pt x="285" y="806"/>
                    <a:pt x="289" y="797"/>
                    <a:pt x="286" y="793"/>
                  </a:cubicBezTo>
                  <a:cubicBezTo>
                    <a:pt x="283" y="789"/>
                    <a:pt x="274" y="788"/>
                    <a:pt x="268" y="784"/>
                  </a:cubicBezTo>
                  <a:cubicBezTo>
                    <a:pt x="262" y="780"/>
                    <a:pt x="254" y="766"/>
                    <a:pt x="250" y="768"/>
                  </a:cubicBezTo>
                  <a:cubicBezTo>
                    <a:pt x="246" y="770"/>
                    <a:pt x="241" y="788"/>
                    <a:pt x="242" y="796"/>
                  </a:cubicBezTo>
                  <a:cubicBezTo>
                    <a:pt x="243" y="804"/>
                    <a:pt x="256" y="817"/>
                    <a:pt x="254" y="819"/>
                  </a:cubicBezTo>
                  <a:cubicBezTo>
                    <a:pt x="252" y="821"/>
                    <a:pt x="239" y="819"/>
                    <a:pt x="232" y="812"/>
                  </a:cubicBezTo>
                  <a:cubicBezTo>
                    <a:pt x="225" y="805"/>
                    <a:pt x="218" y="785"/>
                    <a:pt x="212" y="776"/>
                  </a:cubicBezTo>
                  <a:cubicBezTo>
                    <a:pt x="206" y="767"/>
                    <a:pt x="194" y="769"/>
                    <a:pt x="193" y="760"/>
                  </a:cubicBezTo>
                  <a:cubicBezTo>
                    <a:pt x="192" y="751"/>
                    <a:pt x="203" y="731"/>
                    <a:pt x="204" y="722"/>
                  </a:cubicBezTo>
                  <a:lnTo>
                    <a:pt x="200" y="708"/>
                  </a:lnTo>
                  <a:cubicBezTo>
                    <a:pt x="194" y="700"/>
                    <a:pt x="179" y="682"/>
                    <a:pt x="170" y="674"/>
                  </a:cubicBezTo>
                  <a:lnTo>
                    <a:pt x="144" y="658"/>
                  </a:lnTo>
                  <a:cubicBezTo>
                    <a:pt x="139" y="651"/>
                    <a:pt x="133" y="644"/>
                    <a:pt x="137" y="634"/>
                  </a:cubicBezTo>
                  <a:cubicBezTo>
                    <a:pt x="141" y="624"/>
                    <a:pt x="164" y="608"/>
                    <a:pt x="169" y="598"/>
                  </a:cubicBezTo>
                  <a:lnTo>
                    <a:pt x="168" y="576"/>
                  </a:lnTo>
                  <a:cubicBezTo>
                    <a:pt x="184" y="572"/>
                    <a:pt x="242" y="569"/>
                    <a:pt x="266" y="573"/>
                  </a:cubicBezTo>
                  <a:cubicBezTo>
                    <a:pt x="290" y="577"/>
                    <a:pt x="300" y="596"/>
                    <a:pt x="311" y="600"/>
                  </a:cubicBezTo>
                  <a:lnTo>
                    <a:pt x="331" y="595"/>
                  </a:lnTo>
                  <a:cubicBezTo>
                    <a:pt x="341" y="598"/>
                    <a:pt x="360" y="620"/>
                    <a:pt x="370" y="619"/>
                  </a:cubicBezTo>
                  <a:cubicBezTo>
                    <a:pt x="380" y="618"/>
                    <a:pt x="391" y="598"/>
                    <a:pt x="391" y="592"/>
                  </a:cubicBezTo>
                  <a:lnTo>
                    <a:pt x="367" y="580"/>
                  </a:lnTo>
                  <a:lnTo>
                    <a:pt x="350" y="579"/>
                  </a:lnTo>
                  <a:lnTo>
                    <a:pt x="344" y="564"/>
                  </a:lnTo>
                  <a:cubicBezTo>
                    <a:pt x="338" y="560"/>
                    <a:pt x="322" y="554"/>
                    <a:pt x="314" y="552"/>
                  </a:cubicBezTo>
                  <a:lnTo>
                    <a:pt x="295" y="553"/>
                  </a:lnTo>
                  <a:cubicBezTo>
                    <a:pt x="286" y="552"/>
                    <a:pt x="272" y="544"/>
                    <a:pt x="262" y="543"/>
                  </a:cubicBezTo>
                  <a:cubicBezTo>
                    <a:pt x="252" y="542"/>
                    <a:pt x="242" y="551"/>
                    <a:pt x="235" y="550"/>
                  </a:cubicBezTo>
                  <a:cubicBezTo>
                    <a:pt x="228" y="549"/>
                    <a:pt x="223" y="538"/>
                    <a:pt x="217" y="537"/>
                  </a:cubicBezTo>
                  <a:cubicBezTo>
                    <a:pt x="211" y="536"/>
                    <a:pt x="204" y="546"/>
                    <a:pt x="199" y="546"/>
                  </a:cubicBezTo>
                  <a:lnTo>
                    <a:pt x="188" y="538"/>
                  </a:lnTo>
                  <a:cubicBezTo>
                    <a:pt x="184" y="540"/>
                    <a:pt x="185" y="553"/>
                    <a:pt x="176" y="555"/>
                  </a:cubicBezTo>
                  <a:cubicBezTo>
                    <a:pt x="167" y="557"/>
                    <a:pt x="144" y="557"/>
                    <a:pt x="136" y="552"/>
                  </a:cubicBezTo>
                  <a:cubicBezTo>
                    <a:pt x="128" y="547"/>
                    <a:pt x="131" y="528"/>
                    <a:pt x="128" y="522"/>
                  </a:cubicBezTo>
                  <a:lnTo>
                    <a:pt x="116" y="514"/>
                  </a:lnTo>
                  <a:lnTo>
                    <a:pt x="110" y="500"/>
                  </a:lnTo>
                  <a:cubicBezTo>
                    <a:pt x="105" y="496"/>
                    <a:pt x="88" y="494"/>
                    <a:pt x="88" y="488"/>
                  </a:cubicBezTo>
                  <a:cubicBezTo>
                    <a:pt x="88" y="482"/>
                    <a:pt x="101" y="466"/>
                    <a:pt x="110" y="463"/>
                  </a:cubicBezTo>
                  <a:cubicBezTo>
                    <a:pt x="119" y="460"/>
                    <a:pt x="141" y="473"/>
                    <a:pt x="142" y="471"/>
                  </a:cubicBezTo>
                  <a:cubicBezTo>
                    <a:pt x="143" y="469"/>
                    <a:pt x="128" y="451"/>
                    <a:pt x="119" y="448"/>
                  </a:cubicBezTo>
                  <a:cubicBezTo>
                    <a:pt x="110" y="445"/>
                    <a:pt x="94" y="455"/>
                    <a:pt x="85" y="453"/>
                  </a:cubicBezTo>
                  <a:lnTo>
                    <a:pt x="66" y="438"/>
                  </a:lnTo>
                  <a:cubicBezTo>
                    <a:pt x="58" y="430"/>
                    <a:pt x="44" y="411"/>
                    <a:pt x="38" y="402"/>
                  </a:cubicBezTo>
                  <a:lnTo>
                    <a:pt x="30" y="380"/>
                  </a:lnTo>
                  <a:lnTo>
                    <a:pt x="8" y="364"/>
                  </a:lnTo>
                  <a:lnTo>
                    <a:pt x="0" y="336"/>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0" name="Freeform 4"/>
            <p:cNvSpPr>
              <a:spLocks/>
            </p:cNvSpPr>
            <p:nvPr/>
          </p:nvSpPr>
          <p:spPr bwMode="auto">
            <a:xfrm>
              <a:off x="4161" y="3676"/>
              <a:ext cx="180" cy="143"/>
            </a:xfrm>
            <a:custGeom>
              <a:avLst/>
              <a:gdLst>
                <a:gd name="T0" fmla="*/ 6 w 180"/>
                <a:gd name="T1" fmla="*/ 31 h 143"/>
                <a:gd name="T2" fmla="*/ 6 w 180"/>
                <a:gd name="T3" fmla="*/ 19 h 143"/>
                <a:gd name="T4" fmla="*/ 38 w 180"/>
                <a:gd name="T5" fmla="*/ 8 h 143"/>
                <a:gd name="T6" fmla="*/ 50 w 180"/>
                <a:gd name="T7" fmla="*/ 1 h 143"/>
                <a:gd name="T8" fmla="*/ 81 w 180"/>
                <a:gd name="T9" fmla="*/ 14 h 143"/>
                <a:gd name="T10" fmla="*/ 98 w 180"/>
                <a:gd name="T11" fmla="*/ 17 h 143"/>
                <a:gd name="T12" fmla="*/ 119 w 180"/>
                <a:gd name="T13" fmla="*/ 41 h 143"/>
                <a:gd name="T14" fmla="*/ 137 w 180"/>
                <a:gd name="T15" fmla="*/ 43 h 143"/>
                <a:gd name="T16" fmla="*/ 153 w 180"/>
                <a:gd name="T17" fmla="*/ 86 h 143"/>
                <a:gd name="T18" fmla="*/ 170 w 180"/>
                <a:gd name="T19" fmla="*/ 98 h 143"/>
                <a:gd name="T20" fmla="*/ 179 w 180"/>
                <a:gd name="T21" fmla="*/ 130 h 143"/>
                <a:gd name="T22" fmla="*/ 164 w 180"/>
                <a:gd name="T23" fmla="*/ 142 h 143"/>
                <a:gd name="T24" fmla="*/ 155 w 180"/>
                <a:gd name="T25" fmla="*/ 122 h 143"/>
                <a:gd name="T26" fmla="*/ 143 w 180"/>
                <a:gd name="T27" fmla="*/ 118 h 143"/>
                <a:gd name="T28" fmla="*/ 134 w 180"/>
                <a:gd name="T29" fmla="*/ 101 h 143"/>
                <a:gd name="T30" fmla="*/ 119 w 180"/>
                <a:gd name="T31" fmla="*/ 101 h 143"/>
                <a:gd name="T32" fmla="*/ 87 w 180"/>
                <a:gd name="T33" fmla="*/ 83 h 143"/>
                <a:gd name="T34" fmla="*/ 74 w 180"/>
                <a:gd name="T35" fmla="*/ 50 h 143"/>
                <a:gd name="T36" fmla="*/ 56 w 180"/>
                <a:gd name="T37" fmla="*/ 49 h 143"/>
                <a:gd name="T38" fmla="*/ 42 w 180"/>
                <a:gd name="T39" fmla="*/ 34 h 143"/>
                <a:gd name="T40" fmla="*/ 6 w 180"/>
                <a:gd name="T41" fmla="*/ 31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43"/>
                <a:gd name="T65" fmla="*/ 180 w 180"/>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43">
                  <a:moveTo>
                    <a:pt x="6" y="31"/>
                  </a:moveTo>
                  <a:cubicBezTo>
                    <a:pt x="0" y="29"/>
                    <a:pt x="1" y="23"/>
                    <a:pt x="6" y="19"/>
                  </a:cubicBezTo>
                  <a:cubicBezTo>
                    <a:pt x="11" y="15"/>
                    <a:pt x="31" y="11"/>
                    <a:pt x="38" y="8"/>
                  </a:cubicBezTo>
                  <a:cubicBezTo>
                    <a:pt x="45" y="5"/>
                    <a:pt x="43" y="0"/>
                    <a:pt x="50" y="1"/>
                  </a:cubicBezTo>
                  <a:cubicBezTo>
                    <a:pt x="57" y="2"/>
                    <a:pt x="73" y="11"/>
                    <a:pt x="81" y="14"/>
                  </a:cubicBezTo>
                  <a:cubicBezTo>
                    <a:pt x="89" y="17"/>
                    <a:pt x="92" y="12"/>
                    <a:pt x="98" y="17"/>
                  </a:cubicBezTo>
                  <a:cubicBezTo>
                    <a:pt x="104" y="22"/>
                    <a:pt x="113" y="37"/>
                    <a:pt x="119" y="41"/>
                  </a:cubicBezTo>
                  <a:cubicBezTo>
                    <a:pt x="125" y="45"/>
                    <a:pt x="131" y="36"/>
                    <a:pt x="137" y="43"/>
                  </a:cubicBezTo>
                  <a:cubicBezTo>
                    <a:pt x="143" y="50"/>
                    <a:pt x="148" y="77"/>
                    <a:pt x="153" y="86"/>
                  </a:cubicBezTo>
                  <a:cubicBezTo>
                    <a:pt x="158" y="95"/>
                    <a:pt x="166" y="91"/>
                    <a:pt x="170" y="98"/>
                  </a:cubicBezTo>
                  <a:cubicBezTo>
                    <a:pt x="174" y="105"/>
                    <a:pt x="180" y="123"/>
                    <a:pt x="179" y="130"/>
                  </a:cubicBezTo>
                  <a:cubicBezTo>
                    <a:pt x="178" y="137"/>
                    <a:pt x="168" y="143"/>
                    <a:pt x="164" y="142"/>
                  </a:cubicBezTo>
                  <a:cubicBezTo>
                    <a:pt x="160" y="141"/>
                    <a:pt x="158" y="126"/>
                    <a:pt x="155" y="122"/>
                  </a:cubicBezTo>
                  <a:cubicBezTo>
                    <a:pt x="152" y="118"/>
                    <a:pt x="146" y="121"/>
                    <a:pt x="143" y="118"/>
                  </a:cubicBezTo>
                  <a:cubicBezTo>
                    <a:pt x="140" y="115"/>
                    <a:pt x="138" y="104"/>
                    <a:pt x="134" y="101"/>
                  </a:cubicBezTo>
                  <a:cubicBezTo>
                    <a:pt x="130" y="98"/>
                    <a:pt x="127" y="104"/>
                    <a:pt x="119" y="101"/>
                  </a:cubicBezTo>
                  <a:cubicBezTo>
                    <a:pt x="111" y="98"/>
                    <a:pt x="94" y="91"/>
                    <a:pt x="87" y="83"/>
                  </a:cubicBezTo>
                  <a:cubicBezTo>
                    <a:pt x="80" y="75"/>
                    <a:pt x="79" y="56"/>
                    <a:pt x="74" y="50"/>
                  </a:cubicBezTo>
                  <a:cubicBezTo>
                    <a:pt x="69" y="44"/>
                    <a:pt x="61" y="52"/>
                    <a:pt x="56" y="49"/>
                  </a:cubicBezTo>
                  <a:cubicBezTo>
                    <a:pt x="51" y="46"/>
                    <a:pt x="50" y="37"/>
                    <a:pt x="42" y="34"/>
                  </a:cubicBezTo>
                  <a:cubicBezTo>
                    <a:pt x="34" y="31"/>
                    <a:pt x="11" y="33"/>
                    <a:pt x="6" y="31"/>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1" name="Freeform 5"/>
            <p:cNvSpPr>
              <a:spLocks/>
            </p:cNvSpPr>
            <p:nvPr/>
          </p:nvSpPr>
          <p:spPr bwMode="auto">
            <a:xfrm>
              <a:off x="4374" y="3812"/>
              <a:ext cx="63" cy="67"/>
            </a:xfrm>
            <a:custGeom>
              <a:avLst/>
              <a:gdLst>
                <a:gd name="T0" fmla="*/ 39 w 63"/>
                <a:gd name="T1" fmla="*/ 13 h 67"/>
                <a:gd name="T2" fmla="*/ 60 w 63"/>
                <a:gd name="T3" fmla="*/ 49 h 67"/>
                <a:gd name="T4" fmla="*/ 56 w 63"/>
                <a:gd name="T5" fmla="*/ 66 h 67"/>
                <a:gd name="T6" fmla="*/ 35 w 63"/>
                <a:gd name="T7" fmla="*/ 45 h 67"/>
                <a:gd name="T8" fmla="*/ 3 w 63"/>
                <a:gd name="T9" fmla="*/ 39 h 67"/>
                <a:gd name="T10" fmla="*/ 15 w 63"/>
                <a:gd name="T11" fmla="*/ 19 h 67"/>
                <a:gd name="T12" fmla="*/ 15 w 63"/>
                <a:gd name="T13" fmla="*/ 1 h 67"/>
                <a:gd name="T14" fmla="*/ 39 w 63"/>
                <a:gd name="T15" fmla="*/ 13 h 67"/>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67"/>
                <a:gd name="T26" fmla="*/ 63 w 6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67">
                  <a:moveTo>
                    <a:pt x="39" y="13"/>
                  </a:moveTo>
                  <a:cubicBezTo>
                    <a:pt x="46" y="21"/>
                    <a:pt x="57" y="40"/>
                    <a:pt x="60" y="49"/>
                  </a:cubicBezTo>
                  <a:cubicBezTo>
                    <a:pt x="63" y="58"/>
                    <a:pt x="60" y="67"/>
                    <a:pt x="56" y="66"/>
                  </a:cubicBezTo>
                  <a:cubicBezTo>
                    <a:pt x="52" y="65"/>
                    <a:pt x="44" y="49"/>
                    <a:pt x="35" y="45"/>
                  </a:cubicBezTo>
                  <a:cubicBezTo>
                    <a:pt x="26" y="41"/>
                    <a:pt x="6" y="43"/>
                    <a:pt x="3" y="39"/>
                  </a:cubicBezTo>
                  <a:cubicBezTo>
                    <a:pt x="0" y="35"/>
                    <a:pt x="13" y="25"/>
                    <a:pt x="15" y="19"/>
                  </a:cubicBezTo>
                  <a:cubicBezTo>
                    <a:pt x="17" y="13"/>
                    <a:pt x="11" y="2"/>
                    <a:pt x="15" y="1"/>
                  </a:cubicBezTo>
                  <a:cubicBezTo>
                    <a:pt x="19" y="0"/>
                    <a:pt x="32" y="5"/>
                    <a:pt x="39" y="1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2" name="Freeform 6"/>
            <p:cNvSpPr>
              <a:spLocks/>
            </p:cNvSpPr>
            <p:nvPr/>
          </p:nvSpPr>
          <p:spPr bwMode="auto">
            <a:xfrm>
              <a:off x="4439" y="3873"/>
              <a:ext cx="30" cy="22"/>
            </a:xfrm>
            <a:custGeom>
              <a:avLst/>
              <a:gdLst>
                <a:gd name="T0" fmla="*/ 14 w 30"/>
                <a:gd name="T1" fmla="*/ 0 h 22"/>
                <a:gd name="T2" fmla="*/ 29 w 30"/>
                <a:gd name="T3" fmla="*/ 12 h 22"/>
                <a:gd name="T4" fmla="*/ 19 w 30"/>
                <a:gd name="T5" fmla="*/ 22 h 22"/>
                <a:gd name="T6" fmla="*/ 1 w 30"/>
                <a:gd name="T7" fmla="*/ 12 h 22"/>
                <a:gd name="T8" fmla="*/ 14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14" y="0"/>
                  </a:moveTo>
                  <a:cubicBezTo>
                    <a:pt x="19" y="0"/>
                    <a:pt x="28" y="8"/>
                    <a:pt x="29" y="12"/>
                  </a:cubicBezTo>
                  <a:cubicBezTo>
                    <a:pt x="30" y="16"/>
                    <a:pt x="24" y="22"/>
                    <a:pt x="19" y="22"/>
                  </a:cubicBezTo>
                  <a:cubicBezTo>
                    <a:pt x="14" y="22"/>
                    <a:pt x="2" y="16"/>
                    <a:pt x="1" y="12"/>
                  </a:cubicBezTo>
                  <a:cubicBezTo>
                    <a:pt x="0" y="8"/>
                    <a:pt x="11" y="2"/>
                    <a:pt x="1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3" name="Freeform 7"/>
            <p:cNvSpPr>
              <a:spLocks/>
            </p:cNvSpPr>
            <p:nvPr/>
          </p:nvSpPr>
          <p:spPr bwMode="auto">
            <a:xfrm>
              <a:off x="4342" y="3909"/>
              <a:ext cx="19" cy="24"/>
            </a:xfrm>
            <a:custGeom>
              <a:avLst/>
              <a:gdLst>
                <a:gd name="T0" fmla="*/ 3 w 19"/>
                <a:gd name="T1" fmla="*/ 0 h 24"/>
                <a:gd name="T2" fmla="*/ 18 w 19"/>
                <a:gd name="T3" fmla="*/ 12 h 24"/>
                <a:gd name="T4" fmla="*/ 10 w 19"/>
                <a:gd name="T5" fmla="*/ 24 h 24"/>
                <a:gd name="T6" fmla="*/ 1 w 19"/>
                <a:gd name="T7" fmla="*/ 11 h 24"/>
                <a:gd name="T8" fmla="*/ 3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0"/>
                  </a:moveTo>
                  <a:cubicBezTo>
                    <a:pt x="8" y="0"/>
                    <a:pt x="17" y="8"/>
                    <a:pt x="18" y="12"/>
                  </a:cubicBezTo>
                  <a:cubicBezTo>
                    <a:pt x="19" y="16"/>
                    <a:pt x="13" y="24"/>
                    <a:pt x="10" y="24"/>
                  </a:cubicBezTo>
                  <a:cubicBezTo>
                    <a:pt x="7" y="24"/>
                    <a:pt x="2" y="15"/>
                    <a:pt x="1" y="11"/>
                  </a:cubicBezTo>
                  <a:cubicBezTo>
                    <a:pt x="0" y="7"/>
                    <a:pt x="3" y="2"/>
                    <a:pt x="3"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4" name="Freeform 8"/>
            <p:cNvSpPr>
              <a:spLocks/>
            </p:cNvSpPr>
            <p:nvPr/>
          </p:nvSpPr>
          <p:spPr bwMode="auto">
            <a:xfrm>
              <a:off x="4365" y="3923"/>
              <a:ext cx="18" cy="29"/>
            </a:xfrm>
            <a:custGeom>
              <a:avLst/>
              <a:gdLst>
                <a:gd name="T0" fmla="*/ 6 w 18"/>
                <a:gd name="T1" fmla="*/ 1 h 29"/>
                <a:gd name="T2" fmla="*/ 18 w 18"/>
                <a:gd name="T3" fmla="*/ 10 h 29"/>
                <a:gd name="T4" fmla="*/ 9 w 18"/>
                <a:gd name="T5" fmla="*/ 28 h 29"/>
                <a:gd name="T6" fmla="*/ 0 w 18"/>
                <a:gd name="T7" fmla="*/ 18 h 29"/>
                <a:gd name="T8" fmla="*/ 6 w 18"/>
                <a:gd name="T9" fmla="*/ 1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6" y="1"/>
                  </a:moveTo>
                  <a:cubicBezTo>
                    <a:pt x="9" y="0"/>
                    <a:pt x="18" y="6"/>
                    <a:pt x="18" y="10"/>
                  </a:cubicBezTo>
                  <a:cubicBezTo>
                    <a:pt x="18" y="14"/>
                    <a:pt x="12" y="27"/>
                    <a:pt x="9" y="28"/>
                  </a:cubicBezTo>
                  <a:cubicBezTo>
                    <a:pt x="6" y="29"/>
                    <a:pt x="0" y="22"/>
                    <a:pt x="0" y="18"/>
                  </a:cubicBezTo>
                  <a:cubicBezTo>
                    <a:pt x="0" y="14"/>
                    <a:pt x="3" y="1"/>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5" name="Freeform 9"/>
            <p:cNvSpPr>
              <a:spLocks/>
            </p:cNvSpPr>
            <p:nvPr/>
          </p:nvSpPr>
          <p:spPr bwMode="auto">
            <a:xfrm>
              <a:off x="4340" y="4018"/>
              <a:ext cx="36" cy="35"/>
            </a:xfrm>
            <a:custGeom>
              <a:avLst/>
              <a:gdLst>
                <a:gd name="T0" fmla="*/ 12 w 36"/>
                <a:gd name="T1" fmla="*/ 2 h 35"/>
                <a:gd name="T2" fmla="*/ 33 w 36"/>
                <a:gd name="T3" fmla="*/ 5 h 35"/>
                <a:gd name="T4" fmla="*/ 28 w 36"/>
                <a:gd name="T5" fmla="*/ 22 h 35"/>
                <a:gd name="T6" fmla="*/ 9 w 36"/>
                <a:gd name="T7" fmla="*/ 34 h 35"/>
                <a:gd name="T8" fmla="*/ 1 w 36"/>
                <a:gd name="T9" fmla="*/ 17 h 35"/>
                <a:gd name="T10" fmla="*/ 12 w 36"/>
                <a:gd name="T11" fmla="*/ 2 h 35"/>
                <a:gd name="T12" fmla="*/ 0 60000 65536"/>
                <a:gd name="T13" fmla="*/ 0 60000 65536"/>
                <a:gd name="T14" fmla="*/ 0 60000 65536"/>
                <a:gd name="T15" fmla="*/ 0 60000 65536"/>
                <a:gd name="T16" fmla="*/ 0 60000 65536"/>
                <a:gd name="T17" fmla="*/ 0 60000 65536"/>
                <a:gd name="T18" fmla="*/ 0 w 36"/>
                <a:gd name="T19" fmla="*/ 0 h 35"/>
                <a:gd name="T20" fmla="*/ 36 w 3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6" h="35">
                  <a:moveTo>
                    <a:pt x="12" y="2"/>
                  </a:moveTo>
                  <a:cubicBezTo>
                    <a:pt x="17" y="0"/>
                    <a:pt x="30" y="2"/>
                    <a:pt x="33" y="5"/>
                  </a:cubicBezTo>
                  <a:cubicBezTo>
                    <a:pt x="36" y="8"/>
                    <a:pt x="32" y="17"/>
                    <a:pt x="28" y="22"/>
                  </a:cubicBezTo>
                  <a:cubicBezTo>
                    <a:pt x="24" y="27"/>
                    <a:pt x="13" y="35"/>
                    <a:pt x="9" y="34"/>
                  </a:cubicBezTo>
                  <a:cubicBezTo>
                    <a:pt x="5" y="33"/>
                    <a:pt x="0" y="22"/>
                    <a:pt x="1" y="17"/>
                  </a:cubicBezTo>
                  <a:cubicBezTo>
                    <a:pt x="2" y="12"/>
                    <a:pt x="7" y="2"/>
                    <a:pt x="12"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6" name="Freeform 10"/>
            <p:cNvSpPr>
              <a:spLocks/>
            </p:cNvSpPr>
            <p:nvPr/>
          </p:nvSpPr>
          <p:spPr bwMode="auto">
            <a:xfrm>
              <a:off x="4362" y="3986"/>
              <a:ext cx="22" cy="26"/>
            </a:xfrm>
            <a:custGeom>
              <a:avLst/>
              <a:gdLst>
                <a:gd name="T0" fmla="*/ 9 w 22"/>
                <a:gd name="T1" fmla="*/ 0 h 26"/>
                <a:gd name="T2" fmla="*/ 18 w 22"/>
                <a:gd name="T3" fmla="*/ 12 h 26"/>
                <a:gd name="T4" fmla="*/ 19 w 22"/>
                <a:gd name="T5" fmla="*/ 20 h 26"/>
                <a:gd name="T6" fmla="*/ 3 w 22"/>
                <a:gd name="T7" fmla="*/ 24 h 26"/>
                <a:gd name="T8" fmla="*/ 1 w 22"/>
                <a:gd name="T9" fmla="*/ 10 h 26"/>
                <a:gd name="T10" fmla="*/ 9 w 22"/>
                <a:gd name="T11" fmla="*/ 0 h 26"/>
                <a:gd name="T12" fmla="*/ 0 60000 65536"/>
                <a:gd name="T13" fmla="*/ 0 60000 65536"/>
                <a:gd name="T14" fmla="*/ 0 60000 65536"/>
                <a:gd name="T15" fmla="*/ 0 60000 65536"/>
                <a:gd name="T16" fmla="*/ 0 60000 65536"/>
                <a:gd name="T17" fmla="*/ 0 60000 65536"/>
                <a:gd name="T18" fmla="*/ 0 w 22"/>
                <a:gd name="T19" fmla="*/ 0 h 26"/>
                <a:gd name="T20" fmla="*/ 22 w 2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2" h="26">
                  <a:moveTo>
                    <a:pt x="9" y="0"/>
                  </a:moveTo>
                  <a:cubicBezTo>
                    <a:pt x="12" y="0"/>
                    <a:pt x="16" y="9"/>
                    <a:pt x="18" y="12"/>
                  </a:cubicBezTo>
                  <a:cubicBezTo>
                    <a:pt x="20" y="15"/>
                    <a:pt x="22" y="18"/>
                    <a:pt x="19" y="20"/>
                  </a:cubicBezTo>
                  <a:cubicBezTo>
                    <a:pt x="16" y="22"/>
                    <a:pt x="6" y="26"/>
                    <a:pt x="3" y="24"/>
                  </a:cubicBezTo>
                  <a:cubicBezTo>
                    <a:pt x="0" y="22"/>
                    <a:pt x="0" y="14"/>
                    <a:pt x="1" y="10"/>
                  </a:cubicBezTo>
                  <a:cubicBezTo>
                    <a:pt x="2" y="6"/>
                    <a:pt x="6"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7" name="Freeform 11"/>
            <p:cNvSpPr>
              <a:spLocks/>
            </p:cNvSpPr>
            <p:nvPr/>
          </p:nvSpPr>
          <p:spPr bwMode="auto">
            <a:xfrm>
              <a:off x="4415" y="4035"/>
              <a:ext cx="26" cy="17"/>
            </a:xfrm>
            <a:custGeom>
              <a:avLst/>
              <a:gdLst>
                <a:gd name="T0" fmla="*/ 10 w 26"/>
                <a:gd name="T1" fmla="*/ 0 h 17"/>
                <a:gd name="T2" fmla="*/ 25 w 26"/>
                <a:gd name="T3" fmla="*/ 7 h 17"/>
                <a:gd name="T4" fmla="*/ 15 w 26"/>
                <a:gd name="T5" fmla="*/ 17 h 17"/>
                <a:gd name="T6" fmla="*/ 1 w 26"/>
                <a:gd name="T7" fmla="*/ 6 h 17"/>
                <a:gd name="T8" fmla="*/ 1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10" y="0"/>
                  </a:moveTo>
                  <a:cubicBezTo>
                    <a:pt x="15" y="0"/>
                    <a:pt x="24" y="4"/>
                    <a:pt x="25" y="7"/>
                  </a:cubicBezTo>
                  <a:cubicBezTo>
                    <a:pt x="26" y="11"/>
                    <a:pt x="19" y="17"/>
                    <a:pt x="15" y="17"/>
                  </a:cubicBezTo>
                  <a:cubicBezTo>
                    <a:pt x="11" y="17"/>
                    <a:pt x="2" y="9"/>
                    <a:pt x="1" y="6"/>
                  </a:cubicBezTo>
                  <a:cubicBezTo>
                    <a:pt x="0" y="3"/>
                    <a:pt x="8" y="1"/>
                    <a:pt x="10"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8" name="Freeform 12"/>
            <p:cNvSpPr>
              <a:spLocks/>
            </p:cNvSpPr>
            <p:nvPr/>
          </p:nvSpPr>
          <p:spPr bwMode="auto">
            <a:xfrm>
              <a:off x="4161" y="4093"/>
              <a:ext cx="38" cy="41"/>
            </a:xfrm>
            <a:custGeom>
              <a:avLst/>
              <a:gdLst>
                <a:gd name="T0" fmla="*/ 20 w 38"/>
                <a:gd name="T1" fmla="*/ 4 h 41"/>
                <a:gd name="T2" fmla="*/ 36 w 38"/>
                <a:gd name="T3" fmla="*/ 2 h 41"/>
                <a:gd name="T4" fmla="*/ 33 w 38"/>
                <a:gd name="T5" fmla="*/ 19 h 41"/>
                <a:gd name="T6" fmla="*/ 33 w 38"/>
                <a:gd name="T7" fmla="*/ 37 h 41"/>
                <a:gd name="T8" fmla="*/ 14 w 38"/>
                <a:gd name="T9" fmla="*/ 38 h 41"/>
                <a:gd name="T10" fmla="*/ 9 w 38"/>
                <a:gd name="T11" fmla="*/ 20 h 41"/>
                <a:gd name="T12" fmla="*/ 2 w 38"/>
                <a:gd name="T13" fmla="*/ 4 h 41"/>
                <a:gd name="T14" fmla="*/ 20 w 38"/>
                <a:gd name="T15" fmla="*/ 4 h 41"/>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1"/>
                <a:gd name="T26" fmla="*/ 38 w 3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1">
                  <a:moveTo>
                    <a:pt x="20" y="4"/>
                  </a:moveTo>
                  <a:cubicBezTo>
                    <a:pt x="26" y="4"/>
                    <a:pt x="34" y="0"/>
                    <a:pt x="36" y="2"/>
                  </a:cubicBezTo>
                  <a:cubicBezTo>
                    <a:pt x="38" y="4"/>
                    <a:pt x="33" y="13"/>
                    <a:pt x="33" y="19"/>
                  </a:cubicBezTo>
                  <a:cubicBezTo>
                    <a:pt x="33" y="25"/>
                    <a:pt x="36" y="34"/>
                    <a:pt x="33" y="37"/>
                  </a:cubicBezTo>
                  <a:cubicBezTo>
                    <a:pt x="30" y="40"/>
                    <a:pt x="18" y="41"/>
                    <a:pt x="14" y="38"/>
                  </a:cubicBezTo>
                  <a:cubicBezTo>
                    <a:pt x="10" y="35"/>
                    <a:pt x="11" y="26"/>
                    <a:pt x="9" y="20"/>
                  </a:cubicBezTo>
                  <a:cubicBezTo>
                    <a:pt x="7" y="14"/>
                    <a:pt x="0" y="7"/>
                    <a:pt x="2" y="4"/>
                  </a:cubicBezTo>
                  <a:cubicBezTo>
                    <a:pt x="4" y="1"/>
                    <a:pt x="14" y="4"/>
                    <a:pt x="20"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69" name="Freeform 13"/>
            <p:cNvSpPr>
              <a:spLocks/>
            </p:cNvSpPr>
            <p:nvPr/>
          </p:nvSpPr>
          <p:spPr bwMode="auto">
            <a:xfrm>
              <a:off x="4481" y="3945"/>
              <a:ext cx="34" cy="35"/>
            </a:xfrm>
            <a:custGeom>
              <a:avLst/>
              <a:gdLst>
                <a:gd name="T0" fmla="*/ 15 w 34"/>
                <a:gd name="T1" fmla="*/ 2 h 35"/>
                <a:gd name="T2" fmla="*/ 33 w 34"/>
                <a:gd name="T3" fmla="*/ 17 h 35"/>
                <a:gd name="T4" fmla="*/ 19 w 34"/>
                <a:gd name="T5" fmla="*/ 27 h 35"/>
                <a:gd name="T6" fmla="*/ 9 w 34"/>
                <a:gd name="T7" fmla="*/ 35 h 35"/>
                <a:gd name="T8" fmla="*/ 1 w 34"/>
                <a:gd name="T9" fmla="*/ 27 h 35"/>
                <a:gd name="T10" fmla="*/ 15 w 34"/>
                <a:gd name="T11" fmla="*/ 2 h 35"/>
                <a:gd name="T12" fmla="*/ 0 60000 65536"/>
                <a:gd name="T13" fmla="*/ 0 60000 65536"/>
                <a:gd name="T14" fmla="*/ 0 60000 65536"/>
                <a:gd name="T15" fmla="*/ 0 60000 65536"/>
                <a:gd name="T16" fmla="*/ 0 60000 65536"/>
                <a:gd name="T17" fmla="*/ 0 60000 65536"/>
                <a:gd name="T18" fmla="*/ 0 w 34"/>
                <a:gd name="T19" fmla="*/ 0 h 35"/>
                <a:gd name="T20" fmla="*/ 34 w 3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4" h="35">
                  <a:moveTo>
                    <a:pt x="15" y="2"/>
                  </a:moveTo>
                  <a:cubicBezTo>
                    <a:pt x="20" y="0"/>
                    <a:pt x="32" y="13"/>
                    <a:pt x="33" y="17"/>
                  </a:cubicBezTo>
                  <a:cubicBezTo>
                    <a:pt x="34" y="21"/>
                    <a:pt x="23" y="24"/>
                    <a:pt x="19" y="27"/>
                  </a:cubicBezTo>
                  <a:cubicBezTo>
                    <a:pt x="15" y="30"/>
                    <a:pt x="12" y="35"/>
                    <a:pt x="9" y="35"/>
                  </a:cubicBezTo>
                  <a:cubicBezTo>
                    <a:pt x="6" y="35"/>
                    <a:pt x="0" y="32"/>
                    <a:pt x="1" y="27"/>
                  </a:cubicBezTo>
                  <a:cubicBezTo>
                    <a:pt x="2" y="22"/>
                    <a:pt x="10" y="4"/>
                    <a:pt x="15"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0" name="Freeform 14"/>
            <p:cNvSpPr>
              <a:spLocks/>
            </p:cNvSpPr>
            <p:nvPr/>
          </p:nvSpPr>
          <p:spPr bwMode="auto">
            <a:xfrm>
              <a:off x="4576" y="4038"/>
              <a:ext cx="23" cy="24"/>
            </a:xfrm>
            <a:custGeom>
              <a:avLst/>
              <a:gdLst>
                <a:gd name="T0" fmla="*/ 11 w 23"/>
                <a:gd name="T1" fmla="*/ 0 h 24"/>
                <a:gd name="T2" fmla="*/ 22 w 23"/>
                <a:gd name="T3" fmla="*/ 17 h 24"/>
                <a:gd name="T4" fmla="*/ 17 w 23"/>
                <a:gd name="T5" fmla="*/ 24 h 24"/>
                <a:gd name="T6" fmla="*/ 1 w 23"/>
                <a:gd name="T7" fmla="*/ 15 h 24"/>
                <a:gd name="T8" fmla="*/ 1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0"/>
                  </a:moveTo>
                  <a:cubicBezTo>
                    <a:pt x="14" y="0"/>
                    <a:pt x="21" y="13"/>
                    <a:pt x="22" y="17"/>
                  </a:cubicBezTo>
                  <a:cubicBezTo>
                    <a:pt x="23" y="21"/>
                    <a:pt x="20" y="24"/>
                    <a:pt x="17" y="24"/>
                  </a:cubicBezTo>
                  <a:cubicBezTo>
                    <a:pt x="14" y="24"/>
                    <a:pt x="2" y="19"/>
                    <a:pt x="1" y="15"/>
                  </a:cubicBezTo>
                  <a:cubicBezTo>
                    <a:pt x="0" y="11"/>
                    <a:pt x="9" y="3"/>
                    <a:pt x="11"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1" name="Freeform 15"/>
            <p:cNvSpPr>
              <a:spLocks/>
            </p:cNvSpPr>
            <p:nvPr/>
          </p:nvSpPr>
          <p:spPr bwMode="auto">
            <a:xfrm>
              <a:off x="4538" y="3983"/>
              <a:ext cx="26" cy="33"/>
            </a:xfrm>
            <a:custGeom>
              <a:avLst/>
              <a:gdLst>
                <a:gd name="T0" fmla="*/ 16 w 26"/>
                <a:gd name="T1" fmla="*/ 1 h 33"/>
                <a:gd name="T2" fmla="*/ 24 w 26"/>
                <a:gd name="T3" fmla="*/ 10 h 33"/>
                <a:gd name="T4" fmla="*/ 6 w 26"/>
                <a:gd name="T5" fmla="*/ 31 h 33"/>
                <a:gd name="T6" fmla="*/ 1 w 26"/>
                <a:gd name="T7" fmla="*/ 19 h 33"/>
                <a:gd name="T8" fmla="*/ 9 w 26"/>
                <a:gd name="T9" fmla="*/ 3 h 33"/>
                <a:gd name="T10" fmla="*/ 16 w 26"/>
                <a:gd name="T11" fmla="*/ 1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16" y="1"/>
                  </a:moveTo>
                  <a:cubicBezTo>
                    <a:pt x="18" y="1"/>
                    <a:pt x="26" y="5"/>
                    <a:pt x="24" y="10"/>
                  </a:cubicBezTo>
                  <a:cubicBezTo>
                    <a:pt x="24" y="15"/>
                    <a:pt x="10" y="29"/>
                    <a:pt x="6" y="31"/>
                  </a:cubicBezTo>
                  <a:cubicBezTo>
                    <a:pt x="2" y="33"/>
                    <a:pt x="0" y="24"/>
                    <a:pt x="1" y="19"/>
                  </a:cubicBezTo>
                  <a:cubicBezTo>
                    <a:pt x="2" y="14"/>
                    <a:pt x="6" y="6"/>
                    <a:pt x="9" y="3"/>
                  </a:cubicBezTo>
                  <a:cubicBezTo>
                    <a:pt x="12" y="0"/>
                    <a:pt x="15" y="1"/>
                    <a:pt x="1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2" name="Freeform 16"/>
            <p:cNvSpPr>
              <a:spLocks/>
            </p:cNvSpPr>
            <p:nvPr/>
          </p:nvSpPr>
          <p:spPr bwMode="auto">
            <a:xfrm>
              <a:off x="4488" y="4027"/>
              <a:ext cx="20" cy="20"/>
            </a:xfrm>
            <a:custGeom>
              <a:avLst/>
              <a:gdLst>
                <a:gd name="T0" fmla="*/ 6 w 20"/>
                <a:gd name="T1" fmla="*/ 1 h 20"/>
                <a:gd name="T2" fmla="*/ 20 w 20"/>
                <a:gd name="T3" fmla="*/ 7 h 20"/>
                <a:gd name="T4" fmla="*/ 9 w 20"/>
                <a:gd name="T5" fmla="*/ 19 h 20"/>
                <a:gd name="T6" fmla="*/ 0 w 20"/>
                <a:gd name="T7" fmla="*/ 13 h 20"/>
                <a:gd name="T8" fmla="*/ 6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6" y="1"/>
                  </a:moveTo>
                  <a:cubicBezTo>
                    <a:pt x="10" y="0"/>
                    <a:pt x="20" y="4"/>
                    <a:pt x="20" y="7"/>
                  </a:cubicBezTo>
                  <a:cubicBezTo>
                    <a:pt x="20" y="10"/>
                    <a:pt x="12" y="18"/>
                    <a:pt x="9" y="19"/>
                  </a:cubicBezTo>
                  <a:cubicBezTo>
                    <a:pt x="6" y="20"/>
                    <a:pt x="0" y="16"/>
                    <a:pt x="0" y="13"/>
                  </a:cubicBezTo>
                  <a:cubicBezTo>
                    <a:pt x="0" y="10"/>
                    <a:pt x="5" y="3"/>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3" name="Freeform 17"/>
            <p:cNvSpPr>
              <a:spLocks/>
            </p:cNvSpPr>
            <p:nvPr/>
          </p:nvSpPr>
          <p:spPr bwMode="auto">
            <a:xfrm>
              <a:off x="4352" y="3662"/>
              <a:ext cx="44" cy="45"/>
            </a:xfrm>
            <a:custGeom>
              <a:avLst/>
              <a:gdLst>
                <a:gd name="T0" fmla="*/ 7 w 44"/>
                <a:gd name="T1" fmla="*/ 3 h 45"/>
                <a:gd name="T2" fmla="*/ 42 w 44"/>
                <a:gd name="T3" fmla="*/ 31 h 45"/>
                <a:gd name="T4" fmla="*/ 31 w 44"/>
                <a:gd name="T5" fmla="*/ 43 h 45"/>
                <a:gd name="T6" fmla="*/ 15 w 44"/>
                <a:gd name="T7" fmla="*/ 21 h 45"/>
                <a:gd name="T8" fmla="*/ 1 w 44"/>
                <a:gd name="T9" fmla="*/ 15 h 45"/>
                <a:gd name="T10" fmla="*/ 7 w 44"/>
                <a:gd name="T11" fmla="*/ 3 h 45"/>
                <a:gd name="T12" fmla="*/ 0 60000 65536"/>
                <a:gd name="T13" fmla="*/ 0 60000 65536"/>
                <a:gd name="T14" fmla="*/ 0 60000 65536"/>
                <a:gd name="T15" fmla="*/ 0 60000 65536"/>
                <a:gd name="T16" fmla="*/ 0 60000 65536"/>
                <a:gd name="T17" fmla="*/ 0 60000 65536"/>
                <a:gd name="T18" fmla="*/ 0 w 44"/>
                <a:gd name="T19" fmla="*/ 0 h 45"/>
                <a:gd name="T20" fmla="*/ 44 w 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4" h="45">
                  <a:moveTo>
                    <a:pt x="7" y="3"/>
                  </a:moveTo>
                  <a:cubicBezTo>
                    <a:pt x="14" y="6"/>
                    <a:pt x="38" y="24"/>
                    <a:pt x="42" y="31"/>
                  </a:cubicBezTo>
                  <a:cubicBezTo>
                    <a:pt x="44" y="38"/>
                    <a:pt x="35" y="45"/>
                    <a:pt x="31" y="43"/>
                  </a:cubicBezTo>
                  <a:cubicBezTo>
                    <a:pt x="27" y="41"/>
                    <a:pt x="20" y="26"/>
                    <a:pt x="15" y="21"/>
                  </a:cubicBezTo>
                  <a:cubicBezTo>
                    <a:pt x="10" y="16"/>
                    <a:pt x="2" y="18"/>
                    <a:pt x="1" y="15"/>
                  </a:cubicBezTo>
                  <a:cubicBezTo>
                    <a:pt x="0" y="12"/>
                    <a:pt x="0" y="0"/>
                    <a:pt x="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4" name="Freeform 18"/>
            <p:cNvSpPr>
              <a:spLocks/>
            </p:cNvSpPr>
            <p:nvPr/>
          </p:nvSpPr>
          <p:spPr bwMode="auto">
            <a:xfrm>
              <a:off x="4524" y="3716"/>
              <a:ext cx="35" cy="86"/>
            </a:xfrm>
            <a:custGeom>
              <a:avLst/>
              <a:gdLst>
                <a:gd name="T0" fmla="*/ 6 w 35"/>
                <a:gd name="T1" fmla="*/ 6 h 86"/>
                <a:gd name="T2" fmla="*/ 26 w 35"/>
                <a:gd name="T3" fmla="*/ 3 h 86"/>
                <a:gd name="T4" fmla="*/ 33 w 35"/>
                <a:gd name="T5" fmla="*/ 24 h 86"/>
                <a:gd name="T6" fmla="*/ 27 w 35"/>
                <a:gd name="T7" fmla="*/ 46 h 86"/>
                <a:gd name="T8" fmla="*/ 32 w 35"/>
                <a:gd name="T9" fmla="*/ 66 h 86"/>
                <a:gd name="T10" fmla="*/ 9 w 35"/>
                <a:gd name="T11" fmla="*/ 84 h 86"/>
                <a:gd name="T12" fmla="*/ 0 w 35"/>
                <a:gd name="T13" fmla="*/ 55 h 86"/>
                <a:gd name="T14" fmla="*/ 11 w 35"/>
                <a:gd name="T15" fmla="*/ 45 h 86"/>
                <a:gd name="T16" fmla="*/ 8 w 35"/>
                <a:gd name="T17" fmla="*/ 34 h 86"/>
                <a:gd name="T18" fmla="*/ 14 w 35"/>
                <a:gd name="T19" fmla="*/ 22 h 86"/>
                <a:gd name="T20" fmla="*/ 6 w 35"/>
                <a:gd name="T21" fmla="*/ 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6"/>
                <a:gd name="T35" fmla="*/ 35 w 35"/>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6">
                  <a:moveTo>
                    <a:pt x="6" y="6"/>
                  </a:moveTo>
                  <a:cubicBezTo>
                    <a:pt x="8" y="3"/>
                    <a:pt x="22" y="0"/>
                    <a:pt x="26" y="3"/>
                  </a:cubicBezTo>
                  <a:cubicBezTo>
                    <a:pt x="30" y="6"/>
                    <a:pt x="33" y="17"/>
                    <a:pt x="33" y="24"/>
                  </a:cubicBezTo>
                  <a:cubicBezTo>
                    <a:pt x="33" y="31"/>
                    <a:pt x="27" y="39"/>
                    <a:pt x="27" y="46"/>
                  </a:cubicBezTo>
                  <a:cubicBezTo>
                    <a:pt x="27" y="53"/>
                    <a:pt x="35" y="60"/>
                    <a:pt x="32" y="66"/>
                  </a:cubicBezTo>
                  <a:cubicBezTo>
                    <a:pt x="29" y="72"/>
                    <a:pt x="14" y="86"/>
                    <a:pt x="9" y="84"/>
                  </a:cubicBezTo>
                  <a:cubicBezTo>
                    <a:pt x="4" y="82"/>
                    <a:pt x="0" y="61"/>
                    <a:pt x="0" y="55"/>
                  </a:cubicBezTo>
                  <a:cubicBezTo>
                    <a:pt x="0" y="49"/>
                    <a:pt x="10" y="48"/>
                    <a:pt x="11" y="45"/>
                  </a:cubicBezTo>
                  <a:cubicBezTo>
                    <a:pt x="12" y="42"/>
                    <a:pt x="8" y="38"/>
                    <a:pt x="8" y="34"/>
                  </a:cubicBezTo>
                  <a:cubicBezTo>
                    <a:pt x="8" y="30"/>
                    <a:pt x="14" y="27"/>
                    <a:pt x="14" y="22"/>
                  </a:cubicBezTo>
                  <a:cubicBezTo>
                    <a:pt x="14" y="17"/>
                    <a:pt x="4" y="5"/>
                    <a:pt x="6" y="6"/>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5" name="Freeform 19"/>
            <p:cNvSpPr>
              <a:spLocks/>
            </p:cNvSpPr>
            <p:nvPr/>
          </p:nvSpPr>
          <p:spPr bwMode="auto">
            <a:xfrm>
              <a:off x="4504" y="3606"/>
              <a:ext cx="102" cy="60"/>
            </a:xfrm>
            <a:custGeom>
              <a:avLst/>
              <a:gdLst>
                <a:gd name="T0" fmla="*/ 67 w 102"/>
                <a:gd name="T1" fmla="*/ 0 h 60"/>
                <a:gd name="T2" fmla="*/ 79 w 102"/>
                <a:gd name="T3" fmla="*/ 17 h 60"/>
                <a:gd name="T4" fmla="*/ 101 w 102"/>
                <a:gd name="T5" fmla="*/ 33 h 60"/>
                <a:gd name="T6" fmla="*/ 85 w 102"/>
                <a:gd name="T7" fmla="*/ 60 h 60"/>
                <a:gd name="T8" fmla="*/ 53 w 102"/>
                <a:gd name="T9" fmla="*/ 36 h 60"/>
                <a:gd name="T10" fmla="*/ 59 w 102"/>
                <a:gd name="T11" fmla="*/ 27 h 60"/>
                <a:gd name="T12" fmla="*/ 50 w 102"/>
                <a:gd name="T13" fmla="*/ 17 h 60"/>
                <a:gd name="T14" fmla="*/ 19 w 102"/>
                <a:gd name="T15" fmla="*/ 30 h 60"/>
                <a:gd name="T16" fmla="*/ 8 w 102"/>
                <a:gd name="T17" fmla="*/ 14 h 60"/>
                <a:gd name="T18" fmla="*/ 67 w 102"/>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0"/>
                <a:gd name="T32" fmla="*/ 102 w 102"/>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0">
                  <a:moveTo>
                    <a:pt x="67" y="0"/>
                  </a:moveTo>
                  <a:cubicBezTo>
                    <a:pt x="79" y="0"/>
                    <a:pt x="73" y="12"/>
                    <a:pt x="79" y="17"/>
                  </a:cubicBezTo>
                  <a:cubicBezTo>
                    <a:pt x="85" y="22"/>
                    <a:pt x="100" y="26"/>
                    <a:pt x="101" y="33"/>
                  </a:cubicBezTo>
                  <a:cubicBezTo>
                    <a:pt x="102" y="40"/>
                    <a:pt x="93" y="60"/>
                    <a:pt x="85" y="60"/>
                  </a:cubicBezTo>
                  <a:cubicBezTo>
                    <a:pt x="77" y="60"/>
                    <a:pt x="57" y="42"/>
                    <a:pt x="53" y="36"/>
                  </a:cubicBezTo>
                  <a:cubicBezTo>
                    <a:pt x="49" y="30"/>
                    <a:pt x="59" y="30"/>
                    <a:pt x="59" y="27"/>
                  </a:cubicBezTo>
                  <a:cubicBezTo>
                    <a:pt x="59" y="24"/>
                    <a:pt x="57" y="16"/>
                    <a:pt x="50" y="17"/>
                  </a:cubicBezTo>
                  <a:cubicBezTo>
                    <a:pt x="43" y="18"/>
                    <a:pt x="26" y="30"/>
                    <a:pt x="19" y="30"/>
                  </a:cubicBezTo>
                  <a:cubicBezTo>
                    <a:pt x="12" y="30"/>
                    <a:pt x="0" y="19"/>
                    <a:pt x="8" y="14"/>
                  </a:cubicBezTo>
                  <a:cubicBezTo>
                    <a:pt x="16" y="9"/>
                    <a:pt x="55" y="0"/>
                    <a:pt x="67"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6" name="Freeform 20"/>
            <p:cNvSpPr>
              <a:spLocks/>
            </p:cNvSpPr>
            <p:nvPr/>
          </p:nvSpPr>
          <p:spPr bwMode="auto">
            <a:xfrm>
              <a:off x="4403" y="3515"/>
              <a:ext cx="58" cy="42"/>
            </a:xfrm>
            <a:custGeom>
              <a:avLst/>
              <a:gdLst>
                <a:gd name="T0" fmla="*/ 21 w 58"/>
                <a:gd name="T1" fmla="*/ 1 h 42"/>
                <a:gd name="T2" fmla="*/ 36 w 58"/>
                <a:gd name="T3" fmla="*/ 9 h 42"/>
                <a:gd name="T4" fmla="*/ 51 w 58"/>
                <a:gd name="T5" fmla="*/ 3 h 42"/>
                <a:gd name="T6" fmla="*/ 57 w 58"/>
                <a:gd name="T7" fmla="*/ 25 h 42"/>
                <a:gd name="T8" fmla="*/ 42 w 58"/>
                <a:gd name="T9" fmla="*/ 28 h 42"/>
                <a:gd name="T10" fmla="*/ 19 w 58"/>
                <a:gd name="T11" fmla="*/ 42 h 42"/>
                <a:gd name="T12" fmla="*/ 19 w 58"/>
                <a:gd name="T13" fmla="*/ 27 h 42"/>
                <a:gd name="T14" fmla="*/ 0 w 58"/>
                <a:gd name="T15" fmla="*/ 12 h 42"/>
                <a:gd name="T16" fmla="*/ 21 w 58"/>
                <a:gd name="T17" fmla="*/ 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2"/>
                <a:gd name="T29" fmla="*/ 58 w 58"/>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2">
                  <a:moveTo>
                    <a:pt x="21" y="1"/>
                  </a:moveTo>
                  <a:cubicBezTo>
                    <a:pt x="27" y="1"/>
                    <a:pt x="31" y="9"/>
                    <a:pt x="36" y="9"/>
                  </a:cubicBezTo>
                  <a:cubicBezTo>
                    <a:pt x="41" y="9"/>
                    <a:pt x="47" y="0"/>
                    <a:pt x="51" y="3"/>
                  </a:cubicBezTo>
                  <a:cubicBezTo>
                    <a:pt x="55" y="6"/>
                    <a:pt x="58" y="21"/>
                    <a:pt x="57" y="25"/>
                  </a:cubicBezTo>
                  <a:cubicBezTo>
                    <a:pt x="56" y="29"/>
                    <a:pt x="48" y="25"/>
                    <a:pt x="42" y="28"/>
                  </a:cubicBezTo>
                  <a:cubicBezTo>
                    <a:pt x="36" y="31"/>
                    <a:pt x="23" y="42"/>
                    <a:pt x="19" y="42"/>
                  </a:cubicBezTo>
                  <a:cubicBezTo>
                    <a:pt x="15" y="42"/>
                    <a:pt x="22" y="32"/>
                    <a:pt x="19" y="27"/>
                  </a:cubicBezTo>
                  <a:cubicBezTo>
                    <a:pt x="16" y="22"/>
                    <a:pt x="0" y="16"/>
                    <a:pt x="0" y="12"/>
                  </a:cubicBezTo>
                  <a:cubicBezTo>
                    <a:pt x="0" y="8"/>
                    <a:pt x="15" y="1"/>
                    <a:pt x="21"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7" name="Freeform 21"/>
            <p:cNvSpPr>
              <a:spLocks/>
            </p:cNvSpPr>
            <p:nvPr/>
          </p:nvSpPr>
          <p:spPr bwMode="auto">
            <a:xfrm>
              <a:off x="4249" y="3646"/>
              <a:ext cx="20" cy="22"/>
            </a:xfrm>
            <a:custGeom>
              <a:avLst/>
              <a:gdLst>
                <a:gd name="T0" fmla="*/ 4 w 20"/>
                <a:gd name="T1" fmla="*/ 0 h 22"/>
                <a:gd name="T2" fmla="*/ 19 w 20"/>
                <a:gd name="T3" fmla="*/ 12 h 22"/>
                <a:gd name="T4" fmla="*/ 9 w 20"/>
                <a:gd name="T5" fmla="*/ 22 h 22"/>
                <a:gd name="T6" fmla="*/ 1 w 20"/>
                <a:gd name="T7" fmla="*/ 11 h 22"/>
                <a:gd name="T8" fmla="*/ 4 w 20"/>
                <a:gd name="T9" fmla="*/ 0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4" y="0"/>
                  </a:moveTo>
                  <a:cubicBezTo>
                    <a:pt x="9" y="0"/>
                    <a:pt x="18" y="8"/>
                    <a:pt x="19" y="12"/>
                  </a:cubicBezTo>
                  <a:cubicBezTo>
                    <a:pt x="20" y="16"/>
                    <a:pt x="12" y="22"/>
                    <a:pt x="9" y="22"/>
                  </a:cubicBezTo>
                  <a:cubicBezTo>
                    <a:pt x="6" y="22"/>
                    <a:pt x="2" y="15"/>
                    <a:pt x="1" y="11"/>
                  </a:cubicBezTo>
                  <a:cubicBezTo>
                    <a:pt x="0" y="7"/>
                    <a:pt x="3" y="2"/>
                    <a:pt x="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8" name="Freeform 22"/>
            <p:cNvSpPr>
              <a:spLocks/>
            </p:cNvSpPr>
            <p:nvPr/>
          </p:nvSpPr>
          <p:spPr bwMode="auto">
            <a:xfrm>
              <a:off x="4281" y="3637"/>
              <a:ext cx="14" cy="23"/>
            </a:xfrm>
            <a:custGeom>
              <a:avLst/>
              <a:gdLst>
                <a:gd name="T0" fmla="*/ 8 w 14"/>
                <a:gd name="T1" fmla="*/ 0 h 23"/>
                <a:gd name="T2" fmla="*/ 14 w 14"/>
                <a:gd name="T3" fmla="*/ 13 h 23"/>
                <a:gd name="T4" fmla="*/ 6 w 14"/>
                <a:gd name="T5" fmla="*/ 23 h 23"/>
                <a:gd name="T6" fmla="*/ 0 w 14"/>
                <a:gd name="T7" fmla="*/ 10 h 23"/>
                <a:gd name="T8" fmla="*/ 8 w 14"/>
                <a:gd name="T9" fmla="*/ 0 h 23"/>
                <a:gd name="T10" fmla="*/ 0 60000 65536"/>
                <a:gd name="T11" fmla="*/ 0 60000 65536"/>
                <a:gd name="T12" fmla="*/ 0 60000 65536"/>
                <a:gd name="T13" fmla="*/ 0 60000 65536"/>
                <a:gd name="T14" fmla="*/ 0 60000 65536"/>
                <a:gd name="T15" fmla="*/ 0 w 14"/>
                <a:gd name="T16" fmla="*/ 0 h 23"/>
                <a:gd name="T17" fmla="*/ 14 w 14"/>
                <a:gd name="T18" fmla="*/ 23 h 23"/>
              </a:gdLst>
              <a:ahLst/>
              <a:cxnLst>
                <a:cxn ang="T10">
                  <a:pos x="T0" y="T1"/>
                </a:cxn>
                <a:cxn ang="T11">
                  <a:pos x="T2" y="T3"/>
                </a:cxn>
                <a:cxn ang="T12">
                  <a:pos x="T4" y="T5"/>
                </a:cxn>
                <a:cxn ang="T13">
                  <a:pos x="T6" y="T7"/>
                </a:cxn>
                <a:cxn ang="T14">
                  <a:pos x="T8" y="T9"/>
                </a:cxn>
              </a:cxnLst>
              <a:rect l="T15" t="T16" r="T17" b="T18"/>
              <a:pathLst>
                <a:path w="14" h="23">
                  <a:moveTo>
                    <a:pt x="8" y="0"/>
                  </a:moveTo>
                  <a:cubicBezTo>
                    <a:pt x="11" y="0"/>
                    <a:pt x="14" y="9"/>
                    <a:pt x="14" y="13"/>
                  </a:cubicBezTo>
                  <a:cubicBezTo>
                    <a:pt x="14" y="17"/>
                    <a:pt x="8" y="23"/>
                    <a:pt x="6" y="23"/>
                  </a:cubicBezTo>
                  <a:cubicBezTo>
                    <a:pt x="4" y="23"/>
                    <a:pt x="0" y="14"/>
                    <a:pt x="0" y="10"/>
                  </a:cubicBezTo>
                  <a:cubicBezTo>
                    <a:pt x="0" y="6"/>
                    <a:pt x="6" y="2"/>
                    <a:pt x="8"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79" name="Freeform 23"/>
            <p:cNvSpPr>
              <a:spLocks/>
            </p:cNvSpPr>
            <p:nvPr/>
          </p:nvSpPr>
          <p:spPr bwMode="auto">
            <a:xfrm>
              <a:off x="4478" y="3476"/>
              <a:ext cx="42" cy="28"/>
            </a:xfrm>
            <a:custGeom>
              <a:avLst/>
              <a:gdLst>
                <a:gd name="T0" fmla="*/ 34 w 42"/>
                <a:gd name="T1" fmla="*/ 0 h 28"/>
                <a:gd name="T2" fmla="*/ 38 w 42"/>
                <a:gd name="T3" fmla="*/ 13 h 28"/>
                <a:gd name="T4" fmla="*/ 12 w 42"/>
                <a:gd name="T5" fmla="*/ 22 h 28"/>
                <a:gd name="T6" fmla="*/ 12 w 42"/>
                <a:gd name="T7" fmla="*/ 27 h 28"/>
                <a:gd name="T8" fmla="*/ 4 w 42"/>
                <a:gd name="T9" fmla="*/ 13 h 28"/>
                <a:gd name="T10" fmla="*/ 34 w 42"/>
                <a:gd name="T11" fmla="*/ 0 h 28"/>
                <a:gd name="T12" fmla="*/ 0 60000 65536"/>
                <a:gd name="T13" fmla="*/ 0 60000 65536"/>
                <a:gd name="T14" fmla="*/ 0 60000 65536"/>
                <a:gd name="T15" fmla="*/ 0 60000 65536"/>
                <a:gd name="T16" fmla="*/ 0 60000 65536"/>
                <a:gd name="T17" fmla="*/ 0 60000 65536"/>
                <a:gd name="T18" fmla="*/ 0 w 42"/>
                <a:gd name="T19" fmla="*/ 0 h 28"/>
                <a:gd name="T20" fmla="*/ 42 w 4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2" h="28">
                  <a:moveTo>
                    <a:pt x="34" y="0"/>
                  </a:moveTo>
                  <a:cubicBezTo>
                    <a:pt x="40" y="0"/>
                    <a:pt x="42" y="9"/>
                    <a:pt x="38" y="13"/>
                  </a:cubicBezTo>
                  <a:cubicBezTo>
                    <a:pt x="34" y="17"/>
                    <a:pt x="16" y="20"/>
                    <a:pt x="12" y="22"/>
                  </a:cubicBezTo>
                  <a:cubicBezTo>
                    <a:pt x="8" y="24"/>
                    <a:pt x="13" y="28"/>
                    <a:pt x="12" y="27"/>
                  </a:cubicBezTo>
                  <a:cubicBezTo>
                    <a:pt x="11" y="26"/>
                    <a:pt x="0" y="17"/>
                    <a:pt x="4" y="13"/>
                  </a:cubicBezTo>
                  <a:cubicBezTo>
                    <a:pt x="8" y="9"/>
                    <a:pt x="28" y="0"/>
                    <a:pt x="3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0" name="Freeform 24"/>
            <p:cNvSpPr>
              <a:spLocks/>
            </p:cNvSpPr>
            <p:nvPr/>
          </p:nvSpPr>
          <p:spPr bwMode="auto">
            <a:xfrm>
              <a:off x="4452" y="3426"/>
              <a:ext cx="40" cy="24"/>
            </a:xfrm>
            <a:custGeom>
              <a:avLst/>
              <a:gdLst>
                <a:gd name="T0" fmla="*/ 9 w 40"/>
                <a:gd name="T1" fmla="*/ 0 h 24"/>
                <a:gd name="T2" fmla="*/ 39 w 40"/>
                <a:gd name="T3" fmla="*/ 11 h 24"/>
                <a:gd name="T4" fmla="*/ 20 w 40"/>
                <a:gd name="T5" fmla="*/ 24 h 24"/>
                <a:gd name="T6" fmla="*/ 2 w 40"/>
                <a:gd name="T7" fmla="*/ 14 h 24"/>
                <a:gd name="T8" fmla="*/ 9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9" y="0"/>
                  </a:moveTo>
                  <a:cubicBezTo>
                    <a:pt x="15" y="0"/>
                    <a:pt x="37" y="7"/>
                    <a:pt x="39" y="11"/>
                  </a:cubicBezTo>
                  <a:cubicBezTo>
                    <a:pt x="40" y="15"/>
                    <a:pt x="26" y="24"/>
                    <a:pt x="20" y="24"/>
                  </a:cubicBezTo>
                  <a:cubicBezTo>
                    <a:pt x="14" y="24"/>
                    <a:pt x="4" y="18"/>
                    <a:pt x="2" y="14"/>
                  </a:cubicBezTo>
                  <a:cubicBezTo>
                    <a:pt x="0" y="10"/>
                    <a:pt x="3"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1" name="Freeform 25"/>
            <p:cNvSpPr>
              <a:spLocks/>
            </p:cNvSpPr>
            <p:nvPr/>
          </p:nvSpPr>
          <p:spPr bwMode="auto">
            <a:xfrm>
              <a:off x="4338" y="3392"/>
              <a:ext cx="44" cy="44"/>
            </a:xfrm>
            <a:custGeom>
              <a:avLst/>
              <a:gdLst>
                <a:gd name="T0" fmla="*/ 27 w 44"/>
                <a:gd name="T1" fmla="*/ 3 h 44"/>
                <a:gd name="T2" fmla="*/ 44 w 44"/>
                <a:gd name="T3" fmla="*/ 25 h 44"/>
                <a:gd name="T4" fmla="*/ 27 w 44"/>
                <a:gd name="T5" fmla="*/ 35 h 44"/>
                <a:gd name="T6" fmla="*/ 3 w 44"/>
                <a:gd name="T7" fmla="*/ 42 h 44"/>
                <a:gd name="T8" fmla="*/ 8 w 44"/>
                <a:gd name="T9" fmla="*/ 24 h 44"/>
                <a:gd name="T10" fmla="*/ 5 w 44"/>
                <a:gd name="T11" fmla="*/ 7 h 44"/>
                <a:gd name="T12" fmla="*/ 27 w 44"/>
                <a:gd name="T13" fmla="*/ 3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27" y="3"/>
                  </a:moveTo>
                  <a:cubicBezTo>
                    <a:pt x="33" y="6"/>
                    <a:pt x="44" y="20"/>
                    <a:pt x="44" y="25"/>
                  </a:cubicBezTo>
                  <a:cubicBezTo>
                    <a:pt x="44" y="30"/>
                    <a:pt x="34" y="32"/>
                    <a:pt x="27" y="35"/>
                  </a:cubicBezTo>
                  <a:cubicBezTo>
                    <a:pt x="20" y="38"/>
                    <a:pt x="6" y="44"/>
                    <a:pt x="3" y="42"/>
                  </a:cubicBezTo>
                  <a:cubicBezTo>
                    <a:pt x="0" y="40"/>
                    <a:pt x="8" y="30"/>
                    <a:pt x="8" y="24"/>
                  </a:cubicBezTo>
                  <a:cubicBezTo>
                    <a:pt x="8" y="18"/>
                    <a:pt x="2" y="10"/>
                    <a:pt x="5" y="7"/>
                  </a:cubicBezTo>
                  <a:cubicBezTo>
                    <a:pt x="8" y="4"/>
                    <a:pt x="22" y="0"/>
                    <a:pt x="2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2" name="Freeform 26"/>
            <p:cNvSpPr>
              <a:spLocks/>
            </p:cNvSpPr>
            <p:nvPr/>
          </p:nvSpPr>
          <p:spPr bwMode="auto">
            <a:xfrm>
              <a:off x="4447" y="3952"/>
              <a:ext cx="30" cy="18"/>
            </a:xfrm>
            <a:custGeom>
              <a:avLst/>
              <a:gdLst>
                <a:gd name="T0" fmla="*/ 17 w 30"/>
                <a:gd name="T1" fmla="*/ 4 h 18"/>
                <a:gd name="T2" fmla="*/ 29 w 30"/>
                <a:gd name="T3" fmla="*/ 10 h 18"/>
                <a:gd name="T4" fmla="*/ 12 w 30"/>
                <a:gd name="T5" fmla="*/ 17 h 18"/>
                <a:gd name="T6" fmla="*/ 1 w 30"/>
                <a:gd name="T7" fmla="*/ 2 h 18"/>
                <a:gd name="T8" fmla="*/ 17 w 30"/>
                <a:gd name="T9" fmla="*/ 4 h 18"/>
                <a:gd name="T10" fmla="*/ 0 60000 65536"/>
                <a:gd name="T11" fmla="*/ 0 60000 65536"/>
                <a:gd name="T12" fmla="*/ 0 60000 65536"/>
                <a:gd name="T13" fmla="*/ 0 60000 65536"/>
                <a:gd name="T14" fmla="*/ 0 60000 65536"/>
                <a:gd name="T15" fmla="*/ 0 w 30"/>
                <a:gd name="T16" fmla="*/ 0 h 18"/>
                <a:gd name="T17" fmla="*/ 30 w 30"/>
                <a:gd name="T18" fmla="*/ 18 h 18"/>
              </a:gdLst>
              <a:ahLst/>
              <a:cxnLst>
                <a:cxn ang="T10">
                  <a:pos x="T0" y="T1"/>
                </a:cxn>
                <a:cxn ang="T11">
                  <a:pos x="T2" y="T3"/>
                </a:cxn>
                <a:cxn ang="T12">
                  <a:pos x="T4" y="T5"/>
                </a:cxn>
                <a:cxn ang="T13">
                  <a:pos x="T6" y="T7"/>
                </a:cxn>
                <a:cxn ang="T14">
                  <a:pos x="T8" y="T9"/>
                </a:cxn>
              </a:cxnLst>
              <a:rect l="T15" t="T16" r="T17" b="T18"/>
              <a:pathLst>
                <a:path w="30" h="18">
                  <a:moveTo>
                    <a:pt x="17" y="4"/>
                  </a:moveTo>
                  <a:cubicBezTo>
                    <a:pt x="22" y="5"/>
                    <a:pt x="30" y="8"/>
                    <a:pt x="29" y="10"/>
                  </a:cubicBezTo>
                  <a:cubicBezTo>
                    <a:pt x="30" y="14"/>
                    <a:pt x="17" y="18"/>
                    <a:pt x="12" y="17"/>
                  </a:cubicBezTo>
                  <a:cubicBezTo>
                    <a:pt x="7" y="16"/>
                    <a:pt x="0" y="4"/>
                    <a:pt x="1" y="2"/>
                  </a:cubicBezTo>
                  <a:cubicBezTo>
                    <a:pt x="2" y="0"/>
                    <a:pt x="12" y="3"/>
                    <a:pt x="17"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3" name="Freeform 27"/>
            <p:cNvSpPr>
              <a:spLocks/>
            </p:cNvSpPr>
            <p:nvPr/>
          </p:nvSpPr>
          <p:spPr bwMode="auto">
            <a:xfrm>
              <a:off x="4394" y="3924"/>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4" name="Freeform 28"/>
            <p:cNvSpPr>
              <a:spLocks/>
            </p:cNvSpPr>
            <p:nvPr/>
          </p:nvSpPr>
          <p:spPr bwMode="auto">
            <a:xfrm>
              <a:off x="4490" y="399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5" name="Freeform 29"/>
            <p:cNvSpPr>
              <a:spLocks/>
            </p:cNvSpPr>
            <p:nvPr/>
          </p:nvSpPr>
          <p:spPr bwMode="auto">
            <a:xfrm>
              <a:off x="4488" y="4065"/>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6" name="Freeform 30"/>
            <p:cNvSpPr>
              <a:spLocks/>
            </p:cNvSpPr>
            <p:nvPr/>
          </p:nvSpPr>
          <p:spPr bwMode="auto">
            <a:xfrm>
              <a:off x="4464" y="401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7" name="Freeform 31"/>
            <p:cNvSpPr>
              <a:spLocks/>
            </p:cNvSpPr>
            <p:nvPr/>
          </p:nvSpPr>
          <p:spPr bwMode="auto">
            <a:xfrm>
              <a:off x="4302" y="412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88" name="Freeform 32"/>
            <p:cNvSpPr>
              <a:spLocks/>
            </p:cNvSpPr>
            <p:nvPr/>
          </p:nvSpPr>
          <p:spPr bwMode="auto">
            <a:xfrm>
              <a:off x="4355" y="3953"/>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grpSp>
      <p:sp>
        <p:nvSpPr>
          <p:cNvPr id="3105" name="Freeform 33" descr="Dark upward diagonal"/>
          <p:cNvSpPr>
            <a:spLocks/>
          </p:cNvSpPr>
          <p:nvPr/>
        </p:nvSpPr>
        <p:spPr bwMode="auto">
          <a:xfrm>
            <a:off x="2767015" y="5343526"/>
            <a:ext cx="3164681" cy="638175"/>
          </a:xfrm>
          <a:custGeom>
            <a:avLst/>
            <a:gdLst>
              <a:gd name="T0" fmla="*/ 50403119 w 2658"/>
              <a:gd name="T1" fmla="*/ 816530452 h 536"/>
              <a:gd name="T2" fmla="*/ 178931871 w 2658"/>
              <a:gd name="T3" fmla="*/ 655240525 h 536"/>
              <a:gd name="T4" fmla="*/ 330141240 w 2658"/>
              <a:gd name="T5" fmla="*/ 582155233 h 536"/>
              <a:gd name="T6" fmla="*/ 438507225 w 2658"/>
              <a:gd name="T7" fmla="*/ 491429650 h 536"/>
              <a:gd name="T8" fmla="*/ 572074663 w 2658"/>
              <a:gd name="T9" fmla="*/ 438507186 h 536"/>
              <a:gd name="T10" fmla="*/ 680442136 w 2658"/>
              <a:gd name="T11" fmla="*/ 405744277 h 536"/>
              <a:gd name="T12" fmla="*/ 907256314 w 2658"/>
              <a:gd name="T13" fmla="*/ 355341175 h 536"/>
              <a:gd name="T14" fmla="*/ 1018143148 w 2658"/>
              <a:gd name="T15" fmla="*/ 262096230 h 536"/>
              <a:gd name="T16" fmla="*/ 1141629965 w 2658"/>
              <a:gd name="T17" fmla="*/ 128527166 h 536"/>
              <a:gd name="T18" fmla="*/ 1247476489 w 2658"/>
              <a:gd name="T19" fmla="*/ 0 h 536"/>
              <a:gd name="T20" fmla="*/ 1489412987 w 2658"/>
              <a:gd name="T21" fmla="*/ 156249666 h 536"/>
              <a:gd name="T22" fmla="*/ 1874996355 w 2658"/>
              <a:gd name="T23" fmla="*/ 299897763 h 536"/>
              <a:gd name="T24" fmla="*/ 2147483647 w 2658"/>
              <a:gd name="T25" fmla="*/ 423386256 h 536"/>
              <a:gd name="T26" fmla="*/ 2147483647 w 2658"/>
              <a:gd name="T27" fmla="*/ 337700883 h 536"/>
              <a:gd name="T28" fmla="*/ 2147483647 w 2658"/>
              <a:gd name="T29" fmla="*/ 337700883 h 536"/>
              <a:gd name="T30" fmla="*/ 2147483647 w 2658"/>
              <a:gd name="T31" fmla="*/ 231854369 h 536"/>
              <a:gd name="T32" fmla="*/ 2147483647 w 2658"/>
              <a:gd name="T33" fmla="*/ 231854369 h 536"/>
              <a:gd name="T34" fmla="*/ 2147483647 w 2658"/>
              <a:gd name="T35" fmla="*/ 264615591 h 536"/>
              <a:gd name="T36" fmla="*/ 2147483647 w 2658"/>
              <a:gd name="T37" fmla="*/ 148688407 h 536"/>
              <a:gd name="T38" fmla="*/ 2147483647 w 2658"/>
              <a:gd name="T39" fmla="*/ 83165937 h 536"/>
              <a:gd name="T40" fmla="*/ 2147483647 w 2658"/>
              <a:gd name="T41" fmla="*/ 148688407 h 536"/>
              <a:gd name="T42" fmla="*/ 2147483647 w 2658"/>
              <a:gd name="T43" fmla="*/ 194051199 h 536"/>
              <a:gd name="T44" fmla="*/ 2147483647 w 2658"/>
              <a:gd name="T45" fmla="*/ 171370597 h 536"/>
              <a:gd name="T46" fmla="*/ 2147483647 w 2658"/>
              <a:gd name="T47" fmla="*/ 178930268 h 536"/>
              <a:gd name="T48" fmla="*/ 2147483647 w 2658"/>
              <a:gd name="T49" fmla="*/ 209172179 h 536"/>
              <a:gd name="T50" fmla="*/ 2147483647 w 2658"/>
              <a:gd name="T51" fmla="*/ 241934989 h 536"/>
              <a:gd name="T52" fmla="*/ 2147483647 w 2658"/>
              <a:gd name="T53" fmla="*/ 299897763 h 536"/>
              <a:gd name="T54" fmla="*/ 2147483647 w 2658"/>
              <a:gd name="T55" fmla="*/ 309978383 h 536"/>
              <a:gd name="T56" fmla="*/ 2147483647 w 2658"/>
              <a:gd name="T57" fmla="*/ 269655901 h 536"/>
              <a:gd name="T58" fmla="*/ 2147483647 w 2658"/>
              <a:gd name="T59" fmla="*/ 226814058 h 536"/>
              <a:gd name="T60" fmla="*/ 2147483647 w 2658"/>
              <a:gd name="T61" fmla="*/ 340220244 h 536"/>
              <a:gd name="T62" fmla="*/ 2147483647 w 2658"/>
              <a:gd name="T63" fmla="*/ 241934989 h 536"/>
              <a:gd name="T64" fmla="*/ 2147483647 w 2658"/>
              <a:gd name="T65" fmla="*/ 262096230 h 536"/>
              <a:gd name="T66" fmla="*/ 2147483647 w 2658"/>
              <a:gd name="T67" fmla="*/ 345260554 h 536"/>
              <a:gd name="T68" fmla="*/ 2147483647 w 2658"/>
              <a:gd name="T69" fmla="*/ 362902434 h 536"/>
              <a:gd name="T70" fmla="*/ 2147483647 w 2658"/>
              <a:gd name="T71" fmla="*/ 340220244 h 536"/>
              <a:gd name="T72" fmla="*/ 2147483647 w 2658"/>
              <a:gd name="T73" fmla="*/ 294857452 h 536"/>
              <a:gd name="T74" fmla="*/ 2147483647 w 2658"/>
              <a:gd name="T75" fmla="*/ 257055920 h 536"/>
              <a:gd name="T76" fmla="*/ 2147483647 w 2658"/>
              <a:gd name="T77" fmla="*/ 294857452 h 536"/>
              <a:gd name="T78" fmla="*/ 2147483647 w 2658"/>
              <a:gd name="T79" fmla="*/ 408265226 h 536"/>
              <a:gd name="T80" fmla="*/ 2147483647 w 2658"/>
              <a:gd name="T81" fmla="*/ 511590890 h 536"/>
              <a:gd name="T82" fmla="*/ 2147483647 w 2658"/>
              <a:gd name="T83" fmla="*/ 541832752 h 536"/>
              <a:gd name="T84" fmla="*/ 2147483647 w 2658"/>
              <a:gd name="T85" fmla="*/ 461187788 h 536"/>
              <a:gd name="T86" fmla="*/ 2147483647 w 2658"/>
              <a:gd name="T87" fmla="*/ 420865307 h 536"/>
              <a:gd name="T88" fmla="*/ 2147483647 w 2658"/>
              <a:gd name="T89" fmla="*/ 519152149 h 536"/>
              <a:gd name="T90" fmla="*/ 2147483647 w 2658"/>
              <a:gd name="T91" fmla="*/ 597276164 h 536"/>
              <a:gd name="T92" fmla="*/ 2147483647 w 2658"/>
              <a:gd name="T93" fmla="*/ 693042058 h 536"/>
              <a:gd name="T94" fmla="*/ 2147483647 w 2658"/>
              <a:gd name="T95" fmla="*/ 798888572 h 536"/>
              <a:gd name="T96" fmla="*/ 2147483647 w 2658"/>
              <a:gd name="T97" fmla="*/ 907256234 h 536"/>
              <a:gd name="T98" fmla="*/ 2147483647 w 2658"/>
              <a:gd name="T99" fmla="*/ 960178697 h 536"/>
              <a:gd name="T100" fmla="*/ 2147483647 w 2658"/>
              <a:gd name="T101" fmla="*/ 1073586470 h 536"/>
              <a:gd name="T102" fmla="*/ 2147483647 w 2658"/>
              <a:gd name="T103" fmla="*/ 1232355448 h 536"/>
              <a:gd name="T104" fmla="*/ 2147483647 w 2658"/>
              <a:gd name="T105" fmla="*/ 1323082619 h 536"/>
              <a:gd name="T106" fmla="*/ 0 w 2658"/>
              <a:gd name="T107" fmla="*/ 1343243860 h 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58"/>
              <a:gd name="T163" fmla="*/ 0 h 536"/>
              <a:gd name="T164" fmla="*/ 2658 w 2658"/>
              <a:gd name="T165" fmla="*/ 536 h 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58" h="536">
                <a:moveTo>
                  <a:pt x="0" y="352"/>
                </a:moveTo>
                <a:lnTo>
                  <a:pt x="20" y="324"/>
                </a:lnTo>
                <a:cubicBezTo>
                  <a:pt x="28" y="316"/>
                  <a:pt x="43" y="317"/>
                  <a:pt x="51" y="306"/>
                </a:cubicBezTo>
                <a:cubicBezTo>
                  <a:pt x="59" y="295"/>
                  <a:pt x="64" y="268"/>
                  <a:pt x="71" y="260"/>
                </a:cubicBezTo>
                <a:cubicBezTo>
                  <a:pt x="78" y="252"/>
                  <a:pt x="83" y="262"/>
                  <a:pt x="93" y="257"/>
                </a:cubicBezTo>
                <a:cubicBezTo>
                  <a:pt x="103" y="252"/>
                  <a:pt x="120" y="237"/>
                  <a:pt x="131" y="231"/>
                </a:cubicBezTo>
                <a:cubicBezTo>
                  <a:pt x="142" y="225"/>
                  <a:pt x="151" y="225"/>
                  <a:pt x="158" y="219"/>
                </a:cubicBezTo>
                <a:cubicBezTo>
                  <a:pt x="165" y="213"/>
                  <a:pt x="167" y="200"/>
                  <a:pt x="174" y="195"/>
                </a:cubicBezTo>
                <a:cubicBezTo>
                  <a:pt x="181" y="190"/>
                  <a:pt x="189" y="192"/>
                  <a:pt x="198" y="189"/>
                </a:cubicBezTo>
                <a:cubicBezTo>
                  <a:pt x="207" y="186"/>
                  <a:pt x="218" y="176"/>
                  <a:pt x="227" y="174"/>
                </a:cubicBezTo>
                <a:cubicBezTo>
                  <a:pt x="236" y="172"/>
                  <a:pt x="245" y="178"/>
                  <a:pt x="252" y="176"/>
                </a:cubicBezTo>
                <a:cubicBezTo>
                  <a:pt x="259" y="174"/>
                  <a:pt x="264" y="163"/>
                  <a:pt x="270" y="161"/>
                </a:cubicBezTo>
                <a:cubicBezTo>
                  <a:pt x="276" y="159"/>
                  <a:pt x="273" y="164"/>
                  <a:pt x="288" y="161"/>
                </a:cubicBezTo>
                <a:cubicBezTo>
                  <a:pt x="303" y="158"/>
                  <a:pt x="346" y="148"/>
                  <a:pt x="360" y="141"/>
                </a:cubicBezTo>
                <a:cubicBezTo>
                  <a:pt x="374" y="134"/>
                  <a:pt x="368" y="128"/>
                  <a:pt x="375" y="122"/>
                </a:cubicBezTo>
                <a:cubicBezTo>
                  <a:pt x="382" y="116"/>
                  <a:pt x="395" y="113"/>
                  <a:pt x="404" y="104"/>
                </a:cubicBezTo>
                <a:cubicBezTo>
                  <a:pt x="413" y="95"/>
                  <a:pt x="420" y="77"/>
                  <a:pt x="428" y="68"/>
                </a:cubicBezTo>
                <a:cubicBezTo>
                  <a:pt x="436" y="59"/>
                  <a:pt x="445" y="59"/>
                  <a:pt x="453" y="51"/>
                </a:cubicBezTo>
                <a:cubicBezTo>
                  <a:pt x="461" y="43"/>
                  <a:pt x="469" y="28"/>
                  <a:pt x="476" y="20"/>
                </a:cubicBezTo>
                <a:lnTo>
                  <a:pt x="495" y="0"/>
                </a:lnTo>
                <a:lnTo>
                  <a:pt x="513" y="9"/>
                </a:lnTo>
                <a:cubicBezTo>
                  <a:pt x="529" y="19"/>
                  <a:pt x="564" y="44"/>
                  <a:pt x="591" y="62"/>
                </a:cubicBezTo>
                <a:cubicBezTo>
                  <a:pt x="618" y="80"/>
                  <a:pt x="646" y="108"/>
                  <a:pt x="672" y="117"/>
                </a:cubicBezTo>
                <a:cubicBezTo>
                  <a:pt x="698" y="126"/>
                  <a:pt x="715" y="113"/>
                  <a:pt x="744" y="119"/>
                </a:cubicBezTo>
                <a:cubicBezTo>
                  <a:pt x="773" y="125"/>
                  <a:pt x="811" y="148"/>
                  <a:pt x="845" y="156"/>
                </a:cubicBezTo>
                <a:cubicBezTo>
                  <a:pt x="879" y="164"/>
                  <a:pt x="927" y="170"/>
                  <a:pt x="947" y="168"/>
                </a:cubicBezTo>
                <a:cubicBezTo>
                  <a:pt x="967" y="166"/>
                  <a:pt x="956" y="150"/>
                  <a:pt x="964" y="144"/>
                </a:cubicBezTo>
                <a:cubicBezTo>
                  <a:pt x="972" y="138"/>
                  <a:pt x="984" y="132"/>
                  <a:pt x="998" y="134"/>
                </a:cubicBezTo>
                <a:cubicBezTo>
                  <a:pt x="1012" y="136"/>
                  <a:pt x="1037" y="155"/>
                  <a:pt x="1050" y="155"/>
                </a:cubicBezTo>
                <a:cubicBezTo>
                  <a:pt x="1063" y="155"/>
                  <a:pt x="1066" y="139"/>
                  <a:pt x="1076" y="134"/>
                </a:cubicBezTo>
                <a:cubicBezTo>
                  <a:pt x="1086" y="129"/>
                  <a:pt x="1099" y="132"/>
                  <a:pt x="1109" y="125"/>
                </a:cubicBezTo>
                <a:cubicBezTo>
                  <a:pt x="1119" y="118"/>
                  <a:pt x="1125" y="99"/>
                  <a:pt x="1136" y="92"/>
                </a:cubicBezTo>
                <a:cubicBezTo>
                  <a:pt x="1147" y="85"/>
                  <a:pt x="1164" y="83"/>
                  <a:pt x="1173" y="83"/>
                </a:cubicBezTo>
                <a:cubicBezTo>
                  <a:pt x="1182" y="83"/>
                  <a:pt x="1185" y="94"/>
                  <a:pt x="1193" y="92"/>
                </a:cubicBezTo>
                <a:cubicBezTo>
                  <a:pt x="1201" y="90"/>
                  <a:pt x="1212" y="70"/>
                  <a:pt x="1224" y="72"/>
                </a:cubicBezTo>
                <a:cubicBezTo>
                  <a:pt x="1236" y="74"/>
                  <a:pt x="1254" y="105"/>
                  <a:pt x="1266" y="105"/>
                </a:cubicBezTo>
                <a:cubicBezTo>
                  <a:pt x="1278" y="105"/>
                  <a:pt x="1284" y="82"/>
                  <a:pt x="1296" y="74"/>
                </a:cubicBezTo>
                <a:cubicBezTo>
                  <a:pt x="1308" y="66"/>
                  <a:pt x="1327" y="61"/>
                  <a:pt x="1337" y="59"/>
                </a:cubicBezTo>
                <a:cubicBezTo>
                  <a:pt x="1347" y="57"/>
                  <a:pt x="1341" y="67"/>
                  <a:pt x="1359" y="63"/>
                </a:cubicBezTo>
                <a:cubicBezTo>
                  <a:pt x="1377" y="59"/>
                  <a:pt x="1424" y="35"/>
                  <a:pt x="1445" y="33"/>
                </a:cubicBezTo>
                <a:cubicBezTo>
                  <a:pt x="1466" y="31"/>
                  <a:pt x="1473" y="47"/>
                  <a:pt x="1487" y="51"/>
                </a:cubicBezTo>
                <a:cubicBezTo>
                  <a:pt x="1501" y="55"/>
                  <a:pt x="1517" y="58"/>
                  <a:pt x="1530" y="59"/>
                </a:cubicBezTo>
                <a:cubicBezTo>
                  <a:pt x="1543" y="60"/>
                  <a:pt x="1553" y="53"/>
                  <a:pt x="1566" y="56"/>
                </a:cubicBezTo>
                <a:cubicBezTo>
                  <a:pt x="1579" y="59"/>
                  <a:pt x="1593" y="76"/>
                  <a:pt x="1607" y="77"/>
                </a:cubicBezTo>
                <a:cubicBezTo>
                  <a:pt x="1621" y="78"/>
                  <a:pt x="1638" y="62"/>
                  <a:pt x="1649" y="60"/>
                </a:cubicBezTo>
                <a:cubicBezTo>
                  <a:pt x="1660" y="58"/>
                  <a:pt x="1663" y="68"/>
                  <a:pt x="1671" y="68"/>
                </a:cubicBezTo>
                <a:cubicBezTo>
                  <a:pt x="1679" y="68"/>
                  <a:pt x="1692" y="62"/>
                  <a:pt x="1700" y="62"/>
                </a:cubicBezTo>
                <a:cubicBezTo>
                  <a:pt x="1708" y="62"/>
                  <a:pt x="1710" y="72"/>
                  <a:pt x="1722" y="71"/>
                </a:cubicBezTo>
                <a:cubicBezTo>
                  <a:pt x="1734" y="70"/>
                  <a:pt x="1755" y="51"/>
                  <a:pt x="1775" y="53"/>
                </a:cubicBezTo>
                <a:cubicBezTo>
                  <a:pt x="1795" y="55"/>
                  <a:pt x="1828" y="79"/>
                  <a:pt x="1845" y="83"/>
                </a:cubicBezTo>
                <a:cubicBezTo>
                  <a:pt x="1862" y="87"/>
                  <a:pt x="1873" y="73"/>
                  <a:pt x="1880" y="75"/>
                </a:cubicBezTo>
                <a:cubicBezTo>
                  <a:pt x="1887" y="77"/>
                  <a:pt x="1882" y="88"/>
                  <a:pt x="1889" y="96"/>
                </a:cubicBezTo>
                <a:cubicBezTo>
                  <a:pt x="1896" y="104"/>
                  <a:pt x="1914" y="118"/>
                  <a:pt x="1922" y="122"/>
                </a:cubicBezTo>
                <a:cubicBezTo>
                  <a:pt x="1930" y="126"/>
                  <a:pt x="1933" y="117"/>
                  <a:pt x="1940" y="119"/>
                </a:cubicBezTo>
                <a:cubicBezTo>
                  <a:pt x="1947" y="121"/>
                  <a:pt x="1957" y="133"/>
                  <a:pt x="1964" y="134"/>
                </a:cubicBezTo>
                <a:cubicBezTo>
                  <a:pt x="1971" y="135"/>
                  <a:pt x="1979" y="125"/>
                  <a:pt x="1985" y="123"/>
                </a:cubicBezTo>
                <a:cubicBezTo>
                  <a:pt x="1991" y="121"/>
                  <a:pt x="1993" y="126"/>
                  <a:pt x="2000" y="123"/>
                </a:cubicBezTo>
                <a:cubicBezTo>
                  <a:pt x="2007" y="120"/>
                  <a:pt x="2020" y="109"/>
                  <a:pt x="2028" y="107"/>
                </a:cubicBezTo>
                <a:cubicBezTo>
                  <a:pt x="2036" y="105"/>
                  <a:pt x="2038" y="113"/>
                  <a:pt x="2046" y="110"/>
                </a:cubicBezTo>
                <a:cubicBezTo>
                  <a:pt x="2054" y="107"/>
                  <a:pt x="2066" y="89"/>
                  <a:pt x="2078" y="90"/>
                </a:cubicBezTo>
                <a:cubicBezTo>
                  <a:pt x="2090" y="91"/>
                  <a:pt x="2112" y="110"/>
                  <a:pt x="2120" y="117"/>
                </a:cubicBezTo>
                <a:cubicBezTo>
                  <a:pt x="2128" y="124"/>
                  <a:pt x="2117" y="134"/>
                  <a:pt x="2127" y="135"/>
                </a:cubicBezTo>
                <a:cubicBezTo>
                  <a:pt x="2137" y="136"/>
                  <a:pt x="2173" y="132"/>
                  <a:pt x="2178" y="126"/>
                </a:cubicBezTo>
                <a:cubicBezTo>
                  <a:pt x="2183" y="120"/>
                  <a:pt x="2158" y="100"/>
                  <a:pt x="2159" y="96"/>
                </a:cubicBezTo>
                <a:cubicBezTo>
                  <a:pt x="2160" y="92"/>
                  <a:pt x="2177" y="103"/>
                  <a:pt x="2186" y="104"/>
                </a:cubicBezTo>
                <a:cubicBezTo>
                  <a:pt x="2195" y="105"/>
                  <a:pt x="2208" y="100"/>
                  <a:pt x="2213" y="104"/>
                </a:cubicBezTo>
                <a:cubicBezTo>
                  <a:pt x="2218" y="108"/>
                  <a:pt x="2210" y="120"/>
                  <a:pt x="2214" y="125"/>
                </a:cubicBezTo>
                <a:cubicBezTo>
                  <a:pt x="2218" y="130"/>
                  <a:pt x="2229" y="132"/>
                  <a:pt x="2235" y="137"/>
                </a:cubicBezTo>
                <a:cubicBezTo>
                  <a:pt x="2241" y="142"/>
                  <a:pt x="2242" y="154"/>
                  <a:pt x="2253" y="155"/>
                </a:cubicBezTo>
                <a:cubicBezTo>
                  <a:pt x="2264" y="156"/>
                  <a:pt x="2287" y="144"/>
                  <a:pt x="2300" y="144"/>
                </a:cubicBezTo>
                <a:cubicBezTo>
                  <a:pt x="2313" y="144"/>
                  <a:pt x="2321" y="154"/>
                  <a:pt x="2331" y="152"/>
                </a:cubicBezTo>
                <a:cubicBezTo>
                  <a:pt x="2341" y="150"/>
                  <a:pt x="2348" y="136"/>
                  <a:pt x="2358" y="135"/>
                </a:cubicBezTo>
                <a:cubicBezTo>
                  <a:pt x="2368" y="134"/>
                  <a:pt x="2380" y="146"/>
                  <a:pt x="2390" y="143"/>
                </a:cubicBezTo>
                <a:cubicBezTo>
                  <a:pt x="2400" y="140"/>
                  <a:pt x="2408" y="121"/>
                  <a:pt x="2418" y="117"/>
                </a:cubicBezTo>
                <a:cubicBezTo>
                  <a:pt x="2428" y="113"/>
                  <a:pt x="2437" y="120"/>
                  <a:pt x="2447" y="117"/>
                </a:cubicBezTo>
                <a:cubicBezTo>
                  <a:pt x="2457" y="114"/>
                  <a:pt x="2469" y="101"/>
                  <a:pt x="2478" y="102"/>
                </a:cubicBezTo>
                <a:cubicBezTo>
                  <a:pt x="2487" y="103"/>
                  <a:pt x="2496" y="124"/>
                  <a:pt x="2502" y="126"/>
                </a:cubicBezTo>
                <a:cubicBezTo>
                  <a:pt x="2508" y="128"/>
                  <a:pt x="2510" y="116"/>
                  <a:pt x="2517" y="117"/>
                </a:cubicBezTo>
                <a:cubicBezTo>
                  <a:pt x="2524" y="118"/>
                  <a:pt x="2541" y="125"/>
                  <a:pt x="2544" y="132"/>
                </a:cubicBezTo>
                <a:cubicBezTo>
                  <a:pt x="2547" y="139"/>
                  <a:pt x="2534" y="155"/>
                  <a:pt x="2535" y="162"/>
                </a:cubicBezTo>
                <a:cubicBezTo>
                  <a:pt x="2536" y="169"/>
                  <a:pt x="2549" y="170"/>
                  <a:pt x="2550" y="177"/>
                </a:cubicBezTo>
                <a:cubicBezTo>
                  <a:pt x="2551" y="184"/>
                  <a:pt x="2540" y="197"/>
                  <a:pt x="2541" y="203"/>
                </a:cubicBezTo>
                <a:cubicBezTo>
                  <a:pt x="2542" y="209"/>
                  <a:pt x="2554" y="210"/>
                  <a:pt x="2559" y="212"/>
                </a:cubicBezTo>
                <a:cubicBezTo>
                  <a:pt x="2564" y="214"/>
                  <a:pt x="2569" y="218"/>
                  <a:pt x="2574" y="215"/>
                </a:cubicBezTo>
                <a:cubicBezTo>
                  <a:pt x="2579" y="212"/>
                  <a:pt x="2580" y="200"/>
                  <a:pt x="2588" y="195"/>
                </a:cubicBezTo>
                <a:cubicBezTo>
                  <a:pt x="2596" y="190"/>
                  <a:pt x="2614" y="188"/>
                  <a:pt x="2621" y="183"/>
                </a:cubicBezTo>
                <a:cubicBezTo>
                  <a:pt x="2628" y="178"/>
                  <a:pt x="2626" y="165"/>
                  <a:pt x="2630" y="162"/>
                </a:cubicBezTo>
                <a:cubicBezTo>
                  <a:pt x="2634" y="159"/>
                  <a:pt x="2643" y="163"/>
                  <a:pt x="2645" y="167"/>
                </a:cubicBezTo>
                <a:cubicBezTo>
                  <a:pt x="2647" y="171"/>
                  <a:pt x="2638" y="182"/>
                  <a:pt x="2640" y="188"/>
                </a:cubicBezTo>
                <a:cubicBezTo>
                  <a:pt x="2642" y="194"/>
                  <a:pt x="2658" y="201"/>
                  <a:pt x="2657" y="206"/>
                </a:cubicBezTo>
                <a:cubicBezTo>
                  <a:pt x="2656" y="211"/>
                  <a:pt x="2640" y="216"/>
                  <a:pt x="2636" y="221"/>
                </a:cubicBezTo>
                <a:cubicBezTo>
                  <a:pt x="2632" y="226"/>
                  <a:pt x="2638" y="230"/>
                  <a:pt x="2634" y="237"/>
                </a:cubicBezTo>
                <a:cubicBezTo>
                  <a:pt x="2630" y="244"/>
                  <a:pt x="2624" y="255"/>
                  <a:pt x="2613" y="261"/>
                </a:cubicBezTo>
                <a:cubicBezTo>
                  <a:pt x="2602" y="267"/>
                  <a:pt x="2580" y="269"/>
                  <a:pt x="2570" y="275"/>
                </a:cubicBezTo>
                <a:cubicBezTo>
                  <a:pt x="2560" y="281"/>
                  <a:pt x="2555" y="289"/>
                  <a:pt x="2555" y="296"/>
                </a:cubicBezTo>
                <a:cubicBezTo>
                  <a:pt x="2555" y="303"/>
                  <a:pt x="2567" y="310"/>
                  <a:pt x="2571" y="317"/>
                </a:cubicBezTo>
                <a:cubicBezTo>
                  <a:pt x="2575" y="324"/>
                  <a:pt x="2578" y="328"/>
                  <a:pt x="2580" y="335"/>
                </a:cubicBezTo>
                <a:cubicBezTo>
                  <a:pt x="2582" y="342"/>
                  <a:pt x="2579" y="355"/>
                  <a:pt x="2582" y="360"/>
                </a:cubicBezTo>
                <a:cubicBezTo>
                  <a:pt x="2585" y="365"/>
                  <a:pt x="2595" y="362"/>
                  <a:pt x="2598" y="365"/>
                </a:cubicBezTo>
                <a:cubicBezTo>
                  <a:pt x="2601" y="368"/>
                  <a:pt x="2597" y="375"/>
                  <a:pt x="2603" y="381"/>
                </a:cubicBezTo>
                <a:cubicBezTo>
                  <a:pt x="2609" y="387"/>
                  <a:pt x="2630" y="394"/>
                  <a:pt x="2633" y="401"/>
                </a:cubicBezTo>
                <a:cubicBezTo>
                  <a:pt x="2636" y="408"/>
                  <a:pt x="2622" y="415"/>
                  <a:pt x="2621" y="426"/>
                </a:cubicBezTo>
                <a:cubicBezTo>
                  <a:pt x="2620" y="437"/>
                  <a:pt x="2630" y="455"/>
                  <a:pt x="2627" y="465"/>
                </a:cubicBezTo>
                <a:cubicBezTo>
                  <a:pt x="2624" y="475"/>
                  <a:pt x="2608" y="480"/>
                  <a:pt x="2603" y="489"/>
                </a:cubicBezTo>
                <a:cubicBezTo>
                  <a:pt x="2598" y="498"/>
                  <a:pt x="2603" y="513"/>
                  <a:pt x="2598" y="519"/>
                </a:cubicBezTo>
                <a:cubicBezTo>
                  <a:pt x="2593" y="525"/>
                  <a:pt x="2576" y="522"/>
                  <a:pt x="2570" y="525"/>
                </a:cubicBezTo>
                <a:lnTo>
                  <a:pt x="2561" y="536"/>
                </a:lnTo>
                <a:lnTo>
                  <a:pt x="0" y="533"/>
                </a:lnTo>
                <a:lnTo>
                  <a:pt x="0" y="352"/>
                </a:lnTo>
                <a:close/>
              </a:path>
            </a:pathLst>
          </a:custGeom>
          <a:pattFill prst="dkUp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106" name="Freeform 34" descr="Dark upward diagonal"/>
          <p:cNvSpPr>
            <a:spLocks/>
          </p:cNvSpPr>
          <p:nvPr/>
        </p:nvSpPr>
        <p:spPr bwMode="auto">
          <a:xfrm>
            <a:off x="4419600" y="3505201"/>
            <a:ext cx="1172766" cy="866775"/>
          </a:xfrm>
          <a:custGeom>
            <a:avLst/>
            <a:gdLst>
              <a:gd name="T0" fmla="*/ 63004729 w 985"/>
              <a:gd name="T1" fmla="*/ 1265118410 h 728"/>
              <a:gd name="T2" fmla="*/ 793850268 w 985"/>
              <a:gd name="T3" fmla="*/ 466228155 h 728"/>
              <a:gd name="T4" fmla="*/ 1096269238 w 985"/>
              <a:gd name="T5" fmla="*/ 10080625 h 728"/>
              <a:gd name="T6" fmla="*/ 1360884870 w 985"/>
              <a:gd name="T7" fmla="*/ 73083738 h 728"/>
              <a:gd name="T8" fmla="*/ 1799392486 w 985"/>
              <a:gd name="T9" fmla="*/ 327620302 h 728"/>
              <a:gd name="T10" fmla="*/ 2021166252 w 985"/>
              <a:gd name="T11" fmla="*/ 206652793 h 728"/>
              <a:gd name="T12" fmla="*/ 2132053135 w 985"/>
              <a:gd name="T13" fmla="*/ 214214102 h 728"/>
              <a:gd name="T14" fmla="*/ 2147483647 w 985"/>
              <a:gd name="T15" fmla="*/ 388104032 h 728"/>
              <a:gd name="T16" fmla="*/ 2127012822 w 985"/>
              <a:gd name="T17" fmla="*/ 493950658 h 728"/>
              <a:gd name="T18" fmla="*/ 2147483647 w 985"/>
              <a:gd name="T19" fmla="*/ 594756874 h 728"/>
              <a:gd name="T20" fmla="*/ 2147483647 w 985"/>
              <a:gd name="T21" fmla="*/ 501510330 h 728"/>
              <a:gd name="T22" fmla="*/ 2147483647 w 985"/>
              <a:gd name="T23" fmla="*/ 451108810 h 728"/>
              <a:gd name="T24" fmla="*/ 2147483647 w 985"/>
              <a:gd name="T25" fmla="*/ 630039050 h 728"/>
              <a:gd name="T26" fmla="*/ 2147483647 w 985"/>
              <a:gd name="T27" fmla="*/ 788809634 h 728"/>
              <a:gd name="T28" fmla="*/ 2147483647 w 985"/>
              <a:gd name="T29" fmla="*/ 977820694 h 728"/>
              <a:gd name="T30" fmla="*/ 2147483647 w 985"/>
              <a:gd name="T31" fmla="*/ 1161791245 h 728"/>
              <a:gd name="T32" fmla="*/ 2147483647 w 985"/>
              <a:gd name="T33" fmla="*/ 1313002157 h 728"/>
              <a:gd name="T34" fmla="*/ 2147483647 w 985"/>
              <a:gd name="T35" fmla="*/ 1486892086 h 728"/>
              <a:gd name="T36" fmla="*/ 2147483647 w 985"/>
              <a:gd name="T37" fmla="*/ 1567537059 h 728"/>
              <a:gd name="T38" fmla="*/ 2147483647 w 985"/>
              <a:gd name="T39" fmla="*/ 1620461116 h 728"/>
              <a:gd name="T40" fmla="*/ 2147483647 w 985"/>
              <a:gd name="T41" fmla="*/ 1698585537 h 728"/>
              <a:gd name="T42" fmla="*/ 2036287190 w 985"/>
              <a:gd name="T43" fmla="*/ 1759069266 h 728"/>
              <a:gd name="T44" fmla="*/ 1859876240 w 985"/>
              <a:gd name="T45" fmla="*/ 1668343672 h 728"/>
              <a:gd name="T46" fmla="*/ 1746469994 w 985"/>
              <a:gd name="T47" fmla="*/ 1597778924 h 728"/>
              <a:gd name="T48" fmla="*/ 1776711871 w 985"/>
              <a:gd name="T49" fmla="*/ 1547375815 h 728"/>
              <a:gd name="T50" fmla="*/ 1670865301 w 985"/>
              <a:gd name="T51" fmla="*/ 1547375815 h 728"/>
              <a:gd name="T52" fmla="*/ 1580139273 w 985"/>
              <a:gd name="T53" fmla="*/ 1547375815 h 728"/>
              <a:gd name="T54" fmla="*/ 1454131451 w 985"/>
              <a:gd name="T55" fmla="*/ 1486892086 h 728"/>
              <a:gd name="T56" fmla="*/ 1340723618 w 985"/>
              <a:gd name="T57" fmla="*/ 1479332413 h 728"/>
              <a:gd name="T58" fmla="*/ 1239917361 w 985"/>
              <a:gd name="T59" fmla="*/ 1529735521 h 728"/>
              <a:gd name="T60" fmla="*/ 1096269238 w 985"/>
              <a:gd name="T61" fmla="*/ 1605340184 h 728"/>
              <a:gd name="T62" fmla="*/ 1088707975 w 985"/>
              <a:gd name="T63" fmla="*/ 1713706469 h 728"/>
              <a:gd name="T64" fmla="*/ 1121470803 w 985"/>
              <a:gd name="T65" fmla="*/ 1811993324 h 728"/>
              <a:gd name="T66" fmla="*/ 975301729 w 985"/>
              <a:gd name="T67" fmla="*/ 1827114256 h 728"/>
              <a:gd name="T68" fmla="*/ 720764938 w 985"/>
              <a:gd name="T69" fmla="*/ 1718746780 h 728"/>
              <a:gd name="T70" fmla="*/ 577116815 w 985"/>
              <a:gd name="T71" fmla="*/ 1577617680 h 728"/>
              <a:gd name="T72" fmla="*/ 468749295 w 985"/>
              <a:gd name="T73" fmla="*/ 1539816143 h 728"/>
              <a:gd name="T74" fmla="*/ 347781687 w 985"/>
              <a:gd name="T75" fmla="*/ 1517133951 h 728"/>
              <a:gd name="T76" fmla="*/ 98286919 w 985"/>
              <a:gd name="T77" fmla="*/ 1418848684 h 7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5"/>
              <a:gd name="T118" fmla="*/ 0 h 728"/>
              <a:gd name="T119" fmla="*/ 985 w 985"/>
              <a:gd name="T120" fmla="*/ 728 h 7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5" h="728">
                <a:moveTo>
                  <a:pt x="0" y="521"/>
                </a:moveTo>
                <a:lnTo>
                  <a:pt x="25" y="502"/>
                </a:lnTo>
                <a:cubicBezTo>
                  <a:pt x="64" y="466"/>
                  <a:pt x="184" y="360"/>
                  <a:pt x="232" y="307"/>
                </a:cubicBezTo>
                <a:cubicBezTo>
                  <a:pt x="280" y="254"/>
                  <a:pt x="290" y="229"/>
                  <a:pt x="315" y="185"/>
                </a:cubicBezTo>
                <a:cubicBezTo>
                  <a:pt x="340" y="141"/>
                  <a:pt x="361" y="74"/>
                  <a:pt x="381" y="44"/>
                </a:cubicBezTo>
                <a:cubicBezTo>
                  <a:pt x="401" y="14"/>
                  <a:pt x="417" y="8"/>
                  <a:pt x="435" y="4"/>
                </a:cubicBezTo>
                <a:cubicBezTo>
                  <a:pt x="453" y="0"/>
                  <a:pt x="470" y="18"/>
                  <a:pt x="487" y="22"/>
                </a:cubicBezTo>
                <a:cubicBezTo>
                  <a:pt x="504" y="26"/>
                  <a:pt x="516" y="10"/>
                  <a:pt x="540" y="29"/>
                </a:cubicBezTo>
                <a:cubicBezTo>
                  <a:pt x="564" y="48"/>
                  <a:pt x="599" y="117"/>
                  <a:pt x="628" y="134"/>
                </a:cubicBezTo>
                <a:cubicBezTo>
                  <a:pt x="657" y="151"/>
                  <a:pt x="689" y="137"/>
                  <a:pt x="714" y="130"/>
                </a:cubicBezTo>
                <a:cubicBezTo>
                  <a:pt x="739" y="123"/>
                  <a:pt x="762" y="100"/>
                  <a:pt x="777" y="92"/>
                </a:cubicBezTo>
                <a:cubicBezTo>
                  <a:pt x="792" y="84"/>
                  <a:pt x="794" y="82"/>
                  <a:pt x="802" y="82"/>
                </a:cubicBezTo>
                <a:cubicBezTo>
                  <a:pt x="810" y="82"/>
                  <a:pt x="819" y="94"/>
                  <a:pt x="826" y="94"/>
                </a:cubicBezTo>
                <a:cubicBezTo>
                  <a:pt x="833" y="94"/>
                  <a:pt x="835" y="76"/>
                  <a:pt x="846" y="85"/>
                </a:cubicBezTo>
                <a:cubicBezTo>
                  <a:pt x="857" y="94"/>
                  <a:pt x="889" y="134"/>
                  <a:pt x="895" y="146"/>
                </a:cubicBezTo>
                <a:lnTo>
                  <a:pt x="882" y="154"/>
                </a:lnTo>
                <a:cubicBezTo>
                  <a:pt x="877" y="159"/>
                  <a:pt x="870" y="171"/>
                  <a:pt x="864" y="178"/>
                </a:cubicBezTo>
                <a:cubicBezTo>
                  <a:pt x="858" y="185"/>
                  <a:pt x="848" y="188"/>
                  <a:pt x="844" y="196"/>
                </a:cubicBezTo>
                <a:cubicBezTo>
                  <a:pt x="840" y="204"/>
                  <a:pt x="832" y="219"/>
                  <a:pt x="840" y="226"/>
                </a:cubicBezTo>
                <a:cubicBezTo>
                  <a:pt x="848" y="233"/>
                  <a:pt x="880" y="238"/>
                  <a:pt x="891" y="236"/>
                </a:cubicBezTo>
                <a:cubicBezTo>
                  <a:pt x="902" y="234"/>
                  <a:pt x="903" y="221"/>
                  <a:pt x="904" y="215"/>
                </a:cubicBezTo>
                <a:cubicBezTo>
                  <a:pt x="905" y="209"/>
                  <a:pt x="896" y="205"/>
                  <a:pt x="898" y="199"/>
                </a:cubicBezTo>
                <a:cubicBezTo>
                  <a:pt x="900" y="193"/>
                  <a:pt x="910" y="182"/>
                  <a:pt x="915" y="179"/>
                </a:cubicBezTo>
                <a:cubicBezTo>
                  <a:pt x="920" y="176"/>
                  <a:pt x="927" y="178"/>
                  <a:pt x="931" y="179"/>
                </a:cubicBezTo>
                <a:cubicBezTo>
                  <a:pt x="935" y="180"/>
                  <a:pt x="939" y="175"/>
                  <a:pt x="942" y="187"/>
                </a:cubicBezTo>
                <a:cubicBezTo>
                  <a:pt x="945" y="199"/>
                  <a:pt x="944" y="233"/>
                  <a:pt x="949" y="250"/>
                </a:cubicBezTo>
                <a:cubicBezTo>
                  <a:pt x="954" y="267"/>
                  <a:pt x="972" y="280"/>
                  <a:pt x="975" y="290"/>
                </a:cubicBezTo>
                <a:cubicBezTo>
                  <a:pt x="978" y="300"/>
                  <a:pt x="967" y="305"/>
                  <a:pt x="967" y="313"/>
                </a:cubicBezTo>
                <a:cubicBezTo>
                  <a:pt x="967" y="321"/>
                  <a:pt x="983" y="329"/>
                  <a:pt x="972" y="341"/>
                </a:cubicBezTo>
                <a:cubicBezTo>
                  <a:pt x="961" y="353"/>
                  <a:pt x="908" y="373"/>
                  <a:pt x="901" y="388"/>
                </a:cubicBezTo>
                <a:cubicBezTo>
                  <a:pt x="894" y="403"/>
                  <a:pt x="928" y="419"/>
                  <a:pt x="931" y="431"/>
                </a:cubicBezTo>
                <a:cubicBezTo>
                  <a:pt x="934" y="443"/>
                  <a:pt x="925" y="450"/>
                  <a:pt x="922" y="461"/>
                </a:cubicBezTo>
                <a:cubicBezTo>
                  <a:pt x="919" y="472"/>
                  <a:pt x="916" y="486"/>
                  <a:pt x="913" y="496"/>
                </a:cubicBezTo>
                <a:cubicBezTo>
                  <a:pt x="910" y="506"/>
                  <a:pt x="893" y="510"/>
                  <a:pt x="903" y="521"/>
                </a:cubicBezTo>
                <a:cubicBezTo>
                  <a:pt x="913" y="532"/>
                  <a:pt x="967" y="554"/>
                  <a:pt x="976" y="565"/>
                </a:cubicBezTo>
                <a:cubicBezTo>
                  <a:pt x="985" y="576"/>
                  <a:pt x="962" y="580"/>
                  <a:pt x="958" y="590"/>
                </a:cubicBezTo>
                <a:cubicBezTo>
                  <a:pt x="954" y="600"/>
                  <a:pt x="956" y="620"/>
                  <a:pt x="951" y="625"/>
                </a:cubicBezTo>
                <a:cubicBezTo>
                  <a:pt x="946" y="630"/>
                  <a:pt x="936" y="620"/>
                  <a:pt x="930" y="622"/>
                </a:cubicBezTo>
                <a:cubicBezTo>
                  <a:pt x="924" y="624"/>
                  <a:pt x="918" y="634"/>
                  <a:pt x="912" y="637"/>
                </a:cubicBezTo>
                <a:cubicBezTo>
                  <a:pt x="906" y="640"/>
                  <a:pt x="895" y="639"/>
                  <a:pt x="891" y="643"/>
                </a:cubicBezTo>
                <a:cubicBezTo>
                  <a:pt x="887" y="647"/>
                  <a:pt x="890" y="659"/>
                  <a:pt x="885" y="664"/>
                </a:cubicBezTo>
                <a:cubicBezTo>
                  <a:pt x="880" y="669"/>
                  <a:pt x="867" y="670"/>
                  <a:pt x="858" y="674"/>
                </a:cubicBezTo>
                <a:cubicBezTo>
                  <a:pt x="849" y="678"/>
                  <a:pt x="839" y="687"/>
                  <a:pt x="831" y="691"/>
                </a:cubicBezTo>
                <a:cubicBezTo>
                  <a:pt x="823" y="695"/>
                  <a:pt x="818" y="698"/>
                  <a:pt x="808" y="698"/>
                </a:cubicBezTo>
                <a:cubicBezTo>
                  <a:pt x="798" y="698"/>
                  <a:pt x="780" y="695"/>
                  <a:pt x="768" y="689"/>
                </a:cubicBezTo>
                <a:cubicBezTo>
                  <a:pt x="756" y="683"/>
                  <a:pt x="748" y="667"/>
                  <a:pt x="738" y="662"/>
                </a:cubicBezTo>
                <a:cubicBezTo>
                  <a:pt x="728" y="657"/>
                  <a:pt x="715" y="666"/>
                  <a:pt x="708" y="661"/>
                </a:cubicBezTo>
                <a:cubicBezTo>
                  <a:pt x="701" y="656"/>
                  <a:pt x="698" y="640"/>
                  <a:pt x="693" y="634"/>
                </a:cubicBezTo>
                <a:cubicBezTo>
                  <a:pt x="688" y="628"/>
                  <a:pt x="677" y="629"/>
                  <a:pt x="679" y="626"/>
                </a:cubicBezTo>
                <a:cubicBezTo>
                  <a:pt x="681" y="623"/>
                  <a:pt x="704" y="619"/>
                  <a:pt x="705" y="614"/>
                </a:cubicBezTo>
                <a:cubicBezTo>
                  <a:pt x="706" y="609"/>
                  <a:pt x="691" y="596"/>
                  <a:pt x="684" y="596"/>
                </a:cubicBezTo>
                <a:cubicBezTo>
                  <a:pt x="677" y="596"/>
                  <a:pt x="670" y="612"/>
                  <a:pt x="663" y="614"/>
                </a:cubicBezTo>
                <a:cubicBezTo>
                  <a:pt x="656" y="616"/>
                  <a:pt x="648" y="607"/>
                  <a:pt x="642" y="607"/>
                </a:cubicBezTo>
                <a:cubicBezTo>
                  <a:pt x="636" y="607"/>
                  <a:pt x="634" y="617"/>
                  <a:pt x="627" y="614"/>
                </a:cubicBezTo>
                <a:cubicBezTo>
                  <a:pt x="620" y="611"/>
                  <a:pt x="608" y="591"/>
                  <a:pt x="600" y="587"/>
                </a:cubicBezTo>
                <a:cubicBezTo>
                  <a:pt x="592" y="583"/>
                  <a:pt x="585" y="591"/>
                  <a:pt x="577" y="590"/>
                </a:cubicBezTo>
                <a:cubicBezTo>
                  <a:pt x="569" y="589"/>
                  <a:pt x="556" y="581"/>
                  <a:pt x="549" y="581"/>
                </a:cubicBezTo>
                <a:cubicBezTo>
                  <a:pt x="542" y="581"/>
                  <a:pt x="537" y="586"/>
                  <a:pt x="532" y="587"/>
                </a:cubicBezTo>
                <a:cubicBezTo>
                  <a:pt x="527" y="588"/>
                  <a:pt x="524" y="581"/>
                  <a:pt x="517" y="584"/>
                </a:cubicBezTo>
                <a:cubicBezTo>
                  <a:pt x="510" y="587"/>
                  <a:pt x="498" y="604"/>
                  <a:pt x="492" y="607"/>
                </a:cubicBezTo>
                <a:cubicBezTo>
                  <a:pt x="486" y="610"/>
                  <a:pt x="490" y="597"/>
                  <a:pt x="481" y="602"/>
                </a:cubicBezTo>
                <a:cubicBezTo>
                  <a:pt x="472" y="607"/>
                  <a:pt x="442" y="627"/>
                  <a:pt x="435" y="637"/>
                </a:cubicBezTo>
                <a:cubicBezTo>
                  <a:pt x="428" y="647"/>
                  <a:pt x="441" y="654"/>
                  <a:pt x="441" y="661"/>
                </a:cubicBezTo>
                <a:cubicBezTo>
                  <a:pt x="441" y="668"/>
                  <a:pt x="429" y="673"/>
                  <a:pt x="432" y="680"/>
                </a:cubicBezTo>
                <a:cubicBezTo>
                  <a:pt x="435" y="687"/>
                  <a:pt x="460" y="697"/>
                  <a:pt x="462" y="703"/>
                </a:cubicBezTo>
                <a:cubicBezTo>
                  <a:pt x="464" y="709"/>
                  <a:pt x="451" y="718"/>
                  <a:pt x="445" y="719"/>
                </a:cubicBezTo>
                <a:cubicBezTo>
                  <a:pt x="439" y="720"/>
                  <a:pt x="436" y="709"/>
                  <a:pt x="426" y="710"/>
                </a:cubicBezTo>
                <a:cubicBezTo>
                  <a:pt x="416" y="711"/>
                  <a:pt x="400" y="728"/>
                  <a:pt x="387" y="725"/>
                </a:cubicBezTo>
                <a:cubicBezTo>
                  <a:pt x="374" y="722"/>
                  <a:pt x="366" y="701"/>
                  <a:pt x="349" y="694"/>
                </a:cubicBezTo>
                <a:cubicBezTo>
                  <a:pt x="332" y="687"/>
                  <a:pt x="301" y="692"/>
                  <a:pt x="286" y="682"/>
                </a:cubicBezTo>
                <a:cubicBezTo>
                  <a:pt x="271" y="672"/>
                  <a:pt x="267" y="646"/>
                  <a:pt x="258" y="637"/>
                </a:cubicBezTo>
                <a:cubicBezTo>
                  <a:pt x="249" y="628"/>
                  <a:pt x="237" y="631"/>
                  <a:pt x="229" y="626"/>
                </a:cubicBezTo>
                <a:cubicBezTo>
                  <a:pt x="221" y="621"/>
                  <a:pt x="218" y="606"/>
                  <a:pt x="211" y="604"/>
                </a:cubicBezTo>
                <a:cubicBezTo>
                  <a:pt x="204" y="602"/>
                  <a:pt x="192" y="606"/>
                  <a:pt x="186" y="611"/>
                </a:cubicBezTo>
                <a:cubicBezTo>
                  <a:pt x="180" y="616"/>
                  <a:pt x="180" y="632"/>
                  <a:pt x="172" y="631"/>
                </a:cubicBezTo>
                <a:cubicBezTo>
                  <a:pt x="164" y="630"/>
                  <a:pt x="152" y="612"/>
                  <a:pt x="138" y="602"/>
                </a:cubicBezTo>
                <a:cubicBezTo>
                  <a:pt x="124" y="592"/>
                  <a:pt x="103" y="580"/>
                  <a:pt x="87" y="574"/>
                </a:cubicBezTo>
                <a:cubicBezTo>
                  <a:pt x="71" y="568"/>
                  <a:pt x="54" y="572"/>
                  <a:pt x="39" y="563"/>
                </a:cubicBezTo>
                <a:cubicBezTo>
                  <a:pt x="24" y="554"/>
                  <a:pt x="0" y="521"/>
                  <a:pt x="0" y="521"/>
                </a:cubicBezTo>
                <a:close/>
              </a:path>
            </a:pathLst>
          </a:custGeom>
          <a:pattFill prst="dkUp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03" name="Freeform 35"/>
          <p:cNvSpPr>
            <a:spLocks/>
          </p:cNvSpPr>
          <p:nvPr/>
        </p:nvSpPr>
        <p:spPr bwMode="auto">
          <a:xfrm>
            <a:off x="3567820" y="2399111"/>
            <a:ext cx="2257910" cy="1727597"/>
          </a:xfrm>
          <a:custGeom>
            <a:avLst/>
            <a:gdLst>
              <a:gd name="T0" fmla="*/ 2147483647 w 1351"/>
              <a:gd name="T1" fmla="*/ 78124032 h 1451"/>
              <a:gd name="T2" fmla="*/ 2147483647 w 1351"/>
              <a:gd name="T3" fmla="*/ 209172158 h 1451"/>
              <a:gd name="T4" fmla="*/ 2147483647 w 1351"/>
              <a:gd name="T5" fmla="*/ 435986195 h 1451"/>
              <a:gd name="T6" fmla="*/ 2147483647 w 1351"/>
              <a:gd name="T7" fmla="*/ 773686945 h 1451"/>
              <a:gd name="T8" fmla="*/ 2091730213 w 1351"/>
              <a:gd name="T9" fmla="*/ 773686945 h 1451"/>
              <a:gd name="T10" fmla="*/ 1869956491 w 1351"/>
              <a:gd name="T11" fmla="*/ 808969113 h 1451"/>
              <a:gd name="T12" fmla="*/ 1804432437 w 1351"/>
              <a:gd name="T13" fmla="*/ 990420461 h 1451"/>
              <a:gd name="T14" fmla="*/ 1723787448 w 1351"/>
              <a:gd name="T15" fmla="*/ 1106347584 h 1451"/>
              <a:gd name="T16" fmla="*/ 1612900190 w 1351"/>
              <a:gd name="T17" fmla="*/ 1146670062 h 1451"/>
              <a:gd name="T18" fmla="*/ 1527214888 w 1351"/>
              <a:gd name="T19" fmla="*/ 1151710372 h 1451"/>
              <a:gd name="T20" fmla="*/ 1360884597 w 1351"/>
              <a:gd name="T21" fmla="*/ 1242435947 h 1451"/>
              <a:gd name="T22" fmla="*/ 1502013329 w 1351"/>
              <a:gd name="T23" fmla="*/ 1328121212 h 1451"/>
              <a:gd name="T24" fmla="*/ 1350803974 w 1351"/>
              <a:gd name="T25" fmla="*/ 1333161521 h 1451"/>
              <a:gd name="T26" fmla="*/ 1244957425 w 1351"/>
              <a:gd name="T27" fmla="*/ 1313000283 h 1451"/>
              <a:gd name="T28" fmla="*/ 1134070564 w 1351"/>
              <a:gd name="T29" fmla="*/ 1247476256 h 1451"/>
              <a:gd name="T30" fmla="*/ 1013103079 w 1351"/>
              <a:gd name="T31" fmla="*/ 1181952230 h 1451"/>
              <a:gd name="T32" fmla="*/ 992941832 w 1351"/>
              <a:gd name="T33" fmla="*/ 1071065416 h 1451"/>
              <a:gd name="T34" fmla="*/ 912296842 w 1351"/>
              <a:gd name="T35" fmla="*/ 1035783248 h 1451"/>
              <a:gd name="T36" fmla="*/ 882054971 w 1351"/>
              <a:gd name="T37" fmla="*/ 1101307275 h 1451"/>
              <a:gd name="T38" fmla="*/ 902216219 w 1351"/>
              <a:gd name="T39" fmla="*/ 1202113469 h 1451"/>
              <a:gd name="T40" fmla="*/ 917337154 w 1351"/>
              <a:gd name="T41" fmla="*/ 1282758424 h 1451"/>
              <a:gd name="T42" fmla="*/ 892135595 w 1351"/>
              <a:gd name="T43" fmla="*/ 1393645238 h 1451"/>
              <a:gd name="T44" fmla="*/ 882054971 w 1351"/>
              <a:gd name="T45" fmla="*/ 1499491742 h 1451"/>
              <a:gd name="T46" fmla="*/ 756046976 w 1351"/>
              <a:gd name="T47" fmla="*/ 1439008025 h 1451"/>
              <a:gd name="T48" fmla="*/ 589716685 w 1351"/>
              <a:gd name="T49" fmla="*/ 1403725857 h 1451"/>
              <a:gd name="T50" fmla="*/ 534273255 w 1351"/>
              <a:gd name="T51" fmla="*/ 1272677805 h 1451"/>
              <a:gd name="T52" fmla="*/ 448587953 w 1351"/>
              <a:gd name="T53" fmla="*/ 1247476256 h 1451"/>
              <a:gd name="T54" fmla="*/ 362902553 w 1351"/>
              <a:gd name="T55" fmla="*/ 1267637495 h 1451"/>
              <a:gd name="T56" fmla="*/ 241935068 w 1351"/>
              <a:gd name="T57" fmla="*/ 1257556876 h 1451"/>
              <a:gd name="T58" fmla="*/ 60483767 w 1351"/>
              <a:gd name="T59" fmla="*/ 1348282450 h 1451"/>
              <a:gd name="T60" fmla="*/ 151209405 w 1351"/>
              <a:gd name="T61" fmla="*/ 1348282450 h 1451"/>
              <a:gd name="T62" fmla="*/ 75604703 w 1351"/>
              <a:gd name="T63" fmla="*/ 1378524309 h 1451"/>
              <a:gd name="T64" fmla="*/ 171370653 w 1351"/>
              <a:gd name="T65" fmla="*/ 1439008025 h 1451"/>
              <a:gd name="T66" fmla="*/ 73085340 w 1351"/>
              <a:gd name="T67" fmla="*/ 1431448354 h 1451"/>
              <a:gd name="T68" fmla="*/ 141128782 w 1351"/>
              <a:gd name="T69" fmla="*/ 1567536717 h 1451"/>
              <a:gd name="T70" fmla="*/ 604837621 w 1351"/>
              <a:gd name="T71" fmla="*/ 2147483647 h 1451"/>
              <a:gd name="T72" fmla="*/ 342741305 w 1351"/>
              <a:gd name="T73" fmla="*/ 2147483647 h 1451"/>
              <a:gd name="T74" fmla="*/ 337700993 w 1351"/>
              <a:gd name="T75" fmla="*/ 2147483647 h 1451"/>
              <a:gd name="T76" fmla="*/ 433467018 w 1351"/>
              <a:gd name="T77" fmla="*/ 2147483647 h 1451"/>
              <a:gd name="T78" fmla="*/ 1426408651 w 1351"/>
              <a:gd name="T79" fmla="*/ 2147483647 h 1451"/>
              <a:gd name="T80" fmla="*/ 1789311502 w 1351"/>
              <a:gd name="T81" fmla="*/ 2147483647 h 1451"/>
              <a:gd name="T82" fmla="*/ 2147483647 w 1351"/>
              <a:gd name="T83" fmla="*/ 2147483647 h 1451"/>
              <a:gd name="T84" fmla="*/ 2147483647 w 1351"/>
              <a:gd name="T85" fmla="*/ 2147483647 h 1451"/>
              <a:gd name="T86" fmla="*/ 2147483647 w 1351"/>
              <a:gd name="T87" fmla="*/ 2147483647 h 1451"/>
              <a:gd name="T88" fmla="*/ 2147483647 w 1351"/>
              <a:gd name="T89" fmla="*/ 2147483647 h 1451"/>
              <a:gd name="T90" fmla="*/ 2147483647 w 1351"/>
              <a:gd name="T91" fmla="*/ 2147483647 h 1451"/>
              <a:gd name="T92" fmla="*/ 2147483647 w 1351"/>
              <a:gd name="T93" fmla="*/ 2147483647 h 1451"/>
              <a:gd name="T94" fmla="*/ 2147483647 w 1351"/>
              <a:gd name="T95" fmla="*/ 2147483647 h 1451"/>
              <a:gd name="T96" fmla="*/ 2147483647 w 1351"/>
              <a:gd name="T97" fmla="*/ 1988402181 h 1451"/>
              <a:gd name="T98" fmla="*/ 2147483647 w 1351"/>
              <a:gd name="T99" fmla="*/ 1796870412 h 1451"/>
              <a:gd name="T100" fmla="*/ 2147483647 w 1351"/>
              <a:gd name="T101" fmla="*/ 1504532051 h 1451"/>
              <a:gd name="T102" fmla="*/ 2147483647 w 1351"/>
              <a:gd name="T103" fmla="*/ 1116428204 h 1451"/>
              <a:gd name="T104" fmla="*/ 2147483647 w 1351"/>
              <a:gd name="T105" fmla="*/ 945057674 h 1451"/>
              <a:gd name="T106" fmla="*/ 2147483647 w 1351"/>
              <a:gd name="T107" fmla="*/ 677921061 h 1451"/>
              <a:gd name="T108" fmla="*/ 2147483647 w 1351"/>
              <a:gd name="T109" fmla="*/ 430945885 h 1451"/>
              <a:gd name="T110" fmla="*/ 2147483647 w 1351"/>
              <a:gd name="T111" fmla="*/ 370462069 h 1451"/>
              <a:gd name="T112" fmla="*/ 2147483647 w 1351"/>
              <a:gd name="T113" fmla="*/ 183970560 h 14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1"/>
              <a:gd name="T172" fmla="*/ 0 h 1451"/>
              <a:gd name="T173" fmla="*/ 1351 w 1351"/>
              <a:gd name="T174" fmla="*/ 1451 h 14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1" h="1451">
                <a:moveTo>
                  <a:pt x="1332" y="73"/>
                </a:moveTo>
                <a:cubicBezTo>
                  <a:pt x="1330" y="60"/>
                  <a:pt x="1328" y="42"/>
                  <a:pt x="1302" y="31"/>
                </a:cubicBezTo>
                <a:cubicBezTo>
                  <a:pt x="1276" y="20"/>
                  <a:pt x="1213" y="0"/>
                  <a:pt x="1178" y="9"/>
                </a:cubicBezTo>
                <a:cubicBezTo>
                  <a:pt x="1143" y="18"/>
                  <a:pt x="1107" y="62"/>
                  <a:pt x="1090" y="83"/>
                </a:cubicBezTo>
                <a:cubicBezTo>
                  <a:pt x="1073" y="104"/>
                  <a:pt x="1085" y="120"/>
                  <a:pt x="1078" y="135"/>
                </a:cubicBezTo>
                <a:cubicBezTo>
                  <a:pt x="1071" y="150"/>
                  <a:pt x="1057" y="163"/>
                  <a:pt x="1046" y="173"/>
                </a:cubicBezTo>
                <a:cubicBezTo>
                  <a:pt x="1035" y="183"/>
                  <a:pt x="1038" y="171"/>
                  <a:pt x="1012" y="193"/>
                </a:cubicBezTo>
                <a:cubicBezTo>
                  <a:pt x="986" y="215"/>
                  <a:pt x="914" y="285"/>
                  <a:pt x="888" y="307"/>
                </a:cubicBezTo>
                <a:cubicBezTo>
                  <a:pt x="862" y="329"/>
                  <a:pt x="868" y="323"/>
                  <a:pt x="858" y="323"/>
                </a:cubicBezTo>
                <a:cubicBezTo>
                  <a:pt x="848" y="323"/>
                  <a:pt x="840" y="308"/>
                  <a:pt x="830" y="307"/>
                </a:cubicBezTo>
                <a:cubicBezTo>
                  <a:pt x="820" y="306"/>
                  <a:pt x="813" y="317"/>
                  <a:pt x="798" y="319"/>
                </a:cubicBezTo>
                <a:cubicBezTo>
                  <a:pt x="783" y="321"/>
                  <a:pt x="753" y="315"/>
                  <a:pt x="742" y="321"/>
                </a:cubicBezTo>
                <a:cubicBezTo>
                  <a:pt x="731" y="327"/>
                  <a:pt x="736" y="345"/>
                  <a:pt x="732" y="357"/>
                </a:cubicBezTo>
                <a:cubicBezTo>
                  <a:pt x="728" y="369"/>
                  <a:pt x="720" y="381"/>
                  <a:pt x="716" y="393"/>
                </a:cubicBezTo>
                <a:cubicBezTo>
                  <a:pt x="712" y="405"/>
                  <a:pt x="715" y="421"/>
                  <a:pt x="710" y="429"/>
                </a:cubicBezTo>
                <a:cubicBezTo>
                  <a:pt x="705" y="437"/>
                  <a:pt x="692" y="434"/>
                  <a:pt x="684" y="439"/>
                </a:cubicBezTo>
                <a:cubicBezTo>
                  <a:pt x="676" y="444"/>
                  <a:pt x="667" y="454"/>
                  <a:pt x="660" y="457"/>
                </a:cubicBezTo>
                <a:cubicBezTo>
                  <a:pt x="653" y="460"/>
                  <a:pt x="646" y="454"/>
                  <a:pt x="640" y="455"/>
                </a:cubicBezTo>
                <a:cubicBezTo>
                  <a:pt x="634" y="456"/>
                  <a:pt x="628" y="463"/>
                  <a:pt x="622" y="463"/>
                </a:cubicBezTo>
                <a:cubicBezTo>
                  <a:pt x="616" y="463"/>
                  <a:pt x="617" y="456"/>
                  <a:pt x="606" y="457"/>
                </a:cubicBezTo>
                <a:cubicBezTo>
                  <a:pt x="595" y="458"/>
                  <a:pt x="569" y="465"/>
                  <a:pt x="558" y="471"/>
                </a:cubicBezTo>
                <a:cubicBezTo>
                  <a:pt x="547" y="477"/>
                  <a:pt x="536" y="487"/>
                  <a:pt x="540" y="493"/>
                </a:cubicBezTo>
                <a:cubicBezTo>
                  <a:pt x="544" y="499"/>
                  <a:pt x="575" y="499"/>
                  <a:pt x="584" y="505"/>
                </a:cubicBezTo>
                <a:cubicBezTo>
                  <a:pt x="593" y="511"/>
                  <a:pt x="600" y="525"/>
                  <a:pt x="596" y="527"/>
                </a:cubicBezTo>
                <a:cubicBezTo>
                  <a:pt x="592" y="529"/>
                  <a:pt x="568" y="519"/>
                  <a:pt x="558" y="519"/>
                </a:cubicBezTo>
                <a:cubicBezTo>
                  <a:pt x="548" y="519"/>
                  <a:pt x="543" y="529"/>
                  <a:pt x="536" y="529"/>
                </a:cubicBezTo>
                <a:cubicBezTo>
                  <a:pt x="529" y="529"/>
                  <a:pt x="525" y="522"/>
                  <a:pt x="518" y="521"/>
                </a:cubicBezTo>
                <a:cubicBezTo>
                  <a:pt x="511" y="520"/>
                  <a:pt x="501" y="522"/>
                  <a:pt x="494" y="521"/>
                </a:cubicBezTo>
                <a:cubicBezTo>
                  <a:pt x="487" y="520"/>
                  <a:pt x="481" y="519"/>
                  <a:pt x="474" y="515"/>
                </a:cubicBezTo>
                <a:cubicBezTo>
                  <a:pt x="467" y="511"/>
                  <a:pt x="461" y="500"/>
                  <a:pt x="450" y="495"/>
                </a:cubicBezTo>
                <a:cubicBezTo>
                  <a:pt x="439" y="490"/>
                  <a:pt x="414" y="491"/>
                  <a:pt x="406" y="487"/>
                </a:cubicBezTo>
                <a:cubicBezTo>
                  <a:pt x="398" y="483"/>
                  <a:pt x="405" y="475"/>
                  <a:pt x="402" y="469"/>
                </a:cubicBezTo>
                <a:cubicBezTo>
                  <a:pt x="399" y="463"/>
                  <a:pt x="389" y="458"/>
                  <a:pt x="388" y="451"/>
                </a:cubicBezTo>
                <a:cubicBezTo>
                  <a:pt x="387" y="444"/>
                  <a:pt x="394" y="429"/>
                  <a:pt x="394" y="425"/>
                </a:cubicBezTo>
                <a:cubicBezTo>
                  <a:pt x="394" y="421"/>
                  <a:pt x="391" y="431"/>
                  <a:pt x="386" y="429"/>
                </a:cubicBezTo>
                <a:cubicBezTo>
                  <a:pt x="381" y="427"/>
                  <a:pt x="366" y="412"/>
                  <a:pt x="362" y="411"/>
                </a:cubicBezTo>
                <a:cubicBezTo>
                  <a:pt x="358" y="410"/>
                  <a:pt x="364" y="419"/>
                  <a:pt x="362" y="423"/>
                </a:cubicBezTo>
                <a:cubicBezTo>
                  <a:pt x="360" y="427"/>
                  <a:pt x="350" y="431"/>
                  <a:pt x="350" y="437"/>
                </a:cubicBezTo>
                <a:cubicBezTo>
                  <a:pt x="350" y="443"/>
                  <a:pt x="361" y="450"/>
                  <a:pt x="362" y="457"/>
                </a:cubicBezTo>
                <a:cubicBezTo>
                  <a:pt x="363" y="464"/>
                  <a:pt x="356" y="471"/>
                  <a:pt x="358" y="477"/>
                </a:cubicBezTo>
                <a:cubicBezTo>
                  <a:pt x="360" y="483"/>
                  <a:pt x="373" y="490"/>
                  <a:pt x="374" y="495"/>
                </a:cubicBezTo>
                <a:cubicBezTo>
                  <a:pt x="375" y="500"/>
                  <a:pt x="365" y="504"/>
                  <a:pt x="364" y="509"/>
                </a:cubicBezTo>
                <a:cubicBezTo>
                  <a:pt x="363" y="514"/>
                  <a:pt x="368" y="520"/>
                  <a:pt x="366" y="527"/>
                </a:cubicBezTo>
                <a:cubicBezTo>
                  <a:pt x="364" y="534"/>
                  <a:pt x="354" y="544"/>
                  <a:pt x="354" y="553"/>
                </a:cubicBezTo>
                <a:cubicBezTo>
                  <a:pt x="354" y="562"/>
                  <a:pt x="365" y="572"/>
                  <a:pt x="364" y="579"/>
                </a:cubicBezTo>
                <a:cubicBezTo>
                  <a:pt x="363" y="586"/>
                  <a:pt x="354" y="595"/>
                  <a:pt x="350" y="595"/>
                </a:cubicBezTo>
                <a:cubicBezTo>
                  <a:pt x="346" y="595"/>
                  <a:pt x="346" y="585"/>
                  <a:pt x="338" y="581"/>
                </a:cubicBezTo>
                <a:cubicBezTo>
                  <a:pt x="330" y="577"/>
                  <a:pt x="312" y="576"/>
                  <a:pt x="300" y="571"/>
                </a:cubicBezTo>
                <a:cubicBezTo>
                  <a:pt x="288" y="566"/>
                  <a:pt x="277" y="553"/>
                  <a:pt x="266" y="551"/>
                </a:cubicBezTo>
                <a:cubicBezTo>
                  <a:pt x="255" y="549"/>
                  <a:pt x="242" y="558"/>
                  <a:pt x="234" y="557"/>
                </a:cubicBezTo>
                <a:cubicBezTo>
                  <a:pt x="226" y="556"/>
                  <a:pt x="224" y="554"/>
                  <a:pt x="220" y="545"/>
                </a:cubicBezTo>
                <a:cubicBezTo>
                  <a:pt x="216" y="536"/>
                  <a:pt x="216" y="512"/>
                  <a:pt x="212" y="505"/>
                </a:cubicBezTo>
                <a:cubicBezTo>
                  <a:pt x="208" y="498"/>
                  <a:pt x="202" y="507"/>
                  <a:pt x="196" y="505"/>
                </a:cubicBezTo>
                <a:cubicBezTo>
                  <a:pt x="190" y="503"/>
                  <a:pt x="184" y="494"/>
                  <a:pt x="178" y="495"/>
                </a:cubicBezTo>
                <a:cubicBezTo>
                  <a:pt x="172" y="496"/>
                  <a:pt x="168" y="512"/>
                  <a:pt x="162" y="513"/>
                </a:cubicBezTo>
                <a:cubicBezTo>
                  <a:pt x="156" y="514"/>
                  <a:pt x="150" y="502"/>
                  <a:pt x="144" y="503"/>
                </a:cubicBezTo>
                <a:cubicBezTo>
                  <a:pt x="138" y="504"/>
                  <a:pt x="132" y="518"/>
                  <a:pt x="124" y="517"/>
                </a:cubicBezTo>
                <a:cubicBezTo>
                  <a:pt x="116" y="516"/>
                  <a:pt x="115" y="498"/>
                  <a:pt x="96" y="499"/>
                </a:cubicBezTo>
                <a:cubicBezTo>
                  <a:pt x="77" y="500"/>
                  <a:pt x="24" y="515"/>
                  <a:pt x="12" y="521"/>
                </a:cubicBezTo>
                <a:cubicBezTo>
                  <a:pt x="0" y="527"/>
                  <a:pt x="19" y="534"/>
                  <a:pt x="24" y="535"/>
                </a:cubicBezTo>
                <a:cubicBezTo>
                  <a:pt x="29" y="536"/>
                  <a:pt x="35" y="525"/>
                  <a:pt x="41" y="525"/>
                </a:cubicBezTo>
                <a:cubicBezTo>
                  <a:pt x="47" y="525"/>
                  <a:pt x="53" y="529"/>
                  <a:pt x="60" y="535"/>
                </a:cubicBezTo>
                <a:cubicBezTo>
                  <a:pt x="67" y="541"/>
                  <a:pt x="89" y="561"/>
                  <a:pt x="84" y="563"/>
                </a:cubicBezTo>
                <a:cubicBezTo>
                  <a:pt x="79" y="565"/>
                  <a:pt x="38" y="547"/>
                  <a:pt x="30" y="547"/>
                </a:cubicBezTo>
                <a:cubicBezTo>
                  <a:pt x="22" y="547"/>
                  <a:pt x="30" y="557"/>
                  <a:pt x="36" y="561"/>
                </a:cubicBezTo>
                <a:cubicBezTo>
                  <a:pt x="42" y="565"/>
                  <a:pt x="65" y="567"/>
                  <a:pt x="68" y="571"/>
                </a:cubicBezTo>
                <a:cubicBezTo>
                  <a:pt x="71" y="575"/>
                  <a:pt x="59" y="583"/>
                  <a:pt x="53" y="583"/>
                </a:cubicBezTo>
                <a:cubicBezTo>
                  <a:pt x="47" y="583"/>
                  <a:pt x="34" y="568"/>
                  <a:pt x="29" y="568"/>
                </a:cubicBezTo>
                <a:cubicBezTo>
                  <a:pt x="24" y="568"/>
                  <a:pt x="18" y="576"/>
                  <a:pt x="22" y="585"/>
                </a:cubicBezTo>
                <a:cubicBezTo>
                  <a:pt x="26" y="594"/>
                  <a:pt x="27" y="592"/>
                  <a:pt x="56" y="622"/>
                </a:cubicBezTo>
                <a:cubicBezTo>
                  <a:pt x="85" y="652"/>
                  <a:pt x="165" y="719"/>
                  <a:pt x="196" y="767"/>
                </a:cubicBezTo>
                <a:cubicBezTo>
                  <a:pt x="227" y="815"/>
                  <a:pt x="233" y="856"/>
                  <a:pt x="240" y="913"/>
                </a:cubicBezTo>
                <a:cubicBezTo>
                  <a:pt x="247" y="970"/>
                  <a:pt x="255" y="1035"/>
                  <a:pt x="238" y="1107"/>
                </a:cubicBezTo>
                <a:cubicBezTo>
                  <a:pt x="221" y="1179"/>
                  <a:pt x="156" y="1298"/>
                  <a:pt x="136" y="1343"/>
                </a:cubicBezTo>
                <a:lnTo>
                  <a:pt x="116" y="1375"/>
                </a:lnTo>
                <a:lnTo>
                  <a:pt x="134" y="1387"/>
                </a:lnTo>
                <a:lnTo>
                  <a:pt x="134" y="1435"/>
                </a:lnTo>
                <a:lnTo>
                  <a:pt x="172" y="1451"/>
                </a:lnTo>
                <a:cubicBezTo>
                  <a:pt x="221" y="1413"/>
                  <a:pt x="364" y="1288"/>
                  <a:pt x="430" y="1205"/>
                </a:cubicBezTo>
                <a:cubicBezTo>
                  <a:pt x="496" y="1122"/>
                  <a:pt x="528" y="994"/>
                  <a:pt x="566" y="952"/>
                </a:cubicBezTo>
                <a:cubicBezTo>
                  <a:pt x="604" y="910"/>
                  <a:pt x="635" y="950"/>
                  <a:pt x="659" y="951"/>
                </a:cubicBezTo>
                <a:cubicBezTo>
                  <a:pt x="683" y="952"/>
                  <a:pt x="688" y="941"/>
                  <a:pt x="710" y="959"/>
                </a:cubicBezTo>
                <a:cubicBezTo>
                  <a:pt x="732" y="977"/>
                  <a:pt x="764" y="1041"/>
                  <a:pt x="792" y="1059"/>
                </a:cubicBezTo>
                <a:cubicBezTo>
                  <a:pt x="820" y="1077"/>
                  <a:pt x="850" y="1073"/>
                  <a:pt x="878" y="1065"/>
                </a:cubicBezTo>
                <a:cubicBezTo>
                  <a:pt x="906" y="1057"/>
                  <a:pt x="943" y="1018"/>
                  <a:pt x="962" y="1011"/>
                </a:cubicBezTo>
                <a:cubicBezTo>
                  <a:pt x="981" y="1004"/>
                  <a:pt x="984" y="1024"/>
                  <a:pt x="994" y="1025"/>
                </a:cubicBezTo>
                <a:cubicBezTo>
                  <a:pt x="1004" y="1026"/>
                  <a:pt x="1009" y="1010"/>
                  <a:pt x="1020" y="1017"/>
                </a:cubicBezTo>
                <a:cubicBezTo>
                  <a:pt x="1031" y="1024"/>
                  <a:pt x="1049" y="1064"/>
                  <a:pt x="1062" y="1067"/>
                </a:cubicBezTo>
                <a:cubicBezTo>
                  <a:pt x="1075" y="1070"/>
                  <a:pt x="1086" y="1040"/>
                  <a:pt x="1096" y="1033"/>
                </a:cubicBezTo>
                <a:cubicBezTo>
                  <a:pt x="1106" y="1026"/>
                  <a:pt x="1111" y="1031"/>
                  <a:pt x="1122" y="1025"/>
                </a:cubicBezTo>
                <a:cubicBezTo>
                  <a:pt x="1133" y="1019"/>
                  <a:pt x="1155" y="1006"/>
                  <a:pt x="1164" y="997"/>
                </a:cubicBezTo>
                <a:cubicBezTo>
                  <a:pt x="1173" y="988"/>
                  <a:pt x="1167" y="975"/>
                  <a:pt x="1174" y="971"/>
                </a:cubicBezTo>
                <a:cubicBezTo>
                  <a:pt x="1181" y="967"/>
                  <a:pt x="1199" y="978"/>
                  <a:pt x="1208" y="973"/>
                </a:cubicBezTo>
                <a:cubicBezTo>
                  <a:pt x="1217" y="968"/>
                  <a:pt x="1223" y="944"/>
                  <a:pt x="1228" y="941"/>
                </a:cubicBezTo>
                <a:cubicBezTo>
                  <a:pt x="1233" y="938"/>
                  <a:pt x="1239" y="962"/>
                  <a:pt x="1240" y="955"/>
                </a:cubicBezTo>
                <a:cubicBezTo>
                  <a:pt x="1241" y="948"/>
                  <a:pt x="1235" y="921"/>
                  <a:pt x="1236" y="899"/>
                </a:cubicBezTo>
                <a:cubicBezTo>
                  <a:pt x="1237" y="877"/>
                  <a:pt x="1236" y="843"/>
                  <a:pt x="1244" y="825"/>
                </a:cubicBezTo>
                <a:cubicBezTo>
                  <a:pt x="1252" y="807"/>
                  <a:pt x="1279" y="800"/>
                  <a:pt x="1286" y="789"/>
                </a:cubicBezTo>
                <a:cubicBezTo>
                  <a:pt x="1293" y="778"/>
                  <a:pt x="1276" y="770"/>
                  <a:pt x="1284" y="757"/>
                </a:cubicBezTo>
                <a:cubicBezTo>
                  <a:pt x="1292" y="744"/>
                  <a:pt x="1351" y="731"/>
                  <a:pt x="1332" y="713"/>
                </a:cubicBezTo>
                <a:cubicBezTo>
                  <a:pt x="1313" y="695"/>
                  <a:pt x="1194" y="670"/>
                  <a:pt x="1170" y="651"/>
                </a:cubicBezTo>
                <a:cubicBezTo>
                  <a:pt x="1146" y="632"/>
                  <a:pt x="1189" y="618"/>
                  <a:pt x="1186" y="597"/>
                </a:cubicBezTo>
                <a:cubicBezTo>
                  <a:pt x="1183" y="576"/>
                  <a:pt x="1154" y="549"/>
                  <a:pt x="1152" y="523"/>
                </a:cubicBezTo>
                <a:cubicBezTo>
                  <a:pt x="1150" y="497"/>
                  <a:pt x="1177" y="460"/>
                  <a:pt x="1176" y="443"/>
                </a:cubicBezTo>
                <a:cubicBezTo>
                  <a:pt x="1175" y="426"/>
                  <a:pt x="1145" y="431"/>
                  <a:pt x="1146" y="420"/>
                </a:cubicBezTo>
                <a:cubicBezTo>
                  <a:pt x="1147" y="409"/>
                  <a:pt x="1176" y="399"/>
                  <a:pt x="1182" y="375"/>
                </a:cubicBezTo>
                <a:cubicBezTo>
                  <a:pt x="1188" y="351"/>
                  <a:pt x="1174" y="293"/>
                  <a:pt x="1182" y="275"/>
                </a:cubicBezTo>
                <a:cubicBezTo>
                  <a:pt x="1190" y="257"/>
                  <a:pt x="1210" y="278"/>
                  <a:pt x="1230" y="269"/>
                </a:cubicBezTo>
                <a:cubicBezTo>
                  <a:pt x="1250" y="260"/>
                  <a:pt x="1294" y="235"/>
                  <a:pt x="1300" y="219"/>
                </a:cubicBezTo>
                <a:cubicBezTo>
                  <a:pt x="1306" y="203"/>
                  <a:pt x="1269" y="183"/>
                  <a:pt x="1266" y="171"/>
                </a:cubicBezTo>
                <a:cubicBezTo>
                  <a:pt x="1263" y="159"/>
                  <a:pt x="1274" y="151"/>
                  <a:pt x="1282" y="147"/>
                </a:cubicBezTo>
                <a:cubicBezTo>
                  <a:pt x="1290" y="143"/>
                  <a:pt x="1308" y="153"/>
                  <a:pt x="1314" y="147"/>
                </a:cubicBezTo>
                <a:cubicBezTo>
                  <a:pt x="1320" y="141"/>
                  <a:pt x="1313" y="123"/>
                  <a:pt x="1316" y="111"/>
                </a:cubicBezTo>
                <a:cubicBezTo>
                  <a:pt x="1319" y="99"/>
                  <a:pt x="1335" y="83"/>
                  <a:pt x="1332" y="7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04" name="Freeform 36"/>
          <p:cNvSpPr>
            <a:spLocks/>
          </p:cNvSpPr>
          <p:nvPr/>
        </p:nvSpPr>
        <p:spPr bwMode="auto">
          <a:xfrm>
            <a:off x="6001941" y="1722837"/>
            <a:ext cx="294084" cy="520303"/>
          </a:xfrm>
          <a:custGeom>
            <a:avLst/>
            <a:gdLst>
              <a:gd name="T0" fmla="*/ 289816833 w 247"/>
              <a:gd name="T1" fmla="*/ 1101306783 h 437"/>
              <a:gd name="T2" fmla="*/ 60483683 w 247"/>
              <a:gd name="T3" fmla="*/ 985379711 h 437"/>
              <a:gd name="T4" fmla="*/ 63003041 w 247"/>
              <a:gd name="T5" fmla="*/ 919855714 h 437"/>
              <a:gd name="T6" fmla="*/ 83164261 w 247"/>
              <a:gd name="T7" fmla="*/ 882054202 h 437"/>
              <a:gd name="T8" fmla="*/ 15120921 w 247"/>
              <a:gd name="T9" fmla="*/ 811489699 h 437"/>
              <a:gd name="T10" fmla="*/ 0 w 247"/>
              <a:gd name="T11" fmla="*/ 655240168 h 437"/>
              <a:gd name="T12" fmla="*/ 15120921 w 247"/>
              <a:gd name="T13" fmla="*/ 546872764 h 437"/>
              <a:gd name="T14" fmla="*/ 60483683 w 247"/>
              <a:gd name="T15" fmla="*/ 304937907 h 437"/>
              <a:gd name="T16" fmla="*/ 181451023 w 247"/>
              <a:gd name="T17" fmla="*/ 194051093 h 437"/>
              <a:gd name="T18" fmla="*/ 302418389 w 247"/>
              <a:gd name="T19" fmla="*/ 209172065 h 437"/>
              <a:gd name="T20" fmla="*/ 410784149 w 247"/>
              <a:gd name="T21" fmla="*/ 252015472 h 437"/>
              <a:gd name="T22" fmla="*/ 448587328 w 247"/>
              <a:gd name="T23" fmla="*/ 168849556 h 437"/>
              <a:gd name="T24" fmla="*/ 493950072 w 247"/>
              <a:gd name="T25" fmla="*/ 148688326 h 437"/>
              <a:gd name="T26" fmla="*/ 493950072 w 247"/>
              <a:gd name="T27" fmla="*/ 95765867 h 437"/>
              <a:gd name="T28" fmla="*/ 561993393 w 247"/>
              <a:gd name="T29" fmla="*/ 73083689 h 437"/>
              <a:gd name="T30" fmla="*/ 622477051 w 247"/>
              <a:gd name="T31" fmla="*/ 12599978 h 437"/>
              <a:gd name="T32" fmla="*/ 569554644 w 247"/>
              <a:gd name="T33" fmla="*/ 153728633 h 437"/>
              <a:gd name="T34" fmla="*/ 582154612 w 247"/>
              <a:gd name="T35" fmla="*/ 186491426 h 437"/>
              <a:gd name="T36" fmla="*/ 569554644 w 247"/>
              <a:gd name="T37" fmla="*/ 244454217 h 437"/>
              <a:gd name="T38" fmla="*/ 521670954 w 247"/>
              <a:gd name="T39" fmla="*/ 292337932 h 437"/>
              <a:gd name="T40" fmla="*/ 509070986 w 247"/>
              <a:gd name="T41" fmla="*/ 342741006 h 437"/>
              <a:gd name="T42" fmla="*/ 456146992 w 247"/>
              <a:gd name="T43" fmla="*/ 388103774 h 437"/>
              <a:gd name="T44" fmla="*/ 468748547 w 247"/>
              <a:gd name="T45" fmla="*/ 410784363 h 437"/>
              <a:gd name="T46" fmla="*/ 509070986 w 247"/>
              <a:gd name="T47" fmla="*/ 410784363 h 437"/>
              <a:gd name="T48" fmla="*/ 478829157 w 247"/>
              <a:gd name="T49" fmla="*/ 463708485 h 437"/>
              <a:gd name="T50" fmla="*/ 498990376 w 247"/>
              <a:gd name="T51" fmla="*/ 504030944 h 437"/>
              <a:gd name="T52" fmla="*/ 551912783 w 247"/>
              <a:gd name="T53" fmla="*/ 546872764 h 437"/>
              <a:gd name="T54" fmla="*/ 567033698 w 247"/>
              <a:gd name="T55" fmla="*/ 584675864 h 437"/>
              <a:gd name="T56" fmla="*/ 531751564 w 247"/>
              <a:gd name="T57" fmla="*/ 609877401 h 437"/>
              <a:gd name="T58" fmla="*/ 491429125 w 247"/>
              <a:gd name="T59" fmla="*/ 599796786 h 437"/>
              <a:gd name="T60" fmla="*/ 461187296 w 247"/>
              <a:gd name="T61" fmla="*/ 690522320 h 437"/>
              <a:gd name="T62" fmla="*/ 372982656 w 247"/>
              <a:gd name="T63" fmla="*/ 745965702 h 437"/>
              <a:gd name="T64" fmla="*/ 287297474 w 247"/>
              <a:gd name="T65" fmla="*/ 942537892 h 437"/>
              <a:gd name="T66" fmla="*/ 340219881 w 247"/>
              <a:gd name="T67" fmla="*/ 1063505271 h 437"/>
              <a:gd name="T68" fmla="*/ 289816833 w 247"/>
              <a:gd name="T69" fmla="*/ 1101306783 h 4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437"/>
              <a:gd name="T107" fmla="*/ 247 w 247"/>
              <a:gd name="T108" fmla="*/ 437 h 4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05" name="Picture 37" descr="German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2430" y="2600327"/>
            <a:ext cx="322659" cy="1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6" name="Freeform 38"/>
          <p:cNvSpPr>
            <a:spLocks/>
          </p:cNvSpPr>
          <p:nvPr/>
        </p:nvSpPr>
        <p:spPr bwMode="auto">
          <a:xfrm>
            <a:off x="6788945" y="2293144"/>
            <a:ext cx="951310" cy="1143000"/>
          </a:xfrm>
          <a:custGeom>
            <a:avLst/>
            <a:gdLst>
              <a:gd name="T0" fmla="*/ 640119943 w 799"/>
              <a:gd name="T1" fmla="*/ 126007830 h 960"/>
              <a:gd name="T2" fmla="*/ 473789615 w 799"/>
              <a:gd name="T3" fmla="*/ 287297839 h 960"/>
              <a:gd name="T4" fmla="*/ 514112119 w 799"/>
              <a:gd name="T5" fmla="*/ 519152254 h 960"/>
              <a:gd name="T6" fmla="*/ 559474936 w 799"/>
              <a:gd name="T7" fmla="*/ 715724391 h 960"/>
              <a:gd name="T8" fmla="*/ 801409957 w 799"/>
              <a:gd name="T9" fmla="*/ 710684080 h 960"/>
              <a:gd name="T10" fmla="*/ 937498605 w 799"/>
              <a:gd name="T11" fmla="*/ 690522835 h 960"/>
              <a:gd name="T12" fmla="*/ 1123990184 w 799"/>
              <a:gd name="T13" fmla="*/ 640119723 h 960"/>
              <a:gd name="T14" fmla="*/ 1204635191 w 799"/>
              <a:gd name="T15" fmla="*/ 917337039 h 960"/>
              <a:gd name="T16" fmla="*/ 1441529900 w 799"/>
              <a:gd name="T17" fmla="*/ 882054860 h 960"/>
              <a:gd name="T18" fmla="*/ 1567537723 w 799"/>
              <a:gd name="T19" fmla="*/ 1003022329 h 960"/>
              <a:gd name="T20" fmla="*/ 1678425005 w 799"/>
              <a:gd name="T21" fmla="*/ 1073586686 h 960"/>
              <a:gd name="T22" fmla="*/ 1748989386 w 799"/>
              <a:gd name="T23" fmla="*/ 1335682870 h 960"/>
              <a:gd name="T24" fmla="*/ 1905239088 w 799"/>
              <a:gd name="T25" fmla="*/ 1607859675 h 960"/>
              <a:gd name="T26" fmla="*/ 1592739288 w 799"/>
              <a:gd name="T27" fmla="*/ 1980843102 h 960"/>
              <a:gd name="T28" fmla="*/ 1819553768 w 799"/>
              <a:gd name="T29" fmla="*/ 2147483647 h 960"/>
              <a:gd name="T30" fmla="*/ 1784271577 w 799"/>
              <a:gd name="T31" fmla="*/ 2147483647 h 960"/>
              <a:gd name="T32" fmla="*/ 1617940853 w 799"/>
              <a:gd name="T33" fmla="*/ 2147483647 h 960"/>
              <a:gd name="T34" fmla="*/ 1456650838 w 799"/>
              <a:gd name="T35" fmla="*/ 2147483647 h 960"/>
              <a:gd name="T36" fmla="*/ 1305441450 w 799"/>
              <a:gd name="T37" fmla="*/ 2147483647 h 960"/>
              <a:gd name="T38" fmla="*/ 1083667680 w 799"/>
              <a:gd name="T39" fmla="*/ 2147483647 h 960"/>
              <a:gd name="T40" fmla="*/ 967740483 w 799"/>
              <a:gd name="T41" fmla="*/ 2147483647 h 960"/>
              <a:gd name="T42" fmla="*/ 861893911 w 799"/>
              <a:gd name="T43" fmla="*/ 2142133061 h 960"/>
              <a:gd name="T44" fmla="*/ 584676500 w 799"/>
              <a:gd name="T45" fmla="*/ 2011084970 h 960"/>
              <a:gd name="T46" fmla="*/ 705644011 w 799"/>
              <a:gd name="T47" fmla="*/ 1829633766 h 960"/>
              <a:gd name="T48" fmla="*/ 665321507 w 799"/>
              <a:gd name="T49" fmla="*/ 1537295318 h 960"/>
              <a:gd name="T50" fmla="*/ 473789615 w 799"/>
              <a:gd name="T51" fmla="*/ 1376005359 h 960"/>
              <a:gd name="T52" fmla="*/ 307459189 w 799"/>
              <a:gd name="T53" fmla="*/ 1179433222 h 960"/>
              <a:gd name="T54" fmla="*/ 10080629 w 799"/>
              <a:gd name="T55" fmla="*/ 1028223885 h 960"/>
              <a:gd name="T56" fmla="*/ 120967560 w 799"/>
              <a:gd name="T57" fmla="*/ 725805014 h 960"/>
              <a:gd name="T58" fmla="*/ 332660754 w 799"/>
              <a:gd name="T59" fmla="*/ 574595677 h 960"/>
              <a:gd name="T60" fmla="*/ 277217311 w 799"/>
              <a:gd name="T61" fmla="*/ 337700951 h 960"/>
              <a:gd name="T62" fmla="*/ 448588051 w 799"/>
              <a:gd name="T63" fmla="*/ 272176905 h 960"/>
              <a:gd name="T64" fmla="*/ 521673382 w 799"/>
              <a:gd name="T65" fmla="*/ 0 h 9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99"/>
              <a:gd name="T100" fmla="*/ 0 h 960"/>
              <a:gd name="T101" fmla="*/ 799 w 799"/>
              <a:gd name="T102" fmla="*/ 960 h 9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99" h="960">
                <a:moveTo>
                  <a:pt x="207" y="0"/>
                </a:moveTo>
                <a:cubicBezTo>
                  <a:pt x="218" y="0"/>
                  <a:pt x="253" y="39"/>
                  <a:pt x="254" y="50"/>
                </a:cubicBezTo>
                <a:cubicBezTo>
                  <a:pt x="255" y="61"/>
                  <a:pt x="227" y="58"/>
                  <a:pt x="216" y="69"/>
                </a:cubicBezTo>
                <a:cubicBezTo>
                  <a:pt x="205" y="80"/>
                  <a:pt x="189" y="96"/>
                  <a:pt x="188" y="114"/>
                </a:cubicBezTo>
                <a:cubicBezTo>
                  <a:pt x="187" y="132"/>
                  <a:pt x="209" y="161"/>
                  <a:pt x="212" y="176"/>
                </a:cubicBezTo>
                <a:cubicBezTo>
                  <a:pt x="215" y="191"/>
                  <a:pt x="211" y="190"/>
                  <a:pt x="204" y="206"/>
                </a:cubicBezTo>
                <a:cubicBezTo>
                  <a:pt x="197" y="222"/>
                  <a:pt x="165" y="257"/>
                  <a:pt x="168" y="270"/>
                </a:cubicBezTo>
                <a:cubicBezTo>
                  <a:pt x="171" y="283"/>
                  <a:pt x="203" y="284"/>
                  <a:pt x="222" y="284"/>
                </a:cubicBezTo>
                <a:cubicBezTo>
                  <a:pt x="241" y="284"/>
                  <a:pt x="268" y="270"/>
                  <a:pt x="284" y="270"/>
                </a:cubicBezTo>
                <a:cubicBezTo>
                  <a:pt x="300" y="270"/>
                  <a:pt x="310" y="278"/>
                  <a:pt x="318" y="282"/>
                </a:cubicBezTo>
                <a:cubicBezTo>
                  <a:pt x="326" y="286"/>
                  <a:pt x="325" y="293"/>
                  <a:pt x="334" y="292"/>
                </a:cubicBezTo>
                <a:cubicBezTo>
                  <a:pt x="343" y="291"/>
                  <a:pt x="362" y="278"/>
                  <a:pt x="372" y="274"/>
                </a:cubicBezTo>
                <a:cubicBezTo>
                  <a:pt x="382" y="270"/>
                  <a:pt x="382" y="271"/>
                  <a:pt x="394" y="268"/>
                </a:cubicBezTo>
                <a:cubicBezTo>
                  <a:pt x="406" y="265"/>
                  <a:pt x="438" y="237"/>
                  <a:pt x="446" y="254"/>
                </a:cubicBezTo>
                <a:cubicBezTo>
                  <a:pt x="454" y="271"/>
                  <a:pt x="435" y="354"/>
                  <a:pt x="440" y="372"/>
                </a:cubicBezTo>
                <a:cubicBezTo>
                  <a:pt x="445" y="390"/>
                  <a:pt x="465" y="368"/>
                  <a:pt x="478" y="364"/>
                </a:cubicBezTo>
                <a:cubicBezTo>
                  <a:pt x="491" y="360"/>
                  <a:pt x="502" y="352"/>
                  <a:pt x="518" y="350"/>
                </a:cubicBezTo>
                <a:cubicBezTo>
                  <a:pt x="534" y="348"/>
                  <a:pt x="563" y="346"/>
                  <a:pt x="572" y="350"/>
                </a:cubicBezTo>
                <a:cubicBezTo>
                  <a:pt x="581" y="354"/>
                  <a:pt x="564" y="364"/>
                  <a:pt x="572" y="372"/>
                </a:cubicBezTo>
                <a:cubicBezTo>
                  <a:pt x="580" y="380"/>
                  <a:pt x="607" y="392"/>
                  <a:pt x="622" y="398"/>
                </a:cubicBezTo>
                <a:cubicBezTo>
                  <a:pt x="637" y="404"/>
                  <a:pt x="653" y="401"/>
                  <a:pt x="660" y="406"/>
                </a:cubicBezTo>
                <a:cubicBezTo>
                  <a:pt x="667" y="411"/>
                  <a:pt x="659" y="416"/>
                  <a:pt x="666" y="426"/>
                </a:cubicBezTo>
                <a:cubicBezTo>
                  <a:pt x="673" y="436"/>
                  <a:pt x="699" y="447"/>
                  <a:pt x="704" y="464"/>
                </a:cubicBezTo>
                <a:cubicBezTo>
                  <a:pt x="709" y="481"/>
                  <a:pt x="690" y="513"/>
                  <a:pt x="694" y="530"/>
                </a:cubicBezTo>
                <a:cubicBezTo>
                  <a:pt x="698" y="547"/>
                  <a:pt x="720" y="550"/>
                  <a:pt x="730" y="568"/>
                </a:cubicBezTo>
                <a:cubicBezTo>
                  <a:pt x="740" y="586"/>
                  <a:pt x="748" y="616"/>
                  <a:pt x="756" y="638"/>
                </a:cubicBezTo>
                <a:cubicBezTo>
                  <a:pt x="764" y="660"/>
                  <a:pt x="799" y="673"/>
                  <a:pt x="778" y="698"/>
                </a:cubicBezTo>
                <a:lnTo>
                  <a:pt x="632" y="786"/>
                </a:lnTo>
                <a:cubicBezTo>
                  <a:pt x="616" y="812"/>
                  <a:pt x="669" y="834"/>
                  <a:pt x="684" y="854"/>
                </a:cubicBezTo>
                <a:cubicBezTo>
                  <a:pt x="699" y="874"/>
                  <a:pt x="714" y="891"/>
                  <a:pt x="722" y="908"/>
                </a:cubicBezTo>
                <a:lnTo>
                  <a:pt x="730" y="956"/>
                </a:lnTo>
                <a:lnTo>
                  <a:pt x="708" y="960"/>
                </a:lnTo>
                <a:cubicBezTo>
                  <a:pt x="698" y="956"/>
                  <a:pt x="681" y="939"/>
                  <a:pt x="670" y="932"/>
                </a:cubicBezTo>
                <a:cubicBezTo>
                  <a:pt x="659" y="925"/>
                  <a:pt x="651" y="925"/>
                  <a:pt x="642" y="918"/>
                </a:cubicBezTo>
                <a:cubicBezTo>
                  <a:pt x="633" y="911"/>
                  <a:pt x="627" y="895"/>
                  <a:pt x="616" y="892"/>
                </a:cubicBezTo>
                <a:cubicBezTo>
                  <a:pt x="605" y="889"/>
                  <a:pt x="590" y="904"/>
                  <a:pt x="578" y="902"/>
                </a:cubicBezTo>
                <a:cubicBezTo>
                  <a:pt x="566" y="900"/>
                  <a:pt x="556" y="883"/>
                  <a:pt x="546" y="880"/>
                </a:cubicBezTo>
                <a:cubicBezTo>
                  <a:pt x="536" y="877"/>
                  <a:pt x="530" y="885"/>
                  <a:pt x="518" y="886"/>
                </a:cubicBezTo>
                <a:cubicBezTo>
                  <a:pt x="506" y="887"/>
                  <a:pt x="487" y="879"/>
                  <a:pt x="472" y="886"/>
                </a:cubicBezTo>
                <a:cubicBezTo>
                  <a:pt x="457" y="893"/>
                  <a:pt x="442" y="919"/>
                  <a:pt x="430" y="926"/>
                </a:cubicBezTo>
                <a:cubicBezTo>
                  <a:pt x="418" y="933"/>
                  <a:pt x="409" y="930"/>
                  <a:pt x="402" y="926"/>
                </a:cubicBezTo>
                <a:cubicBezTo>
                  <a:pt x="395" y="922"/>
                  <a:pt x="388" y="914"/>
                  <a:pt x="384" y="904"/>
                </a:cubicBezTo>
                <a:cubicBezTo>
                  <a:pt x="380" y="894"/>
                  <a:pt x="387" y="873"/>
                  <a:pt x="380" y="864"/>
                </a:cubicBezTo>
                <a:cubicBezTo>
                  <a:pt x="373" y="855"/>
                  <a:pt x="354" y="857"/>
                  <a:pt x="342" y="850"/>
                </a:cubicBezTo>
                <a:cubicBezTo>
                  <a:pt x="330" y="843"/>
                  <a:pt x="324" y="831"/>
                  <a:pt x="306" y="822"/>
                </a:cubicBezTo>
                <a:cubicBezTo>
                  <a:pt x="288" y="813"/>
                  <a:pt x="247" y="806"/>
                  <a:pt x="232" y="798"/>
                </a:cubicBezTo>
                <a:cubicBezTo>
                  <a:pt x="217" y="790"/>
                  <a:pt x="206" y="786"/>
                  <a:pt x="214" y="774"/>
                </a:cubicBezTo>
                <a:cubicBezTo>
                  <a:pt x="222" y="762"/>
                  <a:pt x="271" y="744"/>
                  <a:pt x="280" y="726"/>
                </a:cubicBezTo>
                <a:cubicBezTo>
                  <a:pt x="289" y="708"/>
                  <a:pt x="273" y="683"/>
                  <a:pt x="270" y="664"/>
                </a:cubicBezTo>
                <a:cubicBezTo>
                  <a:pt x="267" y="645"/>
                  <a:pt x="275" y="621"/>
                  <a:pt x="264" y="610"/>
                </a:cubicBezTo>
                <a:cubicBezTo>
                  <a:pt x="253" y="599"/>
                  <a:pt x="215" y="607"/>
                  <a:pt x="202" y="596"/>
                </a:cubicBezTo>
                <a:cubicBezTo>
                  <a:pt x="189" y="585"/>
                  <a:pt x="198" y="556"/>
                  <a:pt x="188" y="546"/>
                </a:cubicBezTo>
                <a:cubicBezTo>
                  <a:pt x="178" y="536"/>
                  <a:pt x="153" y="551"/>
                  <a:pt x="142" y="538"/>
                </a:cubicBezTo>
                <a:cubicBezTo>
                  <a:pt x="131" y="525"/>
                  <a:pt x="139" y="483"/>
                  <a:pt x="122" y="468"/>
                </a:cubicBezTo>
                <a:cubicBezTo>
                  <a:pt x="105" y="453"/>
                  <a:pt x="60" y="460"/>
                  <a:pt x="40" y="450"/>
                </a:cubicBezTo>
                <a:cubicBezTo>
                  <a:pt x="20" y="440"/>
                  <a:pt x="8" y="426"/>
                  <a:pt x="4" y="408"/>
                </a:cubicBezTo>
                <a:cubicBezTo>
                  <a:pt x="0" y="390"/>
                  <a:pt x="11" y="364"/>
                  <a:pt x="18" y="344"/>
                </a:cubicBezTo>
                <a:cubicBezTo>
                  <a:pt x="25" y="324"/>
                  <a:pt x="32" y="302"/>
                  <a:pt x="48" y="288"/>
                </a:cubicBezTo>
                <a:cubicBezTo>
                  <a:pt x="64" y="274"/>
                  <a:pt x="102" y="270"/>
                  <a:pt x="116" y="260"/>
                </a:cubicBezTo>
                <a:cubicBezTo>
                  <a:pt x="130" y="250"/>
                  <a:pt x="129" y="242"/>
                  <a:pt x="132" y="228"/>
                </a:cubicBezTo>
                <a:cubicBezTo>
                  <a:pt x="135" y="214"/>
                  <a:pt x="140" y="192"/>
                  <a:pt x="136" y="176"/>
                </a:cubicBezTo>
                <a:cubicBezTo>
                  <a:pt x="132" y="160"/>
                  <a:pt x="110" y="148"/>
                  <a:pt x="110" y="134"/>
                </a:cubicBezTo>
                <a:cubicBezTo>
                  <a:pt x="110" y="120"/>
                  <a:pt x="123" y="96"/>
                  <a:pt x="134" y="92"/>
                </a:cubicBezTo>
                <a:cubicBezTo>
                  <a:pt x="145" y="88"/>
                  <a:pt x="169" y="115"/>
                  <a:pt x="178" y="108"/>
                </a:cubicBezTo>
                <a:cubicBezTo>
                  <a:pt x="187" y="101"/>
                  <a:pt x="181" y="68"/>
                  <a:pt x="186" y="50"/>
                </a:cubicBezTo>
                <a:cubicBezTo>
                  <a:pt x="191" y="32"/>
                  <a:pt x="202" y="1"/>
                  <a:pt x="207" y="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07" name="Freeform 39"/>
          <p:cNvSpPr>
            <a:spLocks/>
          </p:cNvSpPr>
          <p:nvPr/>
        </p:nvSpPr>
        <p:spPr bwMode="auto">
          <a:xfrm>
            <a:off x="5717382" y="2193131"/>
            <a:ext cx="1410891" cy="1447800"/>
          </a:xfrm>
          <a:custGeom>
            <a:avLst/>
            <a:gdLst>
              <a:gd name="T0" fmla="*/ 332660676 w 1185"/>
              <a:gd name="T1" fmla="*/ 448587831 h 1216"/>
              <a:gd name="T2" fmla="*/ 514111998 w 1185"/>
              <a:gd name="T3" fmla="*/ 498990936 h 1216"/>
              <a:gd name="T4" fmla="*/ 579636051 w 1185"/>
              <a:gd name="T5" fmla="*/ 403224937 h 1216"/>
              <a:gd name="T6" fmla="*/ 680442286 w 1185"/>
              <a:gd name="T7" fmla="*/ 166330295 h 1216"/>
              <a:gd name="T8" fmla="*/ 887095267 w 1185"/>
              <a:gd name="T9" fmla="*/ 100806234 h 1216"/>
              <a:gd name="T10" fmla="*/ 1209675220 w 1185"/>
              <a:gd name="T11" fmla="*/ 287297796 h 1216"/>
              <a:gd name="T12" fmla="*/ 1093748049 w 1185"/>
              <a:gd name="T13" fmla="*/ 438507210 h 1216"/>
              <a:gd name="T14" fmla="*/ 1255038026 w 1185"/>
              <a:gd name="T15" fmla="*/ 423386278 h 1216"/>
              <a:gd name="T16" fmla="*/ 1441529561 w 1185"/>
              <a:gd name="T17" fmla="*/ 372983074 h 1216"/>
              <a:gd name="T18" fmla="*/ 1602819537 w 1185"/>
              <a:gd name="T19" fmla="*/ 309978400 h 1216"/>
              <a:gd name="T20" fmla="*/ 1731348678 w 1185"/>
              <a:gd name="T21" fmla="*/ 423386278 h 1216"/>
              <a:gd name="T22" fmla="*/ 1842235537 w 1185"/>
              <a:gd name="T23" fmla="*/ 496469987 h 1216"/>
              <a:gd name="T24" fmla="*/ 1791832419 w 1185"/>
              <a:gd name="T25" fmla="*/ 564514972 h 1216"/>
              <a:gd name="T26" fmla="*/ 2076609240 w 1185"/>
              <a:gd name="T27" fmla="*/ 448587831 h 1216"/>
              <a:gd name="T28" fmla="*/ 2147483647 w 1185"/>
              <a:gd name="T29" fmla="*/ 186491537 h 1216"/>
              <a:gd name="T30" fmla="*/ 2147483647 w 1185"/>
              <a:gd name="T31" fmla="*/ 443547520 h 1216"/>
              <a:gd name="T32" fmla="*/ 2147483647 w 1185"/>
              <a:gd name="T33" fmla="*/ 519152177 h 1216"/>
              <a:gd name="T34" fmla="*/ 2147483647 w 1185"/>
              <a:gd name="T35" fmla="*/ 947578766 h 1216"/>
              <a:gd name="T36" fmla="*/ 2147483647 w 1185"/>
              <a:gd name="T37" fmla="*/ 1406247020 h 1216"/>
              <a:gd name="T38" fmla="*/ 2147483647 w 1185"/>
              <a:gd name="T39" fmla="*/ 1713706356 h 1216"/>
              <a:gd name="T40" fmla="*/ 2147483647 w 1185"/>
              <a:gd name="T41" fmla="*/ 1890117222 h 1216"/>
              <a:gd name="T42" fmla="*/ 2147483647 w 1185"/>
              <a:gd name="T43" fmla="*/ 2142132746 h 1216"/>
              <a:gd name="T44" fmla="*/ 2147483647 w 1185"/>
              <a:gd name="T45" fmla="*/ 2016124984 h 1216"/>
              <a:gd name="T46" fmla="*/ 2147483647 w 1185"/>
              <a:gd name="T47" fmla="*/ 1955641258 h 1216"/>
              <a:gd name="T48" fmla="*/ 2147483647 w 1185"/>
              <a:gd name="T49" fmla="*/ 1804431944 h 1216"/>
              <a:gd name="T50" fmla="*/ 2071568928 w 1185"/>
              <a:gd name="T51" fmla="*/ 1718746666 h 1216"/>
              <a:gd name="T52" fmla="*/ 1789311470 w 1185"/>
              <a:gd name="T53" fmla="*/ 1748988529 h 1216"/>
              <a:gd name="T54" fmla="*/ 1628021096 w 1185"/>
              <a:gd name="T55" fmla="*/ 1829633497 h 1216"/>
              <a:gd name="T56" fmla="*/ 1376005508 w 1185"/>
              <a:gd name="T57" fmla="*/ 1864915670 h 1216"/>
              <a:gd name="T58" fmla="*/ 1169352726 w 1185"/>
              <a:gd name="T59" fmla="*/ 1940520327 h 1216"/>
              <a:gd name="T60" fmla="*/ 1285279896 w 1185"/>
              <a:gd name="T61" fmla="*/ 2147483647 h 1216"/>
              <a:gd name="T62" fmla="*/ 1557456732 w 1185"/>
              <a:gd name="T63" fmla="*/ 2147483647 h 1216"/>
              <a:gd name="T64" fmla="*/ 1421368314 w 1185"/>
              <a:gd name="T65" fmla="*/ 2147483647 h 1216"/>
              <a:gd name="T66" fmla="*/ 1386086132 w 1185"/>
              <a:gd name="T67" fmla="*/ 2147483647 h 1216"/>
              <a:gd name="T68" fmla="*/ 1219755843 w 1185"/>
              <a:gd name="T69" fmla="*/ 2147483647 h 1216"/>
              <a:gd name="T70" fmla="*/ 1018143373 w 1185"/>
              <a:gd name="T71" fmla="*/ 2147483647 h 1216"/>
              <a:gd name="T72" fmla="*/ 632560118 w 1185"/>
              <a:gd name="T73" fmla="*/ 2147483647 h 1216"/>
              <a:gd name="T74" fmla="*/ 443547634 w 1185"/>
              <a:gd name="T75" fmla="*/ 2147483647 h 1216"/>
              <a:gd name="T76" fmla="*/ 171370650 w 1185"/>
              <a:gd name="T77" fmla="*/ 2147483647 h 1216"/>
              <a:gd name="T78" fmla="*/ 443547634 w 1185"/>
              <a:gd name="T79" fmla="*/ 2101810262 h 1216"/>
              <a:gd name="T80" fmla="*/ 0 w 1185"/>
              <a:gd name="T81" fmla="*/ 1083667149 h 1216"/>
              <a:gd name="T82" fmla="*/ 35282195 w 1185"/>
              <a:gd name="T83" fmla="*/ 816530496 h 1216"/>
              <a:gd name="T84" fmla="*/ 216733505 w 1185"/>
              <a:gd name="T85" fmla="*/ 604837456 h 121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85"/>
              <a:gd name="T130" fmla="*/ 0 h 1216"/>
              <a:gd name="T131" fmla="*/ 1185 w 1185"/>
              <a:gd name="T132" fmla="*/ 1216 h 121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85" h="1216">
                <a:moveTo>
                  <a:pt x="76" y="210"/>
                </a:moveTo>
                <a:cubicBezTo>
                  <a:pt x="82" y="199"/>
                  <a:pt x="105" y="179"/>
                  <a:pt x="114" y="174"/>
                </a:cubicBezTo>
                <a:cubicBezTo>
                  <a:pt x="123" y="169"/>
                  <a:pt x="125" y="178"/>
                  <a:pt x="132" y="178"/>
                </a:cubicBezTo>
                <a:cubicBezTo>
                  <a:pt x="139" y="178"/>
                  <a:pt x="147" y="166"/>
                  <a:pt x="156" y="172"/>
                </a:cubicBezTo>
                <a:cubicBezTo>
                  <a:pt x="165" y="178"/>
                  <a:pt x="176" y="208"/>
                  <a:pt x="184" y="212"/>
                </a:cubicBezTo>
                <a:cubicBezTo>
                  <a:pt x="192" y="216"/>
                  <a:pt x="199" y="199"/>
                  <a:pt x="204" y="198"/>
                </a:cubicBezTo>
                <a:cubicBezTo>
                  <a:pt x="209" y="197"/>
                  <a:pt x="215" y="211"/>
                  <a:pt x="216" y="208"/>
                </a:cubicBezTo>
                <a:cubicBezTo>
                  <a:pt x="217" y="205"/>
                  <a:pt x="206" y="186"/>
                  <a:pt x="208" y="178"/>
                </a:cubicBezTo>
                <a:cubicBezTo>
                  <a:pt x="210" y="170"/>
                  <a:pt x="223" y="163"/>
                  <a:pt x="230" y="160"/>
                </a:cubicBezTo>
                <a:cubicBezTo>
                  <a:pt x="237" y="157"/>
                  <a:pt x="246" y="167"/>
                  <a:pt x="250" y="160"/>
                </a:cubicBezTo>
                <a:cubicBezTo>
                  <a:pt x="254" y="153"/>
                  <a:pt x="249" y="136"/>
                  <a:pt x="252" y="120"/>
                </a:cubicBezTo>
                <a:cubicBezTo>
                  <a:pt x="255" y="104"/>
                  <a:pt x="268" y="80"/>
                  <a:pt x="270" y="66"/>
                </a:cubicBezTo>
                <a:cubicBezTo>
                  <a:pt x="272" y="52"/>
                  <a:pt x="262" y="49"/>
                  <a:pt x="262" y="38"/>
                </a:cubicBezTo>
                <a:cubicBezTo>
                  <a:pt x="262" y="27"/>
                  <a:pt x="255" y="0"/>
                  <a:pt x="270" y="0"/>
                </a:cubicBezTo>
                <a:lnTo>
                  <a:pt x="352" y="40"/>
                </a:lnTo>
                <a:cubicBezTo>
                  <a:pt x="373" y="55"/>
                  <a:pt x="380" y="81"/>
                  <a:pt x="394" y="90"/>
                </a:cubicBezTo>
                <a:cubicBezTo>
                  <a:pt x="408" y="99"/>
                  <a:pt x="424" y="90"/>
                  <a:pt x="438" y="94"/>
                </a:cubicBezTo>
                <a:cubicBezTo>
                  <a:pt x="452" y="98"/>
                  <a:pt x="474" y="106"/>
                  <a:pt x="480" y="114"/>
                </a:cubicBezTo>
                <a:cubicBezTo>
                  <a:pt x="486" y="122"/>
                  <a:pt x="478" y="137"/>
                  <a:pt x="472" y="144"/>
                </a:cubicBezTo>
                <a:cubicBezTo>
                  <a:pt x="466" y="151"/>
                  <a:pt x="450" y="151"/>
                  <a:pt x="444" y="156"/>
                </a:cubicBezTo>
                <a:cubicBezTo>
                  <a:pt x="438" y="161"/>
                  <a:pt x="432" y="170"/>
                  <a:pt x="434" y="174"/>
                </a:cubicBezTo>
                <a:cubicBezTo>
                  <a:pt x="436" y="178"/>
                  <a:pt x="448" y="181"/>
                  <a:pt x="454" y="180"/>
                </a:cubicBezTo>
                <a:cubicBezTo>
                  <a:pt x="460" y="179"/>
                  <a:pt x="463" y="170"/>
                  <a:pt x="470" y="168"/>
                </a:cubicBezTo>
                <a:cubicBezTo>
                  <a:pt x="477" y="166"/>
                  <a:pt x="489" y="172"/>
                  <a:pt x="498" y="168"/>
                </a:cubicBezTo>
                <a:cubicBezTo>
                  <a:pt x="507" y="164"/>
                  <a:pt x="516" y="148"/>
                  <a:pt x="524" y="146"/>
                </a:cubicBezTo>
                <a:cubicBezTo>
                  <a:pt x="532" y="144"/>
                  <a:pt x="540" y="156"/>
                  <a:pt x="548" y="156"/>
                </a:cubicBezTo>
                <a:cubicBezTo>
                  <a:pt x="556" y="156"/>
                  <a:pt x="568" y="153"/>
                  <a:pt x="572" y="148"/>
                </a:cubicBezTo>
                <a:cubicBezTo>
                  <a:pt x="576" y="143"/>
                  <a:pt x="567" y="130"/>
                  <a:pt x="574" y="124"/>
                </a:cubicBezTo>
                <a:cubicBezTo>
                  <a:pt x="581" y="118"/>
                  <a:pt x="604" y="112"/>
                  <a:pt x="614" y="112"/>
                </a:cubicBezTo>
                <a:cubicBezTo>
                  <a:pt x="624" y="112"/>
                  <a:pt x="632" y="119"/>
                  <a:pt x="636" y="123"/>
                </a:cubicBezTo>
                <a:cubicBezTo>
                  <a:pt x="640" y="127"/>
                  <a:pt x="631" y="132"/>
                  <a:pt x="635" y="138"/>
                </a:cubicBezTo>
                <a:cubicBezTo>
                  <a:pt x="639" y="144"/>
                  <a:pt x="651" y="154"/>
                  <a:pt x="660" y="159"/>
                </a:cubicBezTo>
                <a:cubicBezTo>
                  <a:pt x="669" y="164"/>
                  <a:pt x="679" y="165"/>
                  <a:pt x="687" y="168"/>
                </a:cubicBezTo>
                <a:cubicBezTo>
                  <a:pt x="695" y="171"/>
                  <a:pt x="703" y="178"/>
                  <a:pt x="710" y="179"/>
                </a:cubicBezTo>
                <a:cubicBezTo>
                  <a:pt x="717" y="180"/>
                  <a:pt x="724" y="174"/>
                  <a:pt x="728" y="177"/>
                </a:cubicBezTo>
                <a:cubicBezTo>
                  <a:pt x="732" y="180"/>
                  <a:pt x="728" y="191"/>
                  <a:pt x="731" y="197"/>
                </a:cubicBezTo>
                <a:cubicBezTo>
                  <a:pt x="734" y="203"/>
                  <a:pt x="742" y="207"/>
                  <a:pt x="744" y="212"/>
                </a:cubicBezTo>
                <a:cubicBezTo>
                  <a:pt x="746" y="217"/>
                  <a:pt x="749" y="225"/>
                  <a:pt x="744" y="227"/>
                </a:cubicBezTo>
                <a:cubicBezTo>
                  <a:pt x="739" y="229"/>
                  <a:pt x="709" y="221"/>
                  <a:pt x="711" y="224"/>
                </a:cubicBezTo>
                <a:cubicBezTo>
                  <a:pt x="713" y="227"/>
                  <a:pt x="744" y="250"/>
                  <a:pt x="758" y="246"/>
                </a:cubicBezTo>
                <a:cubicBezTo>
                  <a:pt x="772" y="242"/>
                  <a:pt x="783" y="211"/>
                  <a:pt x="794" y="200"/>
                </a:cubicBezTo>
                <a:cubicBezTo>
                  <a:pt x="805" y="189"/>
                  <a:pt x="805" y="185"/>
                  <a:pt x="824" y="178"/>
                </a:cubicBezTo>
                <a:cubicBezTo>
                  <a:pt x="843" y="171"/>
                  <a:pt x="887" y="173"/>
                  <a:pt x="912" y="160"/>
                </a:cubicBezTo>
                <a:cubicBezTo>
                  <a:pt x="937" y="147"/>
                  <a:pt x="953" y="112"/>
                  <a:pt x="976" y="98"/>
                </a:cubicBezTo>
                <a:cubicBezTo>
                  <a:pt x="999" y="84"/>
                  <a:pt x="1029" y="77"/>
                  <a:pt x="1052" y="74"/>
                </a:cubicBezTo>
                <a:cubicBezTo>
                  <a:pt x="1075" y="71"/>
                  <a:pt x="1106" y="69"/>
                  <a:pt x="1112" y="78"/>
                </a:cubicBezTo>
                <a:lnTo>
                  <a:pt x="1086" y="126"/>
                </a:lnTo>
                <a:cubicBezTo>
                  <a:pt x="1082" y="142"/>
                  <a:pt x="1088" y="165"/>
                  <a:pt x="1086" y="176"/>
                </a:cubicBezTo>
                <a:cubicBezTo>
                  <a:pt x="1084" y="187"/>
                  <a:pt x="1080" y="190"/>
                  <a:pt x="1072" y="190"/>
                </a:cubicBezTo>
                <a:cubicBezTo>
                  <a:pt x="1064" y="190"/>
                  <a:pt x="1045" y="173"/>
                  <a:pt x="1036" y="176"/>
                </a:cubicBezTo>
                <a:cubicBezTo>
                  <a:pt x="1027" y="179"/>
                  <a:pt x="1016" y="190"/>
                  <a:pt x="1016" y="206"/>
                </a:cubicBezTo>
                <a:cubicBezTo>
                  <a:pt x="1016" y="222"/>
                  <a:pt x="1037" y="250"/>
                  <a:pt x="1038" y="272"/>
                </a:cubicBezTo>
                <a:cubicBezTo>
                  <a:pt x="1039" y="294"/>
                  <a:pt x="1039" y="319"/>
                  <a:pt x="1024" y="336"/>
                </a:cubicBezTo>
                <a:cubicBezTo>
                  <a:pt x="1009" y="353"/>
                  <a:pt x="966" y="355"/>
                  <a:pt x="946" y="376"/>
                </a:cubicBezTo>
                <a:cubicBezTo>
                  <a:pt x="926" y="397"/>
                  <a:pt x="909" y="437"/>
                  <a:pt x="906" y="462"/>
                </a:cubicBezTo>
                <a:cubicBezTo>
                  <a:pt x="903" y="487"/>
                  <a:pt x="906" y="510"/>
                  <a:pt x="926" y="526"/>
                </a:cubicBezTo>
                <a:cubicBezTo>
                  <a:pt x="946" y="542"/>
                  <a:pt x="1005" y="542"/>
                  <a:pt x="1024" y="558"/>
                </a:cubicBezTo>
                <a:cubicBezTo>
                  <a:pt x="1043" y="574"/>
                  <a:pt x="1030" y="608"/>
                  <a:pt x="1040" y="620"/>
                </a:cubicBezTo>
                <a:cubicBezTo>
                  <a:pt x="1050" y="632"/>
                  <a:pt x="1076" y="618"/>
                  <a:pt x="1086" y="628"/>
                </a:cubicBezTo>
                <a:cubicBezTo>
                  <a:pt x="1096" y="638"/>
                  <a:pt x="1087" y="671"/>
                  <a:pt x="1098" y="680"/>
                </a:cubicBezTo>
                <a:cubicBezTo>
                  <a:pt x="1109" y="689"/>
                  <a:pt x="1140" y="676"/>
                  <a:pt x="1152" y="680"/>
                </a:cubicBezTo>
                <a:cubicBezTo>
                  <a:pt x="1164" y="684"/>
                  <a:pt x="1165" y="690"/>
                  <a:pt x="1168" y="702"/>
                </a:cubicBezTo>
                <a:cubicBezTo>
                  <a:pt x="1171" y="714"/>
                  <a:pt x="1167" y="736"/>
                  <a:pt x="1170" y="750"/>
                </a:cubicBezTo>
                <a:cubicBezTo>
                  <a:pt x="1173" y="764"/>
                  <a:pt x="1185" y="772"/>
                  <a:pt x="1184" y="784"/>
                </a:cubicBezTo>
                <a:cubicBezTo>
                  <a:pt x="1183" y="796"/>
                  <a:pt x="1177" y="811"/>
                  <a:pt x="1166" y="822"/>
                </a:cubicBezTo>
                <a:cubicBezTo>
                  <a:pt x="1155" y="833"/>
                  <a:pt x="1133" y="848"/>
                  <a:pt x="1116" y="850"/>
                </a:cubicBezTo>
                <a:lnTo>
                  <a:pt x="1066" y="834"/>
                </a:lnTo>
                <a:cubicBezTo>
                  <a:pt x="1054" y="829"/>
                  <a:pt x="1049" y="826"/>
                  <a:pt x="1046" y="820"/>
                </a:cubicBezTo>
                <a:cubicBezTo>
                  <a:pt x="1043" y="814"/>
                  <a:pt x="1053" y="807"/>
                  <a:pt x="1050" y="800"/>
                </a:cubicBezTo>
                <a:cubicBezTo>
                  <a:pt x="1047" y="793"/>
                  <a:pt x="1035" y="780"/>
                  <a:pt x="1026" y="776"/>
                </a:cubicBezTo>
                <a:cubicBezTo>
                  <a:pt x="1017" y="772"/>
                  <a:pt x="1007" y="778"/>
                  <a:pt x="996" y="778"/>
                </a:cubicBezTo>
                <a:cubicBezTo>
                  <a:pt x="985" y="778"/>
                  <a:pt x="972" y="774"/>
                  <a:pt x="962" y="776"/>
                </a:cubicBezTo>
                <a:cubicBezTo>
                  <a:pt x="952" y="778"/>
                  <a:pt x="942" y="794"/>
                  <a:pt x="936" y="790"/>
                </a:cubicBezTo>
                <a:cubicBezTo>
                  <a:pt x="930" y="786"/>
                  <a:pt x="933" y="764"/>
                  <a:pt x="928" y="752"/>
                </a:cubicBezTo>
                <a:cubicBezTo>
                  <a:pt x="923" y="740"/>
                  <a:pt x="914" y="724"/>
                  <a:pt x="906" y="716"/>
                </a:cubicBezTo>
                <a:cubicBezTo>
                  <a:pt x="898" y="708"/>
                  <a:pt x="891" y="704"/>
                  <a:pt x="882" y="702"/>
                </a:cubicBezTo>
                <a:cubicBezTo>
                  <a:pt x="873" y="700"/>
                  <a:pt x="864" y="707"/>
                  <a:pt x="854" y="704"/>
                </a:cubicBezTo>
                <a:cubicBezTo>
                  <a:pt x="844" y="701"/>
                  <a:pt x="831" y="683"/>
                  <a:pt x="822" y="682"/>
                </a:cubicBezTo>
                <a:cubicBezTo>
                  <a:pt x="813" y="681"/>
                  <a:pt x="812" y="698"/>
                  <a:pt x="798" y="696"/>
                </a:cubicBezTo>
                <a:cubicBezTo>
                  <a:pt x="784" y="694"/>
                  <a:pt x="751" y="670"/>
                  <a:pt x="736" y="670"/>
                </a:cubicBezTo>
                <a:cubicBezTo>
                  <a:pt x="721" y="670"/>
                  <a:pt x="718" y="689"/>
                  <a:pt x="710" y="694"/>
                </a:cubicBezTo>
                <a:cubicBezTo>
                  <a:pt x="702" y="699"/>
                  <a:pt x="698" y="695"/>
                  <a:pt x="690" y="698"/>
                </a:cubicBezTo>
                <a:cubicBezTo>
                  <a:pt x="682" y="701"/>
                  <a:pt x="669" y="705"/>
                  <a:pt x="662" y="710"/>
                </a:cubicBezTo>
                <a:cubicBezTo>
                  <a:pt x="655" y="715"/>
                  <a:pt x="654" y="724"/>
                  <a:pt x="646" y="726"/>
                </a:cubicBezTo>
                <a:cubicBezTo>
                  <a:pt x="638" y="728"/>
                  <a:pt x="625" y="721"/>
                  <a:pt x="614" y="724"/>
                </a:cubicBezTo>
                <a:cubicBezTo>
                  <a:pt x="603" y="727"/>
                  <a:pt x="589" y="743"/>
                  <a:pt x="578" y="746"/>
                </a:cubicBezTo>
                <a:cubicBezTo>
                  <a:pt x="567" y="749"/>
                  <a:pt x="556" y="739"/>
                  <a:pt x="546" y="740"/>
                </a:cubicBezTo>
                <a:cubicBezTo>
                  <a:pt x="536" y="741"/>
                  <a:pt x="531" y="751"/>
                  <a:pt x="520" y="752"/>
                </a:cubicBezTo>
                <a:cubicBezTo>
                  <a:pt x="509" y="753"/>
                  <a:pt x="487" y="745"/>
                  <a:pt x="478" y="748"/>
                </a:cubicBezTo>
                <a:cubicBezTo>
                  <a:pt x="469" y="751"/>
                  <a:pt x="465" y="763"/>
                  <a:pt x="464" y="770"/>
                </a:cubicBezTo>
                <a:cubicBezTo>
                  <a:pt x="463" y="777"/>
                  <a:pt x="467" y="782"/>
                  <a:pt x="474" y="790"/>
                </a:cubicBezTo>
                <a:cubicBezTo>
                  <a:pt x="481" y="798"/>
                  <a:pt x="498" y="809"/>
                  <a:pt x="504" y="820"/>
                </a:cubicBezTo>
                <a:cubicBezTo>
                  <a:pt x="510" y="831"/>
                  <a:pt x="503" y="844"/>
                  <a:pt x="510" y="858"/>
                </a:cubicBezTo>
                <a:cubicBezTo>
                  <a:pt x="517" y="872"/>
                  <a:pt x="537" y="889"/>
                  <a:pt x="544" y="902"/>
                </a:cubicBezTo>
                <a:cubicBezTo>
                  <a:pt x="551" y="915"/>
                  <a:pt x="540" y="924"/>
                  <a:pt x="552" y="936"/>
                </a:cubicBezTo>
                <a:cubicBezTo>
                  <a:pt x="564" y="948"/>
                  <a:pt x="606" y="961"/>
                  <a:pt x="618" y="976"/>
                </a:cubicBezTo>
                <a:lnTo>
                  <a:pt x="624" y="1026"/>
                </a:lnTo>
                <a:cubicBezTo>
                  <a:pt x="621" y="1035"/>
                  <a:pt x="610" y="1021"/>
                  <a:pt x="600" y="1028"/>
                </a:cubicBezTo>
                <a:cubicBezTo>
                  <a:pt x="590" y="1035"/>
                  <a:pt x="576" y="1059"/>
                  <a:pt x="564" y="1066"/>
                </a:cubicBezTo>
                <a:cubicBezTo>
                  <a:pt x="552" y="1073"/>
                  <a:pt x="534" y="1062"/>
                  <a:pt x="528" y="1072"/>
                </a:cubicBezTo>
                <a:cubicBezTo>
                  <a:pt x="522" y="1082"/>
                  <a:pt x="522" y="1114"/>
                  <a:pt x="526" y="1128"/>
                </a:cubicBezTo>
                <a:cubicBezTo>
                  <a:pt x="530" y="1142"/>
                  <a:pt x="546" y="1146"/>
                  <a:pt x="550" y="1158"/>
                </a:cubicBezTo>
                <a:cubicBezTo>
                  <a:pt x="554" y="1170"/>
                  <a:pt x="552" y="1193"/>
                  <a:pt x="548" y="1202"/>
                </a:cubicBezTo>
                <a:cubicBezTo>
                  <a:pt x="544" y="1211"/>
                  <a:pt x="535" y="1216"/>
                  <a:pt x="524" y="1210"/>
                </a:cubicBezTo>
                <a:cubicBezTo>
                  <a:pt x="513" y="1204"/>
                  <a:pt x="494" y="1173"/>
                  <a:pt x="484" y="1166"/>
                </a:cubicBezTo>
                <a:cubicBezTo>
                  <a:pt x="474" y="1159"/>
                  <a:pt x="477" y="1167"/>
                  <a:pt x="467" y="1169"/>
                </a:cubicBezTo>
                <a:cubicBezTo>
                  <a:pt x="457" y="1171"/>
                  <a:pt x="436" y="1178"/>
                  <a:pt x="426" y="1178"/>
                </a:cubicBezTo>
                <a:cubicBezTo>
                  <a:pt x="416" y="1178"/>
                  <a:pt x="418" y="1165"/>
                  <a:pt x="404" y="1170"/>
                </a:cubicBezTo>
                <a:cubicBezTo>
                  <a:pt x="390" y="1175"/>
                  <a:pt x="361" y="1207"/>
                  <a:pt x="342" y="1208"/>
                </a:cubicBezTo>
                <a:cubicBezTo>
                  <a:pt x="323" y="1209"/>
                  <a:pt x="307" y="1178"/>
                  <a:pt x="292" y="1178"/>
                </a:cubicBezTo>
                <a:cubicBezTo>
                  <a:pt x="277" y="1178"/>
                  <a:pt x="260" y="1203"/>
                  <a:pt x="251" y="1208"/>
                </a:cubicBezTo>
                <a:cubicBezTo>
                  <a:pt x="242" y="1213"/>
                  <a:pt x="247" y="1215"/>
                  <a:pt x="240" y="1208"/>
                </a:cubicBezTo>
                <a:cubicBezTo>
                  <a:pt x="233" y="1201"/>
                  <a:pt x="219" y="1174"/>
                  <a:pt x="208" y="1168"/>
                </a:cubicBezTo>
                <a:cubicBezTo>
                  <a:pt x="197" y="1162"/>
                  <a:pt x="189" y="1176"/>
                  <a:pt x="176" y="1174"/>
                </a:cubicBezTo>
                <a:cubicBezTo>
                  <a:pt x="163" y="1172"/>
                  <a:pt x="141" y="1162"/>
                  <a:pt x="130" y="1154"/>
                </a:cubicBezTo>
                <a:cubicBezTo>
                  <a:pt x="119" y="1146"/>
                  <a:pt x="118" y="1130"/>
                  <a:pt x="108" y="1128"/>
                </a:cubicBezTo>
                <a:cubicBezTo>
                  <a:pt x="98" y="1126"/>
                  <a:pt x="79" y="1141"/>
                  <a:pt x="68" y="1142"/>
                </a:cubicBezTo>
                <a:cubicBezTo>
                  <a:pt x="57" y="1143"/>
                  <a:pt x="42" y="1143"/>
                  <a:pt x="40" y="1134"/>
                </a:cubicBezTo>
                <a:lnTo>
                  <a:pt x="56" y="1086"/>
                </a:lnTo>
                <a:cubicBezTo>
                  <a:pt x="79" y="1036"/>
                  <a:pt x="166" y="902"/>
                  <a:pt x="176" y="834"/>
                </a:cubicBezTo>
                <a:cubicBezTo>
                  <a:pt x="186" y="766"/>
                  <a:pt x="143" y="742"/>
                  <a:pt x="116" y="680"/>
                </a:cubicBezTo>
                <a:cubicBezTo>
                  <a:pt x="89" y="618"/>
                  <a:pt x="33" y="504"/>
                  <a:pt x="14" y="462"/>
                </a:cubicBezTo>
                <a:lnTo>
                  <a:pt x="0" y="430"/>
                </a:lnTo>
                <a:cubicBezTo>
                  <a:pt x="5" y="418"/>
                  <a:pt x="40" y="405"/>
                  <a:pt x="42" y="392"/>
                </a:cubicBezTo>
                <a:cubicBezTo>
                  <a:pt x="44" y="379"/>
                  <a:pt x="17" y="363"/>
                  <a:pt x="12" y="352"/>
                </a:cubicBezTo>
                <a:cubicBezTo>
                  <a:pt x="7" y="341"/>
                  <a:pt x="7" y="329"/>
                  <a:pt x="14" y="324"/>
                </a:cubicBezTo>
                <a:cubicBezTo>
                  <a:pt x="21" y="319"/>
                  <a:pt x="46" y="330"/>
                  <a:pt x="54" y="324"/>
                </a:cubicBezTo>
                <a:cubicBezTo>
                  <a:pt x="62" y="318"/>
                  <a:pt x="57" y="302"/>
                  <a:pt x="62" y="288"/>
                </a:cubicBezTo>
                <a:cubicBezTo>
                  <a:pt x="67" y="274"/>
                  <a:pt x="84" y="253"/>
                  <a:pt x="86" y="240"/>
                </a:cubicBezTo>
                <a:cubicBezTo>
                  <a:pt x="88" y="227"/>
                  <a:pt x="78" y="216"/>
                  <a:pt x="76" y="21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08" name="Freeform 40"/>
          <p:cNvSpPr>
            <a:spLocks/>
          </p:cNvSpPr>
          <p:nvPr/>
        </p:nvSpPr>
        <p:spPr bwMode="auto">
          <a:xfrm>
            <a:off x="6984206" y="2145507"/>
            <a:ext cx="552450" cy="496491"/>
          </a:xfrm>
          <a:custGeom>
            <a:avLst/>
            <a:gdLst>
              <a:gd name="T0" fmla="*/ 710684074 w 464"/>
              <a:gd name="T1" fmla="*/ 30241901 h 417"/>
              <a:gd name="T2" fmla="*/ 559474739 w 464"/>
              <a:gd name="T3" fmla="*/ 252015841 h 417"/>
              <a:gd name="T4" fmla="*/ 504031316 w 464"/>
              <a:gd name="T5" fmla="*/ 252015841 h 417"/>
              <a:gd name="T6" fmla="*/ 433466959 w 464"/>
              <a:gd name="T7" fmla="*/ 282257730 h 417"/>
              <a:gd name="T8" fmla="*/ 418346026 w 464"/>
              <a:gd name="T9" fmla="*/ 403225286 h 417"/>
              <a:gd name="T10" fmla="*/ 312499392 w 464"/>
              <a:gd name="T11" fmla="*/ 498991367 h 417"/>
              <a:gd name="T12" fmla="*/ 257055969 w 464"/>
              <a:gd name="T13" fmla="*/ 589717034 h 417"/>
              <a:gd name="T14" fmla="*/ 186491563 w 464"/>
              <a:gd name="T15" fmla="*/ 529233256 h 417"/>
              <a:gd name="T16" fmla="*/ 126007829 w 464"/>
              <a:gd name="T17" fmla="*/ 488910737 h 417"/>
              <a:gd name="T18" fmla="*/ 65524070 w 464"/>
              <a:gd name="T19" fmla="*/ 564515460 h 417"/>
              <a:gd name="T20" fmla="*/ 65524070 w 464"/>
              <a:gd name="T21" fmla="*/ 640120182 h 417"/>
              <a:gd name="T22" fmla="*/ 126007829 w 464"/>
              <a:gd name="T23" fmla="*/ 791329627 h 417"/>
              <a:gd name="T24" fmla="*/ 10080625 w 464"/>
              <a:gd name="T25" fmla="*/ 957660215 h 417"/>
              <a:gd name="T26" fmla="*/ 60483759 w 464"/>
              <a:gd name="T27" fmla="*/ 1043345567 h 417"/>
              <a:gd name="T28" fmla="*/ 332660637 w 464"/>
              <a:gd name="T29" fmla="*/ 997982734 h 417"/>
              <a:gd name="T30" fmla="*/ 443547582 w 464"/>
              <a:gd name="T31" fmla="*/ 1038305252 h 417"/>
              <a:gd name="T32" fmla="*/ 554434428 w 464"/>
              <a:gd name="T33" fmla="*/ 977821474 h 417"/>
              <a:gd name="T34" fmla="*/ 710684074 w 464"/>
              <a:gd name="T35" fmla="*/ 952619900 h 417"/>
              <a:gd name="T36" fmla="*/ 786288742 w 464"/>
              <a:gd name="T37" fmla="*/ 856853918 h 417"/>
              <a:gd name="T38" fmla="*/ 902216097 w 464"/>
              <a:gd name="T39" fmla="*/ 882055492 h 417"/>
              <a:gd name="T40" fmla="*/ 1003022320 w 464"/>
              <a:gd name="T41" fmla="*/ 796369942 h 417"/>
              <a:gd name="T42" fmla="*/ 1093747922 w 464"/>
              <a:gd name="T43" fmla="*/ 796369942 h 417"/>
              <a:gd name="T44" fmla="*/ 1149191345 w 464"/>
              <a:gd name="T45" fmla="*/ 730845849 h 417"/>
              <a:gd name="T46" fmla="*/ 1149191345 w 464"/>
              <a:gd name="T47" fmla="*/ 655241127 h 417"/>
              <a:gd name="T48" fmla="*/ 1033264188 w 464"/>
              <a:gd name="T49" fmla="*/ 635079867 h 417"/>
              <a:gd name="T50" fmla="*/ 1123989789 w 464"/>
              <a:gd name="T51" fmla="*/ 473789793 h 417"/>
              <a:gd name="T52" fmla="*/ 1144151033 w 464"/>
              <a:gd name="T53" fmla="*/ 337701193 h 417"/>
              <a:gd name="T54" fmla="*/ 1048385121 w 464"/>
              <a:gd name="T55" fmla="*/ 252015841 h 417"/>
              <a:gd name="T56" fmla="*/ 942538586 w 464"/>
              <a:gd name="T57" fmla="*/ 257056156 h 417"/>
              <a:gd name="T58" fmla="*/ 796369364 w 464"/>
              <a:gd name="T59" fmla="*/ 196572328 h 417"/>
              <a:gd name="T60" fmla="*/ 776208119 w 464"/>
              <a:gd name="T61" fmla="*/ 85685377 h 417"/>
              <a:gd name="T62" fmla="*/ 756046875 w 464"/>
              <a:gd name="T63" fmla="*/ 35282216 h 417"/>
              <a:gd name="T64" fmla="*/ 710684074 w 464"/>
              <a:gd name="T65" fmla="*/ 30241901 h 4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4"/>
              <a:gd name="T100" fmla="*/ 0 h 417"/>
              <a:gd name="T101" fmla="*/ 464 w 464"/>
              <a:gd name="T102" fmla="*/ 417 h 4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4" h="417">
                <a:moveTo>
                  <a:pt x="282" y="12"/>
                </a:moveTo>
                <a:cubicBezTo>
                  <a:pt x="269" y="26"/>
                  <a:pt x="236" y="85"/>
                  <a:pt x="222" y="100"/>
                </a:cubicBezTo>
                <a:cubicBezTo>
                  <a:pt x="208" y="115"/>
                  <a:pt x="208" y="98"/>
                  <a:pt x="200" y="100"/>
                </a:cubicBezTo>
                <a:cubicBezTo>
                  <a:pt x="192" y="102"/>
                  <a:pt x="178" y="102"/>
                  <a:pt x="172" y="112"/>
                </a:cubicBezTo>
                <a:cubicBezTo>
                  <a:pt x="166" y="122"/>
                  <a:pt x="174" y="146"/>
                  <a:pt x="166" y="160"/>
                </a:cubicBezTo>
                <a:cubicBezTo>
                  <a:pt x="158" y="174"/>
                  <a:pt x="135" y="186"/>
                  <a:pt x="124" y="198"/>
                </a:cubicBezTo>
                <a:cubicBezTo>
                  <a:pt x="113" y="210"/>
                  <a:pt x="110" y="232"/>
                  <a:pt x="102" y="234"/>
                </a:cubicBezTo>
                <a:cubicBezTo>
                  <a:pt x="94" y="236"/>
                  <a:pt x="83" y="217"/>
                  <a:pt x="74" y="210"/>
                </a:cubicBezTo>
                <a:cubicBezTo>
                  <a:pt x="65" y="203"/>
                  <a:pt x="58" y="192"/>
                  <a:pt x="50" y="194"/>
                </a:cubicBezTo>
                <a:cubicBezTo>
                  <a:pt x="42" y="196"/>
                  <a:pt x="30" y="214"/>
                  <a:pt x="26" y="224"/>
                </a:cubicBezTo>
                <a:cubicBezTo>
                  <a:pt x="22" y="234"/>
                  <a:pt x="22" y="239"/>
                  <a:pt x="26" y="254"/>
                </a:cubicBezTo>
                <a:cubicBezTo>
                  <a:pt x="30" y="269"/>
                  <a:pt x="54" y="293"/>
                  <a:pt x="50" y="314"/>
                </a:cubicBezTo>
                <a:cubicBezTo>
                  <a:pt x="46" y="335"/>
                  <a:pt x="8" y="363"/>
                  <a:pt x="4" y="380"/>
                </a:cubicBezTo>
                <a:cubicBezTo>
                  <a:pt x="0" y="397"/>
                  <a:pt x="3" y="411"/>
                  <a:pt x="24" y="414"/>
                </a:cubicBezTo>
                <a:cubicBezTo>
                  <a:pt x="45" y="417"/>
                  <a:pt x="107" y="396"/>
                  <a:pt x="132" y="396"/>
                </a:cubicBezTo>
                <a:cubicBezTo>
                  <a:pt x="157" y="396"/>
                  <a:pt x="161" y="413"/>
                  <a:pt x="176" y="412"/>
                </a:cubicBezTo>
                <a:cubicBezTo>
                  <a:pt x="191" y="411"/>
                  <a:pt x="202" y="394"/>
                  <a:pt x="220" y="388"/>
                </a:cubicBezTo>
                <a:cubicBezTo>
                  <a:pt x="238" y="382"/>
                  <a:pt x="267" y="386"/>
                  <a:pt x="282" y="378"/>
                </a:cubicBezTo>
                <a:cubicBezTo>
                  <a:pt x="297" y="370"/>
                  <a:pt x="299" y="345"/>
                  <a:pt x="312" y="340"/>
                </a:cubicBezTo>
                <a:cubicBezTo>
                  <a:pt x="325" y="335"/>
                  <a:pt x="344" y="354"/>
                  <a:pt x="358" y="350"/>
                </a:cubicBezTo>
                <a:cubicBezTo>
                  <a:pt x="372" y="346"/>
                  <a:pt x="385" y="322"/>
                  <a:pt x="398" y="316"/>
                </a:cubicBezTo>
                <a:cubicBezTo>
                  <a:pt x="411" y="310"/>
                  <a:pt x="424" y="320"/>
                  <a:pt x="434" y="316"/>
                </a:cubicBezTo>
                <a:cubicBezTo>
                  <a:pt x="444" y="312"/>
                  <a:pt x="452" y="299"/>
                  <a:pt x="456" y="290"/>
                </a:cubicBezTo>
                <a:cubicBezTo>
                  <a:pt x="460" y="281"/>
                  <a:pt x="464" y="266"/>
                  <a:pt x="456" y="260"/>
                </a:cubicBezTo>
                <a:cubicBezTo>
                  <a:pt x="448" y="254"/>
                  <a:pt x="412" y="264"/>
                  <a:pt x="410" y="252"/>
                </a:cubicBezTo>
                <a:cubicBezTo>
                  <a:pt x="408" y="240"/>
                  <a:pt x="439" y="208"/>
                  <a:pt x="446" y="188"/>
                </a:cubicBezTo>
                <a:cubicBezTo>
                  <a:pt x="453" y="168"/>
                  <a:pt x="459" y="149"/>
                  <a:pt x="454" y="134"/>
                </a:cubicBezTo>
                <a:cubicBezTo>
                  <a:pt x="449" y="119"/>
                  <a:pt x="429" y="105"/>
                  <a:pt x="416" y="100"/>
                </a:cubicBezTo>
                <a:cubicBezTo>
                  <a:pt x="403" y="95"/>
                  <a:pt x="391" y="106"/>
                  <a:pt x="374" y="102"/>
                </a:cubicBezTo>
                <a:cubicBezTo>
                  <a:pt x="357" y="98"/>
                  <a:pt x="327" y="89"/>
                  <a:pt x="316" y="78"/>
                </a:cubicBezTo>
                <a:cubicBezTo>
                  <a:pt x="305" y="67"/>
                  <a:pt x="311" y="45"/>
                  <a:pt x="308" y="34"/>
                </a:cubicBezTo>
                <a:cubicBezTo>
                  <a:pt x="305" y="23"/>
                  <a:pt x="304" y="18"/>
                  <a:pt x="300" y="14"/>
                </a:cubicBezTo>
                <a:cubicBezTo>
                  <a:pt x="296" y="10"/>
                  <a:pt x="296" y="0"/>
                  <a:pt x="282" y="12"/>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09" name="Picture 41"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88857" y="2597946"/>
            <a:ext cx="333375" cy="19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43" descr="union-j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1063" y="2455069"/>
            <a:ext cx="328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Freeform 44"/>
          <p:cNvSpPr>
            <a:spLocks/>
          </p:cNvSpPr>
          <p:nvPr/>
        </p:nvSpPr>
        <p:spPr bwMode="auto">
          <a:xfrm>
            <a:off x="5579271" y="2707483"/>
            <a:ext cx="351235" cy="835819"/>
          </a:xfrm>
          <a:custGeom>
            <a:avLst/>
            <a:gdLst>
              <a:gd name="T0" fmla="*/ 287298100 w 295"/>
              <a:gd name="T1" fmla="*/ 0 h 702"/>
              <a:gd name="T2" fmla="*/ 496472098 w 295"/>
              <a:gd name="T3" fmla="*/ 430947561 h 702"/>
              <a:gd name="T4" fmla="*/ 561996203 w 295"/>
              <a:gd name="T5" fmla="*/ 572074674 h 702"/>
              <a:gd name="T6" fmla="*/ 637600940 w 295"/>
              <a:gd name="T7" fmla="*/ 723285584 h 702"/>
              <a:gd name="T8" fmla="*/ 698084730 w 295"/>
              <a:gd name="T9" fmla="*/ 821570850 h 702"/>
              <a:gd name="T10" fmla="*/ 740926620 w 295"/>
              <a:gd name="T11" fmla="*/ 932457885 h 702"/>
              <a:gd name="T12" fmla="*/ 713205677 w 295"/>
              <a:gd name="T13" fmla="*/ 1101307501 h 702"/>
              <a:gd name="T14" fmla="*/ 624999357 w 295"/>
              <a:gd name="T15" fmla="*/ 1300400570 h 702"/>
              <a:gd name="T16" fmla="*/ 458668936 w 295"/>
              <a:gd name="T17" fmla="*/ 1602819214 h 702"/>
              <a:gd name="T18" fmla="*/ 388104415 w 295"/>
              <a:gd name="T19" fmla="*/ 1769149866 h 702"/>
              <a:gd name="T20" fmla="*/ 257056205 w 295"/>
              <a:gd name="T21" fmla="*/ 1754028934 h 702"/>
              <a:gd name="T22" fmla="*/ 252015889 w 295"/>
              <a:gd name="T23" fmla="*/ 1441529271 h 702"/>
              <a:gd name="T24" fmla="*/ 352822205 w 295"/>
              <a:gd name="T25" fmla="*/ 1335682745 h 702"/>
              <a:gd name="T26" fmla="*/ 367943152 w 295"/>
              <a:gd name="T27" fmla="*/ 1249997462 h 702"/>
              <a:gd name="T28" fmla="*/ 408265679 w 295"/>
              <a:gd name="T29" fmla="*/ 1239916841 h 702"/>
              <a:gd name="T30" fmla="*/ 443547988 w 295"/>
              <a:gd name="T31" fmla="*/ 1199594355 h 702"/>
              <a:gd name="T32" fmla="*/ 493951146 w 295"/>
              <a:gd name="T33" fmla="*/ 1154231558 h 702"/>
              <a:gd name="T34" fmla="*/ 302419047 w 295"/>
              <a:gd name="T35" fmla="*/ 1073586586 h 702"/>
              <a:gd name="T36" fmla="*/ 50403170 w 295"/>
              <a:gd name="T37" fmla="*/ 977820682 h 702"/>
              <a:gd name="T38" fmla="*/ 105846681 w 295"/>
              <a:gd name="T39" fmla="*/ 846772602 h 702"/>
              <a:gd name="T40" fmla="*/ 20161269 w 295"/>
              <a:gd name="T41" fmla="*/ 640119663 h 702"/>
              <a:gd name="T42" fmla="*/ 95766025 w 295"/>
              <a:gd name="T43" fmla="*/ 468749098 h 702"/>
              <a:gd name="T44" fmla="*/ 40322539 w 295"/>
              <a:gd name="T45" fmla="*/ 438507233 h 702"/>
              <a:gd name="T46" fmla="*/ 10080635 w 295"/>
              <a:gd name="T47" fmla="*/ 403224959 h 702"/>
              <a:gd name="T48" fmla="*/ 100806341 w 295"/>
              <a:gd name="T49" fmla="*/ 267136569 h 702"/>
              <a:gd name="T50" fmla="*/ 95766025 w 295"/>
              <a:gd name="T51" fmla="*/ 30241877 h 702"/>
              <a:gd name="T52" fmla="*/ 216733678 w 295"/>
              <a:gd name="T53" fmla="*/ 40322498 h 702"/>
              <a:gd name="T54" fmla="*/ 287298100 w 295"/>
              <a:gd name="T55" fmla="*/ 0 h 70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95"/>
              <a:gd name="T85" fmla="*/ 0 h 702"/>
              <a:gd name="T86" fmla="*/ 295 w 295"/>
              <a:gd name="T87" fmla="*/ 702 h 70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95" h="702">
                <a:moveTo>
                  <a:pt x="114" y="0"/>
                </a:moveTo>
                <a:cubicBezTo>
                  <a:pt x="132" y="26"/>
                  <a:pt x="179" y="133"/>
                  <a:pt x="197" y="171"/>
                </a:cubicBezTo>
                <a:cubicBezTo>
                  <a:pt x="215" y="209"/>
                  <a:pt x="214" y="208"/>
                  <a:pt x="223" y="227"/>
                </a:cubicBezTo>
                <a:cubicBezTo>
                  <a:pt x="232" y="246"/>
                  <a:pt x="244" y="270"/>
                  <a:pt x="253" y="287"/>
                </a:cubicBezTo>
                <a:cubicBezTo>
                  <a:pt x="262" y="304"/>
                  <a:pt x="270" y="312"/>
                  <a:pt x="277" y="326"/>
                </a:cubicBezTo>
                <a:cubicBezTo>
                  <a:pt x="284" y="340"/>
                  <a:pt x="293" y="352"/>
                  <a:pt x="294" y="370"/>
                </a:cubicBezTo>
                <a:cubicBezTo>
                  <a:pt x="295" y="388"/>
                  <a:pt x="291" y="413"/>
                  <a:pt x="283" y="437"/>
                </a:cubicBezTo>
                <a:cubicBezTo>
                  <a:pt x="275" y="461"/>
                  <a:pt x="265" y="483"/>
                  <a:pt x="248" y="516"/>
                </a:cubicBezTo>
                <a:cubicBezTo>
                  <a:pt x="231" y="549"/>
                  <a:pt x="198" y="605"/>
                  <a:pt x="182" y="636"/>
                </a:cubicBezTo>
                <a:cubicBezTo>
                  <a:pt x="166" y="667"/>
                  <a:pt x="167" y="692"/>
                  <a:pt x="154" y="702"/>
                </a:cubicBezTo>
                <a:lnTo>
                  <a:pt x="102" y="696"/>
                </a:lnTo>
                <a:cubicBezTo>
                  <a:pt x="93" y="674"/>
                  <a:pt x="94" y="600"/>
                  <a:pt x="100" y="572"/>
                </a:cubicBezTo>
                <a:cubicBezTo>
                  <a:pt x="106" y="544"/>
                  <a:pt x="132" y="543"/>
                  <a:pt x="140" y="530"/>
                </a:cubicBezTo>
                <a:cubicBezTo>
                  <a:pt x="148" y="517"/>
                  <a:pt x="142" y="502"/>
                  <a:pt x="146" y="496"/>
                </a:cubicBezTo>
                <a:cubicBezTo>
                  <a:pt x="150" y="490"/>
                  <a:pt x="157" y="495"/>
                  <a:pt x="162" y="492"/>
                </a:cubicBezTo>
                <a:cubicBezTo>
                  <a:pt x="167" y="489"/>
                  <a:pt x="170" y="482"/>
                  <a:pt x="176" y="476"/>
                </a:cubicBezTo>
                <a:cubicBezTo>
                  <a:pt x="182" y="470"/>
                  <a:pt x="205" y="466"/>
                  <a:pt x="196" y="458"/>
                </a:cubicBezTo>
                <a:cubicBezTo>
                  <a:pt x="187" y="450"/>
                  <a:pt x="149" y="438"/>
                  <a:pt x="120" y="426"/>
                </a:cubicBezTo>
                <a:cubicBezTo>
                  <a:pt x="91" y="414"/>
                  <a:pt x="33" y="403"/>
                  <a:pt x="20" y="388"/>
                </a:cubicBezTo>
                <a:cubicBezTo>
                  <a:pt x="7" y="373"/>
                  <a:pt x="44" y="358"/>
                  <a:pt x="42" y="336"/>
                </a:cubicBezTo>
                <a:cubicBezTo>
                  <a:pt x="40" y="314"/>
                  <a:pt x="9" y="279"/>
                  <a:pt x="8" y="254"/>
                </a:cubicBezTo>
                <a:cubicBezTo>
                  <a:pt x="7" y="229"/>
                  <a:pt x="37" y="199"/>
                  <a:pt x="38" y="186"/>
                </a:cubicBezTo>
                <a:cubicBezTo>
                  <a:pt x="39" y="173"/>
                  <a:pt x="22" y="178"/>
                  <a:pt x="16" y="174"/>
                </a:cubicBezTo>
                <a:cubicBezTo>
                  <a:pt x="10" y="170"/>
                  <a:pt x="0" y="171"/>
                  <a:pt x="4" y="160"/>
                </a:cubicBezTo>
                <a:cubicBezTo>
                  <a:pt x="8" y="149"/>
                  <a:pt x="34" y="131"/>
                  <a:pt x="40" y="106"/>
                </a:cubicBezTo>
                <a:cubicBezTo>
                  <a:pt x="46" y="81"/>
                  <a:pt x="30" y="27"/>
                  <a:pt x="38" y="12"/>
                </a:cubicBezTo>
                <a:lnTo>
                  <a:pt x="86" y="16"/>
                </a:lnTo>
                <a:lnTo>
                  <a:pt x="114"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12" name="Freeform 45"/>
          <p:cNvSpPr>
            <a:spLocks/>
          </p:cNvSpPr>
          <p:nvPr/>
        </p:nvSpPr>
        <p:spPr bwMode="auto">
          <a:xfrm>
            <a:off x="5915026" y="3381375"/>
            <a:ext cx="953691" cy="471488"/>
          </a:xfrm>
          <a:custGeom>
            <a:avLst/>
            <a:gdLst>
              <a:gd name="T0" fmla="*/ 42843466 w 801"/>
              <a:gd name="T1" fmla="*/ 438507251 h 396"/>
              <a:gd name="T2" fmla="*/ 126007873 w 801"/>
              <a:gd name="T3" fmla="*/ 456149133 h 396"/>
              <a:gd name="T4" fmla="*/ 199093205 w 801"/>
              <a:gd name="T5" fmla="*/ 536792520 h 396"/>
              <a:gd name="T6" fmla="*/ 277217311 w 801"/>
              <a:gd name="T7" fmla="*/ 471270066 h 396"/>
              <a:gd name="T8" fmla="*/ 337701067 w 801"/>
              <a:gd name="T9" fmla="*/ 461189444 h 396"/>
              <a:gd name="T10" fmla="*/ 441028375 w 801"/>
              <a:gd name="T11" fmla="*/ 524192537 h 396"/>
              <a:gd name="T12" fmla="*/ 602318389 w 801"/>
              <a:gd name="T13" fmla="*/ 425907267 h 396"/>
              <a:gd name="T14" fmla="*/ 662802145 w 801"/>
              <a:gd name="T15" fmla="*/ 461189444 h 396"/>
              <a:gd name="T16" fmla="*/ 788809968 w 801"/>
              <a:gd name="T17" fmla="*/ 425907267 h 396"/>
              <a:gd name="T18" fmla="*/ 849293922 w 801"/>
              <a:gd name="T19" fmla="*/ 456149133 h 396"/>
              <a:gd name="T20" fmla="*/ 909777677 w 801"/>
              <a:gd name="T21" fmla="*/ 546873142 h 396"/>
              <a:gd name="T22" fmla="*/ 957659857 w 801"/>
              <a:gd name="T23" fmla="*/ 514111915 h 396"/>
              <a:gd name="T24" fmla="*/ 962700169 w 801"/>
              <a:gd name="T25" fmla="*/ 453628184 h 396"/>
              <a:gd name="T26" fmla="*/ 980342059 w 801"/>
              <a:gd name="T27" fmla="*/ 410786235 h 396"/>
              <a:gd name="T28" fmla="*/ 902216414 w 801"/>
              <a:gd name="T29" fmla="*/ 340221882 h 396"/>
              <a:gd name="T30" fmla="*/ 902216414 w 801"/>
              <a:gd name="T31" fmla="*/ 241935025 h 396"/>
              <a:gd name="T32" fmla="*/ 927417979 w 801"/>
              <a:gd name="T33" fmla="*/ 168851260 h 396"/>
              <a:gd name="T34" fmla="*/ 987901734 w 801"/>
              <a:gd name="T35" fmla="*/ 173891571 h 396"/>
              <a:gd name="T36" fmla="*/ 1113909558 w 801"/>
              <a:gd name="T37" fmla="*/ 75604689 h 396"/>
              <a:gd name="T38" fmla="*/ 1249998007 w 801"/>
              <a:gd name="T39" fmla="*/ 90725622 h 396"/>
              <a:gd name="T40" fmla="*/ 1302922087 w 801"/>
              <a:gd name="T41" fmla="*/ 151209378 h 396"/>
              <a:gd name="T42" fmla="*/ 1378526781 w 801"/>
              <a:gd name="T43" fmla="*/ 120967512 h 396"/>
              <a:gd name="T44" fmla="*/ 1514615231 w 801"/>
              <a:gd name="T45" fmla="*/ 168851260 h 396"/>
              <a:gd name="T46" fmla="*/ 1575098986 w 801"/>
              <a:gd name="T47" fmla="*/ 45362811 h 396"/>
              <a:gd name="T48" fmla="*/ 1645663367 w 801"/>
              <a:gd name="T49" fmla="*/ 7561263 h 396"/>
              <a:gd name="T50" fmla="*/ 1698586256 w 801"/>
              <a:gd name="T51" fmla="*/ 17640301 h 396"/>
              <a:gd name="T52" fmla="*/ 1728828134 w 801"/>
              <a:gd name="T53" fmla="*/ 108367529 h 396"/>
              <a:gd name="T54" fmla="*/ 1817034404 w 801"/>
              <a:gd name="T55" fmla="*/ 136088445 h 396"/>
              <a:gd name="T56" fmla="*/ 1915319713 w 801"/>
              <a:gd name="T57" fmla="*/ 128527185 h 396"/>
              <a:gd name="T58" fmla="*/ 1953122854 w 801"/>
              <a:gd name="T59" fmla="*/ 264615630 h 396"/>
              <a:gd name="T60" fmla="*/ 2013606609 w 801"/>
              <a:gd name="T61" fmla="*/ 294857496 h 396"/>
              <a:gd name="T62" fmla="*/ 1985884094 w 801"/>
              <a:gd name="T63" fmla="*/ 388104042 h 396"/>
              <a:gd name="T64" fmla="*/ 1955642217 w 801"/>
              <a:gd name="T65" fmla="*/ 506550655 h 396"/>
              <a:gd name="T66" fmla="*/ 1887598786 w 801"/>
              <a:gd name="T67" fmla="*/ 546873142 h 396"/>
              <a:gd name="T68" fmla="*/ 1885077835 w 801"/>
              <a:gd name="T69" fmla="*/ 630039067 h 396"/>
              <a:gd name="T70" fmla="*/ 1801913466 w 801"/>
              <a:gd name="T71" fmla="*/ 728325924 h 396"/>
              <a:gd name="T72" fmla="*/ 1726308771 w 801"/>
              <a:gd name="T73" fmla="*/ 743446857 h 396"/>
              <a:gd name="T74" fmla="*/ 1698586256 w 801"/>
              <a:gd name="T75" fmla="*/ 801409639 h 396"/>
              <a:gd name="T76" fmla="*/ 1643142417 w 801"/>
              <a:gd name="T77" fmla="*/ 854333896 h 396"/>
              <a:gd name="T78" fmla="*/ 1544857108 w 801"/>
              <a:gd name="T79" fmla="*/ 816530572 h 396"/>
              <a:gd name="T80" fmla="*/ 1454131475 w 801"/>
              <a:gd name="T81" fmla="*/ 854333896 h 396"/>
              <a:gd name="T82" fmla="*/ 1373486468 w 801"/>
              <a:gd name="T83" fmla="*/ 834172652 h 396"/>
              <a:gd name="T84" fmla="*/ 1325602702 w 801"/>
              <a:gd name="T85" fmla="*/ 899696695 h 396"/>
              <a:gd name="T86" fmla="*/ 1176914263 w 801"/>
              <a:gd name="T87" fmla="*/ 990422292 h 396"/>
              <a:gd name="T88" fmla="*/ 783769655 w 801"/>
              <a:gd name="T89" fmla="*/ 854333896 h 396"/>
              <a:gd name="T90" fmla="*/ 698084335 w 801"/>
              <a:gd name="T91" fmla="*/ 879535451 h 396"/>
              <a:gd name="T92" fmla="*/ 561995886 w 801"/>
              <a:gd name="T93" fmla="*/ 846772636 h 396"/>
              <a:gd name="T94" fmla="*/ 496471817 w 801"/>
              <a:gd name="T95" fmla="*/ 788809655 h 396"/>
              <a:gd name="T96" fmla="*/ 388104196 w 801"/>
              <a:gd name="T97" fmla="*/ 771167773 h 396"/>
              <a:gd name="T98" fmla="*/ 335181704 w 801"/>
              <a:gd name="T99" fmla="*/ 793849966 h 396"/>
              <a:gd name="T100" fmla="*/ 337701067 w 801"/>
              <a:gd name="T101" fmla="*/ 841732325 h 396"/>
              <a:gd name="T102" fmla="*/ 221773869 w 801"/>
              <a:gd name="T103" fmla="*/ 824091832 h 396"/>
              <a:gd name="T104" fmla="*/ 252015747 w 801"/>
              <a:gd name="T105" fmla="*/ 725804975 h 396"/>
              <a:gd name="T106" fmla="*/ 214214193 w 801"/>
              <a:gd name="T107" fmla="*/ 695563109 h 396"/>
              <a:gd name="T108" fmla="*/ 133569136 w 801"/>
              <a:gd name="T109" fmla="*/ 718245302 h 396"/>
              <a:gd name="T110" fmla="*/ 110886934 w 801"/>
              <a:gd name="T111" fmla="*/ 637598739 h 396"/>
              <a:gd name="T112" fmla="*/ 10080629 w 801"/>
              <a:gd name="T113" fmla="*/ 559474713 h 396"/>
              <a:gd name="T114" fmla="*/ 42843466 w 801"/>
              <a:gd name="T115" fmla="*/ 438507251 h 39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01"/>
              <a:gd name="T175" fmla="*/ 0 h 396"/>
              <a:gd name="T176" fmla="*/ 801 w 801"/>
              <a:gd name="T177" fmla="*/ 396 h 39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01" h="396">
                <a:moveTo>
                  <a:pt x="17" y="174"/>
                </a:moveTo>
                <a:cubicBezTo>
                  <a:pt x="21" y="170"/>
                  <a:pt x="40" y="174"/>
                  <a:pt x="50" y="181"/>
                </a:cubicBezTo>
                <a:cubicBezTo>
                  <a:pt x="60" y="188"/>
                  <a:pt x="69" y="212"/>
                  <a:pt x="79" y="213"/>
                </a:cubicBezTo>
                <a:cubicBezTo>
                  <a:pt x="89" y="214"/>
                  <a:pt x="101" y="192"/>
                  <a:pt x="110" y="187"/>
                </a:cubicBezTo>
                <a:cubicBezTo>
                  <a:pt x="119" y="182"/>
                  <a:pt x="123" y="180"/>
                  <a:pt x="134" y="183"/>
                </a:cubicBezTo>
                <a:cubicBezTo>
                  <a:pt x="145" y="186"/>
                  <a:pt x="158" y="210"/>
                  <a:pt x="175" y="208"/>
                </a:cubicBezTo>
                <a:cubicBezTo>
                  <a:pt x="192" y="206"/>
                  <a:pt x="224" y="173"/>
                  <a:pt x="239" y="169"/>
                </a:cubicBezTo>
                <a:cubicBezTo>
                  <a:pt x="254" y="165"/>
                  <a:pt x="251" y="183"/>
                  <a:pt x="263" y="183"/>
                </a:cubicBezTo>
                <a:cubicBezTo>
                  <a:pt x="275" y="183"/>
                  <a:pt x="301" y="169"/>
                  <a:pt x="313" y="169"/>
                </a:cubicBezTo>
                <a:cubicBezTo>
                  <a:pt x="325" y="169"/>
                  <a:pt x="329" y="173"/>
                  <a:pt x="337" y="181"/>
                </a:cubicBezTo>
                <a:cubicBezTo>
                  <a:pt x="345" y="189"/>
                  <a:pt x="354" y="213"/>
                  <a:pt x="361" y="217"/>
                </a:cubicBezTo>
                <a:cubicBezTo>
                  <a:pt x="368" y="221"/>
                  <a:pt x="377" y="210"/>
                  <a:pt x="380" y="204"/>
                </a:cubicBezTo>
                <a:cubicBezTo>
                  <a:pt x="383" y="198"/>
                  <a:pt x="381" y="187"/>
                  <a:pt x="382" y="180"/>
                </a:cubicBezTo>
                <a:cubicBezTo>
                  <a:pt x="383" y="173"/>
                  <a:pt x="393" y="170"/>
                  <a:pt x="389" y="163"/>
                </a:cubicBezTo>
                <a:cubicBezTo>
                  <a:pt x="385" y="156"/>
                  <a:pt x="363" y="146"/>
                  <a:pt x="358" y="135"/>
                </a:cubicBezTo>
                <a:cubicBezTo>
                  <a:pt x="353" y="124"/>
                  <a:pt x="356" y="107"/>
                  <a:pt x="358" y="96"/>
                </a:cubicBezTo>
                <a:cubicBezTo>
                  <a:pt x="360" y="85"/>
                  <a:pt x="362" y="72"/>
                  <a:pt x="368" y="67"/>
                </a:cubicBezTo>
                <a:cubicBezTo>
                  <a:pt x="374" y="62"/>
                  <a:pt x="380" y="75"/>
                  <a:pt x="392" y="69"/>
                </a:cubicBezTo>
                <a:cubicBezTo>
                  <a:pt x="404" y="63"/>
                  <a:pt x="425" y="35"/>
                  <a:pt x="442" y="30"/>
                </a:cubicBezTo>
                <a:cubicBezTo>
                  <a:pt x="459" y="25"/>
                  <a:pt x="484" y="31"/>
                  <a:pt x="496" y="36"/>
                </a:cubicBezTo>
                <a:cubicBezTo>
                  <a:pt x="508" y="41"/>
                  <a:pt x="509" y="58"/>
                  <a:pt x="517" y="60"/>
                </a:cubicBezTo>
                <a:cubicBezTo>
                  <a:pt x="525" y="62"/>
                  <a:pt x="533" y="47"/>
                  <a:pt x="547" y="48"/>
                </a:cubicBezTo>
                <a:cubicBezTo>
                  <a:pt x="561" y="49"/>
                  <a:pt x="588" y="72"/>
                  <a:pt x="601" y="67"/>
                </a:cubicBezTo>
                <a:cubicBezTo>
                  <a:pt x="614" y="62"/>
                  <a:pt x="616" y="29"/>
                  <a:pt x="625" y="18"/>
                </a:cubicBezTo>
                <a:cubicBezTo>
                  <a:pt x="634" y="7"/>
                  <a:pt x="645" y="5"/>
                  <a:pt x="653" y="3"/>
                </a:cubicBezTo>
                <a:cubicBezTo>
                  <a:pt x="661" y="1"/>
                  <a:pt x="669" y="0"/>
                  <a:pt x="674" y="7"/>
                </a:cubicBezTo>
                <a:cubicBezTo>
                  <a:pt x="679" y="14"/>
                  <a:pt x="678" y="35"/>
                  <a:pt x="686" y="43"/>
                </a:cubicBezTo>
                <a:cubicBezTo>
                  <a:pt x="694" y="51"/>
                  <a:pt x="709" y="53"/>
                  <a:pt x="721" y="54"/>
                </a:cubicBezTo>
                <a:cubicBezTo>
                  <a:pt x="733" y="55"/>
                  <a:pt x="751" y="43"/>
                  <a:pt x="760" y="51"/>
                </a:cubicBezTo>
                <a:cubicBezTo>
                  <a:pt x="769" y="59"/>
                  <a:pt x="768" y="94"/>
                  <a:pt x="775" y="105"/>
                </a:cubicBezTo>
                <a:cubicBezTo>
                  <a:pt x="782" y="116"/>
                  <a:pt x="797" y="109"/>
                  <a:pt x="799" y="117"/>
                </a:cubicBezTo>
                <a:cubicBezTo>
                  <a:pt x="801" y="125"/>
                  <a:pt x="792" y="140"/>
                  <a:pt x="788" y="154"/>
                </a:cubicBezTo>
                <a:cubicBezTo>
                  <a:pt x="784" y="168"/>
                  <a:pt x="782" y="190"/>
                  <a:pt x="776" y="201"/>
                </a:cubicBezTo>
                <a:cubicBezTo>
                  <a:pt x="770" y="212"/>
                  <a:pt x="754" y="209"/>
                  <a:pt x="749" y="217"/>
                </a:cubicBezTo>
                <a:cubicBezTo>
                  <a:pt x="744" y="225"/>
                  <a:pt x="754" y="238"/>
                  <a:pt x="748" y="250"/>
                </a:cubicBezTo>
                <a:cubicBezTo>
                  <a:pt x="742" y="262"/>
                  <a:pt x="726" y="282"/>
                  <a:pt x="715" y="289"/>
                </a:cubicBezTo>
                <a:cubicBezTo>
                  <a:pt x="704" y="296"/>
                  <a:pt x="692" y="290"/>
                  <a:pt x="685" y="295"/>
                </a:cubicBezTo>
                <a:cubicBezTo>
                  <a:pt x="678" y="300"/>
                  <a:pt x="679" y="311"/>
                  <a:pt x="674" y="318"/>
                </a:cubicBezTo>
                <a:cubicBezTo>
                  <a:pt x="669" y="325"/>
                  <a:pt x="662" y="338"/>
                  <a:pt x="652" y="339"/>
                </a:cubicBezTo>
                <a:cubicBezTo>
                  <a:pt x="642" y="340"/>
                  <a:pt x="625" y="324"/>
                  <a:pt x="613" y="324"/>
                </a:cubicBezTo>
                <a:cubicBezTo>
                  <a:pt x="601" y="324"/>
                  <a:pt x="588" y="338"/>
                  <a:pt x="577" y="339"/>
                </a:cubicBezTo>
                <a:cubicBezTo>
                  <a:pt x="566" y="340"/>
                  <a:pt x="553" y="328"/>
                  <a:pt x="545" y="331"/>
                </a:cubicBezTo>
                <a:cubicBezTo>
                  <a:pt x="537" y="334"/>
                  <a:pt x="539" y="347"/>
                  <a:pt x="526" y="357"/>
                </a:cubicBezTo>
                <a:cubicBezTo>
                  <a:pt x="513" y="367"/>
                  <a:pt x="503" y="396"/>
                  <a:pt x="467" y="393"/>
                </a:cubicBezTo>
                <a:cubicBezTo>
                  <a:pt x="431" y="390"/>
                  <a:pt x="343" y="346"/>
                  <a:pt x="311" y="339"/>
                </a:cubicBezTo>
                <a:cubicBezTo>
                  <a:pt x="279" y="332"/>
                  <a:pt x="292" y="350"/>
                  <a:pt x="277" y="349"/>
                </a:cubicBezTo>
                <a:cubicBezTo>
                  <a:pt x="262" y="348"/>
                  <a:pt x="236" y="342"/>
                  <a:pt x="223" y="336"/>
                </a:cubicBezTo>
                <a:cubicBezTo>
                  <a:pt x="210" y="330"/>
                  <a:pt x="208" y="318"/>
                  <a:pt x="197" y="313"/>
                </a:cubicBezTo>
                <a:cubicBezTo>
                  <a:pt x="186" y="308"/>
                  <a:pt x="165" y="306"/>
                  <a:pt x="154" y="306"/>
                </a:cubicBezTo>
                <a:cubicBezTo>
                  <a:pt x="143" y="306"/>
                  <a:pt x="136" y="310"/>
                  <a:pt x="133" y="315"/>
                </a:cubicBezTo>
                <a:cubicBezTo>
                  <a:pt x="130" y="320"/>
                  <a:pt x="141" y="332"/>
                  <a:pt x="134" y="334"/>
                </a:cubicBezTo>
                <a:cubicBezTo>
                  <a:pt x="127" y="336"/>
                  <a:pt x="94" y="335"/>
                  <a:pt x="88" y="327"/>
                </a:cubicBezTo>
                <a:cubicBezTo>
                  <a:pt x="82" y="319"/>
                  <a:pt x="100" y="296"/>
                  <a:pt x="100" y="288"/>
                </a:cubicBezTo>
                <a:cubicBezTo>
                  <a:pt x="100" y="280"/>
                  <a:pt x="93" y="276"/>
                  <a:pt x="85" y="276"/>
                </a:cubicBezTo>
                <a:cubicBezTo>
                  <a:pt x="77" y="276"/>
                  <a:pt x="60" y="289"/>
                  <a:pt x="53" y="285"/>
                </a:cubicBezTo>
                <a:cubicBezTo>
                  <a:pt x="46" y="281"/>
                  <a:pt x="52" y="263"/>
                  <a:pt x="44" y="253"/>
                </a:cubicBezTo>
                <a:cubicBezTo>
                  <a:pt x="36" y="243"/>
                  <a:pt x="8" y="235"/>
                  <a:pt x="4" y="222"/>
                </a:cubicBezTo>
                <a:cubicBezTo>
                  <a:pt x="0" y="209"/>
                  <a:pt x="14" y="184"/>
                  <a:pt x="17" y="174"/>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13" name="Picture 46"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31757" y="3507582"/>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Freeform 47"/>
          <p:cNvSpPr>
            <a:spLocks/>
          </p:cNvSpPr>
          <p:nvPr/>
        </p:nvSpPr>
        <p:spPr bwMode="auto">
          <a:xfrm>
            <a:off x="6265069" y="2984899"/>
            <a:ext cx="781050" cy="283369"/>
          </a:xfrm>
          <a:custGeom>
            <a:avLst/>
            <a:gdLst>
              <a:gd name="T0" fmla="*/ 1653222282 w 656"/>
              <a:gd name="T1" fmla="*/ 493950697 h 238"/>
              <a:gd name="T2" fmla="*/ 1575098261 w 656"/>
              <a:gd name="T3" fmla="*/ 599797232 h 238"/>
              <a:gd name="T4" fmla="*/ 1280239295 w 656"/>
              <a:gd name="T5" fmla="*/ 441028223 h 238"/>
              <a:gd name="T6" fmla="*/ 1181952444 w 656"/>
              <a:gd name="T7" fmla="*/ 448587896 h 238"/>
              <a:gd name="T8" fmla="*/ 1129029977 w 656"/>
              <a:gd name="T9" fmla="*/ 423386340 h 238"/>
              <a:gd name="T10" fmla="*/ 1108868734 w 656"/>
              <a:gd name="T11" fmla="*/ 335181588 h 238"/>
              <a:gd name="T12" fmla="*/ 1033264075 w 656"/>
              <a:gd name="T13" fmla="*/ 226814104 h 238"/>
              <a:gd name="T14" fmla="*/ 985380330 w 656"/>
              <a:gd name="T15" fmla="*/ 267136593 h 238"/>
              <a:gd name="T16" fmla="*/ 866933824 w 656"/>
              <a:gd name="T17" fmla="*/ 206652809 h 238"/>
              <a:gd name="T18" fmla="*/ 829130502 w 656"/>
              <a:gd name="T19" fmla="*/ 221773792 h 238"/>
              <a:gd name="T20" fmla="*/ 776208035 w 656"/>
              <a:gd name="T21" fmla="*/ 226814104 h 238"/>
              <a:gd name="T22" fmla="*/ 728325877 w 656"/>
              <a:gd name="T23" fmla="*/ 181451253 h 238"/>
              <a:gd name="T24" fmla="*/ 435986274 w 656"/>
              <a:gd name="T25" fmla="*/ 259576920 h 238"/>
              <a:gd name="T26" fmla="*/ 209172196 w 656"/>
              <a:gd name="T27" fmla="*/ 388104062 h 238"/>
              <a:gd name="T28" fmla="*/ 123486866 w 656"/>
              <a:gd name="T29" fmla="*/ 393144373 h 238"/>
              <a:gd name="T30" fmla="*/ 10080624 w 656"/>
              <a:gd name="T31" fmla="*/ 279738165 h 238"/>
              <a:gd name="T32" fmla="*/ 57962803 w 656"/>
              <a:gd name="T33" fmla="*/ 199093136 h 238"/>
              <a:gd name="T34" fmla="*/ 163810939 w 656"/>
              <a:gd name="T35" fmla="*/ 226814104 h 238"/>
              <a:gd name="T36" fmla="*/ 236894699 w 656"/>
              <a:gd name="T37" fmla="*/ 196572187 h 238"/>
              <a:gd name="T38" fmla="*/ 307459047 w 656"/>
              <a:gd name="T39" fmla="*/ 199093136 h 238"/>
              <a:gd name="T40" fmla="*/ 357862154 w 656"/>
              <a:gd name="T41" fmla="*/ 146169075 h 238"/>
              <a:gd name="T42" fmla="*/ 471268448 w 656"/>
              <a:gd name="T43" fmla="*/ 151209386 h 238"/>
              <a:gd name="T44" fmla="*/ 493950640 w 656"/>
              <a:gd name="T45" fmla="*/ 100806249 h 238"/>
              <a:gd name="T46" fmla="*/ 592235903 w 656"/>
              <a:gd name="T47" fmla="*/ 78124055 h 238"/>
              <a:gd name="T48" fmla="*/ 698084014 w 656"/>
              <a:gd name="T49" fmla="*/ 2520950 h 238"/>
              <a:gd name="T50" fmla="*/ 851812892 w 656"/>
              <a:gd name="T51" fmla="*/ 68045020 h 238"/>
              <a:gd name="T52" fmla="*/ 912296620 w 656"/>
              <a:gd name="T53" fmla="*/ 47883763 h 238"/>
              <a:gd name="T54" fmla="*/ 1010581883 w 656"/>
              <a:gd name="T55" fmla="*/ 113407846 h 238"/>
              <a:gd name="T56" fmla="*/ 1068546249 w 656"/>
              <a:gd name="T57" fmla="*/ 83165953 h 238"/>
              <a:gd name="T58" fmla="*/ 1169352462 w 656"/>
              <a:gd name="T59" fmla="*/ 196572187 h 238"/>
              <a:gd name="T60" fmla="*/ 1197073376 w 656"/>
              <a:gd name="T61" fmla="*/ 325100966 h 238"/>
              <a:gd name="T62" fmla="*/ 1272678036 w 656"/>
              <a:gd name="T63" fmla="*/ 282257527 h 238"/>
              <a:gd name="T64" fmla="*/ 1358364904 w 656"/>
              <a:gd name="T65" fmla="*/ 287297838 h 238"/>
              <a:gd name="T66" fmla="*/ 1439009874 w 656"/>
              <a:gd name="T67" fmla="*/ 289818787 h 238"/>
              <a:gd name="T68" fmla="*/ 1491932342 w 656"/>
              <a:gd name="T69" fmla="*/ 340221899 h 238"/>
              <a:gd name="T70" fmla="*/ 1484372669 w 656"/>
              <a:gd name="T71" fmla="*/ 418346029 h 238"/>
              <a:gd name="T72" fmla="*/ 1585178882 w 656"/>
              <a:gd name="T73" fmla="*/ 446068534 h 238"/>
              <a:gd name="T74" fmla="*/ 1653222282 w 656"/>
              <a:gd name="T75" fmla="*/ 493950697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56"/>
              <a:gd name="T115" fmla="*/ 0 h 238"/>
              <a:gd name="T116" fmla="*/ 656 w 656"/>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56" h="238">
                <a:moveTo>
                  <a:pt x="656" y="196"/>
                </a:moveTo>
                <a:lnTo>
                  <a:pt x="625" y="238"/>
                </a:lnTo>
                <a:cubicBezTo>
                  <a:pt x="600" y="235"/>
                  <a:pt x="534" y="185"/>
                  <a:pt x="508" y="175"/>
                </a:cubicBezTo>
                <a:cubicBezTo>
                  <a:pt x="482" y="165"/>
                  <a:pt x="479" y="179"/>
                  <a:pt x="469" y="178"/>
                </a:cubicBezTo>
                <a:cubicBezTo>
                  <a:pt x="459" y="177"/>
                  <a:pt x="453" y="175"/>
                  <a:pt x="448" y="168"/>
                </a:cubicBezTo>
                <a:cubicBezTo>
                  <a:pt x="443" y="161"/>
                  <a:pt x="446" y="146"/>
                  <a:pt x="440" y="133"/>
                </a:cubicBezTo>
                <a:cubicBezTo>
                  <a:pt x="434" y="120"/>
                  <a:pt x="418" y="94"/>
                  <a:pt x="410" y="90"/>
                </a:cubicBezTo>
                <a:cubicBezTo>
                  <a:pt x="402" y="86"/>
                  <a:pt x="402" y="107"/>
                  <a:pt x="391" y="106"/>
                </a:cubicBezTo>
                <a:cubicBezTo>
                  <a:pt x="380" y="105"/>
                  <a:pt x="354" y="85"/>
                  <a:pt x="344" y="82"/>
                </a:cubicBezTo>
                <a:cubicBezTo>
                  <a:pt x="334" y="79"/>
                  <a:pt x="335" y="87"/>
                  <a:pt x="329" y="88"/>
                </a:cubicBezTo>
                <a:cubicBezTo>
                  <a:pt x="323" y="89"/>
                  <a:pt x="315" y="93"/>
                  <a:pt x="308" y="90"/>
                </a:cubicBezTo>
                <a:cubicBezTo>
                  <a:pt x="301" y="87"/>
                  <a:pt x="311" y="70"/>
                  <a:pt x="289" y="72"/>
                </a:cubicBezTo>
                <a:cubicBezTo>
                  <a:pt x="267" y="74"/>
                  <a:pt x="207" y="89"/>
                  <a:pt x="173" y="103"/>
                </a:cubicBezTo>
                <a:cubicBezTo>
                  <a:pt x="139" y="117"/>
                  <a:pt x="104" y="145"/>
                  <a:pt x="83" y="154"/>
                </a:cubicBezTo>
                <a:lnTo>
                  <a:pt x="49" y="156"/>
                </a:lnTo>
                <a:cubicBezTo>
                  <a:pt x="36" y="149"/>
                  <a:pt x="8" y="124"/>
                  <a:pt x="4" y="111"/>
                </a:cubicBezTo>
                <a:cubicBezTo>
                  <a:pt x="0" y="98"/>
                  <a:pt x="13" y="82"/>
                  <a:pt x="23" y="79"/>
                </a:cubicBezTo>
                <a:cubicBezTo>
                  <a:pt x="33" y="76"/>
                  <a:pt x="53" y="90"/>
                  <a:pt x="65" y="90"/>
                </a:cubicBezTo>
                <a:cubicBezTo>
                  <a:pt x="77" y="90"/>
                  <a:pt x="85" y="80"/>
                  <a:pt x="94" y="78"/>
                </a:cubicBezTo>
                <a:cubicBezTo>
                  <a:pt x="103" y="76"/>
                  <a:pt x="114" y="82"/>
                  <a:pt x="122" y="79"/>
                </a:cubicBezTo>
                <a:cubicBezTo>
                  <a:pt x="130" y="76"/>
                  <a:pt x="131" y="61"/>
                  <a:pt x="142" y="58"/>
                </a:cubicBezTo>
                <a:cubicBezTo>
                  <a:pt x="153" y="55"/>
                  <a:pt x="178" y="63"/>
                  <a:pt x="187" y="60"/>
                </a:cubicBezTo>
                <a:cubicBezTo>
                  <a:pt x="196" y="57"/>
                  <a:pt x="188" y="45"/>
                  <a:pt x="196" y="40"/>
                </a:cubicBezTo>
                <a:cubicBezTo>
                  <a:pt x="204" y="35"/>
                  <a:pt x="222" y="37"/>
                  <a:pt x="235" y="31"/>
                </a:cubicBezTo>
                <a:cubicBezTo>
                  <a:pt x="248" y="25"/>
                  <a:pt x="260" y="2"/>
                  <a:pt x="277" y="1"/>
                </a:cubicBezTo>
                <a:cubicBezTo>
                  <a:pt x="294" y="0"/>
                  <a:pt x="324" y="24"/>
                  <a:pt x="338" y="27"/>
                </a:cubicBezTo>
                <a:cubicBezTo>
                  <a:pt x="352" y="30"/>
                  <a:pt x="352" y="16"/>
                  <a:pt x="362" y="19"/>
                </a:cubicBezTo>
                <a:cubicBezTo>
                  <a:pt x="372" y="22"/>
                  <a:pt x="391" y="43"/>
                  <a:pt x="401" y="45"/>
                </a:cubicBezTo>
                <a:cubicBezTo>
                  <a:pt x="411" y="47"/>
                  <a:pt x="414" y="28"/>
                  <a:pt x="424" y="33"/>
                </a:cubicBezTo>
                <a:cubicBezTo>
                  <a:pt x="434" y="38"/>
                  <a:pt x="456" y="62"/>
                  <a:pt x="464" y="78"/>
                </a:cubicBezTo>
                <a:cubicBezTo>
                  <a:pt x="472" y="94"/>
                  <a:pt x="468" y="123"/>
                  <a:pt x="475" y="129"/>
                </a:cubicBezTo>
                <a:cubicBezTo>
                  <a:pt x="482" y="135"/>
                  <a:pt x="494" y="115"/>
                  <a:pt x="505" y="112"/>
                </a:cubicBezTo>
                <a:cubicBezTo>
                  <a:pt x="516" y="109"/>
                  <a:pt x="528" y="113"/>
                  <a:pt x="539" y="114"/>
                </a:cubicBezTo>
                <a:cubicBezTo>
                  <a:pt x="550" y="115"/>
                  <a:pt x="562" y="112"/>
                  <a:pt x="571" y="115"/>
                </a:cubicBezTo>
                <a:cubicBezTo>
                  <a:pt x="580" y="118"/>
                  <a:pt x="589" y="127"/>
                  <a:pt x="592" y="135"/>
                </a:cubicBezTo>
                <a:cubicBezTo>
                  <a:pt x="595" y="143"/>
                  <a:pt x="583" y="159"/>
                  <a:pt x="589" y="166"/>
                </a:cubicBezTo>
                <a:cubicBezTo>
                  <a:pt x="595" y="173"/>
                  <a:pt x="618" y="172"/>
                  <a:pt x="629" y="177"/>
                </a:cubicBezTo>
                <a:cubicBezTo>
                  <a:pt x="640" y="182"/>
                  <a:pt x="651" y="192"/>
                  <a:pt x="656" y="196"/>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15" name="Freeform 48"/>
          <p:cNvSpPr>
            <a:spLocks/>
          </p:cNvSpPr>
          <p:nvPr/>
        </p:nvSpPr>
        <p:spPr bwMode="auto">
          <a:xfrm>
            <a:off x="6323412" y="3168256"/>
            <a:ext cx="506015" cy="296465"/>
          </a:xfrm>
          <a:custGeom>
            <a:avLst/>
            <a:gdLst>
              <a:gd name="T0" fmla="*/ 0 w 425"/>
              <a:gd name="T1" fmla="*/ 5040306 h 249"/>
              <a:gd name="T2" fmla="*/ 85685249 w 425"/>
              <a:gd name="T3" fmla="*/ 0 h 249"/>
              <a:gd name="T4" fmla="*/ 108365863 w 425"/>
              <a:gd name="T5" fmla="*/ 126007672 h 249"/>
              <a:gd name="T6" fmla="*/ 302418538 w 425"/>
              <a:gd name="T7" fmla="*/ 367942356 h 249"/>
              <a:gd name="T8" fmla="*/ 430945680 w 425"/>
              <a:gd name="T9" fmla="*/ 458667943 h 249"/>
              <a:gd name="T10" fmla="*/ 493950316 w 425"/>
              <a:gd name="T11" fmla="*/ 451106692 h 249"/>
              <a:gd name="T12" fmla="*/ 546872749 w 425"/>
              <a:gd name="T13" fmla="*/ 519151602 h 249"/>
              <a:gd name="T14" fmla="*/ 705643223 w 425"/>
              <a:gd name="T15" fmla="*/ 514111297 h 249"/>
              <a:gd name="T16" fmla="*/ 713202890 w 425"/>
              <a:gd name="T17" fmla="*/ 476308217 h 249"/>
              <a:gd name="T18" fmla="*/ 766126911 w 425"/>
              <a:gd name="T19" fmla="*/ 458667943 h 249"/>
              <a:gd name="T20" fmla="*/ 758565656 w 425"/>
              <a:gd name="T21" fmla="*/ 375502020 h 249"/>
              <a:gd name="T22" fmla="*/ 902215407 w 425"/>
              <a:gd name="T23" fmla="*/ 438506724 h 249"/>
              <a:gd name="T24" fmla="*/ 947578172 w 425"/>
              <a:gd name="T25" fmla="*/ 481348522 h 249"/>
              <a:gd name="T26" fmla="*/ 1000500606 w 425"/>
              <a:gd name="T27" fmla="*/ 483869468 h 249"/>
              <a:gd name="T28" fmla="*/ 1050903679 w 425"/>
              <a:gd name="T29" fmla="*/ 564514346 h 249"/>
              <a:gd name="T30" fmla="*/ 884573537 w 425"/>
              <a:gd name="T31" fmla="*/ 574594956 h 249"/>
              <a:gd name="T32" fmla="*/ 816529984 w 425"/>
              <a:gd name="T33" fmla="*/ 458667943 h 249"/>
              <a:gd name="T34" fmla="*/ 718243197 w 425"/>
              <a:gd name="T35" fmla="*/ 481348522 h 249"/>
              <a:gd name="T36" fmla="*/ 703122275 w 425"/>
              <a:gd name="T37" fmla="*/ 587194924 h 249"/>
              <a:gd name="T38" fmla="*/ 627517666 w 425"/>
              <a:gd name="T39" fmla="*/ 624998005 h 249"/>
              <a:gd name="T40" fmla="*/ 521671212 w 425"/>
              <a:gd name="T41" fmla="*/ 567033705 h 249"/>
              <a:gd name="T42" fmla="*/ 430945680 w 425"/>
              <a:gd name="T43" fmla="*/ 602315839 h 249"/>
              <a:gd name="T44" fmla="*/ 393144070 w 425"/>
              <a:gd name="T45" fmla="*/ 544353126 h 249"/>
              <a:gd name="T46" fmla="*/ 289816976 w 425"/>
              <a:gd name="T47" fmla="*/ 519151602 h 249"/>
              <a:gd name="T48" fmla="*/ 272176694 w 425"/>
              <a:gd name="T49" fmla="*/ 398184185 h 249"/>
              <a:gd name="T50" fmla="*/ 151209269 w 425"/>
              <a:gd name="T51" fmla="*/ 317539307 h 249"/>
              <a:gd name="T52" fmla="*/ 105846503 w 425"/>
              <a:gd name="T53" fmla="*/ 284776532 h 249"/>
              <a:gd name="T54" fmla="*/ 98285224 w 425"/>
              <a:gd name="T55" fmla="*/ 209171958 h 249"/>
              <a:gd name="T56" fmla="*/ 17640288 w 425"/>
              <a:gd name="T57" fmla="*/ 133567335 h 249"/>
              <a:gd name="T58" fmla="*/ 0 w 425"/>
              <a:gd name="T59" fmla="*/ 5040306 h 2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25"/>
              <a:gd name="T91" fmla="*/ 0 h 249"/>
              <a:gd name="T92" fmla="*/ 425 w 425"/>
              <a:gd name="T93" fmla="*/ 249 h 2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25" h="249">
                <a:moveTo>
                  <a:pt x="0" y="2"/>
                </a:moveTo>
                <a:lnTo>
                  <a:pt x="34" y="0"/>
                </a:lnTo>
                <a:cubicBezTo>
                  <a:pt x="41" y="8"/>
                  <a:pt x="29" y="26"/>
                  <a:pt x="43" y="50"/>
                </a:cubicBezTo>
                <a:cubicBezTo>
                  <a:pt x="57" y="74"/>
                  <a:pt x="99" y="124"/>
                  <a:pt x="120" y="146"/>
                </a:cubicBezTo>
                <a:cubicBezTo>
                  <a:pt x="141" y="168"/>
                  <a:pt x="158" y="177"/>
                  <a:pt x="171" y="182"/>
                </a:cubicBezTo>
                <a:cubicBezTo>
                  <a:pt x="184" y="187"/>
                  <a:pt x="188" y="175"/>
                  <a:pt x="196" y="179"/>
                </a:cubicBezTo>
                <a:cubicBezTo>
                  <a:pt x="204" y="183"/>
                  <a:pt x="203" y="202"/>
                  <a:pt x="217" y="206"/>
                </a:cubicBezTo>
                <a:cubicBezTo>
                  <a:pt x="231" y="210"/>
                  <a:pt x="269" y="207"/>
                  <a:pt x="280" y="204"/>
                </a:cubicBezTo>
                <a:cubicBezTo>
                  <a:pt x="291" y="201"/>
                  <a:pt x="279" y="193"/>
                  <a:pt x="283" y="189"/>
                </a:cubicBezTo>
                <a:cubicBezTo>
                  <a:pt x="287" y="185"/>
                  <a:pt x="301" y="189"/>
                  <a:pt x="304" y="182"/>
                </a:cubicBezTo>
                <a:cubicBezTo>
                  <a:pt x="307" y="175"/>
                  <a:pt x="292" y="150"/>
                  <a:pt x="301" y="149"/>
                </a:cubicBezTo>
                <a:cubicBezTo>
                  <a:pt x="310" y="148"/>
                  <a:pt x="346" y="167"/>
                  <a:pt x="358" y="174"/>
                </a:cubicBezTo>
                <a:cubicBezTo>
                  <a:pt x="370" y="181"/>
                  <a:pt x="370" y="188"/>
                  <a:pt x="376" y="191"/>
                </a:cubicBezTo>
                <a:cubicBezTo>
                  <a:pt x="382" y="194"/>
                  <a:pt x="390" y="187"/>
                  <a:pt x="397" y="192"/>
                </a:cubicBezTo>
                <a:cubicBezTo>
                  <a:pt x="404" y="197"/>
                  <a:pt x="425" y="218"/>
                  <a:pt x="417" y="224"/>
                </a:cubicBezTo>
                <a:cubicBezTo>
                  <a:pt x="409" y="230"/>
                  <a:pt x="366" y="235"/>
                  <a:pt x="351" y="228"/>
                </a:cubicBezTo>
                <a:cubicBezTo>
                  <a:pt x="336" y="221"/>
                  <a:pt x="335" y="188"/>
                  <a:pt x="324" y="182"/>
                </a:cubicBezTo>
                <a:cubicBezTo>
                  <a:pt x="313" y="176"/>
                  <a:pt x="292" y="183"/>
                  <a:pt x="285" y="191"/>
                </a:cubicBezTo>
                <a:cubicBezTo>
                  <a:pt x="278" y="199"/>
                  <a:pt x="285" y="224"/>
                  <a:pt x="279" y="233"/>
                </a:cubicBezTo>
                <a:cubicBezTo>
                  <a:pt x="273" y="242"/>
                  <a:pt x="261" y="249"/>
                  <a:pt x="249" y="248"/>
                </a:cubicBezTo>
                <a:cubicBezTo>
                  <a:pt x="237" y="247"/>
                  <a:pt x="220" y="227"/>
                  <a:pt x="207" y="225"/>
                </a:cubicBezTo>
                <a:cubicBezTo>
                  <a:pt x="194" y="223"/>
                  <a:pt x="179" y="241"/>
                  <a:pt x="171" y="239"/>
                </a:cubicBezTo>
                <a:cubicBezTo>
                  <a:pt x="163" y="237"/>
                  <a:pt x="165" y="221"/>
                  <a:pt x="156" y="216"/>
                </a:cubicBezTo>
                <a:cubicBezTo>
                  <a:pt x="147" y="211"/>
                  <a:pt x="123" y="216"/>
                  <a:pt x="115" y="206"/>
                </a:cubicBezTo>
                <a:lnTo>
                  <a:pt x="108" y="158"/>
                </a:lnTo>
                <a:cubicBezTo>
                  <a:pt x="99" y="145"/>
                  <a:pt x="71" y="133"/>
                  <a:pt x="60" y="126"/>
                </a:cubicBezTo>
                <a:cubicBezTo>
                  <a:pt x="49" y="119"/>
                  <a:pt x="45" y="120"/>
                  <a:pt x="42" y="113"/>
                </a:cubicBezTo>
                <a:cubicBezTo>
                  <a:pt x="39" y="106"/>
                  <a:pt x="45" y="93"/>
                  <a:pt x="39" y="83"/>
                </a:cubicBezTo>
                <a:cubicBezTo>
                  <a:pt x="33" y="73"/>
                  <a:pt x="13" y="66"/>
                  <a:pt x="7" y="53"/>
                </a:cubicBezTo>
                <a:cubicBezTo>
                  <a:pt x="1" y="40"/>
                  <a:pt x="1" y="13"/>
                  <a:pt x="0" y="2"/>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16" name="Freeform 49"/>
          <p:cNvSpPr>
            <a:spLocks/>
          </p:cNvSpPr>
          <p:nvPr/>
        </p:nvSpPr>
        <p:spPr bwMode="auto">
          <a:xfrm>
            <a:off x="6366274" y="3069432"/>
            <a:ext cx="1464469" cy="570310"/>
          </a:xfrm>
          <a:custGeom>
            <a:avLst/>
            <a:gdLst>
              <a:gd name="T0" fmla="*/ 244454365 w 1230"/>
              <a:gd name="T1" fmla="*/ 70564428 h 479"/>
              <a:gd name="T2" fmla="*/ 574595595 w 1230"/>
              <a:gd name="T3" fmla="*/ 55443485 h 479"/>
              <a:gd name="T4" fmla="*/ 771167705 w 1230"/>
              <a:gd name="T5" fmla="*/ 88206323 h 479"/>
              <a:gd name="T6" fmla="*/ 887095045 w 1230"/>
              <a:gd name="T7" fmla="*/ 131048227 h 479"/>
              <a:gd name="T8" fmla="*/ 1058465602 w 1230"/>
              <a:gd name="T9" fmla="*/ 259577091 h 479"/>
              <a:gd name="T10" fmla="*/ 1428929217 w 1230"/>
              <a:gd name="T11" fmla="*/ 320060866 h 479"/>
              <a:gd name="T12" fmla="*/ 1496972615 w 1230"/>
              <a:gd name="T13" fmla="*/ 388104318 h 479"/>
              <a:gd name="T14" fmla="*/ 1738907916 w 1230"/>
              <a:gd name="T15" fmla="*/ 456149457 h 479"/>
              <a:gd name="T16" fmla="*/ 1829633505 w 1230"/>
              <a:gd name="T17" fmla="*/ 531754175 h 479"/>
              <a:gd name="T18" fmla="*/ 1892636592 w 1230"/>
              <a:gd name="T19" fmla="*/ 690523289 h 479"/>
              <a:gd name="T20" fmla="*/ 2079128081 w 1230"/>
              <a:gd name="T21" fmla="*/ 599797627 h 479"/>
              <a:gd name="T22" fmla="*/ 2147483647 w 1230"/>
              <a:gd name="T23" fmla="*/ 592237949 h 479"/>
              <a:gd name="T24" fmla="*/ 2147483647 w 1230"/>
              <a:gd name="T25" fmla="*/ 624999200 h 479"/>
              <a:gd name="T26" fmla="*/ 2147483647 w 1230"/>
              <a:gd name="T27" fmla="*/ 690523289 h 479"/>
              <a:gd name="T28" fmla="*/ 2147483647 w 1230"/>
              <a:gd name="T29" fmla="*/ 781248951 h 479"/>
              <a:gd name="T30" fmla="*/ 2147483647 w 1230"/>
              <a:gd name="T31" fmla="*/ 874495762 h 479"/>
              <a:gd name="T32" fmla="*/ 2147483647 w 1230"/>
              <a:gd name="T33" fmla="*/ 985382681 h 479"/>
              <a:gd name="T34" fmla="*/ 2147483647 w 1230"/>
              <a:gd name="T35" fmla="*/ 1154232424 h 479"/>
              <a:gd name="T36" fmla="*/ 2147483647 w 1230"/>
              <a:gd name="T37" fmla="*/ 1129030852 h 479"/>
              <a:gd name="T38" fmla="*/ 2147483647 w 1230"/>
              <a:gd name="T39" fmla="*/ 1086188972 h 479"/>
              <a:gd name="T40" fmla="*/ 2147483647 w 1230"/>
              <a:gd name="T41" fmla="*/ 1023184246 h 479"/>
              <a:gd name="T42" fmla="*/ 2147483647 w 1230"/>
              <a:gd name="T43" fmla="*/ 962700472 h 479"/>
              <a:gd name="T44" fmla="*/ 2147483647 w 1230"/>
              <a:gd name="T45" fmla="*/ 987902045 h 479"/>
              <a:gd name="T46" fmla="*/ 2147173066 w 1230"/>
              <a:gd name="T47" fmla="*/ 977821416 h 479"/>
              <a:gd name="T48" fmla="*/ 2043845907 w 1230"/>
              <a:gd name="T49" fmla="*/ 1018143932 h 479"/>
              <a:gd name="T50" fmla="*/ 1854835057 w 1230"/>
              <a:gd name="T51" fmla="*/ 1106350230 h 479"/>
              <a:gd name="T52" fmla="*/ 1602819136 w 1230"/>
              <a:gd name="T53" fmla="*/ 1123990537 h 479"/>
              <a:gd name="T54" fmla="*/ 1444050149 w 1230"/>
              <a:gd name="T55" fmla="*/ 1166834004 h 479"/>
              <a:gd name="T56" fmla="*/ 1224795848 w 1230"/>
              <a:gd name="T57" fmla="*/ 1116430859 h 479"/>
              <a:gd name="T58" fmla="*/ 1000501237 w 1230"/>
              <a:gd name="T59" fmla="*/ 917337641 h 479"/>
              <a:gd name="T60" fmla="*/ 962699702 w 1230"/>
              <a:gd name="T61" fmla="*/ 751007063 h 479"/>
              <a:gd name="T62" fmla="*/ 864412854 w 1230"/>
              <a:gd name="T63" fmla="*/ 698084555 h 479"/>
              <a:gd name="T64" fmla="*/ 665321184 w 1230"/>
              <a:gd name="T65" fmla="*/ 577117006 h 479"/>
              <a:gd name="T66" fmla="*/ 635079321 w 1230"/>
              <a:gd name="T67" fmla="*/ 685482974 h 479"/>
              <a:gd name="T68" fmla="*/ 476308747 w 1230"/>
              <a:gd name="T69" fmla="*/ 738407071 h 479"/>
              <a:gd name="T70" fmla="*/ 403224939 w 1230"/>
              <a:gd name="T71" fmla="*/ 655241087 h 479"/>
              <a:gd name="T72" fmla="*/ 289817159 w 1230"/>
              <a:gd name="T73" fmla="*/ 640120144 h 479"/>
              <a:gd name="T74" fmla="*/ 0 w 1230"/>
              <a:gd name="T75" fmla="*/ 312499600 h 47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30"/>
              <a:gd name="T115" fmla="*/ 0 h 479"/>
              <a:gd name="T116" fmla="*/ 1230 w 1230"/>
              <a:gd name="T117" fmla="*/ 479 h 47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30" h="479">
                <a:moveTo>
                  <a:pt x="0" y="85"/>
                </a:moveTo>
                <a:cubicBezTo>
                  <a:pt x="17" y="69"/>
                  <a:pt x="62" y="42"/>
                  <a:pt x="97" y="28"/>
                </a:cubicBezTo>
                <a:cubicBezTo>
                  <a:pt x="132" y="14"/>
                  <a:pt x="186" y="2"/>
                  <a:pt x="208" y="1"/>
                </a:cubicBezTo>
                <a:cubicBezTo>
                  <a:pt x="230" y="0"/>
                  <a:pt x="220" y="20"/>
                  <a:pt x="228" y="22"/>
                </a:cubicBezTo>
                <a:cubicBezTo>
                  <a:pt x="236" y="24"/>
                  <a:pt x="245" y="9"/>
                  <a:pt x="258" y="11"/>
                </a:cubicBezTo>
                <a:cubicBezTo>
                  <a:pt x="271" y="13"/>
                  <a:pt x="295" y="34"/>
                  <a:pt x="306" y="35"/>
                </a:cubicBezTo>
                <a:cubicBezTo>
                  <a:pt x="317" y="36"/>
                  <a:pt x="314" y="17"/>
                  <a:pt x="322" y="20"/>
                </a:cubicBezTo>
                <a:cubicBezTo>
                  <a:pt x="330" y="23"/>
                  <a:pt x="344" y="38"/>
                  <a:pt x="352" y="52"/>
                </a:cubicBezTo>
                <a:cubicBezTo>
                  <a:pt x="360" y="66"/>
                  <a:pt x="358" y="98"/>
                  <a:pt x="369" y="106"/>
                </a:cubicBezTo>
                <a:cubicBezTo>
                  <a:pt x="380" y="114"/>
                  <a:pt x="391" y="93"/>
                  <a:pt x="420" y="103"/>
                </a:cubicBezTo>
                <a:cubicBezTo>
                  <a:pt x="449" y="113"/>
                  <a:pt x="517" y="162"/>
                  <a:pt x="541" y="166"/>
                </a:cubicBezTo>
                <a:lnTo>
                  <a:pt x="567" y="127"/>
                </a:lnTo>
                <a:cubicBezTo>
                  <a:pt x="573" y="122"/>
                  <a:pt x="570" y="132"/>
                  <a:pt x="574" y="136"/>
                </a:cubicBezTo>
                <a:cubicBezTo>
                  <a:pt x="578" y="140"/>
                  <a:pt x="582" y="148"/>
                  <a:pt x="594" y="154"/>
                </a:cubicBezTo>
                <a:cubicBezTo>
                  <a:pt x="606" y="160"/>
                  <a:pt x="633" y="166"/>
                  <a:pt x="649" y="170"/>
                </a:cubicBezTo>
                <a:cubicBezTo>
                  <a:pt x="665" y="174"/>
                  <a:pt x="681" y="176"/>
                  <a:pt x="690" y="181"/>
                </a:cubicBezTo>
                <a:cubicBezTo>
                  <a:pt x="699" y="186"/>
                  <a:pt x="700" y="198"/>
                  <a:pt x="706" y="203"/>
                </a:cubicBezTo>
                <a:cubicBezTo>
                  <a:pt x="712" y="208"/>
                  <a:pt x="721" y="208"/>
                  <a:pt x="726" y="211"/>
                </a:cubicBezTo>
                <a:cubicBezTo>
                  <a:pt x="731" y="214"/>
                  <a:pt x="734" y="210"/>
                  <a:pt x="738" y="220"/>
                </a:cubicBezTo>
                <a:cubicBezTo>
                  <a:pt x="742" y="230"/>
                  <a:pt x="743" y="265"/>
                  <a:pt x="751" y="274"/>
                </a:cubicBezTo>
                <a:cubicBezTo>
                  <a:pt x="759" y="283"/>
                  <a:pt x="775" y="283"/>
                  <a:pt x="787" y="277"/>
                </a:cubicBezTo>
                <a:cubicBezTo>
                  <a:pt x="799" y="271"/>
                  <a:pt x="813" y="246"/>
                  <a:pt x="825" y="238"/>
                </a:cubicBezTo>
                <a:cubicBezTo>
                  <a:pt x="837" y="230"/>
                  <a:pt x="850" y="230"/>
                  <a:pt x="858" y="229"/>
                </a:cubicBezTo>
                <a:cubicBezTo>
                  <a:pt x="866" y="228"/>
                  <a:pt x="867" y="235"/>
                  <a:pt x="873" y="235"/>
                </a:cubicBezTo>
                <a:cubicBezTo>
                  <a:pt x="879" y="235"/>
                  <a:pt x="885" y="227"/>
                  <a:pt x="895" y="229"/>
                </a:cubicBezTo>
                <a:cubicBezTo>
                  <a:pt x="905" y="231"/>
                  <a:pt x="920" y="246"/>
                  <a:pt x="933" y="248"/>
                </a:cubicBezTo>
                <a:cubicBezTo>
                  <a:pt x="946" y="250"/>
                  <a:pt x="961" y="238"/>
                  <a:pt x="972" y="242"/>
                </a:cubicBezTo>
                <a:cubicBezTo>
                  <a:pt x="983" y="246"/>
                  <a:pt x="994" y="268"/>
                  <a:pt x="1003" y="274"/>
                </a:cubicBezTo>
                <a:cubicBezTo>
                  <a:pt x="1012" y="280"/>
                  <a:pt x="1018" y="272"/>
                  <a:pt x="1027" y="278"/>
                </a:cubicBezTo>
                <a:cubicBezTo>
                  <a:pt x="1036" y="284"/>
                  <a:pt x="1050" y="305"/>
                  <a:pt x="1060" y="310"/>
                </a:cubicBezTo>
                <a:cubicBezTo>
                  <a:pt x="1070" y="315"/>
                  <a:pt x="1080" y="305"/>
                  <a:pt x="1089" y="311"/>
                </a:cubicBezTo>
                <a:cubicBezTo>
                  <a:pt x="1098" y="317"/>
                  <a:pt x="1101" y="340"/>
                  <a:pt x="1113" y="347"/>
                </a:cubicBezTo>
                <a:cubicBezTo>
                  <a:pt x="1125" y="354"/>
                  <a:pt x="1154" y="345"/>
                  <a:pt x="1161" y="352"/>
                </a:cubicBezTo>
                <a:cubicBezTo>
                  <a:pt x="1168" y="359"/>
                  <a:pt x="1150" y="382"/>
                  <a:pt x="1156" y="391"/>
                </a:cubicBezTo>
                <a:cubicBezTo>
                  <a:pt x="1162" y="400"/>
                  <a:pt x="1188" y="396"/>
                  <a:pt x="1197" y="407"/>
                </a:cubicBezTo>
                <a:cubicBezTo>
                  <a:pt x="1206" y="418"/>
                  <a:pt x="1204" y="446"/>
                  <a:pt x="1210" y="458"/>
                </a:cubicBezTo>
                <a:lnTo>
                  <a:pt x="1230" y="479"/>
                </a:lnTo>
                <a:cubicBezTo>
                  <a:pt x="1219" y="477"/>
                  <a:pt x="1165" y="453"/>
                  <a:pt x="1146" y="448"/>
                </a:cubicBezTo>
                <a:cubicBezTo>
                  <a:pt x="1127" y="443"/>
                  <a:pt x="1124" y="454"/>
                  <a:pt x="1116" y="451"/>
                </a:cubicBezTo>
                <a:cubicBezTo>
                  <a:pt x="1108" y="448"/>
                  <a:pt x="1103" y="433"/>
                  <a:pt x="1096" y="431"/>
                </a:cubicBezTo>
                <a:cubicBezTo>
                  <a:pt x="1089" y="429"/>
                  <a:pt x="1083" y="443"/>
                  <a:pt x="1074" y="439"/>
                </a:cubicBezTo>
                <a:cubicBezTo>
                  <a:pt x="1065" y="435"/>
                  <a:pt x="1054" y="410"/>
                  <a:pt x="1041" y="406"/>
                </a:cubicBezTo>
                <a:cubicBezTo>
                  <a:pt x="1028" y="402"/>
                  <a:pt x="1005" y="417"/>
                  <a:pt x="993" y="413"/>
                </a:cubicBezTo>
                <a:cubicBezTo>
                  <a:pt x="981" y="409"/>
                  <a:pt x="977" y="386"/>
                  <a:pt x="970" y="382"/>
                </a:cubicBezTo>
                <a:cubicBezTo>
                  <a:pt x="963" y="378"/>
                  <a:pt x="956" y="384"/>
                  <a:pt x="948" y="386"/>
                </a:cubicBezTo>
                <a:cubicBezTo>
                  <a:pt x="940" y="388"/>
                  <a:pt x="933" y="394"/>
                  <a:pt x="922" y="392"/>
                </a:cubicBezTo>
                <a:cubicBezTo>
                  <a:pt x="911" y="390"/>
                  <a:pt x="894" y="372"/>
                  <a:pt x="882" y="371"/>
                </a:cubicBezTo>
                <a:cubicBezTo>
                  <a:pt x="870" y="370"/>
                  <a:pt x="860" y="386"/>
                  <a:pt x="852" y="388"/>
                </a:cubicBezTo>
                <a:cubicBezTo>
                  <a:pt x="844" y="390"/>
                  <a:pt x="838" y="380"/>
                  <a:pt x="831" y="383"/>
                </a:cubicBezTo>
                <a:cubicBezTo>
                  <a:pt x="824" y="386"/>
                  <a:pt x="821" y="399"/>
                  <a:pt x="811" y="404"/>
                </a:cubicBezTo>
                <a:cubicBezTo>
                  <a:pt x="801" y="409"/>
                  <a:pt x="781" y="406"/>
                  <a:pt x="769" y="412"/>
                </a:cubicBezTo>
                <a:cubicBezTo>
                  <a:pt x="757" y="418"/>
                  <a:pt x="748" y="437"/>
                  <a:pt x="736" y="439"/>
                </a:cubicBezTo>
                <a:cubicBezTo>
                  <a:pt x="724" y="441"/>
                  <a:pt x="714" y="421"/>
                  <a:pt x="697" y="422"/>
                </a:cubicBezTo>
                <a:cubicBezTo>
                  <a:pt x="680" y="423"/>
                  <a:pt x="655" y="444"/>
                  <a:pt x="636" y="446"/>
                </a:cubicBezTo>
                <a:cubicBezTo>
                  <a:pt x="617" y="448"/>
                  <a:pt x="595" y="434"/>
                  <a:pt x="585" y="437"/>
                </a:cubicBezTo>
                <a:cubicBezTo>
                  <a:pt x="575" y="440"/>
                  <a:pt x="586" y="458"/>
                  <a:pt x="573" y="463"/>
                </a:cubicBezTo>
                <a:cubicBezTo>
                  <a:pt x="560" y="468"/>
                  <a:pt x="521" y="469"/>
                  <a:pt x="507" y="466"/>
                </a:cubicBezTo>
                <a:cubicBezTo>
                  <a:pt x="493" y="463"/>
                  <a:pt x="499" y="452"/>
                  <a:pt x="486" y="443"/>
                </a:cubicBezTo>
                <a:cubicBezTo>
                  <a:pt x="473" y="434"/>
                  <a:pt x="441" y="423"/>
                  <a:pt x="426" y="410"/>
                </a:cubicBezTo>
                <a:cubicBezTo>
                  <a:pt x="411" y="397"/>
                  <a:pt x="403" y="376"/>
                  <a:pt x="397" y="364"/>
                </a:cubicBezTo>
                <a:cubicBezTo>
                  <a:pt x="391" y="352"/>
                  <a:pt x="392" y="351"/>
                  <a:pt x="390" y="340"/>
                </a:cubicBezTo>
                <a:cubicBezTo>
                  <a:pt x="388" y="329"/>
                  <a:pt x="387" y="309"/>
                  <a:pt x="382" y="298"/>
                </a:cubicBezTo>
                <a:cubicBezTo>
                  <a:pt x="377" y="287"/>
                  <a:pt x="363" y="275"/>
                  <a:pt x="357" y="272"/>
                </a:cubicBezTo>
                <a:cubicBezTo>
                  <a:pt x="351" y="269"/>
                  <a:pt x="348" y="279"/>
                  <a:pt x="343" y="277"/>
                </a:cubicBezTo>
                <a:lnTo>
                  <a:pt x="324" y="257"/>
                </a:lnTo>
                <a:lnTo>
                  <a:pt x="264" y="229"/>
                </a:lnTo>
                <a:lnTo>
                  <a:pt x="265" y="260"/>
                </a:lnTo>
                <a:lnTo>
                  <a:pt x="252" y="272"/>
                </a:lnTo>
                <a:lnTo>
                  <a:pt x="238" y="290"/>
                </a:lnTo>
                <a:lnTo>
                  <a:pt x="189" y="293"/>
                </a:lnTo>
                <a:lnTo>
                  <a:pt x="175" y="286"/>
                </a:lnTo>
                <a:lnTo>
                  <a:pt x="160" y="260"/>
                </a:lnTo>
                <a:lnTo>
                  <a:pt x="138" y="265"/>
                </a:lnTo>
                <a:cubicBezTo>
                  <a:pt x="131" y="264"/>
                  <a:pt x="125" y="261"/>
                  <a:pt x="115" y="254"/>
                </a:cubicBezTo>
                <a:cubicBezTo>
                  <a:pt x="105" y="247"/>
                  <a:pt x="97" y="245"/>
                  <a:pt x="78" y="223"/>
                </a:cubicBezTo>
                <a:cubicBezTo>
                  <a:pt x="59" y="201"/>
                  <a:pt x="13" y="147"/>
                  <a:pt x="0" y="124"/>
                </a:cubicBezTo>
                <a:lnTo>
                  <a:pt x="0" y="85"/>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17" name="Picture 50"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63942" y="3167064"/>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8" name="Freeform 55" descr="90%"/>
          <p:cNvSpPr>
            <a:spLocks/>
          </p:cNvSpPr>
          <p:nvPr/>
        </p:nvSpPr>
        <p:spPr bwMode="auto">
          <a:xfrm>
            <a:off x="6749654" y="3515916"/>
            <a:ext cx="800100" cy="465534"/>
          </a:xfrm>
          <a:custGeom>
            <a:avLst/>
            <a:gdLst>
              <a:gd name="T0" fmla="*/ 244454373 w 672"/>
              <a:gd name="T1" fmla="*/ 93244908 h 391"/>
              <a:gd name="T2" fmla="*/ 320059033 w 672"/>
              <a:gd name="T3" fmla="*/ 133567388 h 391"/>
              <a:gd name="T4" fmla="*/ 420866933 w 672"/>
              <a:gd name="T5" fmla="*/ 173889843 h 391"/>
              <a:gd name="T6" fmla="*/ 481349074 w 672"/>
              <a:gd name="T7" fmla="*/ 244454188 h 391"/>
              <a:gd name="T8" fmla="*/ 551913423 w 672"/>
              <a:gd name="T9" fmla="*/ 239413882 h 391"/>
              <a:gd name="T10" fmla="*/ 642639015 w 672"/>
              <a:gd name="T11" fmla="*/ 229333268 h 391"/>
              <a:gd name="T12" fmla="*/ 667842156 w 672"/>
              <a:gd name="T13" fmla="*/ 158768922 h 391"/>
              <a:gd name="T14" fmla="*/ 783769301 w 672"/>
              <a:gd name="T15" fmla="*/ 183970456 h 391"/>
              <a:gd name="T16" fmla="*/ 955138475 w 672"/>
              <a:gd name="T17" fmla="*/ 118446467 h 391"/>
              <a:gd name="T18" fmla="*/ 1045864067 w 672"/>
              <a:gd name="T19" fmla="*/ 158768922 h 391"/>
              <a:gd name="T20" fmla="*/ 1121468727 w 672"/>
              <a:gd name="T21" fmla="*/ 118446467 h 391"/>
              <a:gd name="T22" fmla="*/ 1161791212 w 672"/>
              <a:gd name="T23" fmla="*/ 78123987 h 391"/>
              <a:gd name="T24" fmla="*/ 1227315251 w 672"/>
              <a:gd name="T25" fmla="*/ 68043374 h 391"/>
              <a:gd name="T26" fmla="*/ 1292840877 w 672"/>
              <a:gd name="T27" fmla="*/ 32761213 h 391"/>
              <a:gd name="T28" fmla="*/ 1343243984 w 672"/>
              <a:gd name="T29" fmla="*/ 32761213 h 391"/>
              <a:gd name="T30" fmla="*/ 1439009887 w 672"/>
              <a:gd name="T31" fmla="*/ 2519360 h 391"/>
              <a:gd name="T32" fmla="*/ 1514614547 w 672"/>
              <a:gd name="T33" fmla="*/ 42841827 h 391"/>
              <a:gd name="T34" fmla="*/ 1615420760 w 672"/>
              <a:gd name="T35" fmla="*/ 12599977 h 391"/>
              <a:gd name="T36" fmla="*/ 1685985506 w 672"/>
              <a:gd name="T37" fmla="*/ 103325522 h 391"/>
              <a:gd name="T38" fmla="*/ 1565017653 w 672"/>
              <a:gd name="T39" fmla="*/ 219252654 h 391"/>
              <a:gd name="T40" fmla="*/ 1534775789 w 672"/>
              <a:gd name="T41" fmla="*/ 320058791 h 391"/>
              <a:gd name="T42" fmla="*/ 1373485848 w 672"/>
              <a:gd name="T43" fmla="*/ 531751779 h 391"/>
              <a:gd name="T44" fmla="*/ 1358364916 w 672"/>
              <a:gd name="T45" fmla="*/ 627517610 h 391"/>
              <a:gd name="T46" fmla="*/ 1181952455 w 672"/>
              <a:gd name="T47" fmla="*/ 814008964 h 391"/>
              <a:gd name="T48" fmla="*/ 1005541582 w 672"/>
              <a:gd name="T49" fmla="*/ 814008964 h 391"/>
              <a:gd name="T50" fmla="*/ 803930544 w 672"/>
              <a:gd name="T51" fmla="*/ 894654072 h 391"/>
              <a:gd name="T52" fmla="*/ 708164641 w 672"/>
              <a:gd name="T53" fmla="*/ 894654072 h 391"/>
              <a:gd name="T54" fmla="*/ 577114976 w 672"/>
              <a:gd name="T55" fmla="*/ 965218368 h 391"/>
              <a:gd name="T56" fmla="*/ 486389384 w 672"/>
              <a:gd name="T57" fmla="*/ 955137754 h 391"/>
              <a:gd name="T58" fmla="*/ 360383106 w 672"/>
              <a:gd name="T59" fmla="*/ 940016834 h 391"/>
              <a:gd name="T60" fmla="*/ 78124046 w 672"/>
              <a:gd name="T61" fmla="*/ 682960985 h 391"/>
              <a:gd name="T62" fmla="*/ 47883758 w 672"/>
              <a:gd name="T63" fmla="*/ 617436996 h 391"/>
              <a:gd name="T64" fmla="*/ 2520950 w 672"/>
              <a:gd name="T65" fmla="*/ 491429324 h 391"/>
              <a:gd name="T66" fmla="*/ 57962804 w 672"/>
              <a:gd name="T67" fmla="*/ 425905335 h 391"/>
              <a:gd name="T68" fmla="*/ 123486867 w 672"/>
              <a:gd name="T69" fmla="*/ 355340940 h 391"/>
              <a:gd name="T70" fmla="*/ 148688421 w 672"/>
              <a:gd name="T71" fmla="*/ 249494495 h 391"/>
              <a:gd name="T72" fmla="*/ 244454373 w 672"/>
              <a:gd name="T73" fmla="*/ 93244908 h 3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72"/>
              <a:gd name="T112" fmla="*/ 0 h 391"/>
              <a:gd name="T113" fmla="*/ 672 w 672"/>
              <a:gd name="T114" fmla="*/ 391 h 3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72" h="391">
                <a:moveTo>
                  <a:pt x="97" y="37"/>
                </a:moveTo>
                <a:cubicBezTo>
                  <a:pt x="108" y="29"/>
                  <a:pt x="115" y="48"/>
                  <a:pt x="127" y="53"/>
                </a:cubicBezTo>
                <a:cubicBezTo>
                  <a:pt x="139" y="58"/>
                  <a:pt x="156" y="62"/>
                  <a:pt x="167" y="69"/>
                </a:cubicBezTo>
                <a:cubicBezTo>
                  <a:pt x="178" y="76"/>
                  <a:pt x="182" y="93"/>
                  <a:pt x="191" y="97"/>
                </a:cubicBezTo>
                <a:cubicBezTo>
                  <a:pt x="200" y="101"/>
                  <a:pt x="208" y="96"/>
                  <a:pt x="219" y="95"/>
                </a:cubicBezTo>
                <a:cubicBezTo>
                  <a:pt x="230" y="94"/>
                  <a:pt x="247" y="96"/>
                  <a:pt x="255" y="91"/>
                </a:cubicBezTo>
                <a:cubicBezTo>
                  <a:pt x="263" y="86"/>
                  <a:pt x="256" y="66"/>
                  <a:pt x="265" y="63"/>
                </a:cubicBezTo>
                <a:cubicBezTo>
                  <a:pt x="274" y="60"/>
                  <a:pt x="292" y="76"/>
                  <a:pt x="311" y="73"/>
                </a:cubicBezTo>
                <a:cubicBezTo>
                  <a:pt x="330" y="70"/>
                  <a:pt x="362" y="49"/>
                  <a:pt x="379" y="47"/>
                </a:cubicBezTo>
                <a:cubicBezTo>
                  <a:pt x="396" y="45"/>
                  <a:pt x="404" y="63"/>
                  <a:pt x="415" y="63"/>
                </a:cubicBezTo>
                <a:cubicBezTo>
                  <a:pt x="426" y="63"/>
                  <a:pt x="437" y="52"/>
                  <a:pt x="445" y="47"/>
                </a:cubicBezTo>
                <a:cubicBezTo>
                  <a:pt x="453" y="42"/>
                  <a:pt x="454" y="34"/>
                  <a:pt x="461" y="31"/>
                </a:cubicBezTo>
                <a:cubicBezTo>
                  <a:pt x="468" y="28"/>
                  <a:pt x="478" y="30"/>
                  <a:pt x="487" y="27"/>
                </a:cubicBezTo>
                <a:cubicBezTo>
                  <a:pt x="496" y="24"/>
                  <a:pt x="505" y="15"/>
                  <a:pt x="513" y="13"/>
                </a:cubicBezTo>
                <a:cubicBezTo>
                  <a:pt x="521" y="11"/>
                  <a:pt x="523" y="15"/>
                  <a:pt x="533" y="13"/>
                </a:cubicBezTo>
                <a:cubicBezTo>
                  <a:pt x="543" y="11"/>
                  <a:pt x="560" y="0"/>
                  <a:pt x="571" y="1"/>
                </a:cubicBezTo>
                <a:cubicBezTo>
                  <a:pt x="582" y="2"/>
                  <a:pt x="589" y="16"/>
                  <a:pt x="601" y="17"/>
                </a:cubicBezTo>
                <a:cubicBezTo>
                  <a:pt x="613" y="18"/>
                  <a:pt x="630" y="1"/>
                  <a:pt x="641" y="5"/>
                </a:cubicBezTo>
                <a:cubicBezTo>
                  <a:pt x="652" y="9"/>
                  <a:pt x="672" y="27"/>
                  <a:pt x="669" y="41"/>
                </a:cubicBezTo>
                <a:cubicBezTo>
                  <a:pt x="666" y="55"/>
                  <a:pt x="631" y="73"/>
                  <a:pt x="621" y="87"/>
                </a:cubicBezTo>
                <a:cubicBezTo>
                  <a:pt x="611" y="101"/>
                  <a:pt x="622" y="106"/>
                  <a:pt x="609" y="127"/>
                </a:cubicBezTo>
                <a:cubicBezTo>
                  <a:pt x="596" y="148"/>
                  <a:pt x="557" y="191"/>
                  <a:pt x="545" y="211"/>
                </a:cubicBezTo>
                <a:cubicBezTo>
                  <a:pt x="533" y="231"/>
                  <a:pt x="552" y="230"/>
                  <a:pt x="539" y="249"/>
                </a:cubicBezTo>
                <a:cubicBezTo>
                  <a:pt x="526" y="268"/>
                  <a:pt x="492" y="311"/>
                  <a:pt x="469" y="323"/>
                </a:cubicBezTo>
                <a:cubicBezTo>
                  <a:pt x="446" y="335"/>
                  <a:pt x="424" y="318"/>
                  <a:pt x="399" y="323"/>
                </a:cubicBezTo>
                <a:cubicBezTo>
                  <a:pt x="374" y="328"/>
                  <a:pt x="339" y="350"/>
                  <a:pt x="319" y="355"/>
                </a:cubicBezTo>
                <a:cubicBezTo>
                  <a:pt x="299" y="360"/>
                  <a:pt x="296" y="350"/>
                  <a:pt x="281" y="355"/>
                </a:cubicBezTo>
                <a:cubicBezTo>
                  <a:pt x="266" y="360"/>
                  <a:pt x="244" y="379"/>
                  <a:pt x="229" y="383"/>
                </a:cubicBezTo>
                <a:cubicBezTo>
                  <a:pt x="214" y="387"/>
                  <a:pt x="207" y="381"/>
                  <a:pt x="193" y="379"/>
                </a:cubicBezTo>
                <a:cubicBezTo>
                  <a:pt x="179" y="377"/>
                  <a:pt x="170" y="391"/>
                  <a:pt x="143" y="373"/>
                </a:cubicBezTo>
                <a:cubicBezTo>
                  <a:pt x="116" y="355"/>
                  <a:pt x="52" y="292"/>
                  <a:pt x="31" y="271"/>
                </a:cubicBezTo>
                <a:cubicBezTo>
                  <a:pt x="10" y="250"/>
                  <a:pt x="24" y="258"/>
                  <a:pt x="19" y="245"/>
                </a:cubicBezTo>
                <a:cubicBezTo>
                  <a:pt x="14" y="232"/>
                  <a:pt x="0" y="208"/>
                  <a:pt x="1" y="195"/>
                </a:cubicBezTo>
                <a:cubicBezTo>
                  <a:pt x="2" y="182"/>
                  <a:pt x="15" y="178"/>
                  <a:pt x="23" y="169"/>
                </a:cubicBezTo>
                <a:cubicBezTo>
                  <a:pt x="31" y="160"/>
                  <a:pt x="43" y="153"/>
                  <a:pt x="49" y="141"/>
                </a:cubicBezTo>
                <a:cubicBezTo>
                  <a:pt x="55" y="129"/>
                  <a:pt x="51" y="116"/>
                  <a:pt x="59" y="99"/>
                </a:cubicBezTo>
                <a:cubicBezTo>
                  <a:pt x="67" y="82"/>
                  <a:pt x="86" y="46"/>
                  <a:pt x="97" y="37"/>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19" name="Freeform 56"/>
          <p:cNvSpPr>
            <a:spLocks/>
          </p:cNvSpPr>
          <p:nvPr/>
        </p:nvSpPr>
        <p:spPr bwMode="auto">
          <a:xfrm>
            <a:off x="7461648" y="2403875"/>
            <a:ext cx="189309" cy="86915"/>
          </a:xfrm>
          <a:custGeom>
            <a:avLst/>
            <a:gdLst>
              <a:gd name="T0" fmla="*/ 133567221 w 159"/>
              <a:gd name="T1" fmla="*/ 183969791 h 73"/>
              <a:gd name="T2" fmla="*/ 385582300 w 159"/>
              <a:gd name="T3" fmla="*/ 88204282 h 73"/>
              <a:gd name="T4" fmla="*/ 219252381 w 159"/>
              <a:gd name="T5" fmla="*/ 68043128 h 73"/>
              <a:gd name="T6" fmla="*/ 163809025 w 159"/>
              <a:gd name="T7" fmla="*/ 17640223 h 73"/>
              <a:gd name="T8" fmla="*/ 93244792 w 159"/>
              <a:gd name="T9" fmla="*/ 12599931 h 73"/>
              <a:gd name="T10" fmla="*/ 7559660 w 159"/>
              <a:gd name="T11" fmla="*/ 88204282 h 73"/>
              <a:gd name="T12" fmla="*/ 138607522 w 159"/>
              <a:gd name="T13" fmla="*/ 108365462 h 73"/>
              <a:gd name="T14" fmla="*/ 133567221 w 159"/>
              <a:gd name="T15" fmla="*/ 183969791 h 73"/>
              <a:gd name="T16" fmla="*/ 0 60000 65536"/>
              <a:gd name="T17" fmla="*/ 0 60000 65536"/>
              <a:gd name="T18" fmla="*/ 0 60000 65536"/>
              <a:gd name="T19" fmla="*/ 0 60000 65536"/>
              <a:gd name="T20" fmla="*/ 0 60000 65536"/>
              <a:gd name="T21" fmla="*/ 0 60000 65536"/>
              <a:gd name="T22" fmla="*/ 0 60000 65536"/>
              <a:gd name="T23" fmla="*/ 0 60000 65536"/>
              <a:gd name="T24" fmla="*/ 0 w 159"/>
              <a:gd name="T25" fmla="*/ 0 h 73"/>
              <a:gd name="T26" fmla="*/ 159 w 159"/>
              <a:gd name="T27" fmla="*/ 73 h 7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9" h="73">
                <a:moveTo>
                  <a:pt x="53" y="73"/>
                </a:moveTo>
                <a:lnTo>
                  <a:pt x="153" y="35"/>
                </a:lnTo>
                <a:cubicBezTo>
                  <a:pt x="159" y="27"/>
                  <a:pt x="102" y="32"/>
                  <a:pt x="87" y="27"/>
                </a:cubicBezTo>
                <a:cubicBezTo>
                  <a:pt x="72" y="22"/>
                  <a:pt x="73" y="11"/>
                  <a:pt x="65" y="7"/>
                </a:cubicBezTo>
                <a:cubicBezTo>
                  <a:pt x="57" y="3"/>
                  <a:pt x="47" y="0"/>
                  <a:pt x="37" y="5"/>
                </a:cubicBezTo>
                <a:cubicBezTo>
                  <a:pt x="27" y="10"/>
                  <a:pt x="0" y="29"/>
                  <a:pt x="3" y="35"/>
                </a:cubicBezTo>
                <a:cubicBezTo>
                  <a:pt x="6" y="41"/>
                  <a:pt x="47" y="37"/>
                  <a:pt x="55" y="43"/>
                </a:cubicBezTo>
                <a:cubicBezTo>
                  <a:pt x="63" y="49"/>
                  <a:pt x="53" y="73"/>
                  <a:pt x="53" y="7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20" name="Picture 57" descr="uss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35655" y="2003824"/>
            <a:ext cx="34170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1" name="Picture 59"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5917" y="298608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2" name="Freeform 62" descr="90%"/>
          <p:cNvSpPr>
            <a:spLocks/>
          </p:cNvSpPr>
          <p:nvPr/>
        </p:nvSpPr>
        <p:spPr bwMode="auto">
          <a:xfrm>
            <a:off x="7285437" y="3405188"/>
            <a:ext cx="1268015" cy="976313"/>
          </a:xfrm>
          <a:custGeom>
            <a:avLst/>
            <a:gdLst>
              <a:gd name="T0" fmla="*/ 572074442 w 1065"/>
              <a:gd name="T1" fmla="*/ 337700936 h 820"/>
              <a:gd name="T2" fmla="*/ 672880616 w 1065"/>
              <a:gd name="T3" fmla="*/ 317539692 h 820"/>
              <a:gd name="T4" fmla="*/ 753525555 w 1065"/>
              <a:gd name="T5" fmla="*/ 388104046 h 820"/>
              <a:gd name="T6" fmla="*/ 808968951 w 1065"/>
              <a:gd name="T7" fmla="*/ 383063735 h 820"/>
              <a:gd name="T8" fmla="*/ 869452854 w 1065"/>
              <a:gd name="T9" fmla="*/ 428426633 h 820"/>
              <a:gd name="T10" fmla="*/ 945057484 w 1065"/>
              <a:gd name="T11" fmla="*/ 428426633 h 820"/>
              <a:gd name="T12" fmla="*/ 1126508597 w 1065"/>
              <a:gd name="T13" fmla="*/ 504031298 h 820"/>
              <a:gd name="T14" fmla="*/ 1176911684 w 1065"/>
              <a:gd name="T15" fmla="*/ 473789432 h 820"/>
              <a:gd name="T16" fmla="*/ 1161790758 w 1065"/>
              <a:gd name="T17" fmla="*/ 267136582 h 820"/>
              <a:gd name="T18" fmla="*/ 1242435697 w 1065"/>
              <a:gd name="T19" fmla="*/ 136088447 h 820"/>
              <a:gd name="T20" fmla="*/ 1267637241 w 1065"/>
              <a:gd name="T21" fmla="*/ 50403122 h 820"/>
              <a:gd name="T22" fmla="*/ 1544854219 w 1065"/>
              <a:gd name="T23" fmla="*/ 50403122 h 820"/>
              <a:gd name="T24" fmla="*/ 1726305729 w 1065"/>
              <a:gd name="T25" fmla="*/ 10080625 h 820"/>
              <a:gd name="T26" fmla="*/ 1958159929 w 1065"/>
              <a:gd name="T27" fmla="*/ 115927203 h 820"/>
              <a:gd name="T28" fmla="*/ 2124490116 w 1065"/>
              <a:gd name="T29" fmla="*/ 156249691 h 820"/>
              <a:gd name="T30" fmla="*/ 2147483647 w 1065"/>
              <a:gd name="T31" fmla="*/ 468749121 h 820"/>
              <a:gd name="T32" fmla="*/ 2147483647 w 1065"/>
              <a:gd name="T33" fmla="*/ 715724360 h 820"/>
              <a:gd name="T34" fmla="*/ 2147483647 w 1065"/>
              <a:gd name="T35" fmla="*/ 771167781 h 820"/>
              <a:gd name="T36" fmla="*/ 2147483647 w 1065"/>
              <a:gd name="T37" fmla="*/ 897175755 h 820"/>
              <a:gd name="T38" fmla="*/ 2147483647 w 1065"/>
              <a:gd name="T39" fmla="*/ 1023183530 h 820"/>
              <a:gd name="T40" fmla="*/ 2147483647 w 1065"/>
              <a:gd name="T41" fmla="*/ 1139110683 h 820"/>
              <a:gd name="T42" fmla="*/ 2147483647 w 1065"/>
              <a:gd name="T43" fmla="*/ 1295360324 h 820"/>
              <a:gd name="T44" fmla="*/ 2147483647 w 1065"/>
              <a:gd name="T45" fmla="*/ 1406247166 h 820"/>
              <a:gd name="T46" fmla="*/ 2147483647 w 1065"/>
              <a:gd name="T47" fmla="*/ 1350803745 h 820"/>
              <a:gd name="T48" fmla="*/ 2147483647 w 1065"/>
              <a:gd name="T49" fmla="*/ 1476811520 h 820"/>
              <a:gd name="T50" fmla="*/ 2147483647 w 1065"/>
              <a:gd name="T51" fmla="*/ 1507053386 h 820"/>
              <a:gd name="T52" fmla="*/ 2147483647 w 1065"/>
              <a:gd name="T53" fmla="*/ 1622980539 h 820"/>
              <a:gd name="T54" fmla="*/ 2147483647 w 1065"/>
              <a:gd name="T55" fmla="*/ 1809472443 h 820"/>
              <a:gd name="T56" fmla="*/ 2147483647 w 1065"/>
              <a:gd name="T57" fmla="*/ 1915318973 h 820"/>
              <a:gd name="T58" fmla="*/ 2147483647 w 1065"/>
              <a:gd name="T59" fmla="*/ 1995963949 h 820"/>
              <a:gd name="T60" fmla="*/ 2147483647 w 1065"/>
              <a:gd name="T61" fmla="*/ 2031246126 h 820"/>
              <a:gd name="T62" fmla="*/ 2114409499 w 1065"/>
              <a:gd name="T63" fmla="*/ 2061487992 h 820"/>
              <a:gd name="T64" fmla="*/ 1998482399 w 1065"/>
              <a:gd name="T65" fmla="*/ 2001004260 h 820"/>
              <a:gd name="T66" fmla="*/ 1932958386 w 1065"/>
              <a:gd name="T67" fmla="*/ 1925399595 h 820"/>
              <a:gd name="T68" fmla="*/ 1796870051 w 1065"/>
              <a:gd name="T69" fmla="*/ 1849794931 h 820"/>
              <a:gd name="T70" fmla="*/ 1706144494 w 1065"/>
              <a:gd name="T71" fmla="*/ 1910278662 h 820"/>
              <a:gd name="T72" fmla="*/ 1590216998 w 1065"/>
              <a:gd name="T73" fmla="*/ 1895157730 h 820"/>
              <a:gd name="T74" fmla="*/ 1423886810 w 1065"/>
              <a:gd name="T75" fmla="*/ 1910278662 h 820"/>
              <a:gd name="T76" fmla="*/ 1323080636 w 1065"/>
              <a:gd name="T77" fmla="*/ 1955641461 h 820"/>
              <a:gd name="T78" fmla="*/ 1035783041 w 1065"/>
              <a:gd name="T79" fmla="*/ 1975802705 h 820"/>
              <a:gd name="T80" fmla="*/ 874493162 w 1065"/>
              <a:gd name="T81" fmla="*/ 1940520528 h 820"/>
              <a:gd name="T82" fmla="*/ 738404629 w 1065"/>
              <a:gd name="T83" fmla="*/ 1930439906 h 820"/>
              <a:gd name="T84" fmla="*/ 602316294 w 1065"/>
              <a:gd name="T85" fmla="*/ 1814512754 h 820"/>
              <a:gd name="T86" fmla="*/ 592235677 w 1065"/>
              <a:gd name="T87" fmla="*/ 1743948400 h 820"/>
              <a:gd name="T88" fmla="*/ 516631046 w 1065"/>
              <a:gd name="T89" fmla="*/ 1678424357 h 820"/>
              <a:gd name="T90" fmla="*/ 435986107 w 1065"/>
              <a:gd name="T91" fmla="*/ 1693545290 h 820"/>
              <a:gd name="T92" fmla="*/ 350300760 w 1065"/>
              <a:gd name="T93" fmla="*/ 1628020850 h 820"/>
              <a:gd name="T94" fmla="*/ 249494586 w 1065"/>
              <a:gd name="T95" fmla="*/ 1592738673 h 820"/>
              <a:gd name="T96" fmla="*/ 249494586 w 1065"/>
              <a:gd name="T97" fmla="*/ 1436489032 h 820"/>
              <a:gd name="T98" fmla="*/ 143648054 w 1065"/>
              <a:gd name="T99" fmla="*/ 1376005300 h 820"/>
              <a:gd name="T100" fmla="*/ 17640293 w 1065"/>
              <a:gd name="T101" fmla="*/ 1249997525 h 820"/>
              <a:gd name="T102" fmla="*/ 37801534 w 1065"/>
              <a:gd name="T103" fmla="*/ 1184473482 h 820"/>
              <a:gd name="T104" fmla="*/ 52922472 w 1065"/>
              <a:gd name="T105" fmla="*/ 1073586640 h 820"/>
              <a:gd name="T106" fmla="*/ 148688362 w 1065"/>
              <a:gd name="T107" fmla="*/ 942538554 h 820"/>
              <a:gd name="T108" fmla="*/ 219252734 w 1065"/>
              <a:gd name="T109" fmla="*/ 841732334 h 820"/>
              <a:gd name="T110" fmla="*/ 234373660 w 1065"/>
              <a:gd name="T111" fmla="*/ 751006537 h 820"/>
              <a:gd name="T112" fmla="*/ 395663538 w 1065"/>
              <a:gd name="T113" fmla="*/ 559474719 h 820"/>
              <a:gd name="T114" fmla="*/ 420865181 w 1065"/>
              <a:gd name="T115" fmla="*/ 463708810 h 820"/>
              <a:gd name="T116" fmla="*/ 572074442 w 1065"/>
              <a:gd name="T117" fmla="*/ 337700936 h 8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5"/>
              <a:gd name="T178" fmla="*/ 0 h 820"/>
              <a:gd name="T179" fmla="*/ 1065 w 1065"/>
              <a:gd name="T180" fmla="*/ 820 h 8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5" h="820">
                <a:moveTo>
                  <a:pt x="227" y="134"/>
                </a:moveTo>
                <a:cubicBezTo>
                  <a:pt x="243" y="124"/>
                  <a:pt x="255" y="123"/>
                  <a:pt x="267" y="126"/>
                </a:cubicBezTo>
                <a:cubicBezTo>
                  <a:pt x="279" y="129"/>
                  <a:pt x="290" y="150"/>
                  <a:pt x="299" y="154"/>
                </a:cubicBezTo>
                <a:cubicBezTo>
                  <a:pt x="308" y="158"/>
                  <a:pt x="313" y="149"/>
                  <a:pt x="321" y="152"/>
                </a:cubicBezTo>
                <a:cubicBezTo>
                  <a:pt x="329" y="155"/>
                  <a:pt x="336" y="167"/>
                  <a:pt x="345" y="170"/>
                </a:cubicBezTo>
                <a:cubicBezTo>
                  <a:pt x="354" y="173"/>
                  <a:pt x="358" y="165"/>
                  <a:pt x="375" y="170"/>
                </a:cubicBezTo>
                <a:cubicBezTo>
                  <a:pt x="392" y="175"/>
                  <a:pt x="432" y="197"/>
                  <a:pt x="447" y="200"/>
                </a:cubicBezTo>
                <a:cubicBezTo>
                  <a:pt x="462" y="203"/>
                  <a:pt x="465" y="204"/>
                  <a:pt x="467" y="188"/>
                </a:cubicBezTo>
                <a:cubicBezTo>
                  <a:pt x="469" y="172"/>
                  <a:pt x="457" y="128"/>
                  <a:pt x="461" y="106"/>
                </a:cubicBezTo>
                <a:cubicBezTo>
                  <a:pt x="465" y="84"/>
                  <a:pt x="486" y="68"/>
                  <a:pt x="493" y="54"/>
                </a:cubicBezTo>
                <a:cubicBezTo>
                  <a:pt x="500" y="40"/>
                  <a:pt x="483" y="26"/>
                  <a:pt x="503" y="20"/>
                </a:cubicBezTo>
                <a:cubicBezTo>
                  <a:pt x="523" y="14"/>
                  <a:pt x="583" y="23"/>
                  <a:pt x="613" y="20"/>
                </a:cubicBezTo>
                <a:cubicBezTo>
                  <a:pt x="643" y="17"/>
                  <a:pt x="658" y="0"/>
                  <a:pt x="685" y="4"/>
                </a:cubicBezTo>
                <a:cubicBezTo>
                  <a:pt x="712" y="8"/>
                  <a:pt x="751" y="36"/>
                  <a:pt x="777" y="46"/>
                </a:cubicBezTo>
                <a:cubicBezTo>
                  <a:pt x="803" y="56"/>
                  <a:pt x="822" y="39"/>
                  <a:pt x="843" y="62"/>
                </a:cubicBezTo>
                <a:cubicBezTo>
                  <a:pt x="864" y="85"/>
                  <a:pt x="882" y="149"/>
                  <a:pt x="901" y="186"/>
                </a:cubicBezTo>
                <a:cubicBezTo>
                  <a:pt x="920" y="223"/>
                  <a:pt x="941" y="264"/>
                  <a:pt x="957" y="284"/>
                </a:cubicBezTo>
                <a:cubicBezTo>
                  <a:pt x="973" y="304"/>
                  <a:pt x="978" y="294"/>
                  <a:pt x="995" y="306"/>
                </a:cubicBezTo>
                <a:cubicBezTo>
                  <a:pt x="1012" y="318"/>
                  <a:pt x="1053" y="339"/>
                  <a:pt x="1059" y="356"/>
                </a:cubicBezTo>
                <a:cubicBezTo>
                  <a:pt x="1065" y="373"/>
                  <a:pt x="1043" y="390"/>
                  <a:pt x="1031" y="406"/>
                </a:cubicBezTo>
                <a:cubicBezTo>
                  <a:pt x="1019" y="422"/>
                  <a:pt x="996" y="434"/>
                  <a:pt x="989" y="452"/>
                </a:cubicBezTo>
                <a:cubicBezTo>
                  <a:pt x="982" y="470"/>
                  <a:pt x="988" y="496"/>
                  <a:pt x="989" y="514"/>
                </a:cubicBezTo>
                <a:cubicBezTo>
                  <a:pt x="990" y="532"/>
                  <a:pt x="1002" y="554"/>
                  <a:pt x="993" y="558"/>
                </a:cubicBezTo>
                <a:cubicBezTo>
                  <a:pt x="984" y="562"/>
                  <a:pt x="946" y="531"/>
                  <a:pt x="935" y="536"/>
                </a:cubicBezTo>
                <a:cubicBezTo>
                  <a:pt x="924" y="541"/>
                  <a:pt x="923" y="576"/>
                  <a:pt x="925" y="586"/>
                </a:cubicBezTo>
                <a:cubicBezTo>
                  <a:pt x="927" y="596"/>
                  <a:pt x="948" y="588"/>
                  <a:pt x="947" y="598"/>
                </a:cubicBezTo>
                <a:cubicBezTo>
                  <a:pt x="946" y="608"/>
                  <a:pt x="925" y="624"/>
                  <a:pt x="917" y="644"/>
                </a:cubicBezTo>
                <a:cubicBezTo>
                  <a:pt x="909" y="664"/>
                  <a:pt x="900" y="699"/>
                  <a:pt x="899" y="718"/>
                </a:cubicBezTo>
                <a:cubicBezTo>
                  <a:pt x="898" y="737"/>
                  <a:pt x="909" y="748"/>
                  <a:pt x="909" y="760"/>
                </a:cubicBezTo>
                <a:cubicBezTo>
                  <a:pt x="909" y="772"/>
                  <a:pt x="905" y="784"/>
                  <a:pt x="897" y="792"/>
                </a:cubicBezTo>
                <a:cubicBezTo>
                  <a:pt x="889" y="800"/>
                  <a:pt x="873" y="802"/>
                  <a:pt x="863" y="806"/>
                </a:cubicBezTo>
                <a:cubicBezTo>
                  <a:pt x="853" y="810"/>
                  <a:pt x="851" y="820"/>
                  <a:pt x="839" y="818"/>
                </a:cubicBezTo>
                <a:cubicBezTo>
                  <a:pt x="827" y="816"/>
                  <a:pt x="805" y="803"/>
                  <a:pt x="793" y="794"/>
                </a:cubicBezTo>
                <a:cubicBezTo>
                  <a:pt x="781" y="785"/>
                  <a:pt x="780" y="774"/>
                  <a:pt x="767" y="764"/>
                </a:cubicBezTo>
                <a:cubicBezTo>
                  <a:pt x="754" y="754"/>
                  <a:pt x="728" y="735"/>
                  <a:pt x="713" y="734"/>
                </a:cubicBezTo>
                <a:cubicBezTo>
                  <a:pt x="698" y="733"/>
                  <a:pt x="691" y="755"/>
                  <a:pt x="677" y="758"/>
                </a:cubicBezTo>
                <a:cubicBezTo>
                  <a:pt x="663" y="761"/>
                  <a:pt x="650" y="752"/>
                  <a:pt x="631" y="752"/>
                </a:cubicBezTo>
                <a:cubicBezTo>
                  <a:pt x="612" y="752"/>
                  <a:pt x="583" y="754"/>
                  <a:pt x="565" y="758"/>
                </a:cubicBezTo>
                <a:cubicBezTo>
                  <a:pt x="547" y="762"/>
                  <a:pt x="551" y="772"/>
                  <a:pt x="525" y="776"/>
                </a:cubicBezTo>
                <a:cubicBezTo>
                  <a:pt x="499" y="780"/>
                  <a:pt x="441" y="785"/>
                  <a:pt x="411" y="784"/>
                </a:cubicBezTo>
                <a:cubicBezTo>
                  <a:pt x="381" y="783"/>
                  <a:pt x="367" y="773"/>
                  <a:pt x="347" y="770"/>
                </a:cubicBezTo>
                <a:cubicBezTo>
                  <a:pt x="327" y="767"/>
                  <a:pt x="311" y="774"/>
                  <a:pt x="293" y="766"/>
                </a:cubicBezTo>
                <a:cubicBezTo>
                  <a:pt x="275" y="758"/>
                  <a:pt x="249" y="732"/>
                  <a:pt x="239" y="720"/>
                </a:cubicBezTo>
                <a:cubicBezTo>
                  <a:pt x="229" y="708"/>
                  <a:pt x="241" y="701"/>
                  <a:pt x="235" y="692"/>
                </a:cubicBezTo>
                <a:cubicBezTo>
                  <a:pt x="229" y="683"/>
                  <a:pt x="215" y="669"/>
                  <a:pt x="205" y="666"/>
                </a:cubicBezTo>
                <a:cubicBezTo>
                  <a:pt x="195" y="663"/>
                  <a:pt x="184" y="675"/>
                  <a:pt x="173" y="672"/>
                </a:cubicBezTo>
                <a:cubicBezTo>
                  <a:pt x="162" y="669"/>
                  <a:pt x="151" y="653"/>
                  <a:pt x="139" y="646"/>
                </a:cubicBezTo>
                <a:cubicBezTo>
                  <a:pt x="127" y="639"/>
                  <a:pt x="106" y="645"/>
                  <a:pt x="99" y="632"/>
                </a:cubicBezTo>
                <a:cubicBezTo>
                  <a:pt x="92" y="619"/>
                  <a:pt x="106" y="584"/>
                  <a:pt x="99" y="570"/>
                </a:cubicBezTo>
                <a:cubicBezTo>
                  <a:pt x="92" y="556"/>
                  <a:pt x="72" y="558"/>
                  <a:pt x="57" y="546"/>
                </a:cubicBezTo>
                <a:cubicBezTo>
                  <a:pt x="42" y="534"/>
                  <a:pt x="14" y="509"/>
                  <a:pt x="7" y="496"/>
                </a:cubicBezTo>
                <a:cubicBezTo>
                  <a:pt x="0" y="483"/>
                  <a:pt x="13" y="482"/>
                  <a:pt x="15" y="470"/>
                </a:cubicBezTo>
                <a:cubicBezTo>
                  <a:pt x="17" y="458"/>
                  <a:pt x="14" y="442"/>
                  <a:pt x="21" y="426"/>
                </a:cubicBezTo>
                <a:cubicBezTo>
                  <a:pt x="28" y="410"/>
                  <a:pt x="48" y="389"/>
                  <a:pt x="59" y="374"/>
                </a:cubicBezTo>
                <a:cubicBezTo>
                  <a:pt x="70" y="359"/>
                  <a:pt x="81" y="347"/>
                  <a:pt x="87" y="334"/>
                </a:cubicBezTo>
                <a:cubicBezTo>
                  <a:pt x="93" y="321"/>
                  <a:pt x="81" y="317"/>
                  <a:pt x="93" y="298"/>
                </a:cubicBezTo>
                <a:cubicBezTo>
                  <a:pt x="105" y="279"/>
                  <a:pt x="145" y="241"/>
                  <a:pt x="157" y="222"/>
                </a:cubicBezTo>
                <a:cubicBezTo>
                  <a:pt x="169" y="203"/>
                  <a:pt x="155" y="199"/>
                  <a:pt x="167" y="184"/>
                </a:cubicBezTo>
                <a:cubicBezTo>
                  <a:pt x="179" y="169"/>
                  <a:pt x="211" y="144"/>
                  <a:pt x="227" y="134"/>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135" name="Freeform 63" descr="90%"/>
          <p:cNvSpPr>
            <a:spLocks/>
          </p:cNvSpPr>
          <p:nvPr/>
        </p:nvSpPr>
        <p:spPr bwMode="auto">
          <a:xfrm>
            <a:off x="5481639" y="3743325"/>
            <a:ext cx="1533525" cy="1687116"/>
          </a:xfrm>
          <a:custGeom>
            <a:avLst/>
            <a:gdLst>
              <a:gd name="T0" fmla="*/ 498990947 w 1288"/>
              <a:gd name="T1" fmla="*/ 148690044 h 1417"/>
              <a:gd name="T2" fmla="*/ 604837469 w 1288"/>
              <a:gd name="T3" fmla="*/ 262096317 h 1417"/>
              <a:gd name="T4" fmla="*/ 814009565 w 1288"/>
              <a:gd name="T5" fmla="*/ 105846599 h 1417"/>
              <a:gd name="T6" fmla="*/ 1277718337 w 1288"/>
              <a:gd name="T7" fmla="*/ 12601577 h 1417"/>
              <a:gd name="T8" fmla="*/ 1683464531 w 1288"/>
              <a:gd name="T9" fmla="*/ 88206277 h 1417"/>
              <a:gd name="T10" fmla="*/ 2084168429 w 1288"/>
              <a:gd name="T11" fmla="*/ 453628268 h 1417"/>
              <a:gd name="T12" fmla="*/ 2033765323 w 1288"/>
              <a:gd name="T13" fmla="*/ 844253431 h 1417"/>
              <a:gd name="T14" fmla="*/ 1912797869 w 1288"/>
              <a:gd name="T15" fmla="*/ 612398886 h 1417"/>
              <a:gd name="T16" fmla="*/ 1910278507 w 1288"/>
              <a:gd name="T17" fmla="*/ 446068594 h 1417"/>
              <a:gd name="T18" fmla="*/ 1713706394 w 1288"/>
              <a:gd name="T19" fmla="*/ 504031387 h 1417"/>
              <a:gd name="T20" fmla="*/ 1622980407 w 1288"/>
              <a:gd name="T21" fmla="*/ 483870139 h 1417"/>
              <a:gd name="T22" fmla="*/ 1549896697 w 1288"/>
              <a:gd name="T23" fmla="*/ 587197327 h 1417"/>
              <a:gd name="T24" fmla="*/ 1565017629 w 1288"/>
              <a:gd name="T25" fmla="*/ 786288852 h 1417"/>
              <a:gd name="T26" fmla="*/ 1451609847 w 1288"/>
              <a:gd name="T27" fmla="*/ 851813105 h 1417"/>
              <a:gd name="T28" fmla="*/ 1577617611 w 1288"/>
              <a:gd name="T29" fmla="*/ 1025704659 h 1417"/>
              <a:gd name="T30" fmla="*/ 1723787015 w 1288"/>
              <a:gd name="T31" fmla="*/ 1192034951 h 1417"/>
              <a:gd name="T32" fmla="*/ 1932959111 w 1288"/>
              <a:gd name="T33" fmla="*/ 1449090857 h 1417"/>
              <a:gd name="T34" fmla="*/ 2026205651 w 1288"/>
              <a:gd name="T35" fmla="*/ 1746469655 h 1417"/>
              <a:gd name="T36" fmla="*/ 2147483647 w 1288"/>
              <a:gd name="T37" fmla="*/ 2003525561 h 1417"/>
              <a:gd name="T38" fmla="*/ 2147483647 w 1288"/>
              <a:gd name="T39" fmla="*/ 2106851161 h 1417"/>
              <a:gd name="T40" fmla="*/ 2147483647 w 1288"/>
              <a:gd name="T41" fmla="*/ 2147483647 h 1417"/>
              <a:gd name="T42" fmla="*/ 2147483647 w 1288"/>
              <a:gd name="T43" fmla="*/ 2147483647 h 1417"/>
              <a:gd name="T44" fmla="*/ 2147483647 w 1288"/>
              <a:gd name="T45" fmla="*/ 2147483647 h 1417"/>
              <a:gd name="T46" fmla="*/ 2147483647 w 1288"/>
              <a:gd name="T47" fmla="*/ 2147483647 h 1417"/>
              <a:gd name="T48" fmla="*/ 2147483647 w 1288"/>
              <a:gd name="T49" fmla="*/ 2147483647 h 1417"/>
              <a:gd name="T50" fmla="*/ 2147483647 w 1288"/>
              <a:gd name="T51" fmla="*/ 2147483647 h 1417"/>
              <a:gd name="T52" fmla="*/ 2147483647 w 1288"/>
              <a:gd name="T53" fmla="*/ 2147483647 h 1417"/>
              <a:gd name="T54" fmla="*/ 2147483647 w 1288"/>
              <a:gd name="T55" fmla="*/ 2147483647 h 1417"/>
              <a:gd name="T56" fmla="*/ 2147483647 w 1288"/>
              <a:gd name="T57" fmla="*/ 2147483647 h 1417"/>
              <a:gd name="T58" fmla="*/ 2147483647 w 1288"/>
              <a:gd name="T59" fmla="*/ 2147483647 h 1417"/>
              <a:gd name="T60" fmla="*/ 2147483647 w 1288"/>
              <a:gd name="T61" fmla="*/ 2147483647 h 1417"/>
              <a:gd name="T62" fmla="*/ 2147483647 w 1288"/>
              <a:gd name="T63" fmla="*/ 2147483647 h 1417"/>
              <a:gd name="T64" fmla="*/ 2147483647 w 1288"/>
              <a:gd name="T65" fmla="*/ 2147483647 h 1417"/>
              <a:gd name="T66" fmla="*/ 2147483647 w 1288"/>
              <a:gd name="T67" fmla="*/ 2147483647 h 1417"/>
              <a:gd name="T68" fmla="*/ 2031245961 w 1288"/>
              <a:gd name="T69" fmla="*/ 2147483647 h 1417"/>
              <a:gd name="T70" fmla="*/ 1900197886 w 1288"/>
              <a:gd name="T71" fmla="*/ 2147483647 h 1417"/>
              <a:gd name="T72" fmla="*/ 1572577301 w 1288"/>
              <a:gd name="T73" fmla="*/ 2147483647 h 1417"/>
              <a:gd name="T74" fmla="*/ 1381045498 w 1288"/>
              <a:gd name="T75" fmla="*/ 1880037126 h 1417"/>
              <a:gd name="T76" fmla="*/ 1194554007 w 1288"/>
              <a:gd name="T77" fmla="*/ 1738908394 h 1417"/>
              <a:gd name="T78" fmla="*/ 1083667174 w 1288"/>
              <a:gd name="T79" fmla="*/ 1597779264 h 1417"/>
              <a:gd name="T80" fmla="*/ 992941583 w 1288"/>
              <a:gd name="T81" fmla="*/ 1391126477 h 1417"/>
              <a:gd name="T82" fmla="*/ 912296614 w 1288"/>
              <a:gd name="T83" fmla="*/ 1179433378 h 1417"/>
              <a:gd name="T84" fmla="*/ 768648357 w 1288"/>
              <a:gd name="T85" fmla="*/ 965220916 h 1417"/>
              <a:gd name="T86" fmla="*/ 498990947 w 1288"/>
              <a:gd name="T87" fmla="*/ 884575926 h 1417"/>
              <a:gd name="T88" fmla="*/ 249494680 w 1288"/>
              <a:gd name="T89" fmla="*/ 1020664347 h 1417"/>
              <a:gd name="T90" fmla="*/ 158769039 w 1288"/>
              <a:gd name="T91" fmla="*/ 869454991 h 1417"/>
              <a:gd name="T92" fmla="*/ 52922492 w 1288"/>
              <a:gd name="T93" fmla="*/ 541834520 h 1417"/>
              <a:gd name="T94" fmla="*/ 224293127 w 1288"/>
              <a:gd name="T95" fmla="*/ 239415707 h 14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88"/>
              <a:gd name="T145" fmla="*/ 0 h 1417"/>
              <a:gd name="T146" fmla="*/ 1288 w 1288"/>
              <a:gd name="T147" fmla="*/ 1417 h 14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88" h="1417">
                <a:moveTo>
                  <a:pt x="80" y="71"/>
                </a:moveTo>
                <a:cubicBezTo>
                  <a:pt x="90" y="67"/>
                  <a:pt x="126" y="67"/>
                  <a:pt x="141" y="68"/>
                </a:cubicBezTo>
                <a:cubicBezTo>
                  <a:pt x="156" y="69"/>
                  <a:pt x="161" y="76"/>
                  <a:pt x="170" y="75"/>
                </a:cubicBezTo>
                <a:cubicBezTo>
                  <a:pt x="179" y="74"/>
                  <a:pt x="187" y="69"/>
                  <a:pt x="198" y="59"/>
                </a:cubicBezTo>
                <a:cubicBezTo>
                  <a:pt x="209" y="49"/>
                  <a:pt x="226" y="13"/>
                  <a:pt x="234" y="12"/>
                </a:cubicBezTo>
                <a:cubicBezTo>
                  <a:pt x="242" y="11"/>
                  <a:pt x="251" y="41"/>
                  <a:pt x="249" y="53"/>
                </a:cubicBezTo>
                <a:cubicBezTo>
                  <a:pt x="247" y="65"/>
                  <a:pt x="224" y="78"/>
                  <a:pt x="222" y="86"/>
                </a:cubicBezTo>
                <a:cubicBezTo>
                  <a:pt x="220" y="94"/>
                  <a:pt x="233" y="103"/>
                  <a:pt x="240" y="104"/>
                </a:cubicBezTo>
                <a:cubicBezTo>
                  <a:pt x="247" y="105"/>
                  <a:pt x="257" y="94"/>
                  <a:pt x="264" y="95"/>
                </a:cubicBezTo>
                <a:cubicBezTo>
                  <a:pt x="271" y="96"/>
                  <a:pt x="280" y="120"/>
                  <a:pt x="285" y="113"/>
                </a:cubicBezTo>
                <a:cubicBezTo>
                  <a:pt x="290" y="106"/>
                  <a:pt x="288" y="66"/>
                  <a:pt x="294" y="54"/>
                </a:cubicBezTo>
                <a:cubicBezTo>
                  <a:pt x="300" y="42"/>
                  <a:pt x="304" y="40"/>
                  <a:pt x="323" y="42"/>
                </a:cubicBezTo>
                <a:cubicBezTo>
                  <a:pt x="342" y="44"/>
                  <a:pt x="390" y="72"/>
                  <a:pt x="407" y="68"/>
                </a:cubicBezTo>
                <a:cubicBezTo>
                  <a:pt x="424" y="64"/>
                  <a:pt x="415" y="23"/>
                  <a:pt x="428" y="18"/>
                </a:cubicBezTo>
                <a:cubicBezTo>
                  <a:pt x="441" y="13"/>
                  <a:pt x="473" y="40"/>
                  <a:pt x="486" y="38"/>
                </a:cubicBezTo>
                <a:cubicBezTo>
                  <a:pt x="499" y="36"/>
                  <a:pt x="494" y="10"/>
                  <a:pt x="507" y="5"/>
                </a:cubicBezTo>
                <a:cubicBezTo>
                  <a:pt x="520" y="0"/>
                  <a:pt x="550" y="4"/>
                  <a:pt x="564" y="9"/>
                </a:cubicBezTo>
                <a:cubicBezTo>
                  <a:pt x="578" y="14"/>
                  <a:pt x="580" y="27"/>
                  <a:pt x="593" y="33"/>
                </a:cubicBezTo>
                <a:cubicBezTo>
                  <a:pt x="606" y="39"/>
                  <a:pt x="627" y="45"/>
                  <a:pt x="639" y="45"/>
                </a:cubicBezTo>
                <a:cubicBezTo>
                  <a:pt x="651" y="45"/>
                  <a:pt x="650" y="32"/>
                  <a:pt x="668" y="35"/>
                </a:cubicBezTo>
                <a:cubicBezTo>
                  <a:pt x="686" y="38"/>
                  <a:pt x="726" y="51"/>
                  <a:pt x="747" y="66"/>
                </a:cubicBezTo>
                <a:cubicBezTo>
                  <a:pt x="768" y="81"/>
                  <a:pt x="786" y="107"/>
                  <a:pt x="795" y="123"/>
                </a:cubicBezTo>
                <a:cubicBezTo>
                  <a:pt x="804" y="139"/>
                  <a:pt x="799" y="152"/>
                  <a:pt x="804" y="161"/>
                </a:cubicBezTo>
                <a:cubicBezTo>
                  <a:pt x="809" y="170"/>
                  <a:pt x="820" y="168"/>
                  <a:pt x="827" y="180"/>
                </a:cubicBezTo>
                <a:cubicBezTo>
                  <a:pt x="834" y="192"/>
                  <a:pt x="845" y="217"/>
                  <a:pt x="846" y="234"/>
                </a:cubicBezTo>
                <a:cubicBezTo>
                  <a:pt x="847" y="251"/>
                  <a:pt x="836" y="269"/>
                  <a:pt x="831" y="281"/>
                </a:cubicBezTo>
                <a:cubicBezTo>
                  <a:pt x="826" y="293"/>
                  <a:pt x="819" y="299"/>
                  <a:pt x="815" y="308"/>
                </a:cubicBezTo>
                <a:cubicBezTo>
                  <a:pt x="811" y="317"/>
                  <a:pt x="811" y="331"/>
                  <a:pt x="807" y="335"/>
                </a:cubicBezTo>
                <a:cubicBezTo>
                  <a:pt x="803" y="339"/>
                  <a:pt x="796" y="338"/>
                  <a:pt x="791" y="333"/>
                </a:cubicBezTo>
                <a:cubicBezTo>
                  <a:pt x="786" y="328"/>
                  <a:pt x="778" y="311"/>
                  <a:pt x="776" y="303"/>
                </a:cubicBezTo>
                <a:cubicBezTo>
                  <a:pt x="774" y="295"/>
                  <a:pt x="782" y="292"/>
                  <a:pt x="779" y="282"/>
                </a:cubicBezTo>
                <a:cubicBezTo>
                  <a:pt x="776" y="272"/>
                  <a:pt x="759" y="253"/>
                  <a:pt x="759" y="243"/>
                </a:cubicBezTo>
                <a:cubicBezTo>
                  <a:pt x="759" y="233"/>
                  <a:pt x="772" y="230"/>
                  <a:pt x="777" y="224"/>
                </a:cubicBezTo>
                <a:cubicBezTo>
                  <a:pt x="782" y="218"/>
                  <a:pt x="789" y="212"/>
                  <a:pt x="788" y="207"/>
                </a:cubicBezTo>
                <a:cubicBezTo>
                  <a:pt x="787" y="202"/>
                  <a:pt x="776" y="200"/>
                  <a:pt x="771" y="195"/>
                </a:cubicBezTo>
                <a:cubicBezTo>
                  <a:pt x="766" y="190"/>
                  <a:pt x="765" y="178"/>
                  <a:pt x="758" y="177"/>
                </a:cubicBezTo>
                <a:cubicBezTo>
                  <a:pt x="751" y="176"/>
                  <a:pt x="739" y="188"/>
                  <a:pt x="731" y="189"/>
                </a:cubicBezTo>
                <a:cubicBezTo>
                  <a:pt x="723" y="190"/>
                  <a:pt x="714" y="181"/>
                  <a:pt x="708" y="182"/>
                </a:cubicBezTo>
                <a:cubicBezTo>
                  <a:pt x="702" y="183"/>
                  <a:pt x="700" y="192"/>
                  <a:pt x="695" y="195"/>
                </a:cubicBezTo>
                <a:cubicBezTo>
                  <a:pt x="690" y="198"/>
                  <a:pt x="685" y="197"/>
                  <a:pt x="680" y="200"/>
                </a:cubicBezTo>
                <a:cubicBezTo>
                  <a:pt x="675" y="203"/>
                  <a:pt x="668" y="212"/>
                  <a:pt x="663" y="215"/>
                </a:cubicBezTo>
                <a:cubicBezTo>
                  <a:pt x="658" y="218"/>
                  <a:pt x="648" y="222"/>
                  <a:pt x="647" y="219"/>
                </a:cubicBezTo>
                <a:cubicBezTo>
                  <a:pt x="646" y="216"/>
                  <a:pt x="656" y="202"/>
                  <a:pt x="656" y="198"/>
                </a:cubicBezTo>
                <a:cubicBezTo>
                  <a:pt x="656" y="194"/>
                  <a:pt x="648" y="192"/>
                  <a:pt x="644" y="192"/>
                </a:cubicBezTo>
                <a:cubicBezTo>
                  <a:pt x="640" y="192"/>
                  <a:pt x="636" y="199"/>
                  <a:pt x="632" y="200"/>
                </a:cubicBezTo>
                <a:cubicBezTo>
                  <a:pt x="628" y="201"/>
                  <a:pt x="622" y="197"/>
                  <a:pt x="618" y="198"/>
                </a:cubicBezTo>
                <a:cubicBezTo>
                  <a:pt x="614" y="199"/>
                  <a:pt x="605" y="203"/>
                  <a:pt x="605" y="209"/>
                </a:cubicBezTo>
                <a:cubicBezTo>
                  <a:pt x="605" y="215"/>
                  <a:pt x="614" y="227"/>
                  <a:pt x="615" y="233"/>
                </a:cubicBezTo>
                <a:cubicBezTo>
                  <a:pt x="616" y="239"/>
                  <a:pt x="610" y="241"/>
                  <a:pt x="612" y="248"/>
                </a:cubicBezTo>
                <a:cubicBezTo>
                  <a:pt x="614" y="255"/>
                  <a:pt x="622" y="267"/>
                  <a:pt x="627" y="275"/>
                </a:cubicBezTo>
                <a:cubicBezTo>
                  <a:pt x="632" y="283"/>
                  <a:pt x="640" y="288"/>
                  <a:pt x="639" y="294"/>
                </a:cubicBezTo>
                <a:cubicBezTo>
                  <a:pt x="638" y="300"/>
                  <a:pt x="629" y="313"/>
                  <a:pt x="621" y="312"/>
                </a:cubicBezTo>
                <a:cubicBezTo>
                  <a:pt x="613" y="311"/>
                  <a:pt x="598" y="288"/>
                  <a:pt x="593" y="287"/>
                </a:cubicBezTo>
                <a:cubicBezTo>
                  <a:pt x="588" y="286"/>
                  <a:pt x="591" y="300"/>
                  <a:pt x="593" y="306"/>
                </a:cubicBezTo>
                <a:cubicBezTo>
                  <a:pt x="595" y="312"/>
                  <a:pt x="609" y="316"/>
                  <a:pt x="606" y="321"/>
                </a:cubicBezTo>
                <a:cubicBezTo>
                  <a:pt x="603" y="326"/>
                  <a:pt x="578" y="333"/>
                  <a:pt x="576" y="338"/>
                </a:cubicBezTo>
                <a:cubicBezTo>
                  <a:pt x="574" y="343"/>
                  <a:pt x="587" y="348"/>
                  <a:pt x="593" y="350"/>
                </a:cubicBezTo>
                <a:cubicBezTo>
                  <a:pt x="599" y="352"/>
                  <a:pt x="608" y="349"/>
                  <a:pt x="611" y="353"/>
                </a:cubicBezTo>
                <a:cubicBezTo>
                  <a:pt x="614" y="357"/>
                  <a:pt x="606" y="365"/>
                  <a:pt x="608" y="374"/>
                </a:cubicBezTo>
                <a:cubicBezTo>
                  <a:pt x="610" y="383"/>
                  <a:pt x="623" y="399"/>
                  <a:pt x="626" y="407"/>
                </a:cubicBezTo>
                <a:cubicBezTo>
                  <a:pt x="629" y="415"/>
                  <a:pt x="624" y="419"/>
                  <a:pt x="627" y="423"/>
                </a:cubicBezTo>
                <a:cubicBezTo>
                  <a:pt x="630" y="427"/>
                  <a:pt x="640" y="428"/>
                  <a:pt x="645" y="434"/>
                </a:cubicBezTo>
                <a:cubicBezTo>
                  <a:pt x="650" y="440"/>
                  <a:pt x="654" y="455"/>
                  <a:pt x="660" y="461"/>
                </a:cubicBezTo>
                <a:cubicBezTo>
                  <a:pt x="666" y="467"/>
                  <a:pt x="678" y="468"/>
                  <a:pt x="684" y="473"/>
                </a:cubicBezTo>
                <a:cubicBezTo>
                  <a:pt x="690" y="478"/>
                  <a:pt x="688" y="487"/>
                  <a:pt x="693" y="492"/>
                </a:cubicBezTo>
                <a:cubicBezTo>
                  <a:pt x="698" y="497"/>
                  <a:pt x="707" y="492"/>
                  <a:pt x="717" y="501"/>
                </a:cubicBezTo>
                <a:cubicBezTo>
                  <a:pt x="727" y="510"/>
                  <a:pt x="744" y="537"/>
                  <a:pt x="752" y="549"/>
                </a:cubicBezTo>
                <a:cubicBezTo>
                  <a:pt x="760" y="561"/>
                  <a:pt x="764" y="566"/>
                  <a:pt x="767" y="575"/>
                </a:cubicBezTo>
                <a:cubicBezTo>
                  <a:pt x="770" y="584"/>
                  <a:pt x="767" y="597"/>
                  <a:pt x="770" y="606"/>
                </a:cubicBezTo>
                <a:cubicBezTo>
                  <a:pt x="773" y="615"/>
                  <a:pt x="782" y="623"/>
                  <a:pt x="785" y="632"/>
                </a:cubicBezTo>
                <a:cubicBezTo>
                  <a:pt x="788" y="641"/>
                  <a:pt x="782" y="652"/>
                  <a:pt x="785" y="662"/>
                </a:cubicBezTo>
                <a:cubicBezTo>
                  <a:pt x="788" y="672"/>
                  <a:pt x="800" y="685"/>
                  <a:pt x="804" y="693"/>
                </a:cubicBezTo>
                <a:cubicBezTo>
                  <a:pt x="808" y="701"/>
                  <a:pt x="805" y="704"/>
                  <a:pt x="812" y="711"/>
                </a:cubicBezTo>
                <a:cubicBezTo>
                  <a:pt x="819" y="718"/>
                  <a:pt x="838" y="724"/>
                  <a:pt x="849" y="734"/>
                </a:cubicBezTo>
                <a:cubicBezTo>
                  <a:pt x="860" y="744"/>
                  <a:pt x="861" y="760"/>
                  <a:pt x="876" y="770"/>
                </a:cubicBezTo>
                <a:cubicBezTo>
                  <a:pt x="891" y="780"/>
                  <a:pt x="919" y="791"/>
                  <a:pt x="938" y="795"/>
                </a:cubicBezTo>
                <a:cubicBezTo>
                  <a:pt x="957" y="799"/>
                  <a:pt x="978" y="793"/>
                  <a:pt x="990" y="795"/>
                </a:cubicBezTo>
                <a:cubicBezTo>
                  <a:pt x="1002" y="797"/>
                  <a:pt x="1007" y="802"/>
                  <a:pt x="1012" y="806"/>
                </a:cubicBezTo>
                <a:cubicBezTo>
                  <a:pt x="1017" y="810"/>
                  <a:pt x="1020" y="814"/>
                  <a:pt x="1019" y="819"/>
                </a:cubicBezTo>
                <a:cubicBezTo>
                  <a:pt x="1018" y="824"/>
                  <a:pt x="1012" y="833"/>
                  <a:pt x="1007" y="836"/>
                </a:cubicBezTo>
                <a:cubicBezTo>
                  <a:pt x="1002" y="839"/>
                  <a:pt x="992" y="831"/>
                  <a:pt x="990" y="836"/>
                </a:cubicBezTo>
                <a:cubicBezTo>
                  <a:pt x="988" y="841"/>
                  <a:pt x="986" y="857"/>
                  <a:pt x="992" y="867"/>
                </a:cubicBezTo>
                <a:cubicBezTo>
                  <a:pt x="998" y="877"/>
                  <a:pt x="1020" y="893"/>
                  <a:pt x="1029" y="896"/>
                </a:cubicBezTo>
                <a:cubicBezTo>
                  <a:pt x="1038" y="899"/>
                  <a:pt x="1038" y="882"/>
                  <a:pt x="1044" y="884"/>
                </a:cubicBezTo>
                <a:cubicBezTo>
                  <a:pt x="1050" y="886"/>
                  <a:pt x="1061" y="904"/>
                  <a:pt x="1068" y="909"/>
                </a:cubicBezTo>
                <a:cubicBezTo>
                  <a:pt x="1075" y="914"/>
                  <a:pt x="1083" y="907"/>
                  <a:pt x="1089" y="912"/>
                </a:cubicBezTo>
                <a:cubicBezTo>
                  <a:pt x="1095" y="917"/>
                  <a:pt x="1097" y="934"/>
                  <a:pt x="1106" y="940"/>
                </a:cubicBezTo>
                <a:cubicBezTo>
                  <a:pt x="1115" y="946"/>
                  <a:pt x="1132" y="941"/>
                  <a:pt x="1142" y="947"/>
                </a:cubicBezTo>
                <a:cubicBezTo>
                  <a:pt x="1152" y="953"/>
                  <a:pt x="1155" y="969"/>
                  <a:pt x="1164" y="974"/>
                </a:cubicBezTo>
                <a:cubicBezTo>
                  <a:pt x="1173" y="979"/>
                  <a:pt x="1188" y="974"/>
                  <a:pt x="1198" y="978"/>
                </a:cubicBezTo>
                <a:cubicBezTo>
                  <a:pt x="1208" y="982"/>
                  <a:pt x="1216" y="996"/>
                  <a:pt x="1222" y="1000"/>
                </a:cubicBezTo>
                <a:cubicBezTo>
                  <a:pt x="1228" y="1004"/>
                  <a:pt x="1229" y="995"/>
                  <a:pt x="1234" y="1000"/>
                </a:cubicBezTo>
                <a:cubicBezTo>
                  <a:pt x="1239" y="1005"/>
                  <a:pt x="1246" y="1023"/>
                  <a:pt x="1252" y="1030"/>
                </a:cubicBezTo>
                <a:cubicBezTo>
                  <a:pt x="1258" y="1037"/>
                  <a:pt x="1263" y="1033"/>
                  <a:pt x="1269" y="1040"/>
                </a:cubicBezTo>
                <a:cubicBezTo>
                  <a:pt x="1275" y="1047"/>
                  <a:pt x="1284" y="1057"/>
                  <a:pt x="1286" y="1070"/>
                </a:cubicBezTo>
                <a:cubicBezTo>
                  <a:pt x="1288" y="1083"/>
                  <a:pt x="1285" y="1106"/>
                  <a:pt x="1278" y="1118"/>
                </a:cubicBezTo>
                <a:cubicBezTo>
                  <a:pt x="1271" y="1130"/>
                  <a:pt x="1252" y="1142"/>
                  <a:pt x="1244" y="1142"/>
                </a:cubicBezTo>
                <a:cubicBezTo>
                  <a:pt x="1236" y="1142"/>
                  <a:pt x="1238" y="1130"/>
                  <a:pt x="1232" y="1121"/>
                </a:cubicBezTo>
                <a:cubicBezTo>
                  <a:pt x="1226" y="1112"/>
                  <a:pt x="1210" y="1095"/>
                  <a:pt x="1205" y="1085"/>
                </a:cubicBezTo>
                <a:cubicBezTo>
                  <a:pt x="1200" y="1075"/>
                  <a:pt x="1212" y="1065"/>
                  <a:pt x="1200" y="1060"/>
                </a:cubicBezTo>
                <a:cubicBezTo>
                  <a:pt x="1188" y="1055"/>
                  <a:pt x="1147" y="1055"/>
                  <a:pt x="1134" y="1052"/>
                </a:cubicBezTo>
                <a:cubicBezTo>
                  <a:pt x="1121" y="1049"/>
                  <a:pt x="1126" y="1040"/>
                  <a:pt x="1122" y="1040"/>
                </a:cubicBezTo>
                <a:cubicBezTo>
                  <a:pt x="1118" y="1040"/>
                  <a:pt x="1113" y="1048"/>
                  <a:pt x="1107" y="1055"/>
                </a:cubicBezTo>
                <a:cubicBezTo>
                  <a:pt x="1101" y="1062"/>
                  <a:pt x="1089" y="1078"/>
                  <a:pt x="1086" y="1085"/>
                </a:cubicBezTo>
                <a:cubicBezTo>
                  <a:pt x="1083" y="1092"/>
                  <a:pt x="1091" y="1087"/>
                  <a:pt x="1086" y="1097"/>
                </a:cubicBezTo>
                <a:cubicBezTo>
                  <a:pt x="1081" y="1107"/>
                  <a:pt x="1054" y="1136"/>
                  <a:pt x="1053" y="1148"/>
                </a:cubicBezTo>
                <a:cubicBezTo>
                  <a:pt x="1052" y="1160"/>
                  <a:pt x="1075" y="1165"/>
                  <a:pt x="1083" y="1167"/>
                </a:cubicBezTo>
                <a:cubicBezTo>
                  <a:pt x="1091" y="1169"/>
                  <a:pt x="1094" y="1150"/>
                  <a:pt x="1100" y="1163"/>
                </a:cubicBezTo>
                <a:cubicBezTo>
                  <a:pt x="1106" y="1176"/>
                  <a:pt x="1124" y="1224"/>
                  <a:pt x="1118" y="1244"/>
                </a:cubicBezTo>
                <a:cubicBezTo>
                  <a:pt x="1112" y="1264"/>
                  <a:pt x="1077" y="1267"/>
                  <a:pt x="1067" y="1283"/>
                </a:cubicBezTo>
                <a:cubicBezTo>
                  <a:pt x="1057" y="1299"/>
                  <a:pt x="1059" y="1331"/>
                  <a:pt x="1055" y="1340"/>
                </a:cubicBezTo>
                <a:cubicBezTo>
                  <a:pt x="1051" y="1349"/>
                  <a:pt x="1049" y="1332"/>
                  <a:pt x="1044" y="1337"/>
                </a:cubicBezTo>
                <a:cubicBezTo>
                  <a:pt x="1039" y="1342"/>
                  <a:pt x="1032" y="1361"/>
                  <a:pt x="1026" y="1367"/>
                </a:cubicBezTo>
                <a:cubicBezTo>
                  <a:pt x="1020" y="1373"/>
                  <a:pt x="1010" y="1367"/>
                  <a:pt x="1008" y="1373"/>
                </a:cubicBezTo>
                <a:cubicBezTo>
                  <a:pt x="1006" y="1379"/>
                  <a:pt x="1015" y="1396"/>
                  <a:pt x="1013" y="1403"/>
                </a:cubicBezTo>
                <a:cubicBezTo>
                  <a:pt x="1011" y="1410"/>
                  <a:pt x="999" y="1415"/>
                  <a:pt x="993" y="1416"/>
                </a:cubicBezTo>
                <a:cubicBezTo>
                  <a:pt x="987" y="1417"/>
                  <a:pt x="980" y="1410"/>
                  <a:pt x="974" y="1409"/>
                </a:cubicBezTo>
                <a:cubicBezTo>
                  <a:pt x="968" y="1408"/>
                  <a:pt x="961" y="1417"/>
                  <a:pt x="956" y="1412"/>
                </a:cubicBezTo>
                <a:cubicBezTo>
                  <a:pt x="951" y="1407"/>
                  <a:pt x="944" y="1388"/>
                  <a:pt x="944" y="1380"/>
                </a:cubicBezTo>
                <a:cubicBezTo>
                  <a:pt x="944" y="1372"/>
                  <a:pt x="954" y="1367"/>
                  <a:pt x="956" y="1361"/>
                </a:cubicBezTo>
                <a:cubicBezTo>
                  <a:pt x="958" y="1355"/>
                  <a:pt x="953" y="1349"/>
                  <a:pt x="957" y="1343"/>
                </a:cubicBezTo>
                <a:cubicBezTo>
                  <a:pt x="961" y="1337"/>
                  <a:pt x="975" y="1329"/>
                  <a:pt x="978" y="1322"/>
                </a:cubicBezTo>
                <a:cubicBezTo>
                  <a:pt x="981" y="1315"/>
                  <a:pt x="972" y="1306"/>
                  <a:pt x="974" y="1302"/>
                </a:cubicBezTo>
                <a:cubicBezTo>
                  <a:pt x="976" y="1298"/>
                  <a:pt x="984" y="1303"/>
                  <a:pt x="988" y="1300"/>
                </a:cubicBezTo>
                <a:cubicBezTo>
                  <a:pt x="992" y="1297"/>
                  <a:pt x="993" y="1286"/>
                  <a:pt x="998" y="1282"/>
                </a:cubicBezTo>
                <a:cubicBezTo>
                  <a:pt x="1003" y="1278"/>
                  <a:pt x="1017" y="1283"/>
                  <a:pt x="1018" y="1276"/>
                </a:cubicBezTo>
                <a:cubicBezTo>
                  <a:pt x="1019" y="1269"/>
                  <a:pt x="1011" y="1247"/>
                  <a:pt x="1006" y="1238"/>
                </a:cubicBezTo>
                <a:cubicBezTo>
                  <a:pt x="1001" y="1229"/>
                  <a:pt x="991" y="1232"/>
                  <a:pt x="990" y="1224"/>
                </a:cubicBezTo>
                <a:cubicBezTo>
                  <a:pt x="989" y="1216"/>
                  <a:pt x="998" y="1200"/>
                  <a:pt x="998" y="1192"/>
                </a:cubicBezTo>
                <a:cubicBezTo>
                  <a:pt x="998" y="1184"/>
                  <a:pt x="994" y="1181"/>
                  <a:pt x="993" y="1175"/>
                </a:cubicBezTo>
                <a:cubicBezTo>
                  <a:pt x="992" y="1169"/>
                  <a:pt x="996" y="1163"/>
                  <a:pt x="992" y="1158"/>
                </a:cubicBezTo>
                <a:cubicBezTo>
                  <a:pt x="988" y="1153"/>
                  <a:pt x="973" y="1155"/>
                  <a:pt x="968" y="1144"/>
                </a:cubicBezTo>
                <a:cubicBezTo>
                  <a:pt x="963" y="1133"/>
                  <a:pt x="970" y="1103"/>
                  <a:pt x="962" y="1094"/>
                </a:cubicBezTo>
                <a:cubicBezTo>
                  <a:pt x="954" y="1085"/>
                  <a:pt x="933" y="1096"/>
                  <a:pt x="921" y="1091"/>
                </a:cubicBezTo>
                <a:cubicBezTo>
                  <a:pt x="909" y="1086"/>
                  <a:pt x="900" y="1072"/>
                  <a:pt x="890" y="1065"/>
                </a:cubicBezTo>
                <a:cubicBezTo>
                  <a:pt x="880" y="1058"/>
                  <a:pt x="866" y="1057"/>
                  <a:pt x="863" y="1050"/>
                </a:cubicBezTo>
                <a:cubicBezTo>
                  <a:pt x="860" y="1043"/>
                  <a:pt x="870" y="1033"/>
                  <a:pt x="870" y="1025"/>
                </a:cubicBezTo>
                <a:cubicBezTo>
                  <a:pt x="870" y="1017"/>
                  <a:pt x="867" y="1007"/>
                  <a:pt x="861" y="1001"/>
                </a:cubicBezTo>
                <a:cubicBezTo>
                  <a:pt x="855" y="995"/>
                  <a:pt x="842" y="990"/>
                  <a:pt x="833" y="990"/>
                </a:cubicBezTo>
                <a:cubicBezTo>
                  <a:pt x="824" y="990"/>
                  <a:pt x="811" y="1002"/>
                  <a:pt x="806" y="998"/>
                </a:cubicBezTo>
                <a:cubicBezTo>
                  <a:pt x="801" y="994"/>
                  <a:pt x="810" y="970"/>
                  <a:pt x="804" y="964"/>
                </a:cubicBezTo>
                <a:cubicBezTo>
                  <a:pt x="798" y="958"/>
                  <a:pt x="779" y="968"/>
                  <a:pt x="770" y="960"/>
                </a:cubicBezTo>
                <a:cubicBezTo>
                  <a:pt x="761" y="952"/>
                  <a:pt x="751" y="927"/>
                  <a:pt x="748" y="916"/>
                </a:cubicBezTo>
                <a:cubicBezTo>
                  <a:pt x="745" y="905"/>
                  <a:pt x="758" y="898"/>
                  <a:pt x="754" y="894"/>
                </a:cubicBezTo>
                <a:cubicBezTo>
                  <a:pt x="750" y="890"/>
                  <a:pt x="734" y="896"/>
                  <a:pt x="722" y="894"/>
                </a:cubicBezTo>
                <a:cubicBezTo>
                  <a:pt x="710" y="892"/>
                  <a:pt x="692" y="881"/>
                  <a:pt x="682" y="880"/>
                </a:cubicBezTo>
                <a:cubicBezTo>
                  <a:pt x="672" y="879"/>
                  <a:pt x="670" y="894"/>
                  <a:pt x="660" y="890"/>
                </a:cubicBezTo>
                <a:cubicBezTo>
                  <a:pt x="650" y="886"/>
                  <a:pt x="635" y="864"/>
                  <a:pt x="624" y="854"/>
                </a:cubicBezTo>
                <a:cubicBezTo>
                  <a:pt x="613" y="844"/>
                  <a:pt x="599" y="836"/>
                  <a:pt x="590" y="826"/>
                </a:cubicBezTo>
                <a:cubicBezTo>
                  <a:pt x="581" y="816"/>
                  <a:pt x="575" y="804"/>
                  <a:pt x="572" y="794"/>
                </a:cubicBezTo>
                <a:cubicBezTo>
                  <a:pt x="569" y="784"/>
                  <a:pt x="578" y="776"/>
                  <a:pt x="574" y="768"/>
                </a:cubicBezTo>
                <a:cubicBezTo>
                  <a:pt x="570" y="760"/>
                  <a:pt x="554" y="753"/>
                  <a:pt x="548" y="746"/>
                </a:cubicBezTo>
                <a:cubicBezTo>
                  <a:pt x="542" y="739"/>
                  <a:pt x="539" y="733"/>
                  <a:pt x="536" y="728"/>
                </a:cubicBezTo>
                <a:cubicBezTo>
                  <a:pt x="533" y="723"/>
                  <a:pt x="539" y="720"/>
                  <a:pt x="532" y="716"/>
                </a:cubicBezTo>
                <a:cubicBezTo>
                  <a:pt x="525" y="712"/>
                  <a:pt x="505" y="708"/>
                  <a:pt x="495" y="704"/>
                </a:cubicBezTo>
                <a:cubicBezTo>
                  <a:pt x="485" y="700"/>
                  <a:pt x="481" y="693"/>
                  <a:pt x="474" y="690"/>
                </a:cubicBezTo>
                <a:cubicBezTo>
                  <a:pt x="467" y="687"/>
                  <a:pt x="455" y="688"/>
                  <a:pt x="450" y="686"/>
                </a:cubicBezTo>
                <a:cubicBezTo>
                  <a:pt x="445" y="684"/>
                  <a:pt x="441" y="680"/>
                  <a:pt x="441" y="675"/>
                </a:cubicBezTo>
                <a:cubicBezTo>
                  <a:pt x="441" y="670"/>
                  <a:pt x="450" y="663"/>
                  <a:pt x="448" y="656"/>
                </a:cubicBezTo>
                <a:cubicBezTo>
                  <a:pt x="446" y="649"/>
                  <a:pt x="434" y="641"/>
                  <a:pt x="430" y="634"/>
                </a:cubicBezTo>
                <a:cubicBezTo>
                  <a:pt x="426" y="627"/>
                  <a:pt x="432" y="623"/>
                  <a:pt x="426" y="616"/>
                </a:cubicBezTo>
                <a:cubicBezTo>
                  <a:pt x="420" y="609"/>
                  <a:pt x="403" y="601"/>
                  <a:pt x="396" y="592"/>
                </a:cubicBezTo>
                <a:cubicBezTo>
                  <a:pt x="389" y="583"/>
                  <a:pt x="386" y="570"/>
                  <a:pt x="386" y="563"/>
                </a:cubicBezTo>
                <a:cubicBezTo>
                  <a:pt x="386" y="556"/>
                  <a:pt x="394" y="556"/>
                  <a:pt x="394" y="552"/>
                </a:cubicBezTo>
                <a:cubicBezTo>
                  <a:pt x="394" y="548"/>
                  <a:pt x="385" y="545"/>
                  <a:pt x="384" y="540"/>
                </a:cubicBezTo>
                <a:cubicBezTo>
                  <a:pt x="383" y="535"/>
                  <a:pt x="391" y="525"/>
                  <a:pt x="390" y="520"/>
                </a:cubicBezTo>
                <a:cubicBezTo>
                  <a:pt x="389" y="515"/>
                  <a:pt x="381" y="519"/>
                  <a:pt x="376" y="510"/>
                </a:cubicBezTo>
                <a:cubicBezTo>
                  <a:pt x="371" y="501"/>
                  <a:pt x="364" y="478"/>
                  <a:pt x="362" y="468"/>
                </a:cubicBezTo>
                <a:cubicBezTo>
                  <a:pt x="360" y="458"/>
                  <a:pt x="367" y="453"/>
                  <a:pt x="366" y="448"/>
                </a:cubicBezTo>
                <a:cubicBezTo>
                  <a:pt x="365" y="443"/>
                  <a:pt x="359" y="443"/>
                  <a:pt x="358" y="438"/>
                </a:cubicBezTo>
                <a:cubicBezTo>
                  <a:pt x="357" y="433"/>
                  <a:pt x="371" y="425"/>
                  <a:pt x="362" y="416"/>
                </a:cubicBezTo>
                <a:cubicBezTo>
                  <a:pt x="353" y="407"/>
                  <a:pt x="319" y="393"/>
                  <a:pt x="305" y="383"/>
                </a:cubicBezTo>
                <a:cubicBezTo>
                  <a:pt x="291" y="373"/>
                  <a:pt x="288" y="363"/>
                  <a:pt x="280" y="358"/>
                </a:cubicBezTo>
                <a:cubicBezTo>
                  <a:pt x="272" y="353"/>
                  <a:pt x="263" y="357"/>
                  <a:pt x="254" y="353"/>
                </a:cubicBezTo>
                <a:cubicBezTo>
                  <a:pt x="245" y="349"/>
                  <a:pt x="235" y="332"/>
                  <a:pt x="226" y="332"/>
                </a:cubicBezTo>
                <a:cubicBezTo>
                  <a:pt x="217" y="332"/>
                  <a:pt x="208" y="346"/>
                  <a:pt x="198" y="351"/>
                </a:cubicBezTo>
                <a:cubicBezTo>
                  <a:pt x="188" y="356"/>
                  <a:pt x="173" y="358"/>
                  <a:pt x="165" y="365"/>
                </a:cubicBezTo>
                <a:cubicBezTo>
                  <a:pt x="157" y="372"/>
                  <a:pt x="158" y="386"/>
                  <a:pt x="150" y="393"/>
                </a:cubicBezTo>
                <a:cubicBezTo>
                  <a:pt x="142" y="400"/>
                  <a:pt x="125" y="408"/>
                  <a:pt x="117" y="410"/>
                </a:cubicBezTo>
                <a:cubicBezTo>
                  <a:pt x="109" y="412"/>
                  <a:pt x="107" y="404"/>
                  <a:pt x="99" y="405"/>
                </a:cubicBezTo>
                <a:cubicBezTo>
                  <a:pt x="91" y="406"/>
                  <a:pt x="71" y="420"/>
                  <a:pt x="66" y="418"/>
                </a:cubicBezTo>
                <a:cubicBezTo>
                  <a:pt x="61" y="416"/>
                  <a:pt x="66" y="399"/>
                  <a:pt x="69" y="390"/>
                </a:cubicBezTo>
                <a:cubicBezTo>
                  <a:pt x="72" y="381"/>
                  <a:pt x="83" y="369"/>
                  <a:pt x="82" y="362"/>
                </a:cubicBezTo>
                <a:cubicBezTo>
                  <a:pt x="81" y="355"/>
                  <a:pt x="75" y="351"/>
                  <a:pt x="63" y="345"/>
                </a:cubicBezTo>
                <a:cubicBezTo>
                  <a:pt x="51" y="339"/>
                  <a:pt x="15" y="331"/>
                  <a:pt x="8" y="323"/>
                </a:cubicBezTo>
                <a:cubicBezTo>
                  <a:pt x="1" y="315"/>
                  <a:pt x="17" y="309"/>
                  <a:pt x="23" y="294"/>
                </a:cubicBezTo>
                <a:cubicBezTo>
                  <a:pt x="29" y="279"/>
                  <a:pt x="42" y="243"/>
                  <a:pt x="42" y="230"/>
                </a:cubicBezTo>
                <a:cubicBezTo>
                  <a:pt x="42" y="217"/>
                  <a:pt x="26" y="223"/>
                  <a:pt x="21" y="215"/>
                </a:cubicBezTo>
                <a:cubicBezTo>
                  <a:pt x="16" y="207"/>
                  <a:pt x="0" y="194"/>
                  <a:pt x="10" y="182"/>
                </a:cubicBezTo>
                <a:cubicBezTo>
                  <a:pt x="20" y="170"/>
                  <a:pt x="73" y="153"/>
                  <a:pt x="84" y="141"/>
                </a:cubicBezTo>
                <a:cubicBezTo>
                  <a:pt x="95" y="129"/>
                  <a:pt x="77" y="119"/>
                  <a:pt x="78" y="111"/>
                </a:cubicBezTo>
                <a:cubicBezTo>
                  <a:pt x="79" y="103"/>
                  <a:pt x="89" y="102"/>
                  <a:pt x="89" y="95"/>
                </a:cubicBezTo>
                <a:cubicBezTo>
                  <a:pt x="89" y="88"/>
                  <a:pt x="82" y="76"/>
                  <a:pt x="80" y="71"/>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136" name="Freeform 64" descr="90%"/>
          <p:cNvSpPr>
            <a:spLocks/>
          </p:cNvSpPr>
          <p:nvPr/>
        </p:nvSpPr>
        <p:spPr bwMode="auto">
          <a:xfrm>
            <a:off x="6112671" y="5360195"/>
            <a:ext cx="484585" cy="320279"/>
          </a:xfrm>
          <a:custGeom>
            <a:avLst/>
            <a:gdLst>
              <a:gd name="T0" fmla="*/ 68045070 w 407"/>
              <a:gd name="T1" fmla="*/ 45362857 h 269"/>
              <a:gd name="T2" fmla="*/ 100806323 w 407"/>
              <a:gd name="T3" fmla="*/ 40322541 h 269"/>
              <a:gd name="T4" fmla="*/ 153730447 w 407"/>
              <a:gd name="T5" fmla="*/ 0 h 269"/>
              <a:gd name="T6" fmla="*/ 189012652 w 407"/>
              <a:gd name="T7" fmla="*/ 47883809 h 269"/>
              <a:gd name="T8" fmla="*/ 309980259 w 407"/>
              <a:gd name="T9" fmla="*/ 7561271 h 269"/>
              <a:gd name="T10" fmla="*/ 350302778 w 407"/>
              <a:gd name="T11" fmla="*/ 60483818 h 269"/>
              <a:gd name="T12" fmla="*/ 415826871 w 407"/>
              <a:gd name="T13" fmla="*/ 70564450 h 269"/>
              <a:gd name="T14" fmla="*/ 456149490 w 407"/>
              <a:gd name="T15" fmla="*/ 131048269 h 269"/>
              <a:gd name="T16" fmla="*/ 514112317 w 407"/>
              <a:gd name="T17" fmla="*/ 105846688 h 269"/>
              <a:gd name="T18" fmla="*/ 622479881 w 407"/>
              <a:gd name="T19" fmla="*/ 115927320 h 269"/>
              <a:gd name="T20" fmla="*/ 728326494 w 407"/>
              <a:gd name="T21" fmla="*/ 63004770 h 269"/>
              <a:gd name="T22" fmla="*/ 778729643 w 407"/>
              <a:gd name="T23" fmla="*/ 85685399 h 269"/>
              <a:gd name="T24" fmla="*/ 824092477 w 407"/>
              <a:gd name="T25" fmla="*/ 55443502 h 269"/>
              <a:gd name="T26" fmla="*/ 902216762 w 407"/>
              <a:gd name="T27" fmla="*/ 70564450 h 269"/>
              <a:gd name="T28" fmla="*/ 952619911 w 407"/>
              <a:gd name="T29" fmla="*/ 25201587 h 269"/>
              <a:gd name="T30" fmla="*/ 982861800 w 407"/>
              <a:gd name="T31" fmla="*/ 37803177 h 269"/>
              <a:gd name="T32" fmla="*/ 1023184319 w 407"/>
              <a:gd name="T33" fmla="*/ 22682222 h 269"/>
              <a:gd name="T34" fmla="*/ 962700541 w 407"/>
              <a:gd name="T35" fmla="*/ 115927320 h 269"/>
              <a:gd name="T36" fmla="*/ 952619911 w 407"/>
              <a:gd name="T37" fmla="*/ 183972382 h 269"/>
              <a:gd name="T38" fmla="*/ 899697398 w 407"/>
              <a:gd name="T39" fmla="*/ 236894957 h 269"/>
              <a:gd name="T40" fmla="*/ 902216762 w 407"/>
              <a:gd name="T41" fmla="*/ 282257802 h 269"/>
              <a:gd name="T42" fmla="*/ 846773298 w 407"/>
              <a:gd name="T43" fmla="*/ 350302863 h 269"/>
              <a:gd name="T44" fmla="*/ 871974873 w 407"/>
              <a:gd name="T45" fmla="*/ 408265704 h 269"/>
              <a:gd name="T46" fmla="*/ 861894243 w 407"/>
              <a:gd name="T47" fmla="*/ 461189917 h 269"/>
              <a:gd name="T48" fmla="*/ 909778028 w 407"/>
              <a:gd name="T49" fmla="*/ 501512446 h 269"/>
              <a:gd name="T50" fmla="*/ 854334564 w 407"/>
              <a:gd name="T51" fmla="*/ 577117187 h 269"/>
              <a:gd name="T52" fmla="*/ 841732983 w 407"/>
              <a:gd name="T53" fmla="*/ 672883193 h 269"/>
              <a:gd name="T54" fmla="*/ 751007117 w 407"/>
              <a:gd name="T55" fmla="*/ 607359084 h 269"/>
              <a:gd name="T56" fmla="*/ 622479881 w 407"/>
              <a:gd name="T57" fmla="*/ 599797816 h 269"/>
              <a:gd name="T58" fmla="*/ 567036417 w 407"/>
              <a:gd name="T59" fmla="*/ 509072126 h 269"/>
              <a:gd name="T60" fmla="*/ 433467279 w 407"/>
              <a:gd name="T61" fmla="*/ 448588333 h 269"/>
              <a:gd name="T62" fmla="*/ 362902771 w 407"/>
              <a:gd name="T63" fmla="*/ 393144756 h 269"/>
              <a:gd name="T64" fmla="*/ 340222148 w 407"/>
              <a:gd name="T65" fmla="*/ 357862543 h 269"/>
              <a:gd name="T66" fmla="*/ 282257733 w 407"/>
              <a:gd name="T67" fmla="*/ 365423811 h 269"/>
              <a:gd name="T68" fmla="*/ 236894899 w 407"/>
              <a:gd name="T69" fmla="*/ 312499698 h 269"/>
              <a:gd name="T70" fmla="*/ 214214276 w 407"/>
              <a:gd name="T71" fmla="*/ 267136853 h 269"/>
              <a:gd name="T72" fmla="*/ 120967607 w 407"/>
              <a:gd name="T73" fmla="*/ 259577173 h 269"/>
              <a:gd name="T74" fmla="*/ 90725693 w 407"/>
              <a:gd name="T75" fmla="*/ 214214328 h 269"/>
              <a:gd name="T76" fmla="*/ 10080633 w 407"/>
              <a:gd name="T77" fmla="*/ 204133646 h 269"/>
              <a:gd name="T78" fmla="*/ 32762853 w 407"/>
              <a:gd name="T79" fmla="*/ 166330481 h 269"/>
              <a:gd name="T80" fmla="*/ 15120951 w 407"/>
              <a:gd name="T81" fmla="*/ 115927320 h 269"/>
              <a:gd name="T82" fmla="*/ 68045070 w 407"/>
              <a:gd name="T83" fmla="*/ 45362857 h 26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07"/>
              <a:gd name="T127" fmla="*/ 0 h 269"/>
              <a:gd name="T128" fmla="*/ 407 w 407"/>
              <a:gd name="T129" fmla="*/ 269 h 26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07" h="269">
                <a:moveTo>
                  <a:pt x="27" y="18"/>
                </a:moveTo>
                <a:cubicBezTo>
                  <a:pt x="33" y="13"/>
                  <a:pt x="34" y="19"/>
                  <a:pt x="40" y="16"/>
                </a:cubicBezTo>
                <a:cubicBezTo>
                  <a:pt x="46" y="13"/>
                  <a:pt x="55" y="0"/>
                  <a:pt x="61" y="0"/>
                </a:cubicBezTo>
                <a:cubicBezTo>
                  <a:pt x="67" y="0"/>
                  <a:pt x="65" y="18"/>
                  <a:pt x="75" y="19"/>
                </a:cubicBezTo>
                <a:cubicBezTo>
                  <a:pt x="85" y="20"/>
                  <a:pt x="112" y="2"/>
                  <a:pt x="123" y="3"/>
                </a:cubicBezTo>
                <a:cubicBezTo>
                  <a:pt x="134" y="4"/>
                  <a:pt x="132" y="20"/>
                  <a:pt x="139" y="24"/>
                </a:cubicBezTo>
                <a:cubicBezTo>
                  <a:pt x="146" y="28"/>
                  <a:pt x="158" y="23"/>
                  <a:pt x="165" y="28"/>
                </a:cubicBezTo>
                <a:cubicBezTo>
                  <a:pt x="172" y="33"/>
                  <a:pt x="175" y="50"/>
                  <a:pt x="181" y="52"/>
                </a:cubicBezTo>
                <a:cubicBezTo>
                  <a:pt x="187" y="54"/>
                  <a:pt x="193" y="43"/>
                  <a:pt x="204" y="42"/>
                </a:cubicBezTo>
                <a:cubicBezTo>
                  <a:pt x="215" y="41"/>
                  <a:pt x="233" y="49"/>
                  <a:pt x="247" y="46"/>
                </a:cubicBezTo>
                <a:cubicBezTo>
                  <a:pt x="261" y="43"/>
                  <a:pt x="279" y="27"/>
                  <a:pt x="289" y="25"/>
                </a:cubicBezTo>
                <a:cubicBezTo>
                  <a:pt x="299" y="23"/>
                  <a:pt x="303" y="34"/>
                  <a:pt x="309" y="34"/>
                </a:cubicBezTo>
                <a:cubicBezTo>
                  <a:pt x="315" y="34"/>
                  <a:pt x="319" y="23"/>
                  <a:pt x="327" y="22"/>
                </a:cubicBezTo>
                <a:cubicBezTo>
                  <a:pt x="335" y="21"/>
                  <a:pt x="350" y="30"/>
                  <a:pt x="358" y="28"/>
                </a:cubicBezTo>
                <a:cubicBezTo>
                  <a:pt x="366" y="26"/>
                  <a:pt x="373" y="12"/>
                  <a:pt x="378" y="10"/>
                </a:cubicBezTo>
                <a:cubicBezTo>
                  <a:pt x="383" y="8"/>
                  <a:pt x="385" y="15"/>
                  <a:pt x="390" y="15"/>
                </a:cubicBezTo>
                <a:cubicBezTo>
                  <a:pt x="395" y="15"/>
                  <a:pt x="407" y="4"/>
                  <a:pt x="406" y="9"/>
                </a:cubicBezTo>
                <a:cubicBezTo>
                  <a:pt x="405" y="14"/>
                  <a:pt x="387" y="35"/>
                  <a:pt x="382" y="46"/>
                </a:cubicBezTo>
                <a:cubicBezTo>
                  <a:pt x="377" y="57"/>
                  <a:pt x="382" y="65"/>
                  <a:pt x="378" y="73"/>
                </a:cubicBezTo>
                <a:cubicBezTo>
                  <a:pt x="374" y="81"/>
                  <a:pt x="360" y="88"/>
                  <a:pt x="357" y="94"/>
                </a:cubicBezTo>
                <a:cubicBezTo>
                  <a:pt x="354" y="100"/>
                  <a:pt x="361" y="105"/>
                  <a:pt x="358" y="112"/>
                </a:cubicBezTo>
                <a:cubicBezTo>
                  <a:pt x="355" y="119"/>
                  <a:pt x="338" y="131"/>
                  <a:pt x="336" y="139"/>
                </a:cubicBezTo>
                <a:cubicBezTo>
                  <a:pt x="334" y="147"/>
                  <a:pt x="345" y="155"/>
                  <a:pt x="346" y="162"/>
                </a:cubicBezTo>
                <a:cubicBezTo>
                  <a:pt x="347" y="169"/>
                  <a:pt x="340" y="177"/>
                  <a:pt x="342" y="183"/>
                </a:cubicBezTo>
                <a:cubicBezTo>
                  <a:pt x="344" y="189"/>
                  <a:pt x="362" y="191"/>
                  <a:pt x="361" y="199"/>
                </a:cubicBezTo>
                <a:cubicBezTo>
                  <a:pt x="360" y="207"/>
                  <a:pt x="343" y="218"/>
                  <a:pt x="339" y="229"/>
                </a:cubicBezTo>
                <a:cubicBezTo>
                  <a:pt x="335" y="240"/>
                  <a:pt x="341" y="265"/>
                  <a:pt x="334" y="267"/>
                </a:cubicBezTo>
                <a:cubicBezTo>
                  <a:pt x="327" y="269"/>
                  <a:pt x="312" y="246"/>
                  <a:pt x="298" y="241"/>
                </a:cubicBezTo>
                <a:cubicBezTo>
                  <a:pt x="284" y="236"/>
                  <a:pt x="259" y="244"/>
                  <a:pt x="247" y="238"/>
                </a:cubicBezTo>
                <a:cubicBezTo>
                  <a:pt x="235" y="232"/>
                  <a:pt x="237" y="212"/>
                  <a:pt x="225" y="202"/>
                </a:cubicBezTo>
                <a:cubicBezTo>
                  <a:pt x="213" y="192"/>
                  <a:pt x="185" y="186"/>
                  <a:pt x="172" y="178"/>
                </a:cubicBezTo>
                <a:cubicBezTo>
                  <a:pt x="159" y="170"/>
                  <a:pt x="150" y="162"/>
                  <a:pt x="144" y="156"/>
                </a:cubicBezTo>
                <a:cubicBezTo>
                  <a:pt x="138" y="150"/>
                  <a:pt x="140" y="144"/>
                  <a:pt x="135" y="142"/>
                </a:cubicBezTo>
                <a:cubicBezTo>
                  <a:pt x="130" y="140"/>
                  <a:pt x="119" y="148"/>
                  <a:pt x="112" y="145"/>
                </a:cubicBezTo>
                <a:cubicBezTo>
                  <a:pt x="105" y="142"/>
                  <a:pt x="98" y="130"/>
                  <a:pt x="94" y="124"/>
                </a:cubicBezTo>
                <a:cubicBezTo>
                  <a:pt x="90" y="118"/>
                  <a:pt x="93" y="109"/>
                  <a:pt x="85" y="106"/>
                </a:cubicBezTo>
                <a:cubicBezTo>
                  <a:pt x="77" y="103"/>
                  <a:pt x="56" y="106"/>
                  <a:pt x="48" y="103"/>
                </a:cubicBezTo>
                <a:cubicBezTo>
                  <a:pt x="40" y="100"/>
                  <a:pt x="43" y="89"/>
                  <a:pt x="36" y="85"/>
                </a:cubicBezTo>
                <a:cubicBezTo>
                  <a:pt x="29" y="81"/>
                  <a:pt x="8" y="84"/>
                  <a:pt x="4" y="81"/>
                </a:cubicBezTo>
                <a:cubicBezTo>
                  <a:pt x="0" y="78"/>
                  <a:pt x="13" y="72"/>
                  <a:pt x="13" y="66"/>
                </a:cubicBezTo>
                <a:cubicBezTo>
                  <a:pt x="13" y="60"/>
                  <a:pt x="4" y="54"/>
                  <a:pt x="6" y="46"/>
                </a:cubicBezTo>
                <a:cubicBezTo>
                  <a:pt x="8" y="38"/>
                  <a:pt x="22" y="24"/>
                  <a:pt x="27" y="18"/>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137" name="Freeform 65" descr="90%"/>
          <p:cNvSpPr>
            <a:spLocks/>
          </p:cNvSpPr>
          <p:nvPr/>
        </p:nvSpPr>
        <p:spPr bwMode="auto">
          <a:xfrm>
            <a:off x="5568555" y="4742261"/>
            <a:ext cx="225028" cy="428625"/>
          </a:xfrm>
          <a:custGeom>
            <a:avLst/>
            <a:gdLst>
              <a:gd name="T0" fmla="*/ 2519358 w 189"/>
              <a:gd name="T1" fmla="*/ 183972187 h 360"/>
              <a:gd name="T2" fmla="*/ 27720882 w 189"/>
              <a:gd name="T3" fmla="*/ 52924082 h 360"/>
              <a:gd name="T4" fmla="*/ 70564259 w 189"/>
              <a:gd name="T5" fmla="*/ 113407836 h 360"/>
              <a:gd name="T6" fmla="*/ 153728481 w 189"/>
              <a:gd name="T7" fmla="*/ 128527181 h 360"/>
              <a:gd name="T8" fmla="*/ 183970296 w 189"/>
              <a:gd name="T9" fmla="*/ 100806241 h 360"/>
              <a:gd name="T10" fmla="*/ 216733106 w 189"/>
              <a:gd name="T11" fmla="*/ 105846576 h 360"/>
              <a:gd name="T12" fmla="*/ 239413673 w 189"/>
              <a:gd name="T13" fmla="*/ 55443444 h 360"/>
              <a:gd name="T14" fmla="*/ 269655488 w 189"/>
              <a:gd name="T15" fmla="*/ 60483754 h 360"/>
              <a:gd name="T16" fmla="*/ 297377945 w 189"/>
              <a:gd name="T17" fmla="*/ 10080625 h 360"/>
              <a:gd name="T18" fmla="*/ 320058512 w 189"/>
              <a:gd name="T19" fmla="*/ 22682199 h 360"/>
              <a:gd name="T20" fmla="*/ 345260025 w 189"/>
              <a:gd name="T21" fmla="*/ 2520950 h 360"/>
              <a:gd name="T22" fmla="*/ 390622747 w 189"/>
              <a:gd name="T23" fmla="*/ 32761239 h 360"/>
              <a:gd name="T24" fmla="*/ 425904964 w 189"/>
              <a:gd name="T25" fmla="*/ 45362810 h 360"/>
              <a:gd name="T26" fmla="*/ 413304902 w 189"/>
              <a:gd name="T27" fmla="*/ 75604687 h 360"/>
              <a:gd name="T28" fmla="*/ 435985569 w 189"/>
              <a:gd name="T29" fmla="*/ 93246568 h 360"/>
              <a:gd name="T30" fmla="*/ 418345304 w 189"/>
              <a:gd name="T31" fmla="*/ 120967509 h 360"/>
              <a:gd name="T32" fmla="*/ 466227383 w 189"/>
              <a:gd name="T33" fmla="*/ 158769046 h 360"/>
              <a:gd name="T34" fmla="*/ 456146778 w 189"/>
              <a:gd name="T35" fmla="*/ 236894706 h 360"/>
              <a:gd name="T36" fmla="*/ 471267686 w 189"/>
              <a:gd name="T37" fmla="*/ 297378436 h 360"/>
              <a:gd name="T38" fmla="*/ 425904964 w 189"/>
              <a:gd name="T39" fmla="*/ 355342804 h 360"/>
              <a:gd name="T40" fmla="*/ 425904964 w 189"/>
              <a:gd name="T41" fmla="*/ 425907254 h 360"/>
              <a:gd name="T42" fmla="*/ 398183995 w 189"/>
              <a:gd name="T43" fmla="*/ 498990967 h 360"/>
              <a:gd name="T44" fmla="*/ 403224297 w 189"/>
              <a:gd name="T45" fmla="*/ 637598720 h 360"/>
              <a:gd name="T46" fmla="*/ 380542142 w 189"/>
              <a:gd name="T47" fmla="*/ 720764642 h 360"/>
              <a:gd name="T48" fmla="*/ 380542142 w 189"/>
              <a:gd name="T49" fmla="*/ 778729009 h 360"/>
              <a:gd name="T50" fmla="*/ 337700365 w 189"/>
              <a:gd name="T51" fmla="*/ 834172627 h 360"/>
              <a:gd name="T52" fmla="*/ 289816698 w 189"/>
              <a:gd name="T53" fmla="*/ 786288682 h 360"/>
              <a:gd name="T54" fmla="*/ 259574883 w 189"/>
              <a:gd name="T55" fmla="*/ 796369303 h 360"/>
              <a:gd name="T56" fmla="*/ 224292766 w 189"/>
              <a:gd name="T57" fmla="*/ 766127439 h 360"/>
              <a:gd name="T58" fmla="*/ 199091204 w 189"/>
              <a:gd name="T59" fmla="*/ 773688699 h 360"/>
              <a:gd name="T60" fmla="*/ 183970296 w 189"/>
              <a:gd name="T61" fmla="*/ 796369303 h 360"/>
              <a:gd name="T62" fmla="*/ 224292766 w 189"/>
              <a:gd name="T63" fmla="*/ 849293559 h 360"/>
              <a:gd name="T64" fmla="*/ 168849389 w 189"/>
              <a:gd name="T65" fmla="*/ 902216028 h 360"/>
              <a:gd name="T66" fmla="*/ 103325432 w 189"/>
              <a:gd name="T67" fmla="*/ 884575734 h 360"/>
              <a:gd name="T68" fmla="*/ 42841790 w 189"/>
              <a:gd name="T69" fmla="*/ 892135407 h 360"/>
              <a:gd name="T70" fmla="*/ 63003012 w 189"/>
              <a:gd name="T71" fmla="*/ 856853231 h 360"/>
              <a:gd name="T72" fmla="*/ 25201519 w 189"/>
              <a:gd name="T73" fmla="*/ 703124348 h 360"/>
              <a:gd name="T74" fmla="*/ 42841790 w 189"/>
              <a:gd name="T75" fmla="*/ 665321223 h 360"/>
              <a:gd name="T76" fmla="*/ 35282130 w 189"/>
              <a:gd name="T77" fmla="*/ 569555318 h 360"/>
              <a:gd name="T78" fmla="*/ 70564259 w 189"/>
              <a:gd name="T79" fmla="*/ 536792504 h 360"/>
              <a:gd name="T80" fmla="*/ 32761185 w 189"/>
              <a:gd name="T81" fmla="*/ 441028186 h 360"/>
              <a:gd name="T82" fmla="*/ 85685167 w 189"/>
              <a:gd name="T83" fmla="*/ 418345994 h 360"/>
              <a:gd name="T84" fmla="*/ 55443352 w 189"/>
              <a:gd name="T85" fmla="*/ 372983098 h 360"/>
              <a:gd name="T86" fmla="*/ 85685167 w 189"/>
              <a:gd name="T87" fmla="*/ 327620301 h 360"/>
              <a:gd name="T88" fmla="*/ 57962709 w 189"/>
              <a:gd name="T89" fmla="*/ 297378436 h 360"/>
              <a:gd name="T90" fmla="*/ 70564259 w 189"/>
              <a:gd name="T91" fmla="*/ 259575311 h 360"/>
              <a:gd name="T92" fmla="*/ 40322432 w 189"/>
              <a:gd name="T93" fmla="*/ 244454379 h 360"/>
              <a:gd name="T94" fmla="*/ 2519358 w 189"/>
              <a:gd name="T95" fmla="*/ 183972187 h 36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9"/>
              <a:gd name="T145" fmla="*/ 0 h 360"/>
              <a:gd name="T146" fmla="*/ 189 w 189"/>
              <a:gd name="T147" fmla="*/ 360 h 36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9" h="360">
                <a:moveTo>
                  <a:pt x="1" y="73"/>
                </a:moveTo>
                <a:cubicBezTo>
                  <a:pt x="0" y="61"/>
                  <a:pt x="7" y="26"/>
                  <a:pt x="11" y="21"/>
                </a:cubicBezTo>
                <a:cubicBezTo>
                  <a:pt x="15" y="16"/>
                  <a:pt x="20" y="40"/>
                  <a:pt x="28" y="45"/>
                </a:cubicBezTo>
                <a:cubicBezTo>
                  <a:pt x="36" y="50"/>
                  <a:pt x="54" y="52"/>
                  <a:pt x="61" y="51"/>
                </a:cubicBezTo>
                <a:cubicBezTo>
                  <a:pt x="68" y="50"/>
                  <a:pt x="69" y="41"/>
                  <a:pt x="73" y="40"/>
                </a:cubicBezTo>
                <a:cubicBezTo>
                  <a:pt x="77" y="39"/>
                  <a:pt x="82" y="45"/>
                  <a:pt x="86" y="42"/>
                </a:cubicBezTo>
                <a:cubicBezTo>
                  <a:pt x="90" y="39"/>
                  <a:pt x="91" y="25"/>
                  <a:pt x="95" y="22"/>
                </a:cubicBezTo>
                <a:cubicBezTo>
                  <a:pt x="99" y="19"/>
                  <a:pt x="103" y="27"/>
                  <a:pt x="107" y="24"/>
                </a:cubicBezTo>
                <a:cubicBezTo>
                  <a:pt x="111" y="21"/>
                  <a:pt x="115" y="6"/>
                  <a:pt x="118" y="4"/>
                </a:cubicBezTo>
                <a:cubicBezTo>
                  <a:pt x="121" y="2"/>
                  <a:pt x="124" y="9"/>
                  <a:pt x="127" y="9"/>
                </a:cubicBezTo>
                <a:cubicBezTo>
                  <a:pt x="130" y="9"/>
                  <a:pt x="132" y="0"/>
                  <a:pt x="137" y="1"/>
                </a:cubicBezTo>
                <a:cubicBezTo>
                  <a:pt x="142" y="2"/>
                  <a:pt x="150" y="10"/>
                  <a:pt x="155" y="13"/>
                </a:cubicBezTo>
                <a:cubicBezTo>
                  <a:pt x="160" y="16"/>
                  <a:pt x="168" y="15"/>
                  <a:pt x="169" y="18"/>
                </a:cubicBezTo>
                <a:cubicBezTo>
                  <a:pt x="170" y="21"/>
                  <a:pt x="163" y="27"/>
                  <a:pt x="164" y="30"/>
                </a:cubicBezTo>
                <a:cubicBezTo>
                  <a:pt x="165" y="33"/>
                  <a:pt x="173" y="34"/>
                  <a:pt x="173" y="37"/>
                </a:cubicBezTo>
                <a:cubicBezTo>
                  <a:pt x="173" y="40"/>
                  <a:pt x="164" y="44"/>
                  <a:pt x="166" y="48"/>
                </a:cubicBezTo>
                <a:cubicBezTo>
                  <a:pt x="168" y="52"/>
                  <a:pt x="182" y="55"/>
                  <a:pt x="185" y="63"/>
                </a:cubicBezTo>
                <a:cubicBezTo>
                  <a:pt x="188" y="71"/>
                  <a:pt x="181" y="85"/>
                  <a:pt x="181" y="94"/>
                </a:cubicBezTo>
                <a:cubicBezTo>
                  <a:pt x="181" y="103"/>
                  <a:pt x="189" y="110"/>
                  <a:pt x="187" y="118"/>
                </a:cubicBezTo>
                <a:cubicBezTo>
                  <a:pt x="185" y="126"/>
                  <a:pt x="172" y="133"/>
                  <a:pt x="169" y="141"/>
                </a:cubicBezTo>
                <a:cubicBezTo>
                  <a:pt x="166" y="149"/>
                  <a:pt x="171" y="160"/>
                  <a:pt x="169" y="169"/>
                </a:cubicBezTo>
                <a:cubicBezTo>
                  <a:pt x="167" y="178"/>
                  <a:pt x="159" y="184"/>
                  <a:pt x="158" y="198"/>
                </a:cubicBezTo>
                <a:cubicBezTo>
                  <a:pt x="157" y="212"/>
                  <a:pt x="161" y="238"/>
                  <a:pt x="160" y="253"/>
                </a:cubicBezTo>
                <a:cubicBezTo>
                  <a:pt x="159" y="268"/>
                  <a:pt x="153" y="277"/>
                  <a:pt x="151" y="286"/>
                </a:cubicBezTo>
                <a:cubicBezTo>
                  <a:pt x="149" y="295"/>
                  <a:pt x="154" y="302"/>
                  <a:pt x="151" y="309"/>
                </a:cubicBezTo>
                <a:cubicBezTo>
                  <a:pt x="148" y="316"/>
                  <a:pt x="140" y="331"/>
                  <a:pt x="134" y="331"/>
                </a:cubicBezTo>
                <a:cubicBezTo>
                  <a:pt x="128" y="331"/>
                  <a:pt x="120" y="314"/>
                  <a:pt x="115" y="312"/>
                </a:cubicBezTo>
                <a:cubicBezTo>
                  <a:pt x="110" y="310"/>
                  <a:pt x="107" y="317"/>
                  <a:pt x="103" y="316"/>
                </a:cubicBezTo>
                <a:cubicBezTo>
                  <a:pt x="99" y="315"/>
                  <a:pt x="93" y="305"/>
                  <a:pt x="89" y="304"/>
                </a:cubicBezTo>
                <a:cubicBezTo>
                  <a:pt x="85" y="303"/>
                  <a:pt x="82" y="305"/>
                  <a:pt x="79" y="307"/>
                </a:cubicBezTo>
                <a:cubicBezTo>
                  <a:pt x="76" y="309"/>
                  <a:pt x="71" y="311"/>
                  <a:pt x="73" y="316"/>
                </a:cubicBezTo>
                <a:cubicBezTo>
                  <a:pt x="75" y="321"/>
                  <a:pt x="90" y="330"/>
                  <a:pt x="89" y="337"/>
                </a:cubicBezTo>
                <a:cubicBezTo>
                  <a:pt x="88" y="344"/>
                  <a:pt x="75" y="356"/>
                  <a:pt x="67" y="358"/>
                </a:cubicBezTo>
                <a:cubicBezTo>
                  <a:pt x="59" y="360"/>
                  <a:pt x="49" y="352"/>
                  <a:pt x="41" y="351"/>
                </a:cubicBezTo>
                <a:cubicBezTo>
                  <a:pt x="33" y="350"/>
                  <a:pt x="20" y="356"/>
                  <a:pt x="17" y="354"/>
                </a:cubicBezTo>
                <a:cubicBezTo>
                  <a:pt x="14" y="352"/>
                  <a:pt x="26" y="352"/>
                  <a:pt x="25" y="340"/>
                </a:cubicBezTo>
                <a:cubicBezTo>
                  <a:pt x="24" y="328"/>
                  <a:pt x="11" y="292"/>
                  <a:pt x="10" y="279"/>
                </a:cubicBezTo>
                <a:cubicBezTo>
                  <a:pt x="9" y="266"/>
                  <a:pt x="16" y="273"/>
                  <a:pt x="17" y="264"/>
                </a:cubicBezTo>
                <a:cubicBezTo>
                  <a:pt x="18" y="255"/>
                  <a:pt x="12" y="234"/>
                  <a:pt x="14" y="226"/>
                </a:cubicBezTo>
                <a:cubicBezTo>
                  <a:pt x="16" y="218"/>
                  <a:pt x="28" y="221"/>
                  <a:pt x="28" y="213"/>
                </a:cubicBezTo>
                <a:cubicBezTo>
                  <a:pt x="28" y="205"/>
                  <a:pt x="12" y="183"/>
                  <a:pt x="13" y="175"/>
                </a:cubicBezTo>
                <a:cubicBezTo>
                  <a:pt x="14" y="167"/>
                  <a:pt x="33" y="170"/>
                  <a:pt x="34" y="166"/>
                </a:cubicBezTo>
                <a:cubicBezTo>
                  <a:pt x="35" y="162"/>
                  <a:pt x="22" y="154"/>
                  <a:pt x="22" y="148"/>
                </a:cubicBezTo>
                <a:cubicBezTo>
                  <a:pt x="22" y="142"/>
                  <a:pt x="34" y="135"/>
                  <a:pt x="34" y="130"/>
                </a:cubicBezTo>
                <a:cubicBezTo>
                  <a:pt x="34" y="125"/>
                  <a:pt x="24" y="122"/>
                  <a:pt x="23" y="118"/>
                </a:cubicBezTo>
                <a:cubicBezTo>
                  <a:pt x="22" y="114"/>
                  <a:pt x="29" y="106"/>
                  <a:pt x="28" y="103"/>
                </a:cubicBezTo>
                <a:cubicBezTo>
                  <a:pt x="27" y="100"/>
                  <a:pt x="20" y="102"/>
                  <a:pt x="16" y="97"/>
                </a:cubicBezTo>
                <a:cubicBezTo>
                  <a:pt x="12" y="92"/>
                  <a:pt x="4" y="78"/>
                  <a:pt x="1" y="73"/>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3139" name="Picture 67" descr="1861 the Kingdom of Italy">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03145" y="4431506"/>
            <a:ext cx="235744" cy="158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7" name="Freeform 68" descr="90%"/>
          <p:cNvSpPr>
            <a:spLocks/>
          </p:cNvSpPr>
          <p:nvPr/>
        </p:nvSpPr>
        <p:spPr bwMode="auto">
          <a:xfrm>
            <a:off x="7519989" y="4267200"/>
            <a:ext cx="812006" cy="577454"/>
          </a:xfrm>
          <a:custGeom>
            <a:avLst/>
            <a:gdLst>
              <a:gd name="T0" fmla="*/ 100806239 w 682"/>
              <a:gd name="T1" fmla="*/ 0 h 485"/>
              <a:gd name="T2" fmla="*/ 241935013 w 682"/>
              <a:gd name="T3" fmla="*/ 110886969 h 485"/>
              <a:gd name="T4" fmla="*/ 352821848 w 682"/>
              <a:gd name="T5" fmla="*/ 110886969 h 485"/>
              <a:gd name="T6" fmla="*/ 554434375 w 682"/>
              <a:gd name="T7" fmla="*/ 161290114 h 485"/>
              <a:gd name="T8" fmla="*/ 786288667 w 682"/>
              <a:gd name="T9" fmla="*/ 136088541 h 485"/>
              <a:gd name="T10" fmla="*/ 932457876 w 682"/>
              <a:gd name="T11" fmla="*/ 95766000 h 485"/>
              <a:gd name="T12" fmla="*/ 1093747818 w 682"/>
              <a:gd name="T13" fmla="*/ 70564428 h 485"/>
              <a:gd name="T14" fmla="*/ 1209674964 w 682"/>
              <a:gd name="T15" fmla="*/ 95766000 h 485"/>
              <a:gd name="T16" fmla="*/ 1305440867 w 682"/>
              <a:gd name="T17" fmla="*/ 35282214 h 485"/>
              <a:gd name="T18" fmla="*/ 1416327702 w 682"/>
              <a:gd name="T19" fmla="*/ 95766000 h 485"/>
              <a:gd name="T20" fmla="*/ 1577617645 w 682"/>
              <a:gd name="T21" fmla="*/ 246975510 h 485"/>
              <a:gd name="T22" fmla="*/ 1653222305 w 682"/>
              <a:gd name="T23" fmla="*/ 236894881 h 485"/>
              <a:gd name="T24" fmla="*/ 1617940130 w 682"/>
              <a:gd name="T25" fmla="*/ 322580228 h 485"/>
              <a:gd name="T26" fmla="*/ 1643141684 w 682"/>
              <a:gd name="T27" fmla="*/ 403225260 h 485"/>
              <a:gd name="T28" fmla="*/ 1597778887 w 682"/>
              <a:gd name="T29" fmla="*/ 443547875 h 485"/>
              <a:gd name="T30" fmla="*/ 1582657955 w 682"/>
              <a:gd name="T31" fmla="*/ 488910705 h 485"/>
              <a:gd name="T32" fmla="*/ 1537295159 w 682"/>
              <a:gd name="T33" fmla="*/ 529233221 h 485"/>
              <a:gd name="T34" fmla="*/ 1592738577 w 682"/>
              <a:gd name="T35" fmla="*/ 559475108 h 485"/>
              <a:gd name="T36" fmla="*/ 1622980441 w 682"/>
              <a:gd name="T37" fmla="*/ 624999197 h 485"/>
              <a:gd name="T38" fmla="*/ 1708666120 w 682"/>
              <a:gd name="T39" fmla="*/ 695563600 h 485"/>
              <a:gd name="T40" fmla="*/ 1683464566 w 682"/>
              <a:gd name="T41" fmla="*/ 720765173 h 485"/>
              <a:gd name="T42" fmla="*/ 1552416091 w 682"/>
              <a:gd name="T43" fmla="*/ 710684544 h 485"/>
              <a:gd name="T44" fmla="*/ 1456650188 w 682"/>
              <a:gd name="T45" fmla="*/ 745966745 h 485"/>
              <a:gd name="T46" fmla="*/ 1365924595 w 682"/>
              <a:gd name="T47" fmla="*/ 740926431 h 485"/>
              <a:gd name="T48" fmla="*/ 1320561799 w 682"/>
              <a:gd name="T49" fmla="*/ 776208632 h 485"/>
              <a:gd name="T50" fmla="*/ 1209674964 w 682"/>
              <a:gd name="T51" fmla="*/ 781248947 h 485"/>
              <a:gd name="T52" fmla="*/ 1164312168 w 682"/>
              <a:gd name="T53" fmla="*/ 871974806 h 485"/>
              <a:gd name="T54" fmla="*/ 947578808 w 682"/>
              <a:gd name="T55" fmla="*/ 1108869588 h 485"/>
              <a:gd name="T56" fmla="*/ 861893526 w 682"/>
              <a:gd name="T57" fmla="*/ 1118950217 h 485"/>
              <a:gd name="T58" fmla="*/ 811490220 w 682"/>
              <a:gd name="T59" fmla="*/ 1149192104 h 485"/>
              <a:gd name="T60" fmla="*/ 599797171 w 682"/>
              <a:gd name="T61" fmla="*/ 1078627701 h 485"/>
              <a:gd name="T62" fmla="*/ 493950647 w 682"/>
              <a:gd name="T63" fmla="*/ 1179433991 h 485"/>
              <a:gd name="T64" fmla="*/ 362902469 w 682"/>
              <a:gd name="T65" fmla="*/ 1174393676 h 485"/>
              <a:gd name="T66" fmla="*/ 272176877 w 682"/>
              <a:gd name="T67" fmla="*/ 1219756507 h 485"/>
              <a:gd name="T68" fmla="*/ 176410924 w 682"/>
              <a:gd name="T69" fmla="*/ 1194554934 h 485"/>
              <a:gd name="T70" fmla="*/ 141128749 w 682"/>
              <a:gd name="T71" fmla="*/ 1093748644 h 485"/>
              <a:gd name="T72" fmla="*/ 252015634 w 682"/>
              <a:gd name="T73" fmla="*/ 1083668015 h 485"/>
              <a:gd name="T74" fmla="*/ 206652788 w 682"/>
              <a:gd name="T75" fmla="*/ 907257008 h 485"/>
              <a:gd name="T76" fmla="*/ 40322498 w 682"/>
              <a:gd name="T77" fmla="*/ 756047374 h 485"/>
              <a:gd name="T78" fmla="*/ 136088438 w 682"/>
              <a:gd name="T79" fmla="*/ 604837939 h 485"/>
              <a:gd name="T80" fmla="*/ 110886885 w 682"/>
              <a:gd name="T81" fmla="*/ 483870391 h 485"/>
              <a:gd name="T82" fmla="*/ 196572167 w 682"/>
              <a:gd name="T83" fmla="*/ 388104316 h 485"/>
              <a:gd name="T84" fmla="*/ 126007817 w 682"/>
              <a:gd name="T85" fmla="*/ 241935195 h 485"/>
              <a:gd name="T86" fmla="*/ 5040312 w 682"/>
              <a:gd name="T87" fmla="*/ 115927283 h 485"/>
              <a:gd name="T88" fmla="*/ 100806239 w 682"/>
              <a:gd name="T89" fmla="*/ 0 h 4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82"/>
              <a:gd name="T136" fmla="*/ 0 h 485"/>
              <a:gd name="T137" fmla="*/ 682 w 682"/>
              <a:gd name="T138" fmla="*/ 485 h 4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82" h="485">
                <a:moveTo>
                  <a:pt x="40" y="0"/>
                </a:moveTo>
                <a:cubicBezTo>
                  <a:pt x="56" y="1"/>
                  <a:pt x="79" y="37"/>
                  <a:pt x="96" y="44"/>
                </a:cubicBezTo>
                <a:cubicBezTo>
                  <a:pt x="113" y="51"/>
                  <a:pt x="119" y="41"/>
                  <a:pt x="140" y="44"/>
                </a:cubicBezTo>
                <a:cubicBezTo>
                  <a:pt x="161" y="47"/>
                  <a:pt x="191" y="62"/>
                  <a:pt x="220" y="64"/>
                </a:cubicBezTo>
                <a:cubicBezTo>
                  <a:pt x="249" y="66"/>
                  <a:pt x="287" y="58"/>
                  <a:pt x="312" y="54"/>
                </a:cubicBezTo>
                <a:cubicBezTo>
                  <a:pt x="337" y="50"/>
                  <a:pt x="350" y="42"/>
                  <a:pt x="370" y="38"/>
                </a:cubicBezTo>
                <a:cubicBezTo>
                  <a:pt x="390" y="34"/>
                  <a:pt x="416" y="28"/>
                  <a:pt x="434" y="28"/>
                </a:cubicBezTo>
                <a:cubicBezTo>
                  <a:pt x="452" y="28"/>
                  <a:pt x="466" y="40"/>
                  <a:pt x="480" y="38"/>
                </a:cubicBezTo>
                <a:cubicBezTo>
                  <a:pt x="494" y="36"/>
                  <a:pt x="504" y="14"/>
                  <a:pt x="518" y="14"/>
                </a:cubicBezTo>
                <a:cubicBezTo>
                  <a:pt x="532" y="14"/>
                  <a:pt x="544" y="24"/>
                  <a:pt x="562" y="38"/>
                </a:cubicBezTo>
                <a:cubicBezTo>
                  <a:pt x="580" y="52"/>
                  <a:pt x="610" y="89"/>
                  <a:pt x="626" y="98"/>
                </a:cubicBezTo>
                <a:cubicBezTo>
                  <a:pt x="642" y="107"/>
                  <a:pt x="653" y="89"/>
                  <a:pt x="656" y="94"/>
                </a:cubicBezTo>
                <a:cubicBezTo>
                  <a:pt x="659" y="99"/>
                  <a:pt x="643" y="117"/>
                  <a:pt x="642" y="128"/>
                </a:cubicBezTo>
                <a:cubicBezTo>
                  <a:pt x="641" y="139"/>
                  <a:pt x="653" y="152"/>
                  <a:pt x="652" y="160"/>
                </a:cubicBezTo>
                <a:cubicBezTo>
                  <a:pt x="651" y="168"/>
                  <a:pt x="638" y="170"/>
                  <a:pt x="634" y="176"/>
                </a:cubicBezTo>
                <a:cubicBezTo>
                  <a:pt x="630" y="182"/>
                  <a:pt x="632" y="188"/>
                  <a:pt x="628" y="194"/>
                </a:cubicBezTo>
                <a:cubicBezTo>
                  <a:pt x="624" y="200"/>
                  <a:pt x="609" y="205"/>
                  <a:pt x="610" y="210"/>
                </a:cubicBezTo>
                <a:cubicBezTo>
                  <a:pt x="611" y="215"/>
                  <a:pt x="626" y="216"/>
                  <a:pt x="632" y="222"/>
                </a:cubicBezTo>
                <a:cubicBezTo>
                  <a:pt x="638" y="228"/>
                  <a:pt x="636" y="239"/>
                  <a:pt x="644" y="248"/>
                </a:cubicBezTo>
                <a:cubicBezTo>
                  <a:pt x="652" y="257"/>
                  <a:pt x="674" y="270"/>
                  <a:pt x="678" y="276"/>
                </a:cubicBezTo>
                <a:cubicBezTo>
                  <a:pt x="682" y="282"/>
                  <a:pt x="678" y="285"/>
                  <a:pt x="668" y="286"/>
                </a:cubicBezTo>
                <a:cubicBezTo>
                  <a:pt x="658" y="287"/>
                  <a:pt x="631" y="280"/>
                  <a:pt x="616" y="282"/>
                </a:cubicBezTo>
                <a:cubicBezTo>
                  <a:pt x="601" y="284"/>
                  <a:pt x="590" y="294"/>
                  <a:pt x="578" y="296"/>
                </a:cubicBezTo>
                <a:cubicBezTo>
                  <a:pt x="566" y="298"/>
                  <a:pt x="551" y="292"/>
                  <a:pt x="542" y="294"/>
                </a:cubicBezTo>
                <a:cubicBezTo>
                  <a:pt x="533" y="296"/>
                  <a:pt x="534" y="305"/>
                  <a:pt x="524" y="308"/>
                </a:cubicBezTo>
                <a:cubicBezTo>
                  <a:pt x="514" y="311"/>
                  <a:pt x="490" y="304"/>
                  <a:pt x="480" y="310"/>
                </a:cubicBezTo>
                <a:cubicBezTo>
                  <a:pt x="470" y="316"/>
                  <a:pt x="479" y="324"/>
                  <a:pt x="462" y="346"/>
                </a:cubicBezTo>
                <a:cubicBezTo>
                  <a:pt x="445" y="368"/>
                  <a:pt x="396" y="424"/>
                  <a:pt x="376" y="440"/>
                </a:cubicBezTo>
                <a:cubicBezTo>
                  <a:pt x="356" y="456"/>
                  <a:pt x="351" y="441"/>
                  <a:pt x="342" y="444"/>
                </a:cubicBezTo>
                <a:cubicBezTo>
                  <a:pt x="333" y="447"/>
                  <a:pt x="339" y="459"/>
                  <a:pt x="322" y="456"/>
                </a:cubicBezTo>
                <a:cubicBezTo>
                  <a:pt x="305" y="453"/>
                  <a:pt x="259" y="426"/>
                  <a:pt x="238" y="428"/>
                </a:cubicBezTo>
                <a:cubicBezTo>
                  <a:pt x="217" y="430"/>
                  <a:pt x="212" y="462"/>
                  <a:pt x="196" y="468"/>
                </a:cubicBezTo>
                <a:cubicBezTo>
                  <a:pt x="180" y="474"/>
                  <a:pt x="159" y="463"/>
                  <a:pt x="144" y="466"/>
                </a:cubicBezTo>
                <a:cubicBezTo>
                  <a:pt x="129" y="469"/>
                  <a:pt x="120" y="483"/>
                  <a:pt x="108" y="484"/>
                </a:cubicBezTo>
                <a:cubicBezTo>
                  <a:pt x="96" y="485"/>
                  <a:pt x="79" y="482"/>
                  <a:pt x="70" y="474"/>
                </a:cubicBezTo>
                <a:cubicBezTo>
                  <a:pt x="61" y="466"/>
                  <a:pt x="51" y="441"/>
                  <a:pt x="56" y="434"/>
                </a:cubicBezTo>
                <a:cubicBezTo>
                  <a:pt x="61" y="427"/>
                  <a:pt x="96" y="442"/>
                  <a:pt x="100" y="430"/>
                </a:cubicBezTo>
                <a:cubicBezTo>
                  <a:pt x="104" y="418"/>
                  <a:pt x="96" y="382"/>
                  <a:pt x="82" y="360"/>
                </a:cubicBezTo>
                <a:cubicBezTo>
                  <a:pt x="68" y="338"/>
                  <a:pt x="21" y="320"/>
                  <a:pt x="16" y="300"/>
                </a:cubicBezTo>
                <a:cubicBezTo>
                  <a:pt x="11" y="280"/>
                  <a:pt x="49" y="258"/>
                  <a:pt x="54" y="240"/>
                </a:cubicBezTo>
                <a:cubicBezTo>
                  <a:pt x="59" y="222"/>
                  <a:pt x="40" y="206"/>
                  <a:pt x="44" y="192"/>
                </a:cubicBezTo>
                <a:cubicBezTo>
                  <a:pt x="48" y="178"/>
                  <a:pt x="77" y="170"/>
                  <a:pt x="78" y="154"/>
                </a:cubicBezTo>
                <a:cubicBezTo>
                  <a:pt x="79" y="138"/>
                  <a:pt x="63" y="114"/>
                  <a:pt x="50" y="96"/>
                </a:cubicBezTo>
                <a:cubicBezTo>
                  <a:pt x="37" y="78"/>
                  <a:pt x="4" y="62"/>
                  <a:pt x="2" y="46"/>
                </a:cubicBezTo>
                <a:cubicBezTo>
                  <a:pt x="0" y="30"/>
                  <a:pt x="32" y="10"/>
                  <a:pt x="40" y="0"/>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141" name="Freeform 69" descr="90%"/>
          <p:cNvSpPr>
            <a:spLocks/>
          </p:cNvSpPr>
          <p:nvPr/>
        </p:nvSpPr>
        <p:spPr bwMode="auto">
          <a:xfrm>
            <a:off x="7084221" y="4555332"/>
            <a:ext cx="283369" cy="551260"/>
          </a:xfrm>
          <a:custGeom>
            <a:avLst/>
            <a:gdLst>
              <a:gd name="T0" fmla="*/ 45362813 w 238"/>
              <a:gd name="T1" fmla="*/ 337701177 h 463"/>
              <a:gd name="T2" fmla="*/ 166330319 w 238"/>
              <a:gd name="T3" fmla="*/ 40322529 h 463"/>
              <a:gd name="T4" fmla="*/ 252015660 w 238"/>
              <a:gd name="T5" fmla="*/ 100806317 h 463"/>
              <a:gd name="T6" fmla="*/ 372983129 w 238"/>
              <a:gd name="T7" fmla="*/ 115927285 h 463"/>
              <a:gd name="T8" fmla="*/ 423386340 w 238"/>
              <a:gd name="T9" fmla="*/ 186491690 h 463"/>
              <a:gd name="T10" fmla="*/ 498991008 w 238"/>
              <a:gd name="T11" fmla="*/ 257056144 h 463"/>
              <a:gd name="T12" fmla="*/ 483870074 w 238"/>
              <a:gd name="T13" fmla="*/ 322580234 h 463"/>
              <a:gd name="T14" fmla="*/ 483870074 w 238"/>
              <a:gd name="T15" fmla="*/ 408265582 h 463"/>
              <a:gd name="T16" fmla="*/ 473789452 w 238"/>
              <a:gd name="T17" fmla="*/ 504031658 h 463"/>
              <a:gd name="T18" fmla="*/ 589716610 w 238"/>
              <a:gd name="T19" fmla="*/ 751007074 h 463"/>
              <a:gd name="T20" fmla="*/ 534273186 w 238"/>
              <a:gd name="T21" fmla="*/ 816531164 h 463"/>
              <a:gd name="T22" fmla="*/ 504031319 w 238"/>
              <a:gd name="T23" fmla="*/ 912297339 h 463"/>
              <a:gd name="T24" fmla="*/ 388104062 w 238"/>
              <a:gd name="T25" fmla="*/ 907257025 h 463"/>
              <a:gd name="T26" fmla="*/ 302418772 w 238"/>
              <a:gd name="T27" fmla="*/ 967740800 h 463"/>
              <a:gd name="T28" fmla="*/ 241935037 w 238"/>
              <a:gd name="T29" fmla="*/ 1144151811 h 463"/>
              <a:gd name="T30" fmla="*/ 131048141 w 238"/>
              <a:gd name="T31" fmla="*/ 1098788980 h 463"/>
              <a:gd name="T32" fmla="*/ 15120940 w 238"/>
              <a:gd name="T33" fmla="*/ 937498912 h 463"/>
              <a:gd name="T34" fmla="*/ 45362813 w 238"/>
              <a:gd name="T35" fmla="*/ 892136081 h 463"/>
              <a:gd name="T36" fmla="*/ 40322502 w 238"/>
              <a:gd name="T37" fmla="*/ 841732935 h 463"/>
              <a:gd name="T38" fmla="*/ 30241880 w 238"/>
              <a:gd name="T39" fmla="*/ 761087703 h 463"/>
              <a:gd name="T40" fmla="*/ 80645004 w 238"/>
              <a:gd name="T41" fmla="*/ 640120153 h 463"/>
              <a:gd name="T42" fmla="*/ 50403124 w 238"/>
              <a:gd name="T43" fmla="*/ 594757321 h 463"/>
              <a:gd name="T44" fmla="*/ 65524071 w 238"/>
              <a:gd name="T45" fmla="*/ 534273546 h 463"/>
              <a:gd name="T46" fmla="*/ 85685315 w 238"/>
              <a:gd name="T47" fmla="*/ 443547883 h 463"/>
              <a:gd name="T48" fmla="*/ 45362813 w 238"/>
              <a:gd name="T49" fmla="*/ 337701177 h 4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8"/>
              <a:gd name="T76" fmla="*/ 0 h 463"/>
              <a:gd name="T77" fmla="*/ 238 w 238"/>
              <a:gd name="T78" fmla="*/ 463 h 4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8" h="463">
                <a:moveTo>
                  <a:pt x="18" y="134"/>
                </a:moveTo>
                <a:lnTo>
                  <a:pt x="66" y="16"/>
                </a:lnTo>
                <a:cubicBezTo>
                  <a:pt x="80" y="0"/>
                  <a:pt x="86" y="35"/>
                  <a:pt x="100" y="40"/>
                </a:cubicBezTo>
                <a:cubicBezTo>
                  <a:pt x="114" y="45"/>
                  <a:pt x="137" y="40"/>
                  <a:pt x="148" y="46"/>
                </a:cubicBezTo>
                <a:cubicBezTo>
                  <a:pt x="159" y="52"/>
                  <a:pt x="160" y="65"/>
                  <a:pt x="168" y="74"/>
                </a:cubicBezTo>
                <a:cubicBezTo>
                  <a:pt x="176" y="83"/>
                  <a:pt x="194" y="93"/>
                  <a:pt x="198" y="102"/>
                </a:cubicBezTo>
                <a:cubicBezTo>
                  <a:pt x="202" y="111"/>
                  <a:pt x="193" y="118"/>
                  <a:pt x="192" y="128"/>
                </a:cubicBezTo>
                <a:cubicBezTo>
                  <a:pt x="191" y="138"/>
                  <a:pt x="193" y="150"/>
                  <a:pt x="192" y="162"/>
                </a:cubicBezTo>
                <a:cubicBezTo>
                  <a:pt x="191" y="174"/>
                  <a:pt x="181" y="177"/>
                  <a:pt x="188" y="200"/>
                </a:cubicBezTo>
                <a:cubicBezTo>
                  <a:pt x="195" y="223"/>
                  <a:pt x="230" y="277"/>
                  <a:pt x="234" y="298"/>
                </a:cubicBezTo>
                <a:cubicBezTo>
                  <a:pt x="238" y="319"/>
                  <a:pt x="218" y="313"/>
                  <a:pt x="212" y="324"/>
                </a:cubicBezTo>
                <a:cubicBezTo>
                  <a:pt x="206" y="335"/>
                  <a:pt x="209" y="356"/>
                  <a:pt x="200" y="362"/>
                </a:cubicBezTo>
                <a:cubicBezTo>
                  <a:pt x="191" y="368"/>
                  <a:pt x="167" y="356"/>
                  <a:pt x="154" y="360"/>
                </a:cubicBezTo>
                <a:cubicBezTo>
                  <a:pt x="141" y="364"/>
                  <a:pt x="130" y="368"/>
                  <a:pt x="120" y="384"/>
                </a:cubicBezTo>
                <a:cubicBezTo>
                  <a:pt x="110" y="400"/>
                  <a:pt x="107" y="445"/>
                  <a:pt x="96" y="454"/>
                </a:cubicBezTo>
                <a:cubicBezTo>
                  <a:pt x="85" y="463"/>
                  <a:pt x="67" y="450"/>
                  <a:pt x="52" y="436"/>
                </a:cubicBezTo>
                <a:cubicBezTo>
                  <a:pt x="37" y="422"/>
                  <a:pt x="12" y="386"/>
                  <a:pt x="6" y="372"/>
                </a:cubicBezTo>
                <a:cubicBezTo>
                  <a:pt x="0" y="358"/>
                  <a:pt x="16" y="360"/>
                  <a:pt x="18" y="354"/>
                </a:cubicBezTo>
                <a:cubicBezTo>
                  <a:pt x="20" y="348"/>
                  <a:pt x="17" y="343"/>
                  <a:pt x="16" y="334"/>
                </a:cubicBezTo>
                <a:cubicBezTo>
                  <a:pt x="15" y="325"/>
                  <a:pt x="9" y="315"/>
                  <a:pt x="12" y="302"/>
                </a:cubicBezTo>
                <a:cubicBezTo>
                  <a:pt x="15" y="289"/>
                  <a:pt x="31" y="265"/>
                  <a:pt x="32" y="254"/>
                </a:cubicBezTo>
                <a:cubicBezTo>
                  <a:pt x="33" y="243"/>
                  <a:pt x="21" y="243"/>
                  <a:pt x="20" y="236"/>
                </a:cubicBezTo>
                <a:cubicBezTo>
                  <a:pt x="19" y="229"/>
                  <a:pt x="24" y="222"/>
                  <a:pt x="26" y="212"/>
                </a:cubicBezTo>
                <a:cubicBezTo>
                  <a:pt x="28" y="202"/>
                  <a:pt x="35" y="189"/>
                  <a:pt x="34" y="176"/>
                </a:cubicBezTo>
                <a:cubicBezTo>
                  <a:pt x="33" y="163"/>
                  <a:pt x="21" y="143"/>
                  <a:pt x="18" y="134"/>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3142" name="Picture 70" descr="1861 the Kingdom of Italy">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148515" y="4795840"/>
            <a:ext cx="116681" cy="78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0" name="Freeform 72"/>
          <p:cNvSpPr>
            <a:spLocks/>
          </p:cNvSpPr>
          <p:nvPr/>
        </p:nvSpPr>
        <p:spPr bwMode="auto">
          <a:xfrm>
            <a:off x="6167438" y="2132411"/>
            <a:ext cx="105966" cy="89297"/>
          </a:xfrm>
          <a:custGeom>
            <a:avLst/>
            <a:gdLst>
              <a:gd name="T0" fmla="*/ 0 w 89"/>
              <a:gd name="T1" fmla="*/ 5040291 h 75"/>
              <a:gd name="T2" fmla="*/ 57964598 w 89"/>
              <a:gd name="T3" fmla="*/ 22680514 h 75"/>
              <a:gd name="T4" fmla="*/ 80645283 w 89"/>
              <a:gd name="T5" fmla="*/ 20161163 h 75"/>
              <a:gd name="T6" fmla="*/ 133569551 w 89"/>
              <a:gd name="T7" fmla="*/ 75604364 h 75"/>
              <a:gd name="T8" fmla="*/ 186492208 w 89"/>
              <a:gd name="T9" fmla="*/ 52922269 h 75"/>
              <a:gd name="T10" fmla="*/ 219255187 w 89"/>
              <a:gd name="T11" fmla="*/ 105846125 h 75"/>
              <a:gd name="T12" fmla="*/ 148690537 w 89"/>
              <a:gd name="T13" fmla="*/ 181450464 h 75"/>
              <a:gd name="T14" fmla="*/ 110887279 w 89"/>
              <a:gd name="T15" fmla="*/ 158768368 h 75"/>
              <a:gd name="T16" fmla="*/ 75604954 w 89"/>
              <a:gd name="T17" fmla="*/ 163808658 h 75"/>
              <a:gd name="T18" fmla="*/ 15120992 w 89"/>
              <a:gd name="T19" fmla="*/ 83164004 h 75"/>
              <a:gd name="T20" fmla="*/ 30241984 w 89"/>
              <a:gd name="T21" fmla="*/ 50402905 h 75"/>
              <a:gd name="T22" fmla="*/ 0 w 89"/>
              <a:gd name="T23" fmla="*/ 5040291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5"/>
              <a:gd name="T38" fmla="*/ 89 w 89"/>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5">
                <a:moveTo>
                  <a:pt x="0" y="2"/>
                </a:moveTo>
                <a:cubicBezTo>
                  <a:pt x="4" y="0"/>
                  <a:pt x="18" y="8"/>
                  <a:pt x="23" y="9"/>
                </a:cubicBezTo>
                <a:cubicBezTo>
                  <a:pt x="28" y="10"/>
                  <a:pt x="27" y="5"/>
                  <a:pt x="32" y="8"/>
                </a:cubicBezTo>
                <a:cubicBezTo>
                  <a:pt x="37" y="11"/>
                  <a:pt x="46" y="28"/>
                  <a:pt x="53" y="30"/>
                </a:cubicBezTo>
                <a:cubicBezTo>
                  <a:pt x="60" y="32"/>
                  <a:pt x="68" y="19"/>
                  <a:pt x="74" y="21"/>
                </a:cubicBezTo>
                <a:cubicBezTo>
                  <a:pt x="80" y="23"/>
                  <a:pt x="89" y="34"/>
                  <a:pt x="87" y="42"/>
                </a:cubicBezTo>
                <a:cubicBezTo>
                  <a:pt x="85" y="50"/>
                  <a:pt x="66" y="69"/>
                  <a:pt x="59" y="72"/>
                </a:cubicBezTo>
                <a:cubicBezTo>
                  <a:pt x="52" y="75"/>
                  <a:pt x="49" y="64"/>
                  <a:pt x="44" y="63"/>
                </a:cubicBezTo>
                <a:cubicBezTo>
                  <a:pt x="39" y="62"/>
                  <a:pt x="36" y="70"/>
                  <a:pt x="30" y="65"/>
                </a:cubicBezTo>
                <a:cubicBezTo>
                  <a:pt x="24" y="60"/>
                  <a:pt x="9" y="40"/>
                  <a:pt x="6" y="33"/>
                </a:cubicBezTo>
                <a:cubicBezTo>
                  <a:pt x="3" y="26"/>
                  <a:pt x="13" y="25"/>
                  <a:pt x="12" y="20"/>
                </a:cubicBezTo>
                <a:cubicBezTo>
                  <a:pt x="11" y="15"/>
                  <a:pt x="2" y="6"/>
                  <a:pt x="0" y="2"/>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31" name="Freeform 73"/>
          <p:cNvSpPr>
            <a:spLocks/>
          </p:cNvSpPr>
          <p:nvPr/>
        </p:nvSpPr>
        <p:spPr bwMode="auto">
          <a:xfrm>
            <a:off x="6281738" y="2239567"/>
            <a:ext cx="114300" cy="77390"/>
          </a:xfrm>
          <a:custGeom>
            <a:avLst/>
            <a:gdLst>
              <a:gd name="T0" fmla="*/ 22682199 w 96"/>
              <a:gd name="T1" fmla="*/ 12599924 h 65"/>
              <a:gd name="T2" fmla="*/ 65524066 w 96"/>
              <a:gd name="T3" fmla="*/ 7559638 h 65"/>
              <a:gd name="T4" fmla="*/ 133567495 w 96"/>
              <a:gd name="T5" fmla="*/ 52922231 h 65"/>
              <a:gd name="T6" fmla="*/ 189012502 w 96"/>
              <a:gd name="T7" fmla="*/ 27720790 h 65"/>
              <a:gd name="T8" fmla="*/ 239415661 w 96"/>
              <a:gd name="T9" fmla="*/ 88204231 h 65"/>
              <a:gd name="T10" fmla="*/ 204133435 w 96"/>
              <a:gd name="T11" fmla="*/ 120966907 h 65"/>
              <a:gd name="T12" fmla="*/ 196572175 w 96"/>
              <a:gd name="T13" fmla="*/ 163808541 h 65"/>
              <a:gd name="T14" fmla="*/ 156249687 w 96"/>
              <a:gd name="T15" fmla="*/ 118445970 h 65"/>
              <a:gd name="T16" fmla="*/ 68043428 w 96"/>
              <a:gd name="T17" fmla="*/ 110886335 h 65"/>
              <a:gd name="T18" fmla="*/ 37801550 w 96"/>
              <a:gd name="T19" fmla="*/ 88204231 h 65"/>
              <a:gd name="T20" fmla="*/ 0 w 96"/>
              <a:gd name="T21" fmla="*/ 65523739 h 65"/>
              <a:gd name="T22" fmla="*/ 37801550 w 96"/>
              <a:gd name="T23" fmla="*/ 37801361 h 65"/>
              <a:gd name="T24" fmla="*/ 22682199 w 96"/>
              <a:gd name="T25" fmla="*/ 1259992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65"/>
              <a:gd name="T41" fmla="*/ 96 w 96"/>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65">
                <a:moveTo>
                  <a:pt x="9" y="5"/>
                </a:moveTo>
                <a:cubicBezTo>
                  <a:pt x="13" y="3"/>
                  <a:pt x="19" y="0"/>
                  <a:pt x="26" y="3"/>
                </a:cubicBezTo>
                <a:cubicBezTo>
                  <a:pt x="33" y="6"/>
                  <a:pt x="45" y="20"/>
                  <a:pt x="53" y="21"/>
                </a:cubicBezTo>
                <a:cubicBezTo>
                  <a:pt x="61" y="22"/>
                  <a:pt x="68" y="9"/>
                  <a:pt x="75" y="11"/>
                </a:cubicBezTo>
                <a:cubicBezTo>
                  <a:pt x="82" y="13"/>
                  <a:pt x="94" y="29"/>
                  <a:pt x="95" y="35"/>
                </a:cubicBezTo>
                <a:cubicBezTo>
                  <a:pt x="96" y="41"/>
                  <a:pt x="84" y="43"/>
                  <a:pt x="81" y="48"/>
                </a:cubicBezTo>
                <a:cubicBezTo>
                  <a:pt x="78" y="53"/>
                  <a:pt x="81" y="65"/>
                  <a:pt x="78" y="65"/>
                </a:cubicBezTo>
                <a:cubicBezTo>
                  <a:pt x="75" y="65"/>
                  <a:pt x="70" y="50"/>
                  <a:pt x="62" y="47"/>
                </a:cubicBezTo>
                <a:cubicBezTo>
                  <a:pt x="54" y="44"/>
                  <a:pt x="35" y="46"/>
                  <a:pt x="27" y="44"/>
                </a:cubicBezTo>
                <a:cubicBezTo>
                  <a:pt x="19" y="42"/>
                  <a:pt x="19" y="38"/>
                  <a:pt x="15" y="35"/>
                </a:cubicBezTo>
                <a:cubicBezTo>
                  <a:pt x="11" y="32"/>
                  <a:pt x="0" y="29"/>
                  <a:pt x="0" y="26"/>
                </a:cubicBezTo>
                <a:cubicBezTo>
                  <a:pt x="0" y="23"/>
                  <a:pt x="14" y="18"/>
                  <a:pt x="15" y="15"/>
                </a:cubicBezTo>
                <a:cubicBezTo>
                  <a:pt x="16" y="12"/>
                  <a:pt x="10" y="7"/>
                  <a:pt x="9" y="5"/>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132" name="Freeform 74"/>
          <p:cNvSpPr>
            <a:spLocks/>
          </p:cNvSpPr>
          <p:nvPr/>
        </p:nvSpPr>
        <p:spPr bwMode="auto">
          <a:xfrm>
            <a:off x="6299598" y="2115741"/>
            <a:ext cx="157163" cy="117872"/>
          </a:xfrm>
          <a:custGeom>
            <a:avLst/>
            <a:gdLst>
              <a:gd name="T0" fmla="*/ 7559675 w 132"/>
              <a:gd name="T1" fmla="*/ 57962623 h 99"/>
              <a:gd name="T2" fmla="*/ 65524057 w 132"/>
              <a:gd name="T3" fmla="*/ 85685038 h 99"/>
              <a:gd name="T4" fmla="*/ 103325590 w 132"/>
              <a:gd name="T5" fmla="*/ 65523859 h 99"/>
              <a:gd name="T6" fmla="*/ 141128734 w 132"/>
              <a:gd name="T7" fmla="*/ 80644743 h 99"/>
              <a:gd name="T8" fmla="*/ 181451216 w 132"/>
              <a:gd name="T9" fmla="*/ 47882020 h 99"/>
              <a:gd name="T10" fmla="*/ 211693126 w 132"/>
              <a:gd name="T11" fmla="*/ 50402962 h 99"/>
              <a:gd name="T12" fmla="*/ 264615589 w 132"/>
              <a:gd name="T13" fmla="*/ 2519354 h 99"/>
              <a:gd name="T14" fmla="*/ 330141209 w 132"/>
              <a:gd name="T15" fmla="*/ 35282077 h 99"/>
              <a:gd name="T16" fmla="*/ 249494659 w 132"/>
              <a:gd name="T17" fmla="*/ 103325277 h 99"/>
              <a:gd name="T18" fmla="*/ 264615589 w 132"/>
              <a:gd name="T19" fmla="*/ 153728251 h 99"/>
              <a:gd name="T20" fmla="*/ 234373728 w 132"/>
              <a:gd name="T21" fmla="*/ 206652141 h 99"/>
              <a:gd name="T22" fmla="*/ 209172178 w 132"/>
              <a:gd name="T23" fmla="*/ 199090905 h 99"/>
              <a:gd name="T24" fmla="*/ 181451216 w 132"/>
              <a:gd name="T25" fmla="*/ 244453609 h 99"/>
              <a:gd name="T26" fmla="*/ 156249665 w 132"/>
              <a:gd name="T27" fmla="*/ 168849135 h 99"/>
              <a:gd name="T28" fmla="*/ 95765918 w 132"/>
              <a:gd name="T29" fmla="*/ 168849135 h 99"/>
              <a:gd name="T30" fmla="*/ 80644988 w 132"/>
              <a:gd name="T31" fmla="*/ 148687956 h 99"/>
              <a:gd name="T32" fmla="*/ 12599985 w 132"/>
              <a:gd name="T33" fmla="*/ 118446186 h 99"/>
              <a:gd name="T34" fmla="*/ 7559675 w 132"/>
              <a:gd name="T35" fmla="*/ 57962623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9"/>
              <a:gd name="T56" fmla="*/ 132 w 13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9">
                <a:moveTo>
                  <a:pt x="3" y="23"/>
                </a:moveTo>
                <a:cubicBezTo>
                  <a:pt x="6" y="21"/>
                  <a:pt x="20" y="33"/>
                  <a:pt x="26" y="34"/>
                </a:cubicBezTo>
                <a:cubicBezTo>
                  <a:pt x="32" y="35"/>
                  <a:pt x="36" y="26"/>
                  <a:pt x="41" y="26"/>
                </a:cubicBezTo>
                <a:cubicBezTo>
                  <a:pt x="46" y="26"/>
                  <a:pt x="51" y="33"/>
                  <a:pt x="56" y="32"/>
                </a:cubicBezTo>
                <a:cubicBezTo>
                  <a:pt x="61" y="31"/>
                  <a:pt x="67" y="21"/>
                  <a:pt x="72" y="19"/>
                </a:cubicBezTo>
                <a:cubicBezTo>
                  <a:pt x="77" y="17"/>
                  <a:pt x="79" y="23"/>
                  <a:pt x="84" y="20"/>
                </a:cubicBezTo>
                <a:cubicBezTo>
                  <a:pt x="89" y="17"/>
                  <a:pt x="97" y="2"/>
                  <a:pt x="105" y="1"/>
                </a:cubicBezTo>
                <a:cubicBezTo>
                  <a:pt x="113" y="0"/>
                  <a:pt x="132" y="7"/>
                  <a:pt x="131" y="14"/>
                </a:cubicBezTo>
                <a:cubicBezTo>
                  <a:pt x="130" y="21"/>
                  <a:pt x="103" y="33"/>
                  <a:pt x="99" y="41"/>
                </a:cubicBezTo>
                <a:cubicBezTo>
                  <a:pt x="95" y="49"/>
                  <a:pt x="106" y="54"/>
                  <a:pt x="105" y="61"/>
                </a:cubicBezTo>
                <a:cubicBezTo>
                  <a:pt x="104" y="68"/>
                  <a:pt x="97" y="79"/>
                  <a:pt x="93" y="82"/>
                </a:cubicBezTo>
                <a:cubicBezTo>
                  <a:pt x="89" y="85"/>
                  <a:pt x="86" y="77"/>
                  <a:pt x="83" y="79"/>
                </a:cubicBezTo>
                <a:cubicBezTo>
                  <a:pt x="80" y="81"/>
                  <a:pt x="75" y="99"/>
                  <a:pt x="72" y="97"/>
                </a:cubicBezTo>
                <a:cubicBezTo>
                  <a:pt x="69" y="95"/>
                  <a:pt x="68" y="72"/>
                  <a:pt x="62" y="67"/>
                </a:cubicBezTo>
                <a:cubicBezTo>
                  <a:pt x="56" y="62"/>
                  <a:pt x="43" y="68"/>
                  <a:pt x="38" y="67"/>
                </a:cubicBezTo>
                <a:cubicBezTo>
                  <a:pt x="33" y="66"/>
                  <a:pt x="37" y="62"/>
                  <a:pt x="32" y="59"/>
                </a:cubicBezTo>
                <a:cubicBezTo>
                  <a:pt x="27" y="56"/>
                  <a:pt x="10" y="53"/>
                  <a:pt x="5" y="47"/>
                </a:cubicBezTo>
                <a:cubicBezTo>
                  <a:pt x="0" y="41"/>
                  <a:pt x="0" y="25"/>
                  <a:pt x="3" y="23"/>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33" name="Picture 75"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134" name="Freeform 76"/>
          <p:cNvSpPr>
            <a:spLocks/>
          </p:cNvSpPr>
          <p:nvPr/>
        </p:nvSpPr>
        <p:spPr bwMode="auto">
          <a:xfrm>
            <a:off x="5834065" y="875111"/>
            <a:ext cx="775097" cy="782240"/>
          </a:xfrm>
          <a:custGeom>
            <a:avLst/>
            <a:gdLst>
              <a:gd name="T0" fmla="*/ 1537295877 w 651"/>
              <a:gd name="T1" fmla="*/ 0 h 657"/>
              <a:gd name="T2" fmla="*/ 1544857140 w 651"/>
              <a:gd name="T3" fmla="*/ 209172096 h 657"/>
              <a:gd name="T4" fmla="*/ 1610381210 w 651"/>
              <a:gd name="T5" fmla="*/ 443547321 h 657"/>
              <a:gd name="T6" fmla="*/ 1565018392 w 651"/>
              <a:gd name="T7" fmla="*/ 589716259 h 657"/>
              <a:gd name="T8" fmla="*/ 1572578068 w 651"/>
              <a:gd name="T9" fmla="*/ 806449512 h 657"/>
              <a:gd name="T10" fmla="*/ 1491933059 w 651"/>
              <a:gd name="T11" fmla="*/ 972779882 h 657"/>
              <a:gd name="T12" fmla="*/ 1310481789 w 651"/>
              <a:gd name="T13" fmla="*/ 1149190669 h 657"/>
              <a:gd name="T14" fmla="*/ 1247478670 w 651"/>
              <a:gd name="T15" fmla="*/ 1353322358 h 657"/>
              <a:gd name="T16" fmla="*/ 1043345198 w 651"/>
              <a:gd name="T17" fmla="*/ 1247475885 h 657"/>
              <a:gd name="T18" fmla="*/ 1005543644 w 651"/>
              <a:gd name="T19" fmla="*/ 1312999892 h 657"/>
              <a:gd name="T20" fmla="*/ 909777696 w 651"/>
              <a:gd name="T21" fmla="*/ 1350802997 h 657"/>
              <a:gd name="T22" fmla="*/ 819051863 w 651"/>
              <a:gd name="T23" fmla="*/ 1345762689 h 657"/>
              <a:gd name="T24" fmla="*/ 773689045 w 651"/>
              <a:gd name="T25" fmla="*/ 1403725440 h 657"/>
              <a:gd name="T26" fmla="*/ 675402147 w 651"/>
              <a:gd name="T27" fmla="*/ 1534773453 h 657"/>
              <a:gd name="T28" fmla="*/ 544354008 w 651"/>
              <a:gd name="T29" fmla="*/ 1625499001 h 657"/>
              <a:gd name="T30" fmla="*/ 403225143 w 651"/>
              <a:gd name="T31" fmla="*/ 1655740850 h 657"/>
              <a:gd name="T32" fmla="*/ 264617328 w 651"/>
              <a:gd name="T33" fmla="*/ 1630539309 h 657"/>
              <a:gd name="T34" fmla="*/ 219254511 w 651"/>
              <a:gd name="T35" fmla="*/ 1607858716 h 657"/>
              <a:gd name="T36" fmla="*/ 183972270 w 651"/>
              <a:gd name="T37" fmla="*/ 1519652529 h 657"/>
              <a:gd name="T38" fmla="*/ 17641896 w 651"/>
              <a:gd name="T39" fmla="*/ 1290319299 h 657"/>
              <a:gd name="T40" fmla="*/ 90725660 w 651"/>
              <a:gd name="T41" fmla="*/ 1202113111 h 657"/>
              <a:gd name="T42" fmla="*/ 30241891 w 651"/>
              <a:gd name="T43" fmla="*/ 1096266639 h 657"/>
              <a:gd name="T44" fmla="*/ 37803154 w 651"/>
              <a:gd name="T45" fmla="*/ 980339550 h 657"/>
              <a:gd name="T46" fmla="*/ 45362830 w 651"/>
              <a:gd name="T47" fmla="*/ 869452769 h 657"/>
              <a:gd name="T48" fmla="*/ 40322517 w 651"/>
              <a:gd name="T49" fmla="*/ 791328588 h 657"/>
              <a:gd name="T50" fmla="*/ 37803154 w 651"/>
              <a:gd name="T51" fmla="*/ 688001475 h 657"/>
              <a:gd name="T52" fmla="*/ 136088502 w 651"/>
              <a:gd name="T53" fmla="*/ 635079033 h 657"/>
              <a:gd name="T54" fmla="*/ 229335137 w 651"/>
              <a:gd name="T55" fmla="*/ 519151944 h 657"/>
              <a:gd name="T56" fmla="*/ 136088502 w 651"/>
              <a:gd name="T57" fmla="*/ 587195311 h 657"/>
              <a:gd name="T58" fmla="*/ 115927250 w 651"/>
              <a:gd name="T59" fmla="*/ 400703808 h 657"/>
              <a:gd name="T60" fmla="*/ 267136691 w 651"/>
              <a:gd name="T61" fmla="*/ 398184448 h 657"/>
              <a:gd name="T62" fmla="*/ 158770704 w 651"/>
              <a:gd name="T63" fmla="*/ 360381343 h 657"/>
              <a:gd name="T64" fmla="*/ 146169128 w 651"/>
              <a:gd name="T65" fmla="*/ 254534870 h 657"/>
              <a:gd name="T66" fmla="*/ 168851330 w 651"/>
              <a:gd name="T67" fmla="*/ 143648040 h 657"/>
              <a:gd name="T68" fmla="*/ 282257630 w 651"/>
              <a:gd name="T69" fmla="*/ 118446499 h 657"/>
              <a:gd name="T70" fmla="*/ 433467121 w 651"/>
              <a:gd name="T71" fmla="*/ 156249604 h 657"/>
              <a:gd name="T72" fmla="*/ 204133522 w 651"/>
              <a:gd name="T73" fmla="*/ 60483723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1"/>
              <a:gd name="T112" fmla="*/ 0 h 657"/>
              <a:gd name="T113" fmla="*/ 651 w 65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35" name="Picture 77"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3182" name="Picture 110" descr="French fla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41095" y="3854056"/>
            <a:ext cx="186929" cy="1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7" name="Picture 111"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16105" y="3273031"/>
            <a:ext cx="219075"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 name="Picture 112" descr="French fla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27961" y="5570937"/>
            <a:ext cx="186928" cy="125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39" name="Freeform 122"/>
          <p:cNvSpPr>
            <a:spLocks/>
          </p:cNvSpPr>
          <p:nvPr/>
        </p:nvSpPr>
        <p:spPr bwMode="auto">
          <a:xfrm>
            <a:off x="7733111" y="5854303"/>
            <a:ext cx="442913" cy="128588"/>
          </a:xfrm>
          <a:custGeom>
            <a:avLst/>
            <a:gdLst>
              <a:gd name="T0" fmla="*/ 40322499 w 372"/>
              <a:gd name="T1" fmla="*/ 35282190 h 108"/>
              <a:gd name="T2" fmla="*/ 42843448 w 372"/>
              <a:gd name="T3" fmla="*/ 68045018 h 108"/>
              <a:gd name="T4" fmla="*/ 5040312 w 372"/>
              <a:gd name="T5" fmla="*/ 118448154 h 108"/>
              <a:gd name="T6" fmla="*/ 10080625 w 372"/>
              <a:gd name="T7" fmla="*/ 151209382 h 108"/>
              <a:gd name="T8" fmla="*/ 57964393 w 372"/>
              <a:gd name="T9" fmla="*/ 148688433 h 108"/>
              <a:gd name="T10" fmla="*/ 148688426 w 372"/>
              <a:gd name="T11" fmla="*/ 181451248 h 108"/>
              <a:gd name="T12" fmla="*/ 199093122 w 372"/>
              <a:gd name="T13" fmla="*/ 166330315 h 108"/>
              <a:gd name="T14" fmla="*/ 274696247 w 372"/>
              <a:gd name="T15" fmla="*/ 196572182 h 108"/>
              <a:gd name="T16" fmla="*/ 365423429 w 372"/>
              <a:gd name="T17" fmla="*/ 194052820 h 108"/>
              <a:gd name="T18" fmla="*/ 398184656 w 372"/>
              <a:gd name="T19" fmla="*/ 234375358 h 108"/>
              <a:gd name="T20" fmla="*/ 458668485 w 372"/>
              <a:gd name="T21" fmla="*/ 269657536 h 108"/>
              <a:gd name="T22" fmla="*/ 546873131 w 372"/>
              <a:gd name="T23" fmla="*/ 272176897 h 108"/>
              <a:gd name="T24" fmla="*/ 599797189 w 372"/>
              <a:gd name="T25" fmla="*/ 226814098 h 108"/>
              <a:gd name="T26" fmla="*/ 662801868 w 372"/>
              <a:gd name="T27" fmla="*/ 204133442 h 108"/>
              <a:gd name="T28" fmla="*/ 798890261 w 372"/>
              <a:gd name="T29" fmla="*/ 204133442 h 108"/>
              <a:gd name="T30" fmla="*/ 856853241 w 372"/>
              <a:gd name="T31" fmla="*/ 196572182 h 108"/>
              <a:gd name="T32" fmla="*/ 917336971 w 372"/>
              <a:gd name="T33" fmla="*/ 178931887 h 108"/>
              <a:gd name="T34" fmla="*/ 912296660 w 372"/>
              <a:gd name="T35" fmla="*/ 143648122 h 108"/>
              <a:gd name="T36" fmla="*/ 934978853 w 372"/>
              <a:gd name="T37" fmla="*/ 90725624 h 108"/>
              <a:gd name="T38" fmla="*/ 924898231 w 372"/>
              <a:gd name="T39" fmla="*/ 68045018 h 108"/>
              <a:gd name="T40" fmla="*/ 887095106 w 372"/>
              <a:gd name="T41" fmla="*/ 95765935 h 108"/>
              <a:gd name="T42" fmla="*/ 851812930 w 372"/>
              <a:gd name="T43" fmla="*/ 133569087 h 108"/>
              <a:gd name="T44" fmla="*/ 798890261 w 372"/>
              <a:gd name="T45" fmla="*/ 133569087 h 108"/>
              <a:gd name="T46" fmla="*/ 768648396 w 372"/>
              <a:gd name="T47" fmla="*/ 143648122 h 108"/>
              <a:gd name="T48" fmla="*/ 693043734 w 372"/>
              <a:gd name="T49" fmla="*/ 90725624 h 108"/>
              <a:gd name="T50" fmla="*/ 617437483 w 372"/>
              <a:gd name="T51" fmla="*/ 90725624 h 108"/>
              <a:gd name="T52" fmla="*/ 587195618 w 372"/>
              <a:gd name="T53" fmla="*/ 113407843 h 108"/>
              <a:gd name="T54" fmla="*/ 493950661 w 372"/>
              <a:gd name="T55" fmla="*/ 80645002 h 108"/>
              <a:gd name="T56" fmla="*/ 383063724 w 372"/>
              <a:gd name="T57" fmla="*/ 95765935 h 108"/>
              <a:gd name="T58" fmla="*/ 307459061 w 372"/>
              <a:gd name="T59" fmla="*/ 118448154 h 108"/>
              <a:gd name="T60" fmla="*/ 239414071 w 372"/>
              <a:gd name="T61" fmla="*/ 75604691 h 108"/>
              <a:gd name="T62" fmla="*/ 246975331 w 372"/>
              <a:gd name="T63" fmla="*/ 42843450 h 108"/>
              <a:gd name="T64" fmla="*/ 236894709 w 372"/>
              <a:gd name="T65" fmla="*/ 5040313 h 108"/>
              <a:gd name="T66" fmla="*/ 194052811 w 372"/>
              <a:gd name="T67" fmla="*/ 50403123 h 108"/>
              <a:gd name="T68" fmla="*/ 138607804 w 372"/>
              <a:gd name="T69" fmla="*/ 35282190 h 108"/>
              <a:gd name="T70" fmla="*/ 108367527 w 372"/>
              <a:gd name="T71" fmla="*/ 0 h 108"/>
              <a:gd name="T72" fmla="*/ 78124049 w 372"/>
              <a:gd name="T73" fmla="*/ 35282190 h 108"/>
              <a:gd name="T74" fmla="*/ 40322499 w 372"/>
              <a:gd name="T75" fmla="*/ 35282190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08"/>
              <a:gd name="T116" fmla="*/ 372 w 372"/>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08">
                <a:moveTo>
                  <a:pt x="16" y="14"/>
                </a:moveTo>
                <a:cubicBezTo>
                  <a:pt x="14" y="16"/>
                  <a:pt x="19" y="22"/>
                  <a:pt x="17" y="27"/>
                </a:cubicBezTo>
                <a:cubicBezTo>
                  <a:pt x="15" y="32"/>
                  <a:pt x="4" y="42"/>
                  <a:pt x="2" y="47"/>
                </a:cubicBezTo>
                <a:cubicBezTo>
                  <a:pt x="0" y="52"/>
                  <a:pt x="1" y="58"/>
                  <a:pt x="4" y="60"/>
                </a:cubicBezTo>
                <a:lnTo>
                  <a:pt x="23" y="59"/>
                </a:lnTo>
                <a:lnTo>
                  <a:pt x="59" y="72"/>
                </a:lnTo>
                <a:lnTo>
                  <a:pt x="79" y="66"/>
                </a:lnTo>
                <a:lnTo>
                  <a:pt x="109" y="78"/>
                </a:lnTo>
                <a:lnTo>
                  <a:pt x="145" y="77"/>
                </a:lnTo>
                <a:lnTo>
                  <a:pt x="158" y="93"/>
                </a:lnTo>
                <a:lnTo>
                  <a:pt x="182" y="107"/>
                </a:lnTo>
                <a:lnTo>
                  <a:pt x="217" y="108"/>
                </a:lnTo>
                <a:lnTo>
                  <a:pt x="238" y="90"/>
                </a:lnTo>
                <a:lnTo>
                  <a:pt x="263" y="81"/>
                </a:lnTo>
                <a:lnTo>
                  <a:pt x="317" y="81"/>
                </a:lnTo>
                <a:cubicBezTo>
                  <a:pt x="330" y="81"/>
                  <a:pt x="332" y="80"/>
                  <a:pt x="340" y="78"/>
                </a:cubicBezTo>
                <a:cubicBezTo>
                  <a:pt x="348" y="76"/>
                  <a:pt x="360" y="74"/>
                  <a:pt x="364" y="71"/>
                </a:cubicBezTo>
                <a:cubicBezTo>
                  <a:pt x="368" y="68"/>
                  <a:pt x="361" y="63"/>
                  <a:pt x="362" y="57"/>
                </a:cubicBezTo>
                <a:cubicBezTo>
                  <a:pt x="363" y="51"/>
                  <a:pt x="370" y="41"/>
                  <a:pt x="371" y="36"/>
                </a:cubicBezTo>
                <a:cubicBezTo>
                  <a:pt x="372" y="31"/>
                  <a:pt x="370" y="27"/>
                  <a:pt x="367" y="27"/>
                </a:cubicBezTo>
                <a:cubicBezTo>
                  <a:pt x="364" y="27"/>
                  <a:pt x="357" y="34"/>
                  <a:pt x="352" y="38"/>
                </a:cubicBezTo>
                <a:cubicBezTo>
                  <a:pt x="347" y="42"/>
                  <a:pt x="344" y="51"/>
                  <a:pt x="338" y="53"/>
                </a:cubicBezTo>
                <a:cubicBezTo>
                  <a:pt x="332" y="55"/>
                  <a:pt x="322" y="52"/>
                  <a:pt x="317" y="53"/>
                </a:cubicBezTo>
                <a:cubicBezTo>
                  <a:pt x="312" y="54"/>
                  <a:pt x="312" y="60"/>
                  <a:pt x="305" y="57"/>
                </a:cubicBezTo>
                <a:cubicBezTo>
                  <a:pt x="298" y="54"/>
                  <a:pt x="285" y="39"/>
                  <a:pt x="275" y="36"/>
                </a:cubicBezTo>
                <a:cubicBezTo>
                  <a:pt x="265" y="33"/>
                  <a:pt x="252" y="35"/>
                  <a:pt x="245" y="36"/>
                </a:cubicBezTo>
                <a:cubicBezTo>
                  <a:pt x="238" y="37"/>
                  <a:pt x="241" y="46"/>
                  <a:pt x="233" y="45"/>
                </a:cubicBezTo>
                <a:cubicBezTo>
                  <a:pt x="225" y="44"/>
                  <a:pt x="209" y="33"/>
                  <a:pt x="196" y="32"/>
                </a:cubicBezTo>
                <a:cubicBezTo>
                  <a:pt x="183" y="31"/>
                  <a:pt x="164" y="36"/>
                  <a:pt x="152" y="38"/>
                </a:cubicBezTo>
                <a:cubicBezTo>
                  <a:pt x="140" y="40"/>
                  <a:pt x="131" y="48"/>
                  <a:pt x="122" y="47"/>
                </a:cubicBezTo>
                <a:cubicBezTo>
                  <a:pt x="113" y="46"/>
                  <a:pt x="99" y="35"/>
                  <a:pt x="95" y="30"/>
                </a:cubicBezTo>
                <a:cubicBezTo>
                  <a:pt x="91" y="25"/>
                  <a:pt x="98" y="22"/>
                  <a:pt x="98" y="17"/>
                </a:cubicBezTo>
                <a:cubicBezTo>
                  <a:pt x="98" y="12"/>
                  <a:pt x="97" y="2"/>
                  <a:pt x="94" y="2"/>
                </a:cubicBezTo>
                <a:cubicBezTo>
                  <a:pt x="91" y="2"/>
                  <a:pt x="83" y="18"/>
                  <a:pt x="77" y="20"/>
                </a:cubicBezTo>
                <a:cubicBezTo>
                  <a:pt x="71" y="22"/>
                  <a:pt x="61" y="17"/>
                  <a:pt x="55" y="14"/>
                </a:cubicBezTo>
                <a:cubicBezTo>
                  <a:pt x="49" y="11"/>
                  <a:pt x="47" y="0"/>
                  <a:pt x="43" y="0"/>
                </a:cubicBezTo>
                <a:cubicBezTo>
                  <a:pt x="39" y="0"/>
                  <a:pt x="35" y="12"/>
                  <a:pt x="31" y="14"/>
                </a:cubicBezTo>
                <a:cubicBezTo>
                  <a:pt x="27" y="16"/>
                  <a:pt x="20" y="12"/>
                  <a:pt x="16" y="1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40" name="Picture 142"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46107" y="4264820"/>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143"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05701" y="521493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Picture 144"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6701" y="5874545"/>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43" name="Freeform 181"/>
          <p:cNvSpPr>
            <a:spLocks/>
          </p:cNvSpPr>
          <p:nvPr/>
        </p:nvSpPr>
        <p:spPr bwMode="auto">
          <a:xfrm>
            <a:off x="7293770" y="1307308"/>
            <a:ext cx="1825229" cy="2499122"/>
          </a:xfrm>
          <a:custGeom>
            <a:avLst/>
            <a:gdLst>
              <a:gd name="T0" fmla="*/ 745966364 w 1533"/>
              <a:gd name="T1" fmla="*/ 806449944 h 2099"/>
              <a:gd name="T2" fmla="*/ 680442309 w 1533"/>
              <a:gd name="T3" fmla="*/ 761087146 h 2099"/>
              <a:gd name="T4" fmla="*/ 584676382 w 1533"/>
              <a:gd name="T5" fmla="*/ 720764659 h 2099"/>
              <a:gd name="T6" fmla="*/ 564515135 w 1533"/>
              <a:gd name="T7" fmla="*/ 630039062 h 2099"/>
              <a:gd name="T8" fmla="*/ 574595758 w 1533"/>
              <a:gd name="T9" fmla="*/ 473789424 h 2099"/>
              <a:gd name="T10" fmla="*/ 720764804 w 1533"/>
              <a:gd name="T11" fmla="*/ 357862174 h 2099"/>
              <a:gd name="T12" fmla="*/ 912296856 w 1533"/>
              <a:gd name="T13" fmla="*/ 257055956 h 2099"/>
              <a:gd name="T14" fmla="*/ 1058465902 w 1533"/>
              <a:gd name="T15" fmla="*/ 231854401 h 2099"/>
              <a:gd name="T16" fmla="*/ 1214715572 w 1533"/>
              <a:gd name="T17" fmla="*/ 246975334 h 2099"/>
              <a:gd name="T18" fmla="*/ 1396166802 w 1533"/>
              <a:gd name="T19" fmla="*/ 236894712 h 2099"/>
              <a:gd name="T20" fmla="*/ 1486892416 w 1533"/>
              <a:gd name="T21" fmla="*/ 128527184 h 2099"/>
              <a:gd name="T22" fmla="*/ 1733868098 w 1533"/>
              <a:gd name="T23" fmla="*/ 20161250 h 2099"/>
              <a:gd name="T24" fmla="*/ 2016125566 w 1533"/>
              <a:gd name="T25" fmla="*/ 30241878 h 2099"/>
              <a:gd name="T26" fmla="*/ 2147483647 w 1533"/>
              <a:gd name="T27" fmla="*/ 1502013048 h 2099"/>
              <a:gd name="T28" fmla="*/ 2147483647 w 1533"/>
              <a:gd name="T29" fmla="*/ 2147483647 h 2099"/>
              <a:gd name="T30" fmla="*/ 2106851181 w 1533"/>
              <a:gd name="T31" fmla="*/ 2147483647 h 2099"/>
              <a:gd name="T32" fmla="*/ 2147483647 w 1533"/>
              <a:gd name="T33" fmla="*/ 2147483647 h 2099"/>
              <a:gd name="T34" fmla="*/ 2147483647 w 1533"/>
              <a:gd name="T35" fmla="*/ 2147483647 h 2099"/>
              <a:gd name="T36" fmla="*/ 2147483647 w 1533"/>
              <a:gd name="T37" fmla="*/ 2147483647 h 2099"/>
              <a:gd name="T38" fmla="*/ 2147483647 w 1533"/>
              <a:gd name="T39" fmla="*/ 2147483647 h 2099"/>
              <a:gd name="T40" fmla="*/ 2147483647 w 1533"/>
              <a:gd name="T41" fmla="*/ 2147483647 h 2099"/>
              <a:gd name="T42" fmla="*/ 2147483647 w 1533"/>
              <a:gd name="T43" fmla="*/ 2147483647 h 2099"/>
              <a:gd name="T44" fmla="*/ 2147483647 w 1533"/>
              <a:gd name="T45" fmla="*/ 2147483647 h 2099"/>
              <a:gd name="T46" fmla="*/ 2147483647 w 1533"/>
              <a:gd name="T47" fmla="*/ 2147483647 h 2099"/>
              <a:gd name="T48" fmla="*/ 2147483647 w 1533"/>
              <a:gd name="T49" fmla="*/ 2147483647 h 2099"/>
              <a:gd name="T50" fmla="*/ 2147483647 w 1533"/>
              <a:gd name="T51" fmla="*/ 2147483647 h 2099"/>
              <a:gd name="T52" fmla="*/ 1948082149 w 1533"/>
              <a:gd name="T53" fmla="*/ 2147483647 h 2099"/>
              <a:gd name="T54" fmla="*/ 1451610233 w 1533"/>
              <a:gd name="T55" fmla="*/ 2147483647 h 2099"/>
              <a:gd name="T56" fmla="*/ 1204634948 w 1533"/>
              <a:gd name="T57" fmla="*/ 2147483647 h 2099"/>
              <a:gd name="T58" fmla="*/ 1144151205 w 1533"/>
              <a:gd name="T59" fmla="*/ 2147483647 h 2099"/>
              <a:gd name="T60" fmla="*/ 957659664 w 1533"/>
              <a:gd name="T61" fmla="*/ 2147483647 h 2099"/>
              <a:gd name="T62" fmla="*/ 781248548 w 1533"/>
              <a:gd name="T63" fmla="*/ 2147483647 h 2099"/>
              <a:gd name="T64" fmla="*/ 514112015 w 1533"/>
              <a:gd name="T65" fmla="*/ 2147483647 h 2099"/>
              <a:gd name="T66" fmla="*/ 841732489 w 1533"/>
              <a:gd name="T67" fmla="*/ 2147483647 h 2099"/>
              <a:gd name="T68" fmla="*/ 705643869 w 1533"/>
              <a:gd name="T69" fmla="*/ 2147483647 h 2099"/>
              <a:gd name="T70" fmla="*/ 493950768 w 1533"/>
              <a:gd name="T71" fmla="*/ 2147483647 h 2099"/>
              <a:gd name="T72" fmla="*/ 30241884 w 1533"/>
              <a:gd name="T73" fmla="*/ 2147483647 h 2099"/>
              <a:gd name="T74" fmla="*/ 246975384 w 1533"/>
              <a:gd name="T75" fmla="*/ 2147483647 h 2099"/>
              <a:gd name="T76" fmla="*/ 488910456 w 1533"/>
              <a:gd name="T77" fmla="*/ 2147483647 h 2099"/>
              <a:gd name="T78" fmla="*/ 529232951 w 1533"/>
              <a:gd name="T79" fmla="*/ 2147483647 h 2099"/>
              <a:gd name="T80" fmla="*/ 473789520 w 1533"/>
              <a:gd name="T81" fmla="*/ 2071568578 h 2099"/>
              <a:gd name="T82" fmla="*/ 126007848 w 1533"/>
              <a:gd name="T83" fmla="*/ 1839714276 h 2099"/>
              <a:gd name="T84" fmla="*/ 45362820 w 1533"/>
              <a:gd name="T85" fmla="*/ 1552416158 h 2099"/>
              <a:gd name="T86" fmla="*/ 115927224 w 1533"/>
              <a:gd name="T87" fmla="*/ 1234876570 h 2099"/>
              <a:gd name="T88" fmla="*/ 332660687 w 1533"/>
              <a:gd name="T89" fmla="*/ 932457915 h 2099"/>
              <a:gd name="T90" fmla="*/ 473789520 w 1533"/>
              <a:gd name="T91" fmla="*/ 1068546310 h 2099"/>
              <a:gd name="T92" fmla="*/ 617439204 w 1533"/>
              <a:gd name="T93" fmla="*/ 1247476554 h 2099"/>
              <a:gd name="T94" fmla="*/ 725805116 w 1533"/>
              <a:gd name="T95" fmla="*/ 967740092 h 209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33"/>
              <a:gd name="T145" fmla="*/ 0 h 2099"/>
              <a:gd name="T146" fmla="*/ 1533 w 1533"/>
              <a:gd name="T147" fmla="*/ 2099 h 209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33" h="2099">
                <a:moveTo>
                  <a:pt x="266" y="356"/>
                </a:moveTo>
                <a:cubicBezTo>
                  <a:pt x="264" y="348"/>
                  <a:pt x="267" y="336"/>
                  <a:pt x="272" y="330"/>
                </a:cubicBezTo>
                <a:cubicBezTo>
                  <a:pt x="277" y="324"/>
                  <a:pt x="290" y="326"/>
                  <a:pt x="296" y="320"/>
                </a:cubicBezTo>
                <a:cubicBezTo>
                  <a:pt x="302" y="314"/>
                  <a:pt x="312" y="297"/>
                  <a:pt x="310" y="294"/>
                </a:cubicBezTo>
                <a:cubicBezTo>
                  <a:pt x="308" y="291"/>
                  <a:pt x="291" y="299"/>
                  <a:pt x="284" y="300"/>
                </a:cubicBezTo>
                <a:cubicBezTo>
                  <a:pt x="277" y="301"/>
                  <a:pt x="275" y="300"/>
                  <a:pt x="270" y="302"/>
                </a:cubicBezTo>
                <a:cubicBezTo>
                  <a:pt x="265" y="304"/>
                  <a:pt x="260" y="312"/>
                  <a:pt x="254" y="312"/>
                </a:cubicBezTo>
                <a:cubicBezTo>
                  <a:pt x="248" y="312"/>
                  <a:pt x="236" y="304"/>
                  <a:pt x="232" y="300"/>
                </a:cubicBezTo>
                <a:cubicBezTo>
                  <a:pt x="228" y="296"/>
                  <a:pt x="233" y="291"/>
                  <a:pt x="232" y="286"/>
                </a:cubicBezTo>
                <a:cubicBezTo>
                  <a:pt x="231" y="281"/>
                  <a:pt x="225" y="276"/>
                  <a:pt x="224" y="272"/>
                </a:cubicBezTo>
                <a:cubicBezTo>
                  <a:pt x="223" y="268"/>
                  <a:pt x="228" y="264"/>
                  <a:pt x="228" y="260"/>
                </a:cubicBezTo>
                <a:cubicBezTo>
                  <a:pt x="228" y="256"/>
                  <a:pt x="223" y="254"/>
                  <a:pt x="224" y="250"/>
                </a:cubicBezTo>
                <a:cubicBezTo>
                  <a:pt x="225" y="246"/>
                  <a:pt x="234" y="241"/>
                  <a:pt x="232" y="236"/>
                </a:cubicBezTo>
                <a:cubicBezTo>
                  <a:pt x="230" y="231"/>
                  <a:pt x="213" y="226"/>
                  <a:pt x="212" y="218"/>
                </a:cubicBezTo>
                <a:cubicBezTo>
                  <a:pt x="211" y="210"/>
                  <a:pt x="225" y="197"/>
                  <a:pt x="228" y="188"/>
                </a:cubicBezTo>
                <a:cubicBezTo>
                  <a:pt x="231" y="179"/>
                  <a:pt x="222" y="172"/>
                  <a:pt x="228" y="164"/>
                </a:cubicBezTo>
                <a:cubicBezTo>
                  <a:pt x="234" y="156"/>
                  <a:pt x="254" y="144"/>
                  <a:pt x="264" y="140"/>
                </a:cubicBezTo>
                <a:cubicBezTo>
                  <a:pt x="274" y="136"/>
                  <a:pt x="280" y="145"/>
                  <a:pt x="286" y="142"/>
                </a:cubicBezTo>
                <a:cubicBezTo>
                  <a:pt x="292" y="139"/>
                  <a:pt x="291" y="128"/>
                  <a:pt x="298" y="124"/>
                </a:cubicBezTo>
                <a:cubicBezTo>
                  <a:pt x="305" y="120"/>
                  <a:pt x="319" y="120"/>
                  <a:pt x="330" y="116"/>
                </a:cubicBezTo>
                <a:cubicBezTo>
                  <a:pt x="341" y="112"/>
                  <a:pt x="353" y="108"/>
                  <a:pt x="362" y="102"/>
                </a:cubicBezTo>
                <a:cubicBezTo>
                  <a:pt x="371" y="96"/>
                  <a:pt x="376" y="79"/>
                  <a:pt x="382" y="78"/>
                </a:cubicBezTo>
                <a:cubicBezTo>
                  <a:pt x="388" y="77"/>
                  <a:pt x="392" y="92"/>
                  <a:pt x="398" y="94"/>
                </a:cubicBezTo>
                <a:cubicBezTo>
                  <a:pt x="404" y="96"/>
                  <a:pt x="414" y="89"/>
                  <a:pt x="420" y="92"/>
                </a:cubicBezTo>
                <a:cubicBezTo>
                  <a:pt x="426" y="95"/>
                  <a:pt x="430" y="107"/>
                  <a:pt x="436" y="110"/>
                </a:cubicBezTo>
                <a:cubicBezTo>
                  <a:pt x="442" y="113"/>
                  <a:pt x="450" y="113"/>
                  <a:pt x="458" y="111"/>
                </a:cubicBezTo>
                <a:cubicBezTo>
                  <a:pt x="466" y="109"/>
                  <a:pt x="472" y="98"/>
                  <a:pt x="482" y="98"/>
                </a:cubicBezTo>
                <a:cubicBezTo>
                  <a:pt x="492" y="98"/>
                  <a:pt x="507" y="110"/>
                  <a:pt x="516" y="108"/>
                </a:cubicBezTo>
                <a:cubicBezTo>
                  <a:pt x="525" y="106"/>
                  <a:pt x="532" y="90"/>
                  <a:pt x="538" y="88"/>
                </a:cubicBezTo>
                <a:cubicBezTo>
                  <a:pt x="544" y="86"/>
                  <a:pt x="549" y="93"/>
                  <a:pt x="554" y="94"/>
                </a:cubicBezTo>
                <a:cubicBezTo>
                  <a:pt x="559" y="95"/>
                  <a:pt x="565" y="90"/>
                  <a:pt x="570" y="92"/>
                </a:cubicBezTo>
                <a:cubicBezTo>
                  <a:pt x="575" y="94"/>
                  <a:pt x="581" y="112"/>
                  <a:pt x="584" y="105"/>
                </a:cubicBezTo>
                <a:cubicBezTo>
                  <a:pt x="587" y="98"/>
                  <a:pt x="579" y="66"/>
                  <a:pt x="590" y="51"/>
                </a:cubicBezTo>
                <a:cubicBezTo>
                  <a:pt x="601" y="36"/>
                  <a:pt x="636" y="18"/>
                  <a:pt x="650" y="12"/>
                </a:cubicBezTo>
                <a:cubicBezTo>
                  <a:pt x="664" y="6"/>
                  <a:pt x="666" y="15"/>
                  <a:pt x="672" y="14"/>
                </a:cubicBezTo>
                <a:cubicBezTo>
                  <a:pt x="678" y="13"/>
                  <a:pt x="680" y="0"/>
                  <a:pt x="688" y="8"/>
                </a:cubicBezTo>
                <a:cubicBezTo>
                  <a:pt x="696" y="16"/>
                  <a:pt x="706" y="60"/>
                  <a:pt x="722" y="63"/>
                </a:cubicBezTo>
                <a:cubicBezTo>
                  <a:pt x="738" y="66"/>
                  <a:pt x="769" y="33"/>
                  <a:pt x="782" y="24"/>
                </a:cubicBezTo>
                <a:lnTo>
                  <a:pt x="800" y="12"/>
                </a:lnTo>
                <a:cubicBezTo>
                  <a:pt x="810" y="41"/>
                  <a:pt x="826" y="135"/>
                  <a:pt x="842" y="196"/>
                </a:cubicBezTo>
                <a:cubicBezTo>
                  <a:pt x="858" y="257"/>
                  <a:pt x="882" y="311"/>
                  <a:pt x="898" y="378"/>
                </a:cubicBezTo>
                <a:cubicBezTo>
                  <a:pt x="914" y="445"/>
                  <a:pt x="933" y="523"/>
                  <a:pt x="938" y="596"/>
                </a:cubicBezTo>
                <a:cubicBezTo>
                  <a:pt x="943" y="669"/>
                  <a:pt x="926" y="765"/>
                  <a:pt x="930" y="818"/>
                </a:cubicBezTo>
                <a:cubicBezTo>
                  <a:pt x="934" y="871"/>
                  <a:pt x="952" y="884"/>
                  <a:pt x="960" y="914"/>
                </a:cubicBezTo>
                <a:cubicBezTo>
                  <a:pt x="968" y="944"/>
                  <a:pt x="984" y="951"/>
                  <a:pt x="980" y="996"/>
                </a:cubicBezTo>
                <a:cubicBezTo>
                  <a:pt x="976" y="1041"/>
                  <a:pt x="960" y="1142"/>
                  <a:pt x="934" y="1182"/>
                </a:cubicBezTo>
                <a:cubicBezTo>
                  <a:pt x="908" y="1222"/>
                  <a:pt x="838" y="1206"/>
                  <a:pt x="822" y="1234"/>
                </a:cubicBezTo>
                <a:cubicBezTo>
                  <a:pt x="806" y="1262"/>
                  <a:pt x="815" y="1322"/>
                  <a:pt x="836" y="1350"/>
                </a:cubicBezTo>
                <a:cubicBezTo>
                  <a:pt x="857" y="1378"/>
                  <a:pt x="923" y="1396"/>
                  <a:pt x="950" y="1402"/>
                </a:cubicBezTo>
                <a:cubicBezTo>
                  <a:pt x="977" y="1408"/>
                  <a:pt x="991" y="1378"/>
                  <a:pt x="998" y="1386"/>
                </a:cubicBezTo>
                <a:cubicBezTo>
                  <a:pt x="1005" y="1394"/>
                  <a:pt x="972" y="1428"/>
                  <a:pt x="994" y="1452"/>
                </a:cubicBezTo>
                <a:cubicBezTo>
                  <a:pt x="1016" y="1476"/>
                  <a:pt x="1075" y="1508"/>
                  <a:pt x="1128" y="1530"/>
                </a:cubicBezTo>
                <a:cubicBezTo>
                  <a:pt x="1181" y="1552"/>
                  <a:pt x="1272" y="1573"/>
                  <a:pt x="1310" y="1586"/>
                </a:cubicBezTo>
                <a:cubicBezTo>
                  <a:pt x="1348" y="1599"/>
                  <a:pt x="1340" y="1595"/>
                  <a:pt x="1358" y="1610"/>
                </a:cubicBezTo>
                <a:cubicBezTo>
                  <a:pt x="1376" y="1625"/>
                  <a:pt x="1396" y="1661"/>
                  <a:pt x="1416" y="1676"/>
                </a:cubicBezTo>
                <a:cubicBezTo>
                  <a:pt x="1436" y="1691"/>
                  <a:pt x="1462" y="1688"/>
                  <a:pt x="1480" y="1700"/>
                </a:cubicBezTo>
                <a:cubicBezTo>
                  <a:pt x="1498" y="1712"/>
                  <a:pt x="1533" y="1727"/>
                  <a:pt x="1526" y="1750"/>
                </a:cubicBezTo>
                <a:cubicBezTo>
                  <a:pt x="1519" y="1773"/>
                  <a:pt x="1456" y="1816"/>
                  <a:pt x="1436" y="1840"/>
                </a:cubicBezTo>
                <a:cubicBezTo>
                  <a:pt x="1416" y="1864"/>
                  <a:pt x="1426" y="1872"/>
                  <a:pt x="1408" y="1892"/>
                </a:cubicBezTo>
                <a:cubicBezTo>
                  <a:pt x="1390" y="1912"/>
                  <a:pt x="1348" y="1939"/>
                  <a:pt x="1328" y="1958"/>
                </a:cubicBezTo>
                <a:cubicBezTo>
                  <a:pt x="1308" y="1977"/>
                  <a:pt x="1299" y="1993"/>
                  <a:pt x="1288" y="2004"/>
                </a:cubicBezTo>
                <a:lnTo>
                  <a:pt x="1260" y="2022"/>
                </a:lnTo>
                <a:cubicBezTo>
                  <a:pt x="1252" y="2022"/>
                  <a:pt x="1247" y="2008"/>
                  <a:pt x="1238" y="2004"/>
                </a:cubicBezTo>
                <a:cubicBezTo>
                  <a:pt x="1229" y="2000"/>
                  <a:pt x="1213" y="2003"/>
                  <a:pt x="1206" y="1998"/>
                </a:cubicBezTo>
                <a:cubicBezTo>
                  <a:pt x="1199" y="1993"/>
                  <a:pt x="1197" y="1973"/>
                  <a:pt x="1194" y="1974"/>
                </a:cubicBezTo>
                <a:cubicBezTo>
                  <a:pt x="1191" y="1975"/>
                  <a:pt x="1192" y="1995"/>
                  <a:pt x="1186" y="2002"/>
                </a:cubicBezTo>
                <a:cubicBezTo>
                  <a:pt x="1180" y="2009"/>
                  <a:pt x="1164" y="2017"/>
                  <a:pt x="1160" y="2014"/>
                </a:cubicBezTo>
                <a:cubicBezTo>
                  <a:pt x="1156" y="2011"/>
                  <a:pt x="1167" y="1988"/>
                  <a:pt x="1164" y="1984"/>
                </a:cubicBezTo>
                <a:cubicBezTo>
                  <a:pt x="1161" y="1980"/>
                  <a:pt x="1146" y="1986"/>
                  <a:pt x="1140" y="1992"/>
                </a:cubicBezTo>
                <a:cubicBezTo>
                  <a:pt x="1134" y="1998"/>
                  <a:pt x="1135" y="2015"/>
                  <a:pt x="1130" y="2020"/>
                </a:cubicBezTo>
                <a:cubicBezTo>
                  <a:pt x="1125" y="2025"/>
                  <a:pt x="1115" y="2017"/>
                  <a:pt x="1108" y="2020"/>
                </a:cubicBezTo>
                <a:cubicBezTo>
                  <a:pt x="1101" y="2023"/>
                  <a:pt x="1094" y="2032"/>
                  <a:pt x="1090" y="2036"/>
                </a:cubicBezTo>
                <a:cubicBezTo>
                  <a:pt x="1086" y="2040"/>
                  <a:pt x="1089" y="2041"/>
                  <a:pt x="1086" y="2046"/>
                </a:cubicBezTo>
                <a:cubicBezTo>
                  <a:pt x="1083" y="2051"/>
                  <a:pt x="1078" y="2058"/>
                  <a:pt x="1074" y="2066"/>
                </a:cubicBezTo>
                <a:cubicBezTo>
                  <a:pt x="1070" y="2074"/>
                  <a:pt x="1072" y="2093"/>
                  <a:pt x="1064" y="2096"/>
                </a:cubicBezTo>
                <a:cubicBezTo>
                  <a:pt x="1056" y="2099"/>
                  <a:pt x="1047" y="2092"/>
                  <a:pt x="1028" y="2082"/>
                </a:cubicBezTo>
                <a:cubicBezTo>
                  <a:pt x="1009" y="2072"/>
                  <a:pt x="969" y="2057"/>
                  <a:pt x="948" y="2036"/>
                </a:cubicBezTo>
                <a:cubicBezTo>
                  <a:pt x="927" y="2015"/>
                  <a:pt x="914" y="1978"/>
                  <a:pt x="904" y="1958"/>
                </a:cubicBezTo>
                <a:cubicBezTo>
                  <a:pt x="894" y="1938"/>
                  <a:pt x="900" y="1936"/>
                  <a:pt x="890" y="1916"/>
                </a:cubicBezTo>
                <a:cubicBezTo>
                  <a:pt x="880" y="1896"/>
                  <a:pt x="865" y="1854"/>
                  <a:pt x="846" y="1836"/>
                </a:cubicBezTo>
                <a:cubicBezTo>
                  <a:pt x="827" y="1818"/>
                  <a:pt x="800" y="1820"/>
                  <a:pt x="773" y="1809"/>
                </a:cubicBezTo>
                <a:cubicBezTo>
                  <a:pt x="746" y="1798"/>
                  <a:pt x="708" y="1774"/>
                  <a:pt x="683" y="1770"/>
                </a:cubicBezTo>
                <a:cubicBezTo>
                  <a:pt x="658" y="1766"/>
                  <a:pt x="638" y="1781"/>
                  <a:pt x="620" y="1782"/>
                </a:cubicBezTo>
                <a:cubicBezTo>
                  <a:pt x="602" y="1783"/>
                  <a:pt x="590" y="1776"/>
                  <a:pt x="576" y="1776"/>
                </a:cubicBezTo>
                <a:lnTo>
                  <a:pt x="538" y="1782"/>
                </a:lnTo>
                <a:cubicBezTo>
                  <a:pt x="523" y="1783"/>
                  <a:pt x="494" y="1777"/>
                  <a:pt x="484" y="1784"/>
                </a:cubicBezTo>
                <a:cubicBezTo>
                  <a:pt x="474" y="1791"/>
                  <a:pt x="483" y="1808"/>
                  <a:pt x="478" y="1822"/>
                </a:cubicBezTo>
                <a:cubicBezTo>
                  <a:pt x="473" y="1836"/>
                  <a:pt x="454" y="1845"/>
                  <a:pt x="452" y="1866"/>
                </a:cubicBezTo>
                <a:cubicBezTo>
                  <a:pt x="450" y="1887"/>
                  <a:pt x="466" y="1935"/>
                  <a:pt x="466" y="1950"/>
                </a:cubicBezTo>
                <a:cubicBezTo>
                  <a:pt x="466" y="1965"/>
                  <a:pt x="460" y="1961"/>
                  <a:pt x="454" y="1958"/>
                </a:cubicBezTo>
                <a:cubicBezTo>
                  <a:pt x="448" y="1955"/>
                  <a:pt x="436" y="1947"/>
                  <a:pt x="430" y="1934"/>
                </a:cubicBezTo>
                <a:cubicBezTo>
                  <a:pt x="424" y="1921"/>
                  <a:pt x="426" y="1893"/>
                  <a:pt x="418" y="1882"/>
                </a:cubicBezTo>
                <a:cubicBezTo>
                  <a:pt x="410" y="1871"/>
                  <a:pt x="387" y="1879"/>
                  <a:pt x="380" y="1870"/>
                </a:cubicBezTo>
                <a:cubicBezTo>
                  <a:pt x="373" y="1861"/>
                  <a:pt x="385" y="1833"/>
                  <a:pt x="378" y="1826"/>
                </a:cubicBezTo>
                <a:cubicBezTo>
                  <a:pt x="371" y="1819"/>
                  <a:pt x="349" y="1834"/>
                  <a:pt x="338" y="1828"/>
                </a:cubicBezTo>
                <a:cubicBezTo>
                  <a:pt x="327" y="1822"/>
                  <a:pt x="318" y="1806"/>
                  <a:pt x="310" y="1788"/>
                </a:cubicBezTo>
                <a:cubicBezTo>
                  <a:pt x="302" y="1770"/>
                  <a:pt x="298" y="1739"/>
                  <a:pt x="288" y="1720"/>
                </a:cubicBezTo>
                <a:cubicBezTo>
                  <a:pt x="278" y="1701"/>
                  <a:pt x="262" y="1688"/>
                  <a:pt x="248" y="1672"/>
                </a:cubicBezTo>
                <a:cubicBezTo>
                  <a:pt x="234" y="1656"/>
                  <a:pt x="195" y="1643"/>
                  <a:pt x="204" y="1624"/>
                </a:cubicBezTo>
                <a:cubicBezTo>
                  <a:pt x="213" y="1605"/>
                  <a:pt x="275" y="1575"/>
                  <a:pt x="300" y="1558"/>
                </a:cubicBezTo>
                <a:cubicBezTo>
                  <a:pt x="325" y="1541"/>
                  <a:pt x="346" y="1539"/>
                  <a:pt x="352" y="1524"/>
                </a:cubicBezTo>
                <a:cubicBezTo>
                  <a:pt x="358" y="1509"/>
                  <a:pt x="341" y="1488"/>
                  <a:pt x="334" y="1468"/>
                </a:cubicBezTo>
                <a:cubicBezTo>
                  <a:pt x="327" y="1448"/>
                  <a:pt x="322" y="1421"/>
                  <a:pt x="312" y="1404"/>
                </a:cubicBezTo>
                <a:cubicBezTo>
                  <a:pt x="302" y="1387"/>
                  <a:pt x="279" y="1382"/>
                  <a:pt x="274" y="1362"/>
                </a:cubicBezTo>
                <a:cubicBezTo>
                  <a:pt x="269" y="1342"/>
                  <a:pt x="284" y="1301"/>
                  <a:pt x="280" y="1284"/>
                </a:cubicBezTo>
                <a:cubicBezTo>
                  <a:pt x="276" y="1267"/>
                  <a:pt x="260" y="1267"/>
                  <a:pt x="252" y="1258"/>
                </a:cubicBezTo>
                <a:cubicBezTo>
                  <a:pt x="244" y="1249"/>
                  <a:pt x="239" y="1237"/>
                  <a:pt x="230" y="1232"/>
                </a:cubicBezTo>
                <a:cubicBezTo>
                  <a:pt x="221" y="1227"/>
                  <a:pt x="209" y="1233"/>
                  <a:pt x="196" y="1228"/>
                </a:cubicBezTo>
                <a:cubicBezTo>
                  <a:pt x="183" y="1223"/>
                  <a:pt x="164" y="1210"/>
                  <a:pt x="154" y="1200"/>
                </a:cubicBezTo>
                <a:cubicBezTo>
                  <a:pt x="144" y="1190"/>
                  <a:pt x="158" y="1171"/>
                  <a:pt x="134" y="1170"/>
                </a:cubicBezTo>
                <a:cubicBezTo>
                  <a:pt x="110" y="1169"/>
                  <a:pt x="30" y="1211"/>
                  <a:pt x="12" y="1196"/>
                </a:cubicBezTo>
                <a:lnTo>
                  <a:pt x="24" y="1080"/>
                </a:lnTo>
                <a:cubicBezTo>
                  <a:pt x="30" y="1055"/>
                  <a:pt x="38" y="1048"/>
                  <a:pt x="50" y="1044"/>
                </a:cubicBezTo>
                <a:cubicBezTo>
                  <a:pt x="62" y="1040"/>
                  <a:pt x="82" y="1057"/>
                  <a:pt x="98" y="1054"/>
                </a:cubicBezTo>
                <a:cubicBezTo>
                  <a:pt x="114" y="1051"/>
                  <a:pt x="132" y="1031"/>
                  <a:pt x="144" y="1026"/>
                </a:cubicBezTo>
                <a:cubicBezTo>
                  <a:pt x="156" y="1021"/>
                  <a:pt x="162" y="1027"/>
                  <a:pt x="170" y="1022"/>
                </a:cubicBezTo>
                <a:cubicBezTo>
                  <a:pt x="178" y="1017"/>
                  <a:pt x="174" y="1007"/>
                  <a:pt x="194" y="996"/>
                </a:cubicBezTo>
                <a:lnTo>
                  <a:pt x="290" y="958"/>
                </a:lnTo>
                <a:cubicBezTo>
                  <a:pt x="297" y="951"/>
                  <a:pt x="251" y="957"/>
                  <a:pt x="238" y="952"/>
                </a:cubicBezTo>
                <a:cubicBezTo>
                  <a:pt x="225" y="947"/>
                  <a:pt x="221" y="931"/>
                  <a:pt x="210" y="926"/>
                </a:cubicBezTo>
                <a:cubicBezTo>
                  <a:pt x="199" y="921"/>
                  <a:pt x="175" y="931"/>
                  <a:pt x="172" y="924"/>
                </a:cubicBezTo>
                <a:cubicBezTo>
                  <a:pt x="169" y="917"/>
                  <a:pt x="187" y="899"/>
                  <a:pt x="190" y="882"/>
                </a:cubicBezTo>
                <a:cubicBezTo>
                  <a:pt x="193" y="865"/>
                  <a:pt x="201" y="835"/>
                  <a:pt x="188" y="822"/>
                </a:cubicBezTo>
                <a:cubicBezTo>
                  <a:pt x="175" y="809"/>
                  <a:pt x="133" y="811"/>
                  <a:pt x="110" y="804"/>
                </a:cubicBezTo>
                <a:cubicBezTo>
                  <a:pt x="87" y="797"/>
                  <a:pt x="62" y="792"/>
                  <a:pt x="52" y="780"/>
                </a:cubicBezTo>
                <a:cubicBezTo>
                  <a:pt x="42" y="768"/>
                  <a:pt x="54" y="743"/>
                  <a:pt x="50" y="730"/>
                </a:cubicBezTo>
                <a:cubicBezTo>
                  <a:pt x="46" y="717"/>
                  <a:pt x="33" y="715"/>
                  <a:pt x="26" y="702"/>
                </a:cubicBezTo>
                <a:cubicBezTo>
                  <a:pt x="19" y="689"/>
                  <a:pt x="11" y="668"/>
                  <a:pt x="10" y="654"/>
                </a:cubicBezTo>
                <a:cubicBezTo>
                  <a:pt x="9" y="640"/>
                  <a:pt x="20" y="628"/>
                  <a:pt x="18" y="616"/>
                </a:cubicBezTo>
                <a:cubicBezTo>
                  <a:pt x="16" y="604"/>
                  <a:pt x="0" y="594"/>
                  <a:pt x="0" y="582"/>
                </a:cubicBezTo>
                <a:cubicBezTo>
                  <a:pt x="0" y="570"/>
                  <a:pt x="10" y="557"/>
                  <a:pt x="18" y="542"/>
                </a:cubicBezTo>
                <a:cubicBezTo>
                  <a:pt x="26" y="527"/>
                  <a:pt x="42" y="504"/>
                  <a:pt x="46" y="490"/>
                </a:cubicBezTo>
                <a:cubicBezTo>
                  <a:pt x="50" y="476"/>
                  <a:pt x="39" y="468"/>
                  <a:pt x="44" y="458"/>
                </a:cubicBezTo>
                <a:cubicBezTo>
                  <a:pt x="49" y="448"/>
                  <a:pt x="63" y="443"/>
                  <a:pt x="78" y="428"/>
                </a:cubicBezTo>
                <a:cubicBezTo>
                  <a:pt x="93" y="413"/>
                  <a:pt x="118" y="382"/>
                  <a:pt x="132" y="370"/>
                </a:cubicBezTo>
                <a:cubicBezTo>
                  <a:pt x="146" y="358"/>
                  <a:pt x="156" y="352"/>
                  <a:pt x="162" y="358"/>
                </a:cubicBezTo>
                <a:cubicBezTo>
                  <a:pt x="168" y="364"/>
                  <a:pt x="164" y="395"/>
                  <a:pt x="168" y="406"/>
                </a:cubicBezTo>
                <a:lnTo>
                  <a:pt x="188" y="424"/>
                </a:lnTo>
                <a:cubicBezTo>
                  <a:pt x="195" y="432"/>
                  <a:pt x="206" y="444"/>
                  <a:pt x="210" y="452"/>
                </a:cubicBezTo>
                <a:cubicBezTo>
                  <a:pt x="214" y="460"/>
                  <a:pt x="208" y="465"/>
                  <a:pt x="214" y="472"/>
                </a:cubicBezTo>
                <a:cubicBezTo>
                  <a:pt x="220" y="479"/>
                  <a:pt x="233" y="492"/>
                  <a:pt x="245" y="495"/>
                </a:cubicBezTo>
                <a:cubicBezTo>
                  <a:pt x="257" y="498"/>
                  <a:pt x="273" y="503"/>
                  <a:pt x="284" y="490"/>
                </a:cubicBezTo>
                <a:cubicBezTo>
                  <a:pt x="295" y="477"/>
                  <a:pt x="309" y="434"/>
                  <a:pt x="310" y="416"/>
                </a:cubicBezTo>
                <a:cubicBezTo>
                  <a:pt x="311" y="398"/>
                  <a:pt x="292" y="392"/>
                  <a:pt x="288" y="384"/>
                </a:cubicBezTo>
                <a:lnTo>
                  <a:pt x="288" y="366"/>
                </a:lnTo>
                <a:lnTo>
                  <a:pt x="266" y="356"/>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4144" name="Picture 200"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30767" y="1644253"/>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3" name="Picture 201"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02267" y="2241947"/>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74" name="Picture 202"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3754" y="3049191"/>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8" name="Freeform 206" descr="Dark upward diagonal"/>
          <p:cNvSpPr>
            <a:spLocks/>
          </p:cNvSpPr>
          <p:nvPr/>
        </p:nvSpPr>
        <p:spPr bwMode="auto">
          <a:xfrm>
            <a:off x="5660233" y="4398170"/>
            <a:ext cx="145256" cy="322660"/>
          </a:xfrm>
          <a:custGeom>
            <a:avLst/>
            <a:gdLst>
              <a:gd name="T0" fmla="*/ 272176906 w 122"/>
              <a:gd name="T1" fmla="*/ 10080635 h 271"/>
              <a:gd name="T2" fmla="*/ 302418774 w 122"/>
              <a:gd name="T3" fmla="*/ 50403173 h 271"/>
              <a:gd name="T4" fmla="*/ 297378462 w 122"/>
              <a:gd name="T5" fmla="*/ 110887004 h 271"/>
              <a:gd name="T6" fmla="*/ 277217217 w 122"/>
              <a:gd name="T7" fmla="*/ 171370797 h 271"/>
              <a:gd name="T8" fmla="*/ 292338151 w 122"/>
              <a:gd name="T9" fmla="*/ 257056220 h 271"/>
              <a:gd name="T10" fmla="*/ 272176906 w 122"/>
              <a:gd name="T11" fmla="*/ 307459381 h 271"/>
              <a:gd name="T12" fmla="*/ 287297840 w 122"/>
              <a:gd name="T13" fmla="*/ 388104438 h 271"/>
              <a:gd name="T14" fmla="*/ 211693171 w 122"/>
              <a:gd name="T15" fmla="*/ 483870543 h 271"/>
              <a:gd name="T16" fmla="*/ 221773794 w 122"/>
              <a:gd name="T17" fmla="*/ 584676865 h 271"/>
              <a:gd name="T18" fmla="*/ 171370632 w 122"/>
              <a:gd name="T19" fmla="*/ 604838129 h 271"/>
              <a:gd name="T20" fmla="*/ 141128764 w 122"/>
              <a:gd name="T21" fmla="*/ 680442870 h 271"/>
              <a:gd name="T22" fmla="*/ 90725627 w 122"/>
              <a:gd name="T23" fmla="*/ 584676865 h 271"/>
              <a:gd name="T24" fmla="*/ 60483760 w 122"/>
              <a:gd name="T25" fmla="*/ 544354336 h 271"/>
              <a:gd name="T26" fmla="*/ 55443448 w 122"/>
              <a:gd name="T27" fmla="*/ 488910859 h 271"/>
              <a:gd name="T28" fmla="*/ 35282191 w 122"/>
              <a:gd name="T29" fmla="*/ 468749595 h 271"/>
              <a:gd name="T30" fmla="*/ 50403125 w 122"/>
              <a:gd name="T31" fmla="*/ 428427066 h 271"/>
              <a:gd name="T32" fmla="*/ 15120940 w 122"/>
              <a:gd name="T33" fmla="*/ 403225386 h 271"/>
              <a:gd name="T34" fmla="*/ 30241880 w 122"/>
              <a:gd name="T35" fmla="*/ 372983490 h 271"/>
              <a:gd name="T36" fmla="*/ 5040313 w 122"/>
              <a:gd name="T37" fmla="*/ 317540013 h 271"/>
              <a:gd name="T38" fmla="*/ 60483760 w 122"/>
              <a:gd name="T39" fmla="*/ 267136852 h 271"/>
              <a:gd name="T40" fmla="*/ 20161251 w 122"/>
              <a:gd name="T41" fmla="*/ 231854639 h 271"/>
              <a:gd name="T42" fmla="*/ 75604693 w 122"/>
              <a:gd name="T43" fmla="*/ 151209532 h 271"/>
              <a:gd name="T44" fmla="*/ 181451254 w 122"/>
              <a:gd name="T45" fmla="*/ 126007952 h 271"/>
              <a:gd name="T46" fmla="*/ 226814105 w 122"/>
              <a:gd name="T47" fmla="*/ 141128900 h 271"/>
              <a:gd name="T48" fmla="*/ 262096284 w 122"/>
              <a:gd name="T49" fmla="*/ 105846687 h 271"/>
              <a:gd name="T50" fmla="*/ 272176906 w 122"/>
              <a:gd name="T51" fmla="*/ 10080635 h 2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
              <a:gd name="T79" fmla="*/ 0 h 271"/>
              <a:gd name="T80" fmla="*/ 122 w 122"/>
              <a:gd name="T81" fmla="*/ 271 h 2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 h="271">
                <a:moveTo>
                  <a:pt x="108" y="4"/>
                </a:moveTo>
                <a:cubicBezTo>
                  <a:pt x="111" y="0"/>
                  <a:pt x="118" y="13"/>
                  <a:pt x="120" y="20"/>
                </a:cubicBezTo>
                <a:cubicBezTo>
                  <a:pt x="122" y="27"/>
                  <a:pt x="120" y="36"/>
                  <a:pt x="118" y="44"/>
                </a:cubicBezTo>
                <a:cubicBezTo>
                  <a:pt x="116" y="52"/>
                  <a:pt x="110" y="58"/>
                  <a:pt x="110" y="68"/>
                </a:cubicBezTo>
                <a:cubicBezTo>
                  <a:pt x="110" y="78"/>
                  <a:pt x="116" y="93"/>
                  <a:pt x="116" y="102"/>
                </a:cubicBezTo>
                <a:cubicBezTo>
                  <a:pt x="116" y="111"/>
                  <a:pt x="108" y="113"/>
                  <a:pt x="108" y="122"/>
                </a:cubicBezTo>
                <a:cubicBezTo>
                  <a:pt x="108" y="131"/>
                  <a:pt x="118" y="142"/>
                  <a:pt x="114" y="154"/>
                </a:cubicBezTo>
                <a:cubicBezTo>
                  <a:pt x="110" y="166"/>
                  <a:pt x="88" y="179"/>
                  <a:pt x="84" y="192"/>
                </a:cubicBezTo>
                <a:cubicBezTo>
                  <a:pt x="80" y="205"/>
                  <a:pt x="91" y="224"/>
                  <a:pt x="88" y="232"/>
                </a:cubicBezTo>
                <a:cubicBezTo>
                  <a:pt x="85" y="240"/>
                  <a:pt x="73" y="234"/>
                  <a:pt x="68" y="240"/>
                </a:cubicBezTo>
                <a:cubicBezTo>
                  <a:pt x="63" y="246"/>
                  <a:pt x="61" y="271"/>
                  <a:pt x="56" y="270"/>
                </a:cubicBezTo>
                <a:cubicBezTo>
                  <a:pt x="51" y="269"/>
                  <a:pt x="41" y="241"/>
                  <a:pt x="36" y="232"/>
                </a:cubicBezTo>
                <a:cubicBezTo>
                  <a:pt x="31" y="223"/>
                  <a:pt x="26" y="222"/>
                  <a:pt x="24" y="216"/>
                </a:cubicBezTo>
                <a:cubicBezTo>
                  <a:pt x="22" y="210"/>
                  <a:pt x="24" y="199"/>
                  <a:pt x="22" y="194"/>
                </a:cubicBezTo>
                <a:cubicBezTo>
                  <a:pt x="20" y="189"/>
                  <a:pt x="14" y="190"/>
                  <a:pt x="14" y="186"/>
                </a:cubicBezTo>
                <a:cubicBezTo>
                  <a:pt x="14" y="182"/>
                  <a:pt x="21" y="174"/>
                  <a:pt x="20" y="170"/>
                </a:cubicBezTo>
                <a:cubicBezTo>
                  <a:pt x="19" y="166"/>
                  <a:pt x="7" y="164"/>
                  <a:pt x="6" y="160"/>
                </a:cubicBezTo>
                <a:cubicBezTo>
                  <a:pt x="5" y="156"/>
                  <a:pt x="13" y="154"/>
                  <a:pt x="12" y="148"/>
                </a:cubicBezTo>
                <a:cubicBezTo>
                  <a:pt x="11" y="142"/>
                  <a:pt x="0" y="133"/>
                  <a:pt x="2" y="126"/>
                </a:cubicBezTo>
                <a:cubicBezTo>
                  <a:pt x="4" y="119"/>
                  <a:pt x="23" y="112"/>
                  <a:pt x="24" y="106"/>
                </a:cubicBezTo>
                <a:cubicBezTo>
                  <a:pt x="25" y="100"/>
                  <a:pt x="7" y="100"/>
                  <a:pt x="8" y="92"/>
                </a:cubicBezTo>
                <a:cubicBezTo>
                  <a:pt x="9" y="84"/>
                  <a:pt x="19" y="67"/>
                  <a:pt x="30" y="60"/>
                </a:cubicBezTo>
                <a:cubicBezTo>
                  <a:pt x="41" y="53"/>
                  <a:pt x="62" y="51"/>
                  <a:pt x="72" y="50"/>
                </a:cubicBezTo>
                <a:cubicBezTo>
                  <a:pt x="82" y="49"/>
                  <a:pt x="85" y="57"/>
                  <a:pt x="90" y="56"/>
                </a:cubicBezTo>
                <a:cubicBezTo>
                  <a:pt x="95" y="55"/>
                  <a:pt x="101" y="51"/>
                  <a:pt x="104" y="42"/>
                </a:cubicBezTo>
                <a:cubicBezTo>
                  <a:pt x="107" y="33"/>
                  <a:pt x="106" y="7"/>
                  <a:pt x="108" y="4"/>
                </a:cubicBezTo>
                <a:close/>
              </a:path>
            </a:pathLst>
          </a:custGeom>
          <a:pattFill prst="dkUpDiag">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279" name="Freeform 207"/>
          <p:cNvSpPr>
            <a:spLocks/>
          </p:cNvSpPr>
          <p:nvPr/>
        </p:nvSpPr>
        <p:spPr bwMode="auto">
          <a:xfrm>
            <a:off x="2752725" y="2724151"/>
            <a:ext cx="2076450" cy="2695575"/>
          </a:xfrm>
          <a:custGeom>
            <a:avLst/>
            <a:gdLst>
              <a:gd name="T0" fmla="*/ 2147483647 w 1744"/>
              <a:gd name="T1" fmla="*/ 0 h 2264"/>
              <a:gd name="T2" fmla="*/ 645160018 w 1744"/>
              <a:gd name="T3" fmla="*/ 1874996235 h 2264"/>
              <a:gd name="T4" fmla="*/ 524192552 w 1744"/>
              <a:gd name="T5" fmla="*/ 2147483647 h 2264"/>
              <a:gd name="T6" fmla="*/ 1814512786 w 1744"/>
              <a:gd name="T7" fmla="*/ 2147483647 h 2264"/>
              <a:gd name="T8" fmla="*/ 2147483647 w 1744"/>
              <a:gd name="T9" fmla="*/ 2147483647 h 2264"/>
              <a:gd name="T10" fmla="*/ 2147483647 w 1744"/>
              <a:gd name="T11" fmla="*/ 2147483647 h 2264"/>
              <a:gd name="T12" fmla="*/ 0 60000 65536"/>
              <a:gd name="T13" fmla="*/ 0 60000 65536"/>
              <a:gd name="T14" fmla="*/ 0 60000 65536"/>
              <a:gd name="T15" fmla="*/ 0 60000 65536"/>
              <a:gd name="T16" fmla="*/ 0 60000 65536"/>
              <a:gd name="T17" fmla="*/ 0 60000 65536"/>
              <a:gd name="T18" fmla="*/ 0 w 1744"/>
              <a:gd name="T19" fmla="*/ 0 h 2264"/>
              <a:gd name="T20" fmla="*/ 1744 w 1744"/>
              <a:gd name="T21" fmla="*/ 2264 h 2264"/>
            </a:gdLst>
            <a:ahLst/>
            <a:cxnLst>
              <a:cxn ang="T12">
                <a:pos x="T0" y="T1"/>
              </a:cxn>
              <a:cxn ang="T13">
                <a:pos x="T2" y="T3"/>
              </a:cxn>
              <a:cxn ang="T14">
                <a:pos x="T4" y="T5"/>
              </a:cxn>
              <a:cxn ang="T15">
                <a:pos x="T6" y="T7"/>
              </a:cxn>
              <a:cxn ang="T16">
                <a:pos x="T8" y="T9"/>
              </a:cxn>
              <a:cxn ang="T17">
                <a:pos x="T10" y="T11"/>
              </a:cxn>
            </a:cxnLst>
            <a:rect l="T18" t="T19" r="T20" b="T21"/>
            <a:pathLst>
              <a:path w="1744" h="2264">
                <a:moveTo>
                  <a:pt x="1744" y="0"/>
                </a:moveTo>
                <a:cubicBezTo>
                  <a:pt x="1496" y="124"/>
                  <a:pt x="512" y="440"/>
                  <a:pt x="256" y="744"/>
                </a:cubicBezTo>
                <a:cubicBezTo>
                  <a:pt x="0" y="1048"/>
                  <a:pt x="131" y="1599"/>
                  <a:pt x="208" y="1824"/>
                </a:cubicBezTo>
                <a:cubicBezTo>
                  <a:pt x="285" y="2049"/>
                  <a:pt x="508" y="2041"/>
                  <a:pt x="720" y="2096"/>
                </a:cubicBezTo>
                <a:cubicBezTo>
                  <a:pt x="932" y="2151"/>
                  <a:pt x="1323" y="2124"/>
                  <a:pt x="1480" y="2152"/>
                </a:cubicBezTo>
                <a:cubicBezTo>
                  <a:pt x="1637" y="2180"/>
                  <a:pt x="1626" y="2241"/>
                  <a:pt x="1664" y="2264"/>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pic>
        <p:nvPicPr>
          <p:cNvPr id="3285" name="Picture 213" descr="us-flag-stars-top-r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982517" y="5538788"/>
            <a:ext cx="176213" cy="1059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86" name="Freeform 214"/>
          <p:cNvSpPr>
            <a:spLocks/>
          </p:cNvSpPr>
          <p:nvPr/>
        </p:nvSpPr>
        <p:spPr bwMode="auto">
          <a:xfrm>
            <a:off x="4088607" y="5264946"/>
            <a:ext cx="157163" cy="154781"/>
          </a:xfrm>
          <a:custGeom>
            <a:avLst/>
            <a:gdLst>
              <a:gd name="T0" fmla="*/ 0 w 132"/>
              <a:gd name="T1" fmla="*/ 0 h 130"/>
              <a:gd name="T2" fmla="*/ 241934987 w 132"/>
              <a:gd name="T3" fmla="*/ 120967493 h 130"/>
              <a:gd name="T4" fmla="*/ 332660570 w 132"/>
              <a:gd name="T5" fmla="*/ 327620258 h 130"/>
              <a:gd name="T6" fmla="*/ 0 60000 65536"/>
              <a:gd name="T7" fmla="*/ 0 60000 65536"/>
              <a:gd name="T8" fmla="*/ 0 60000 65536"/>
              <a:gd name="T9" fmla="*/ 0 w 132"/>
              <a:gd name="T10" fmla="*/ 0 h 130"/>
              <a:gd name="T11" fmla="*/ 132 w 132"/>
              <a:gd name="T12" fmla="*/ 130 h 130"/>
            </a:gdLst>
            <a:ahLst/>
            <a:cxnLst>
              <a:cxn ang="T6">
                <a:pos x="T0" y="T1"/>
              </a:cxn>
              <a:cxn ang="T7">
                <a:pos x="T2" y="T3"/>
              </a:cxn>
              <a:cxn ang="T8">
                <a:pos x="T4" y="T5"/>
              </a:cxn>
            </a:cxnLst>
            <a:rect l="T9" t="T10" r="T11" b="T12"/>
            <a:pathLst>
              <a:path w="132" h="130">
                <a:moveTo>
                  <a:pt x="0" y="0"/>
                </a:moveTo>
                <a:cubicBezTo>
                  <a:pt x="16" y="8"/>
                  <a:pt x="74" y="26"/>
                  <a:pt x="96" y="48"/>
                </a:cubicBezTo>
                <a:cubicBezTo>
                  <a:pt x="118" y="70"/>
                  <a:pt x="125" y="113"/>
                  <a:pt x="132" y="13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287" name="Freeform 215"/>
          <p:cNvSpPr>
            <a:spLocks/>
          </p:cNvSpPr>
          <p:nvPr/>
        </p:nvSpPr>
        <p:spPr bwMode="auto">
          <a:xfrm>
            <a:off x="2776540" y="5133977"/>
            <a:ext cx="245269" cy="378619"/>
          </a:xfrm>
          <a:custGeom>
            <a:avLst/>
            <a:gdLst>
              <a:gd name="T0" fmla="*/ 0 w 206"/>
              <a:gd name="T1" fmla="*/ 10080624 h 318"/>
              <a:gd name="T2" fmla="*/ 241935028 w 206"/>
              <a:gd name="T3" fmla="*/ 131048124 h 318"/>
              <a:gd name="T4" fmla="*/ 519152232 w 206"/>
              <a:gd name="T5" fmla="*/ 801409578 h 318"/>
              <a:gd name="T6" fmla="*/ 0 60000 65536"/>
              <a:gd name="T7" fmla="*/ 0 60000 65536"/>
              <a:gd name="T8" fmla="*/ 0 60000 65536"/>
              <a:gd name="T9" fmla="*/ 0 w 206"/>
              <a:gd name="T10" fmla="*/ 0 h 318"/>
              <a:gd name="T11" fmla="*/ 206 w 206"/>
              <a:gd name="T12" fmla="*/ 318 h 318"/>
            </a:gdLst>
            <a:ahLst/>
            <a:cxnLst>
              <a:cxn ang="T6">
                <a:pos x="T0" y="T1"/>
              </a:cxn>
              <a:cxn ang="T7">
                <a:pos x="T2" y="T3"/>
              </a:cxn>
              <a:cxn ang="T8">
                <a:pos x="T4" y="T5"/>
              </a:cxn>
            </a:cxnLst>
            <a:rect l="T9" t="T10" r="T11" b="T12"/>
            <a:pathLst>
              <a:path w="206" h="318">
                <a:moveTo>
                  <a:pt x="0" y="4"/>
                </a:moveTo>
                <a:cubicBezTo>
                  <a:pt x="16" y="12"/>
                  <a:pt x="62" y="0"/>
                  <a:pt x="96" y="52"/>
                </a:cubicBezTo>
                <a:cubicBezTo>
                  <a:pt x="130" y="104"/>
                  <a:pt x="183" y="263"/>
                  <a:pt x="206" y="318"/>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288" name="AutoShape 216"/>
          <p:cNvSpPr>
            <a:spLocks noChangeArrowheads="1"/>
          </p:cNvSpPr>
          <p:nvPr/>
        </p:nvSpPr>
        <p:spPr bwMode="auto">
          <a:xfrm>
            <a:off x="4507707" y="5107782"/>
            <a:ext cx="532210" cy="227410"/>
          </a:xfrm>
          <a:prstGeom prst="roundRect">
            <a:avLst>
              <a:gd name="adj" fmla="val 16667"/>
            </a:avLst>
          </a:prstGeom>
          <a:solidFill>
            <a:schemeClr val="bg1"/>
          </a:solidFill>
          <a:ln w="9525">
            <a:solidFill>
              <a:srgbClr val="FF0000"/>
            </a:solidFill>
            <a:round/>
            <a:headEnd/>
            <a:tailEnd/>
          </a:ln>
        </p:spPr>
        <p:txBody>
          <a:bodyPr wrap="none" anchor="ctr"/>
          <a:lstStyle/>
          <a:p>
            <a:pPr algn="ctr"/>
            <a:r>
              <a:rPr lang="en-US" sz="750">
                <a:solidFill>
                  <a:srgbClr val="333399"/>
                </a:solidFill>
                <a:latin typeface="Arial" charset="0"/>
              </a:rPr>
              <a:t>Eastern</a:t>
            </a:r>
          </a:p>
          <a:p>
            <a:pPr algn="ctr"/>
            <a:r>
              <a:rPr lang="en-US" sz="750">
                <a:solidFill>
                  <a:srgbClr val="333399"/>
                </a:solidFill>
                <a:latin typeface="Arial" charset="0"/>
              </a:rPr>
              <a:t>Task Force</a:t>
            </a:r>
          </a:p>
        </p:txBody>
      </p:sp>
      <p:sp>
        <p:nvSpPr>
          <p:cNvPr id="3289" name="AutoShape 217"/>
          <p:cNvSpPr>
            <a:spLocks noChangeArrowheads="1"/>
          </p:cNvSpPr>
          <p:nvPr/>
        </p:nvSpPr>
        <p:spPr bwMode="auto">
          <a:xfrm>
            <a:off x="2667001" y="5186364"/>
            <a:ext cx="570310" cy="238125"/>
          </a:xfrm>
          <a:prstGeom prst="roundRect">
            <a:avLst>
              <a:gd name="adj" fmla="val 16667"/>
            </a:avLst>
          </a:prstGeom>
          <a:solidFill>
            <a:srgbClr val="000080"/>
          </a:solidFill>
          <a:ln w="9525">
            <a:solidFill>
              <a:srgbClr val="FF0000"/>
            </a:solidFill>
            <a:round/>
            <a:headEnd/>
            <a:tailEnd/>
          </a:ln>
        </p:spPr>
        <p:txBody>
          <a:bodyPr wrap="none" anchor="ctr"/>
          <a:lstStyle/>
          <a:p>
            <a:pPr algn="ctr"/>
            <a:r>
              <a:rPr lang="en-US" sz="750">
                <a:solidFill>
                  <a:srgbClr val="FFFFFF"/>
                </a:solidFill>
                <a:latin typeface="Arial" charset="0"/>
              </a:rPr>
              <a:t>Western</a:t>
            </a:r>
          </a:p>
          <a:p>
            <a:pPr algn="ctr"/>
            <a:r>
              <a:rPr lang="en-US" sz="750">
                <a:solidFill>
                  <a:srgbClr val="FFFFFF"/>
                </a:solidFill>
                <a:latin typeface="Arial" charset="0"/>
              </a:rPr>
              <a:t>Task Force</a:t>
            </a:r>
          </a:p>
        </p:txBody>
      </p:sp>
      <p:sp>
        <p:nvSpPr>
          <p:cNvPr id="3282" name="AutoShape 210"/>
          <p:cNvSpPr>
            <a:spLocks noChangeArrowheads="1"/>
          </p:cNvSpPr>
          <p:nvPr/>
        </p:nvSpPr>
        <p:spPr bwMode="auto">
          <a:xfrm>
            <a:off x="3776664" y="5119689"/>
            <a:ext cx="589360" cy="238125"/>
          </a:xfrm>
          <a:prstGeom prst="roundRect">
            <a:avLst>
              <a:gd name="adj" fmla="val 16667"/>
            </a:avLst>
          </a:prstGeom>
          <a:solidFill>
            <a:srgbClr val="000080"/>
          </a:solidFill>
          <a:ln w="9525">
            <a:solidFill>
              <a:srgbClr val="FF0000"/>
            </a:solidFill>
            <a:round/>
            <a:headEnd/>
            <a:tailEnd/>
          </a:ln>
        </p:spPr>
        <p:txBody>
          <a:bodyPr wrap="none" anchor="ctr"/>
          <a:lstStyle/>
          <a:p>
            <a:pPr algn="ctr"/>
            <a:r>
              <a:rPr lang="en-US" sz="750">
                <a:solidFill>
                  <a:srgbClr val="FFFFFF"/>
                </a:solidFill>
                <a:latin typeface="Arial" charset="0"/>
              </a:rPr>
              <a:t>Center</a:t>
            </a:r>
          </a:p>
          <a:p>
            <a:pPr algn="ctr"/>
            <a:r>
              <a:rPr lang="en-US" sz="750">
                <a:solidFill>
                  <a:srgbClr val="FFFFFF"/>
                </a:solidFill>
                <a:latin typeface="Arial" charset="0"/>
              </a:rPr>
              <a:t>Task Force</a:t>
            </a:r>
          </a:p>
        </p:txBody>
      </p:sp>
      <p:sp>
        <p:nvSpPr>
          <p:cNvPr id="3290" name="AutoShape 218"/>
          <p:cNvSpPr>
            <a:spLocks noChangeArrowheads="1"/>
          </p:cNvSpPr>
          <p:nvPr/>
        </p:nvSpPr>
        <p:spPr bwMode="auto">
          <a:xfrm>
            <a:off x="2959894" y="548997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3293" name="Picture 221"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25729" y="6891338"/>
            <a:ext cx="133350" cy="797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95" name="Picture 223" descr="us-flag-stars-top-r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54256" y="5784057"/>
            <a:ext cx="120253" cy="72629"/>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96" name="Picture 224" descr="French fla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28061" y="5680474"/>
            <a:ext cx="115490" cy="7739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97" name="Freeform 225"/>
          <p:cNvSpPr>
            <a:spLocks/>
          </p:cNvSpPr>
          <p:nvPr/>
        </p:nvSpPr>
        <p:spPr bwMode="auto">
          <a:xfrm>
            <a:off x="3195638" y="5437586"/>
            <a:ext cx="2286000" cy="172640"/>
          </a:xfrm>
          <a:custGeom>
            <a:avLst/>
            <a:gdLst>
              <a:gd name="T0" fmla="*/ 0 w 1920"/>
              <a:gd name="T1" fmla="*/ 304937421 h 145"/>
              <a:gd name="T2" fmla="*/ 372983129 w 1920"/>
              <a:gd name="T3" fmla="*/ 63002974 h 145"/>
              <a:gd name="T4" fmla="*/ 1431448783 w 1920"/>
              <a:gd name="T5" fmla="*/ 345259816 h 145"/>
              <a:gd name="T6" fmla="*/ 2147483647 w 1920"/>
              <a:gd name="T7" fmla="*/ 113405993 h 145"/>
              <a:gd name="T8" fmla="*/ 2147483647 w 1920"/>
              <a:gd name="T9" fmla="*/ 42841764 h 145"/>
              <a:gd name="T10" fmla="*/ 2147483647 w 1920"/>
              <a:gd name="T11" fmla="*/ 365421014 h 145"/>
              <a:gd name="T12" fmla="*/ 0 60000 65536"/>
              <a:gd name="T13" fmla="*/ 0 60000 65536"/>
              <a:gd name="T14" fmla="*/ 0 60000 65536"/>
              <a:gd name="T15" fmla="*/ 0 60000 65536"/>
              <a:gd name="T16" fmla="*/ 0 60000 65536"/>
              <a:gd name="T17" fmla="*/ 0 60000 65536"/>
              <a:gd name="T18" fmla="*/ 0 w 1920"/>
              <a:gd name="T19" fmla="*/ 0 h 145"/>
              <a:gd name="T20" fmla="*/ 1920 w 1920"/>
              <a:gd name="T21" fmla="*/ 145 h 145"/>
            </a:gdLst>
            <a:ahLst/>
            <a:cxnLst>
              <a:cxn ang="T12">
                <a:pos x="T0" y="T1"/>
              </a:cxn>
              <a:cxn ang="T13">
                <a:pos x="T2" y="T3"/>
              </a:cxn>
              <a:cxn ang="T14">
                <a:pos x="T4" y="T5"/>
              </a:cxn>
              <a:cxn ang="T15">
                <a:pos x="T6" y="T7"/>
              </a:cxn>
              <a:cxn ang="T16">
                <a:pos x="T8" y="T9"/>
              </a:cxn>
              <a:cxn ang="T17">
                <a:pos x="T10" y="T11"/>
              </a:cxn>
            </a:cxnLst>
            <a:rect l="T18" t="T19" r="T20" b="T21"/>
            <a:pathLst>
              <a:path w="1920" h="145">
                <a:moveTo>
                  <a:pt x="0" y="121"/>
                </a:moveTo>
                <a:cubicBezTo>
                  <a:pt x="25" y="105"/>
                  <a:pt x="53" y="22"/>
                  <a:pt x="148" y="25"/>
                </a:cubicBezTo>
                <a:cubicBezTo>
                  <a:pt x="243" y="28"/>
                  <a:pt x="439" y="134"/>
                  <a:pt x="568" y="137"/>
                </a:cubicBezTo>
                <a:cubicBezTo>
                  <a:pt x="697" y="140"/>
                  <a:pt x="804" y="65"/>
                  <a:pt x="924" y="45"/>
                </a:cubicBezTo>
                <a:cubicBezTo>
                  <a:pt x="1044" y="25"/>
                  <a:pt x="1122" y="0"/>
                  <a:pt x="1288" y="17"/>
                </a:cubicBezTo>
                <a:cubicBezTo>
                  <a:pt x="1454" y="34"/>
                  <a:pt x="1788" y="118"/>
                  <a:pt x="1920" y="145"/>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pic>
        <p:nvPicPr>
          <p:cNvPr id="3283" name="Picture 211" descr="union-jack"/>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623197" y="5416153"/>
            <a:ext cx="213122" cy="988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284" name="Picture 212" descr="us-flag-stars-top-r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6713" y="5437587"/>
            <a:ext cx="176213" cy="10596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91" name="AutoShape 219"/>
          <p:cNvSpPr>
            <a:spLocks noChangeArrowheads="1"/>
          </p:cNvSpPr>
          <p:nvPr/>
        </p:nvSpPr>
        <p:spPr bwMode="auto">
          <a:xfrm>
            <a:off x="4169569" y="53661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292" name="AutoShape 220"/>
          <p:cNvSpPr>
            <a:spLocks noChangeArrowheads="1"/>
          </p:cNvSpPr>
          <p:nvPr/>
        </p:nvSpPr>
        <p:spPr bwMode="auto">
          <a:xfrm>
            <a:off x="4622006" y="534709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298" name="Freeform 226"/>
          <p:cNvSpPr>
            <a:spLocks/>
          </p:cNvSpPr>
          <p:nvPr/>
        </p:nvSpPr>
        <p:spPr bwMode="auto">
          <a:xfrm>
            <a:off x="5591176" y="5500688"/>
            <a:ext cx="690563" cy="157163"/>
          </a:xfrm>
          <a:custGeom>
            <a:avLst/>
            <a:gdLst>
              <a:gd name="T0" fmla="*/ 1461690407 w 580"/>
              <a:gd name="T1" fmla="*/ 0 h 132"/>
              <a:gd name="T2" fmla="*/ 766127376 w 580"/>
              <a:gd name="T3" fmla="*/ 292338089 h 132"/>
              <a:gd name="T4" fmla="*/ 0 w 580"/>
              <a:gd name="T5" fmla="*/ 241934987 h 132"/>
              <a:gd name="T6" fmla="*/ 0 60000 65536"/>
              <a:gd name="T7" fmla="*/ 0 60000 65536"/>
              <a:gd name="T8" fmla="*/ 0 60000 65536"/>
              <a:gd name="T9" fmla="*/ 0 w 580"/>
              <a:gd name="T10" fmla="*/ 0 h 132"/>
              <a:gd name="T11" fmla="*/ 580 w 580"/>
              <a:gd name="T12" fmla="*/ 132 h 132"/>
            </a:gdLst>
            <a:ahLst/>
            <a:cxnLst>
              <a:cxn ang="T6">
                <a:pos x="T0" y="T1"/>
              </a:cxn>
              <a:cxn ang="T7">
                <a:pos x="T2" y="T3"/>
              </a:cxn>
              <a:cxn ang="T8">
                <a:pos x="T4" y="T5"/>
              </a:cxn>
            </a:cxnLst>
            <a:rect l="T9" t="T10" r="T11" b="T12"/>
            <a:pathLst>
              <a:path w="580" h="132">
                <a:moveTo>
                  <a:pt x="580" y="0"/>
                </a:moveTo>
                <a:cubicBezTo>
                  <a:pt x="534" y="19"/>
                  <a:pt x="401" y="100"/>
                  <a:pt x="304" y="116"/>
                </a:cubicBezTo>
                <a:cubicBezTo>
                  <a:pt x="207" y="132"/>
                  <a:pt x="63" y="100"/>
                  <a:pt x="0" y="96"/>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299" name="AutoShape 227"/>
          <p:cNvSpPr>
            <a:spLocks noChangeArrowheads="1"/>
          </p:cNvSpPr>
          <p:nvPr/>
        </p:nvSpPr>
        <p:spPr bwMode="auto">
          <a:xfrm>
            <a:off x="5450681" y="549473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3186" name="Picture 114"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25705" y="5589986"/>
            <a:ext cx="142875" cy="85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02" name="AutoShape 230"/>
          <p:cNvSpPr>
            <a:spLocks noChangeArrowheads="1"/>
          </p:cNvSpPr>
          <p:nvPr/>
        </p:nvSpPr>
        <p:spPr bwMode="auto">
          <a:xfrm>
            <a:off x="5498306" y="571381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310" name="Freeform 238"/>
          <p:cNvSpPr>
            <a:spLocks/>
          </p:cNvSpPr>
          <p:nvPr/>
        </p:nvSpPr>
        <p:spPr bwMode="auto">
          <a:xfrm>
            <a:off x="6529390" y="5605463"/>
            <a:ext cx="146447" cy="252413"/>
          </a:xfrm>
          <a:custGeom>
            <a:avLst/>
            <a:gdLst>
              <a:gd name="T0" fmla="*/ 161290423 w 123"/>
              <a:gd name="T1" fmla="*/ 534273170 h 212"/>
              <a:gd name="T2" fmla="*/ 282258252 w 123"/>
              <a:gd name="T3" fmla="*/ 252015652 h 212"/>
              <a:gd name="T4" fmla="*/ 0 w 123"/>
              <a:gd name="T5" fmla="*/ 0 h 212"/>
              <a:gd name="T6" fmla="*/ 0 60000 65536"/>
              <a:gd name="T7" fmla="*/ 0 60000 65536"/>
              <a:gd name="T8" fmla="*/ 0 60000 65536"/>
              <a:gd name="T9" fmla="*/ 0 w 123"/>
              <a:gd name="T10" fmla="*/ 0 h 212"/>
              <a:gd name="T11" fmla="*/ 123 w 123"/>
              <a:gd name="T12" fmla="*/ 212 h 212"/>
            </a:gdLst>
            <a:ahLst/>
            <a:cxnLst>
              <a:cxn ang="T6">
                <a:pos x="T0" y="T1"/>
              </a:cxn>
              <a:cxn ang="T7">
                <a:pos x="T2" y="T3"/>
              </a:cxn>
              <a:cxn ang="T8">
                <a:pos x="T4" y="T5"/>
              </a:cxn>
            </a:cxnLst>
            <a:rect l="T9" t="T10" r="T11" b="T12"/>
            <a:pathLst>
              <a:path w="123" h="212">
                <a:moveTo>
                  <a:pt x="64" y="212"/>
                </a:moveTo>
                <a:cubicBezTo>
                  <a:pt x="72" y="193"/>
                  <a:pt x="123" y="135"/>
                  <a:pt x="112" y="100"/>
                </a:cubicBezTo>
                <a:cubicBezTo>
                  <a:pt x="101" y="65"/>
                  <a:pt x="23" y="21"/>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312" name="AutoShape 240"/>
          <p:cNvSpPr>
            <a:spLocks noChangeArrowheads="1"/>
          </p:cNvSpPr>
          <p:nvPr/>
        </p:nvSpPr>
        <p:spPr bwMode="auto">
          <a:xfrm>
            <a:off x="6591301" y="5668567"/>
            <a:ext cx="532210" cy="123825"/>
          </a:xfrm>
          <a:prstGeom prst="roundRect">
            <a:avLst>
              <a:gd name="adj" fmla="val 16667"/>
            </a:avLst>
          </a:prstGeom>
          <a:solidFill>
            <a:schemeClr val="bg1"/>
          </a:solidFill>
          <a:ln w="9525">
            <a:solidFill>
              <a:srgbClr val="FF0000"/>
            </a:solidFill>
            <a:round/>
            <a:headEnd/>
            <a:tailEnd/>
          </a:ln>
        </p:spPr>
        <p:txBody>
          <a:bodyPr wrap="none" anchor="ctr"/>
          <a:lstStyle/>
          <a:p>
            <a:pPr algn="ctr"/>
            <a:r>
              <a:rPr lang="en-US" sz="600">
                <a:solidFill>
                  <a:srgbClr val="333399"/>
                </a:solidFill>
                <a:latin typeface="Arial" charset="0"/>
              </a:rPr>
              <a:t>Montgomery</a:t>
            </a:r>
          </a:p>
        </p:txBody>
      </p:sp>
      <p:sp>
        <p:nvSpPr>
          <p:cNvPr id="3313" name="Freeform 241"/>
          <p:cNvSpPr>
            <a:spLocks/>
          </p:cNvSpPr>
          <p:nvPr/>
        </p:nvSpPr>
        <p:spPr bwMode="auto">
          <a:xfrm>
            <a:off x="6266262" y="5619750"/>
            <a:ext cx="101203" cy="242888"/>
          </a:xfrm>
          <a:custGeom>
            <a:avLst/>
            <a:gdLst>
              <a:gd name="T0" fmla="*/ 73083465 w 85"/>
              <a:gd name="T1" fmla="*/ 514111920 h 204"/>
              <a:gd name="T2" fmla="*/ 22680527 w 85"/>
              <a:gd name="T3" fmla="*/ 241935027 h 204"/>
              <a:gd name="T4" fmla="*/ 214211716 w 85"/>
              <a:gd name="T5" fmla="*/ 0 h 204"/>
              <a:gd name="T6" fmla="*/ 0 60000 65536"/>
              <a:gd name="T7" fmla="*/ 0 60000 65536"/>
              <a:gd name="T8" fmla="*/ 0 60000 65536"/>
              <a:gd name="T9" fmla="*/ 0 w 85"/>
              <a:gd name="T10" fmla="*/ 0 h 204"/>
              <a:gd name="T11" fmla="*/ 85 w 85"/>
              <a:gd name="T12" fmla="*/ 204 h 204"/>
            </a:gdLst>
            <a:ahLst/>
            <a:cxnLst>
              <a:cxn ang="T6">
                <a:pos x="T0" y="T1"/>
              </a:cxn>
              <a:cxn ang="T7">
                <a:pos x="T2" y="T3"/>
              </a:cxn>
              <a:cxn ang="T8">
                <a:pos x="T4" y="T5"/>
              </a:cxn>
            </a:cxnLst>
            <a:rect l="T9" t="T10" r="T11" b="T12"/>
            <a:pathLst>
              <a:path w="85" h="204">
                <a:moveTo>
                  <a:pt x="29" y="204"/>
                </a:moveTo>
                <a:cubicBezTo>
                  <a:pt x="26" y="186"/>
                  <a:pt x="0" y="130"/>
                  <a:pt x="9" y="96"/>
                </a:cubicBezTo>
                <a:cubicBezTo>
                  <a:pt x="18" y="62"/>
                  <a:pt x="69" y="20"/>
                  <a:pt x="85"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314" name="Freeform 242" descr="Dark upward diagonal"/>
          <p:cNvSpPr>
            <a:spLocks/>
          </p:cNvSpPr>
          <p:nvPr/>
        </p:nvSpPr>
        <p:spPr bwMode="auto">
          <a:xfrm>
            <a:off x="3776665" y="3505201"/>
            <a:ext cx="1815703" cy="866775"/>
          </a:xfrm>
          <a:custGeom>
            <a:avLst/>
            <a:gdLst>
              <a:gd name="T0" fmla="*/ 63004729 w 985"/>
              <a:gd name="T1" fmla="*/ 1265118410 h 728"/>
              <a:gd name="T2" fmla="*/ 793850268 w 985"/>
              <a:gd name="T3" fmla="*/ 466228155 h 728"/>
              <a:gd name="T4" fmla="*/ 1096269238 w 985"/>
              <a:gd name="T5" fmla="*/ 10080625 h 728"/>
              <a:gd name="T6" fmla="*/ 1360884870 w 985"/>
              <a:gd name="T7" fmla="*/ 73083738 h 728"/>
              <a:gd name="T8" fmla="*/ 1799392486 w 985"/>
              <a:gd name="T9" fmla="*/ 327620302 h 728"/>
              <a:gd name="T10" fmla="*/ 2021166252 w 985"/>
              <a:gd name="T11" fmla="*/ 206652793 h 728"/>
              <a:gd name="T12" fmla="*/ 2132053135 w 985"/>
              <a:gd name="T13" fmla="*/ 214214102 h 728"/>
              <a:gd name="T14" fmla="*/ 2147483647 w 985"/>
              <a:gd name="T15" fmla="*/ 388104032 h 728"/>
              <a:gd name="T16" fmla="*/ 2127012822 w 985"/>
              <a:gd name="T17" fmla="*/ 493950658 h 728"/>
              <a:gd name="T18" fmla="*/ 2147483647 w 985"/>
              <a:gd name="T19" fmla="*/ 594756874 h 728"/>
              <a:gd name="T20" fmla="*/ 2147483647 w 985"/>
              <a:gd name="T21" fmla="*/ 501510330 h 728"/>
              <a:gd name="T22" fmla="*/ 2147483647 w 985"/>
              <a:gd name="T23" fmla="*/ 451108810 h 728"/>
              <a:gd name="T24" fmla="*/ 2147483647 w 985"/>
              <a:gd name="T25" fmla="*/ 630039050 h 728"/>
              <a:gd name="T26" fmla="*/ 2147483647 w 985"/>
              <a:gd name="T27" fmla="*/ 788809634 h 728"/>
              <a:gd name="T28" fmla="*/ 2147483647 w 985"/>
              <a:gd name="T29" fmla="*/ 977820694 h 728"/>
              <a:gd name="T30" fmla="*/ 2147483647 w 985"/>
              <a:gd name="T31" fmla="*/ 1161791245 h 728"/>
              <a:gd name="T32" fmla="*/ 2147483647 w 985"/>
              <a:gd name="T33" fmla="*/ 1313002157 h 728"/>
              <a:gd name="T34" fmla="*/ 2147483647 w 985"/>
              <a:gd name="T35" fmla="*/ 1486892086 h 728"/>
              <a:gd name="T36" fmla="*/ 2147483647 w 985"/>
              <a:gd name="T37" fmla="*/ 1567537059 h 728"/>
              <a:gd name="T38" fmla="*/ 2147483647 w 985"/>
              <a:gd name="T39" fmla="*/ 1620461116 h 728"/>
              <a:gd name="T40" fmla="*/ 2147483647 w 985"/>
              <a:gd name="T41" fmla="*/ 1698585537 h 728"/>
              <a:gd name="T42" fmla="*/ 2036287190 w 985"/>
              <a:gd name="T43" fmla="*/ 1759069266 h 728"/>
              <a:gd name="T44" fmla="*/ 1859876240 w 985"/>
              <a:gd name="T45" fmla="*/ 1668343672 h 728"/>
              <a:gd name="T46" fmla="*/ 1746469994 w 985"/>
              <a:gd name="T47" fmla="*/ 1597778924 h 728"/>
              <a:gd name="T48" fmla="*/ 1776711871 w 985"/>
              <a:gd name="T49" fmla="*/ 1547375815 h 728"/>
              <a:gd name="T50" fmla="*/ 1670865301 w 985"/>
              <a:gd name="T51" fmla="*/ 1547375815 h 728"/>
              <a:gd name="T52" fmla="*/ 1580139273 w 985"/>
              <a:gd name="T53" fmla="*/ 1547375815 h 728"/>
              <a:gd name="T54" fmla="*/ 1454131451 w 985"/>
              <a:gd name="T55" fmla="*/ 1486892086 h 728"/>
              <a:gd name="T56" fmla="*/ 1340723618 w 985"/>
              <a:gd name="T57" fmla="*/ 1479332413 h 728"/>
              <a:gd name="T58" fmla="*/ 1239917361 w 985"/>
              <a:gd name="T59" fmla="*/ 1529735521 h 728"/>
              <a:gd name="T60" fmla="*/ 1096269238 w 985"/>
              <a:gd name="T61" fmla="*/ 1605340184 h 728"/>
              <a:gd name="T62" fmla="*/ 1088707975 w 985"/>
              <a:gd name="T63" fmla="*/ 1713706469 h 728"/>
              <a:gd name="T64" fmla="*/ 1121470803 w 985"/>
              <a:gd name="T65" fmla="*/ 1811993324 h 728"/>
              <a:gd name="T66" fmla="*/ 975301729 w 985"/>
              <a:gd name="T67" fmla="*/ 1827114256 h 728"/>
              <a:gd name="T68" fmla="*/ 720764938 w 985"/>
              <a:gd name="T69" fmla="*/ 1718746780 h 728"/>
              <a:gd name="T70" fmla="*/ 577116815 w 985"/>
              <a:gd name="T71" fmla="*/ 1577617680 h 728"/>
              <a:gd name="T72" fmla="*/ 468749295 w 985"/>
              <a:gd name="T73" fmla="*/ 1539816143 h 728"/>
              <a:gd name="T74" fmla="*/ 347781687 w 985"/>
              <a:gd name="T75" fmla="*/ 1517133951 h 728"/>
              <a:gd name="T76" fmla="*/ 98286919 w 985"/>
              <a:gd name="T77" fmla="*/ 1418848684 h 72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5"/>
              <a:gd name="T118" fmla="*/ 0 h 728"/>
              <a:gd name="T119" fmla="*/ 985 w 985"/>
              <a:gd name="T120" fmla="*/ 728 h 72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5" h="728">
                <a:moveTo>
                  <a:pt x="0" y="521"/>
                </a:moveTo>
                <a:lnTo>
                  <a:pt x="25" y="502"/>
                </a:lnTo>
                <a:cubicBezTo>
                  <a:pt x="64" y="466"/>
                  <a:pt x="184" y="360"/>
                  <a:pt x="232" y="307"/>
                </a:cubicBezTo>
                <a:cubicBezTo>
                  <a:pt x="280" y="254"/>
                  <a:pt x="290" y="229"/>
                  <a:pt x="315" y="185"/>
                </a:cubicBezTo>
                <a:cubicBezTo>
                  <a:pt x="340" y="141"/>
                  <a:pt x="361" y="74"/>
                  <a:pt x="381" y="44"/>
                </a:cubicBezTo>
                <a:cubicBezTo>
                  <a:pt x="401" y="14"/>
                  <a:pt x="417" y="8"/>
                  <a:pt x="435" y="4"/>
                </a:cubicBezTo>
                <a:cubicBezTo>
                  <a:pt x="453" y="0"/>
                  <a:pt x="470" y="18"/>
                  <a:pt x="487" y="22"/>
                </a:cubicBezTo>
                <a:cubicBezTo>
                  <a:pt x="504" y="26"/>
                  <a:pt x="516" y="10"/>
                  <a:pt x="540" y="29"/>
                </a:cubicBezTo>
                <a:cubicBezTo>
                  <a:pt x="564" y="48"/>
                  <a:pt x="599" y="117"/>
                  <a:pt x="628" y="134"/>
                </a:cubicBezTo>
                <a:cubicBezTo>
                  <a:pt x="657" y="151"/>
                  <a:pt x="689" y="137"/>
                  <a:pt x="714" y="130"/>
                </a:cubicBezTo>
                <a:cubicBezTo>
                  <a:pt x="739" y="123"/>
                  <a:pt x="762" y="100"/>
                  <a:pt x="777" y="92"/>
                </a:cubicBezTo>
                <a:cubicBezTo>
                  <a:pt x="792" y="84"/>
                  <a:pt x="794" y="82"/>
                  <a:pt x="802" y="82"/>
                </a:cubicBezTo>
                <a:cubicBezTo>
                  <a:pt x="810" y="82"/>
                  <a:pt x="819" y="94"/>
                  <a:pt x="826" y="94"/>
                </a:cubicBezTo>
                <a:cubicBezTo>
                  <a:pt x="833" y="94"/>
                  <a:pt x="835" y="76"/>
                  <a:pt x="846" y="85"/>
                </a:cubicBezTo>
                <a:cubicBezTo>
                  <a:pt x="857" y="94"/>
                  <a:pt x="889" y="134"/>
                  <a:pt x="895" y="146"/>
                </a:cubicBezTo>
                <a:lnTo>
                  <a:pt x="882" y="154"/>
                </a:lnTo>
                <a:cubicBezTo>
                  <a:pt x="877" y="159"/>
                  <a:pt x="870" y="171"/>
                  <a:pt x="864" y="178"/>
                </a:cubicBezTo>
                <a:cubicBezTo>
                  <a:pt x="858" y="185"/>
                  <a:pt x="848" y="188"/>
                  <a:pt x="844" y="196"/>
                </a:cubicBezTo>
                <a:cubicBezTo>
                  <a:pt x="840" y="204"/>
                  <a:pt x="832" y="219"/>
                  <a:pt x="840" y="226"/>
                </a:cubicBezTo>
                <a:cubicBezTo>
                  <a:pt x="848" y="233"/>
                  <a:pt x="880" y="238"/>
                  <a:pt x="891" y="236"/>
                </a:cubicBezTo>
                <a:cubicBezTo>
                  <a:pt x="902" y="234"/>
                  <a:pt x="903" y="221"/>
                  <a:pt x="904" y="215"/>
                </a:cubicBezTo>
                <a:cubicBezTo>
                  <a:pt x="905" y="209"/>
                  <a:pt x="896" y="205"/>
                  <a:pt x="898" y="199"/>
                </a:cubicBezTo>
                <a:cubicBezTo>
                  <a:pt x="900" y="193"/>
                  <a:pt x="910" y="182"/>
                  <a:pt x="915" y="179"/>
                </a:cubicBezTo>
                <a:cubicBezTo>
                  <a:pt x="920" y="176"/>
                  <a:pt x="927" y="178"/>
                  <a:pt x="931" y="179"/>
                </a:cubicBezTo>
                <a:cubicBezTo>
                  <a:pt x="935" y="180"/>
                  <a:pt x="939" y="175"/>
                  <a:pt x="942" y="187"/>
                </a:cubicBezTo>
                <a:cubicBezTo>
                  <a:pt x="945" y="199"/>
                  <a:pt x="944" y="233"/>
                  <a:pt x="949" y="250"/>
                </a:cubicBezTo>
                <a:cubicBezTo>
                  <a:pt x="954" y="267"/>
                  <a:pt x="972" y="280"/>
                  <a:pt x="975" y="290"/>
                </a:cubicBezTo>
                <a:cubicBezTo>
                  <a:pt x="978" y="300"/>
                  <a:pt x="967" y="305"/>
                  <a:pt x="967" y="313"/>
                </a:cubicBezTo>
                <a:cubicBezTo>
                  <a:pt x="967" y="321"/>
                  <a:pt x="983" y="329"/>
                  <a:pt x="972" y="341"/>
                </a:cubicBezTo>
                <a:cubicBezTo>
                  <a:pt x="961" y="353"/>
                  <a:pt x="908" y="373"/>
                  <a:pt x="901" y="388"/>
                </a:cubicBezTo>
                <a:cubicBezTo>
                  <a:pt x="894" y="403"/>
                  <a:pt x="928" y="419"/>
                  <a:pt x="931" y="431"/>
                </a:cubicBezTo>
                <a:cubicBezTo>
                  <a:pt x="934" y="443"/>
                  <a:pt x="925" y="450"/>
                  <a:pt x="922" y="461"/>
                </a:cubicBezTo>
                <a:cubicBezTo>
                  <a:pt x="919" y="472"/>
                  <a:pt x="916" y="486"/>
                  <a:pt x="913" y="496"/>
                </a:cubicBezTo>
                <a:cubicBezTo>
                  <a:pt x="910" y="506"/>
                  <a:pt x="893" y="510"/>
                  <a:pt x="903" y="521"/>
                </a:cubicBezTo>
                <a:cubicBezTo>
                  <a:pt x="913" y="532"/>
                  <a:pt x="967" y="554"/>
                  <a:pt x="976" y="565"/>
                </a:cubicBezTo>
                <a:cubicBezTo>
                  <a:pt x="985" y="576"/>
                  <a:pt x="962" y="580"/>
                  <a:pt x="958" y="590"/>
                </a:cubicBezTo>
                <a:cubicBezTo>
                  <a:pt x="954" y="600"/>
                  <a:pt x="956" y="620"/>
                  <a:pt x="951" y="625"/>
                </a:cubicBezTo>
                <a:cubicBezTo>
                  <a:pt x="946" y="630"/>
                  <a:pt x="936" y="620"/>
                  <a:pt x="930" y="622"/>
                </a:cubicBezTo>
                <a:cubicBezTo>
                  <a:pt x="924" y="624"/>
                  <a:pt x="918" y="634"/>
                  <a:pt x="912" y="637"/>
                </a:cubicBezTo>
                <a:cubicBezTo>
                  <a:pt x="906" y="640"/>
                  <a:pt x="895" y="639"/>
                  <a:pt x="891" y="643"/>
                </a:cubicBezTo>
                <a:cubicBezTo>
                  <a:pt x="887" y="647"/>
                  <a:pt x="890" y="659"/>
                  <a:pt x="885" y="664"/>
                </a:cubicBezTo>
                <a:cubicBezTo>
                  <a:pt x="880" y="669"/>
                  <a:pt x="867" y="670"/>
                  <a:pt x="858" y="674"/>
                </a:cubicBezTo>
                <a:cubicBezTo>
                  <a:pt x="849" y="678"/>
                  <a:pt x="839" y="687"/>
                  <a:pt x="831" y="691"/>
                </a:cubicBezTo>
                <a:cubicBezTo>
                  <a:pt x="823" y="695"/>
                  <a:pt x="818" y="698"/>
                  <a:pt x="808" y="698"/>
                </a:cubicBezTo>
                <a:cubicBezTo>
                  <a:pt x="798" y="698"/>
                  <a:pt x="780" y="695"/>
                  <a:pt x="768" y="689"/>
                </a:cubicBezTo>
                <a:cubicBezTo>
                  <a:pt x="756" y="683"/>
                  <a:pt x="748" y="667"/>
                  <a:pt x="738" y="662"/>
                </a:cubicBezTo>
                <a:cubicBezTo>
                  <a:pt x="728" y="657"/>
                  <a:pt x="715" y="666"/>
                  <a:pt x="708" y="661"/>
                </a:cubicBezTo>
                <a:cubicBezTo>
                  <a:pt x="701" y="656"/>
                  <a:pt x="698" y="640"/>
                  <a:pt x="693" y="634"/>
                </a:cubicBezTo>
                <a:cubicBezTo>
                  <a:pt x="688" y="628"/>
                  <a:pt x="677" y="629"/>
                  <a:pt x="679" y="626"/>
                </a:cubicBezTo>
                <a:cubicBezTo>
                  <a:pt x="681" y="623"/>
                  <a:pt x="704" y="619"/>
                  <a:pt x="705" y="614"/>
                </a:cubicBezTo>
                <a:cubicBezTo>
                  <a:pt x="706" y="609"/>
                  <a:pt x="691" y="596"/>
                  <a:pt x="684" y="596"/>
                </a:cubicBezTo>
                <a:cubicBezTo>
                  <a:pt x="677" y="596"/>
                  <a:pt x="670" y="612"/>
                  <a:pt x="663" y="614"/>
                </a:cubicBezTo>
                <a:cubicBezTo>
                  <a:pt x="656" y="616"/>
                  <a:pt x="648" y="607"/>
                  <a:pt x="642" y="607"/>
                </a:cubicBezTo>
                <a:cubicBezTo>
                  <a:pt x="636" y="607"/>
                  <a:pt x="634" y="617"/>
                  <a:pt x="627" y="614"/>
                </a:cubicBezTo>
                <a:cubicBezTo>
                  <a:pt x="620" y="611"/>
                  <a:pt x="608" y="591"/>
                  <a:pt x="600" y="587"/>
                </a:cubicBezTo>
                <a:cubicBezTo>
                  <a:pt x="592" y="583"/>
                  <a:pt x="585" y="591"/>
                  <a:pt x="577" y="590"/>
                </a:cubicBezTo>
                <a:cubicBezTo>
                  <a:pt x="569" y="589"/>
                  <a:pt x="556" y="581"/>
                  <a:pt x="549" y="581"/>
                </a:cubicBezTo>
                <a:cubicBezTo>
                  <a:pt x="542" y="581"/>
                  <a:pt x="537" y="586"/>
                  <a:pt x="532" y="587"/>
                </a:cubicBezTo>
                <a:cubicBezTo>
                  <a:pt x="527" y="588"/>
                  <a:pt x="524" y="581"/>
                  <a:pt x="517" y="584"/>
                </a:cubicBezTo>
                <a:cubicBezTo>
                  <a:pt x="510" y="587"/>
                  <a:pt x="498" y="604"/>
                  <a:pt x="492" y="607"/>
                </a:cubicBezTo>
                <a:cubicBezTo>
                  <a:pt x="486" y="610"/>
                  <a:pt x="490" y="597"/>
                  <a:pt x="481" y="602"/>
                </a:cubicBezTo>
                <a:cubicBezTo>
                  <a:pt x="472" y="607"/>
                  <a:pt x="442" y="627"/>
                  <a:pt x="435" y="637"/>
                </a:cubicBezTo>
                <a:cubicBezTo>
                  <a:pt x="428" y="647"/>
                  <a:pt x="441" y="654"/>
                  <a:pt x="441" y="661"/>
                </a:cubicBezTo>
                <a:cubicBezTo>
                  <a:pt x="441" y="668"/>
                  <a:pt x="429" y="673"/>
                  <a:pt x="432" y="680"/>
                </a:cubicBezTo>
                <a:cubicBezTo>
                  <a:pt x="435" y="687"/>
                  <a:pt x="460" y="697"/>
                  <a:pt x="462" y="703"/>
                </a:cubicBezTo>
                <a:cubicBezTo>
                  <a:pt x="464" y="709"/>
                  <a:pt x="451" y="718"/>
                  <a:pt x="445" y="719"/>
                </a:cubicBezTo>
                <a:cubicBezTo>
                  <a:pt x="439" y="720"/>
                  <a:pt x="436" y="709"/>
                  <a:pt x="426" y="710"/>
                </a:cubicBezTo>
                <a:cubicBezTo>
                  <a:pt x="416" y="711"/>
                  <a:pt x="400" y="728"/>
                  <a:pt x="387" y="725"/>
                </a:cubicBezTo>
                <a:cubicBezTo>
                  <a:pt x="374" y="722"/>
                  <a:pt x="366" y="701"/>
                  <a:pt x="349" y="694"/>
                </a:cubicBezTo>
                <a:cubicBezTo>
                  <a:pt x="332" y="687"/>
                  <a:pt x="301" y="692"/>
                  <a:pt x="286" y="682"/>
                </a:cubicBezTo>
                <a:cubicBezTo>
                  <a:pt x="271" y="672"/>
                  <a:pt x="267" y="646"/>
                  <a:pt x="258" y="637"/>
                </a:cubicBezTo>
                <a:cubicBezTo>
                  <a:pt x="249" y="628"/>
                  <a:pt x="237" y="631"/>
                  <a:pt x="229" y="626"/>
                </a:cubicBezTo>
                <a:cubicBezTo>
                  <a:pt x="221" y="621"/>
                  <a:pt x="218" y="606"/>
                  <a:pt x="211" y="604"/>
                </a:cubicBezTo>
                <a:cubicBezTo>
                  <a:pt x="204" y="602"/>
                  <a:pt x="192" y="606"/>
                  <a:pt x="186" y="611"/>
                </a:cubicBezTo>
                <a:cubicBezTo>
                  <a:pt x="180" y="616"/>
                  <a:pt x="180" y="632"/>
                  <a:pt x="172" y="631"/>
                </a:cubicBezTo>
                <a:cubicBezTo>
                  <a:pt x="164" y="630"/>
                  <a:pt x="152" y="612"/>
                  <a:pt x="138" y="602"/>
                </a:cubicBezTo>
                <a:cubicBezTo>
                  <a:pt x="124" y="592"/>
                  <a:pt x="103" y="580"/>
                  <a:pt x="87" y="574"/>
                </a:cubicBezTo>
                <a:cubicBezTo>
                  <a:pt x="71" y="568"/>
                  <a:pt x="54" y="572"/>
                  <a:pt x="39" y="563"/>
                </a:cubicBezTo>
                <a:cubicBezTo>
                  <a:pt x="24" y="554"/>
                  <a:pt x="0" y="521"/>
                  <a:pt x="0" y="521"/>
                </a:cubicBezTo>
                <a:close/>
              </a:path>
            </a:pathLst>
          </a:custGeom>
          <a:pattFill prst="dkUpDiag">
            <a:fgClr>
              <a:srgbClr val="FF0000">
                <a:alpha val="30196"/>
              </a:srgbClr>
            </a:fgClr>
            <a:bgClr>
              <a:srgbClr val="FF0000">
                <a:alpha val="30196"/>
              </a:srgb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315" name="Freeform 243" descr="90%"/>
          <p:cNvSpPr>
            <a:spLocks/>
          </p:cNvSpPr>
          <p:nvPr/>
        </p:nvSpPr>
        <p:spPr bwMode="auto">
          <a:xfrm>
            <a:off x="5655470" y="4407695"/>
            <a:ext cx="145256" cy="322660"/>
          </a:xfrm>
          <a:custGeom>
            <a:avLst/>
            <a:gdLst>
              <a:gd name="T0" fmla="*/ 272176906 w 122"/>
              <a:gd name="T1" fmla="*/ 10080635 h 271"/>
              <a:gd name="T2" fmla="*/ 302418774 w 122"/>
              <a:gd name="T3" fmla="*/ 50403173 h 271"/>
              <a:gd name="T4" fmla="*/ 297378462 w 122"/>
              <a:gd name="T5" fmla="*/ 110887004 h 271"/>
              <a:gd name="T6" fmla="*/ 277217217 w 122"/>
              <a:gd name="T7" fmla="*/ 171370797 h 271"/>
              <a:gd name="T8" fmla="*/ 292338151 w 122"/>
              <a:gd name="T9" fmla="*/ 257056220 h 271"/>
              <a:gd name="T10" fmla="*/ 272176906 w 122"/>
              <a:gd name="T11" fmla="*/ 307459381 h 271"/>
              <a:gd name="T12" fmla="*/ 287297840 w 122"/>
              <a:gd name="T13" fmla="*/ 388104438 h 271"/>
              <a:gd name="T14" fmla="*/ 211693171 w 122"/>
              <a:gd name="T15" fmla="*/ 483870543 h 271"/>
              <a:gd name="T16" fmla="*/ 221773794 w 122"/>
              <a:gd name="T17" fmla="*/ 584676865 h 271"/>
              <a:gd name="T18" fmla="*/ 171370632 w 122"/>
              <a:gd name="T19" fmla="*/ 604838129 h 271"/>
              <a:gd name="T20" fmla="*/ 141128764 w 122"/>
              <a:gd name="T21" fmla="*/ 680442870 h 271"/>
              <a:gd name="T22" fmla="*/ 90725627 w 122"/>
              <a:gd name="T23" fmla="*/ 584676865 h 271"/>
              <a:gd name="T24" fmla="*/ 60483760 w 122"/>
              <a:gd name="T25" fmla="*/ 544354336 h 271"/>
              <a:gd name="T26" fmla="*/ 55443448 w 122"/>
              <a:gd name="T27" fmla="*/ 488910859 h 271"/>
              <a:gd name="T28" fmla="*/ 35282191 w 122"/>
              <a:gd name="T29" fmla="*/ 468749595 h 271"/>
              <a:gd name="T30" fmla="*/ 50403125 w 122"/>
              <a:gd name="T31" fmla="*/ 428427066 h 271"/>
              <a:gd name="T32" fmla="*/ 15120940 w 122"/>
              <a:gd name="T33" fmla="*/ 403225386 h 271"/>
              <a:gd name="T34" fmla="*/ 30241880 w 122"/>
              <a:gd name="T35" fmla="*/ 372983490 h 271"/>
              <a:gd name="T36" fmla="*/ 5040313 w 122"/>
              <a:gd name="T37" fmla="*/ 317540013 h 271"/>
              <a:gd name="T38" fmla="*/ 60483760 w 122"/>
              <a:gd name="T39" fmla="*/ 267136852 h 271"/>
              <a:gd name="T40" fmla="*/ 20161251 w 122"/>
              <a:gd name="T41" fmla="*/ 231854639 h 271"/>
              <a:gd name="T42" fmla="*/ 75604693 w 122"/>
              <a:gd name="T43" fmla="*/ 151209532 h 271"/>
              <a:gd name="T44" fmla="*/ 181451254 w 122"/>
              <a:gd name="T45" fmla="*/ 126007952 h 271"/>
              <a:gd name="T46" fmla="*/ 226814105 w 122"/>
              <a:gd name="T47" fmla="*/ 141128900 h 271"/>
              <a:gd name="T48" fmla="*/ 262096284 w 122"/>
              <a:gd name="T49" fmla="*/ 105846687 h 271"/>
              <a:gd name="T50" fmla="*/ 272176906 w 122"/>
              <a:gd name="T51" fmla="*/ 10080635 h 27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2"/>
              <a:gd name="T79" fmla="*/ 0 h 271"/>
              <a:gd name="T80" fmla="*/ 122 w 122"/>
              <a:gd name="T81" fmla="*/ 271 h 27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2" h="271">
                <a:moveTo>
                  <a:pt x="108" y="4"/>
                </a:moveTo>
                <a:cubicBezTo>
                  <a:pt x="111" y="0"/>
                  <a:pt x="118" y="13"/>
                  <a:pt x="120" y="20"/>
                </a:cubicBezTo>
                <a:cubicBezTo>
                  <a:pt x="122" y="27"/>
                  <a:pt x="120" y="36"/>
                  <a:pt x="118" y="44"/>
                </a:cubicBezTo>
                <a:cubicBezTo>
                  <a:pt x="116" y="52"/>
                  <a:pt x="110" y="58"/>
                  <a:pt x="110" y="68"/>
                </a:cubicBezTo>
                <a:cubicBezTo>
                  <a:pt x="110" y="78"/>
                  <a:pt x="116" y="93"/>
                  <a:pt x="116" y="102"/>
                </a:cubicBezTo>
                <a:cubicBezTo>
                  <a:pt x="116" y="111"/>
                  <a:pt x="108" y="113"/>
                  <a:pt x="108" y="122"/>
                </a:cubicBezTo>
                <a:cubicBezTo>
                  <a:pt x="108" y="131"/>
                  <a:pt x="118" y="142"/>
                  <a:pt x="114" y="154"/>
                </a:cubicBezTo>
                <a:cubicBezTo>
                  <a:pt x="110" y="166"/>
                  <a:pt x="88" y="179"/>
                  <a:pt x="84" y="192"/>
                </a:cubicBezTo>
                <a:cubicBezTo>
                  <a:pt x="80" y="205"/>
                  <a:pt x="91" y="224"/>
                  <a:pt x="88" y="232"/>
                </a:cubicBezTo>
                <a:cubicBezTo>
                  <a:pt x="85" y="240"/>
                  <a:pt x="73" y="234"/>
                  <a:pt x="68" y="240"/>
                </a:cubicBezTo>
                <a:cubicBezTo>
                  <a:pt x="63" y="246"/>
                  <a:pt x="61" y="271"/>
                  <a:pt x="56" y="270"/>
                </a:cubicBezTo>
                <a:cubicBezTo>
                  <a:pt x="51" y="269"/>
                  <a:pt x="41" y="241"/>
                  <a:pt x="36" y="232"/>
                </a:cubicBezTo>
                <a:cubicBezTo>
                  <a:pt x="31" y="223"/>
                  <a:pt x="26" y="222"/>
                  <a:pt x="24" y="216"/>
                </a:cubicBezTo>
                <a:cubicBezTo>
                  <a:pt x="22" y="210"/>
                  <a:pt x="24" y="199"/>
                  <a:pt x="22" y="194"/>
                </a:cubicBezTo>
                <a:cubicBezTo>
                  <a:pt x="20" y="189"/>
                  <a:pt x="14" y="190"/>
                  <a:pt x="14" y="186"/>
                </a:cubicBezTo>
                <a:cubicBezTo>
                  <a:pt x="14" y="182"/>
                  <a:pt x="21" y="174"/>
                  <a:pt x="20" y="170"/>
                </a:cubicBezTo>
                <a:cubicBezTo>
                  <a:pt x="19" y="166"/>
                  <a:pt x="7" y="164"/>
                  <a:pt x="6" y="160"/>
                </a:cubicBezTo>
                <a:cubicBezTo>
                  <a:pt x="5" y="156"/>
                  <a:pt x="13" y="154"/>
                  <a:pt x="12" y="148"/>
                </a:cubicBezTo>
                <a:cubicBezTo>
                  <a:pt x="11" y="142"/>
                  <a:pt x="0" y="133"/>
                  <a:pt x="2" y="126"/>
                </a:cubicBezTo>
                <a:cubicBezTo>
                  <a:pt x="4" y="119"/>
                  <a:pt x="23" y="112"/>
                  <a:pt x="24" y="106"/>
                </a:cubicBezTo>
                <a:cubicBezTo>
                  <a:pt x="25" y="100"/>
                  <a:pt x="7" y="100"/>
                  <a:pt x="8" y="92"/>
                </a:cubicBezTo>
                <a:cubicBezTo>
                  <a:pt x="9" y="84"/>
                  <a:pt x="19" y="67"/>
                  <a:pt x="30" y="60"/>
                </a:cubicBezTo>
                <a:cubicBezTo>
                  <a:pt x="41" y="53"/>
                  <a:pt x="62" y="51"/>
                  <a:pt x="72" y="50"/>
                </a:cubicBezTo>
                <a:cubicBezTo>
                  <a:pt x="82" y="49"/>
                  <a:pt x="85" y="57"/>
                  <a:pt x="90" y="56"/>
                </a:cubicBezTo>
                <a:cubicBezTo>
                  <a:pt x="95" y="55"/>
                  <a:pt x="101" y="51"/>
                  <a:pt x="104" y="42"/>
                </a:cubicBezTo>
                <a:cubicBezTo>
                  <a:pt x="107" y="33"/>
                  <a:pt x="106" y="7"/>
                  <a:pt x="108" y="4"/>
                </a:cubicBezTo>
                <a:close/>
              </a:path>
            </a:pathLst>
          </a:custGeom>
          <a:pattFill prst="pct90">
            <a:fgClr>
              <a:srgbClr val="FF0000">
                <a:alpha val="30196"/>
              </a:srgbClr>
            </a:fgClr>
            <a:bgClr>
              <a:schemeClr val="bg1">
                <a:alpha val="30196"/>
              </a:scheme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316" name="Freeform 244"/>
          <p:cNvSpPr>
            <a:spLocks/>
          </p:cNvSpPr>
          <p:nvPr/>
        </p:nvSpPr>
        <p:spPr bwMode="auto">
          <a:xfrm rot="-203873">
            <a:off x="5698332" y="5514975"/>
            <a:ext cx="159544" cy="239316"/>
          </a:xfrm>
          <a:custGeom>
            <a:avLst/>
            <a:gdLst>
              <a:gd name="T0" fmla="*/ 5493934 w 703"/>
              <a:gd name="T1" fmla="*/ 35359291 h 1057"/>
              <a:gd name="T2" fmla="*/ 10804494 w 703"/>
              <a:gd name="T3" fmla="*/ 45565885 h 1057"/>
              <a:gd name="T4" fmla="*/ 25821124 w 703"/>
              <a:gd name="T5" fmla="*/ 44472473 h 1057"/>
              <a:gd name="T6" fmla="*/ 31498126 w 703"/>
              <a:gd name="T7" fmla="*/ 43925767 h 1057"/>
              <a:gd name="T8" fmla="*/ 34428162 w 703"/>
              <a:gd name="T9" fmla="*/ 38639828 h 1057"/>
              <a:gd name="T10" fmla="*/ 34245091 w 703"/>
              <a:gd name="T11" fmla="*/ 8930840 h 1057"/>
              <a:gd name="T12" fmla="*/ 34428162 w 703"/>
              <a:gd name="T13" fmla="*/ 3280840 h 1057"/>
              <a:gd name="T14" fmla="*/ 37358198 w 703"/>
              <a:gd name="T15" fmla="*/ 546706 h 1057"/>
              <a:gd name="T16" fmla="*/ 41020829 w 703"/>
              <a:gd name="T17" fmla="*/ 6743714 h 1057"/>
              <a:gd name="T18" fmla="*/ 47796556 w 703"/>
              <a:gd name="T19" fmla="*/ 36088332 h 1057"/>
              <a:gd name="T20" fmla="*/ 54755354 w 703"/>
              <a:gd name="T21" fmla="*/ 36635038 h 1057"/>
              <a:gd name="T22" fmla="*/ 54389213 w 703"/>
              <a:gd name="T23" fmla="*/ 41191634 h 1057"/>
              <a:gd name="T24" fmla="*/ 48346070 w 703"/>
              <a:gd name="T25" fmla="*/ 41191634 h 1057"/>
              <a:gd name="T26" fmla="*/ 48529141 w 703"/>
              <a:gd name="T27" fmla="*/ 44472473 h 1057"/>
              <a:gd name="T28" fmla="*/ 56770038 w 703"/>
              <a:gd name="T29" fmla="*/ 44654809 h 1057"/>
              <a:gd name="T30" fmla="*/ 64278048 w 703"/>
              <a:gd name="T31" fmla="*/ 48300018 h 1057"/>
              <a:gd name="T32" fmla="*/ 57319250 w 703"/>
              <a:gd name="T33" fmla="*/ 51945227 h 1057"/>
              <a:gd name="T34" fmla="*/ 48529141 w 703"/>
              <a:gd name="T35" fmla="*/ 52491933 h 1057"/>
              <a:gd name="T36" fmla="*/ 48346070 w 703"/>
              <a:gd name="T37" fmla="*/ 55408402 h 1057"/>
              <a:gd name="T38" fmla="*/ 54206143 w 703"/>
              <a:gd name="T39" fmla="*/ 55590436 h 1057"/>
              <a:gd name="T40" fmla="*/ 54023072 w 703"/>
              <a:gd name="T41" fmla="*/ 60147022 h 1057"/>
              <a:gd name="T42" fmla="*/ 48346070 w 703"/>
              <a:gd name="T43" fmla="*/ 60147022 h 1057"/>
              <a:gd name="T44" fmla="*/ 40654687 w 703"/>
              <a:gd name="T45" fmla="*/ 90038358 h 1057"/>
              <a:gd name="T46" fmla="*/ 36992057 w 703"/>
              <a:gd name="T47" fmla="*/ 95870994 h 1057"/>
              <a:gd name="T48" fmla="*/ 34245091 w 703"/>
              <a:gd name="T49" fmla="*/ 90038358 h 1057"/>
              <a:gd name="T50" fmla="*/ 34245091 w 703"/>
              <a:gd name="T51" fmla="*/ 58324569 h 1057"/>
              <a:gd name="T52" fmla="*/ 31498126 w 703"/>
              <a:gd name="T53" fmla="*/ 52674269 h 1057"/>
              <a:gd name="T54" fmla="*/ 25821124 w 703"/>
              <a:gd name="T55" fmla="*/ 52491933 h 1057"/>
              <a:gd name="T56" fmla="*/ 10438353 w 703"/>
              <a:gd name="T57" fmla="*/ 50851513 h 1057"/>
              <a:gd name="T58" fmla="*/ 6043145 w 703"/>
              <a:gd name="T59" fmla="*/ 60329358 h 1057"/>
              <a:gd name="T60" fmla="*/ 2197452 w 703"/>
              <a:gd name="T61" fmla="*/ 61969778 h 1057"/>
              <a:gd name="T62" fmla="*/ 549514 w 703"/>
              <a:gd name="T63" fmla="*/ 59417981 h 1057"/>
              <a:gd name="T64" fmla="*/ 549514 w 703"/>
              <a:gd name="T65" fmla="*/ 51580857 h 1057"/>
              <a:gd name="T66" fmla="*/ 1465170 w 703"/>
              <a:gd name="T67" fmla="*/ 49940438 h 1057"/>
              <a:gd name="T68" fmla="*/ 183071 w 703"/>
              <a:gd name="T69" fmla="*/ 48117682 h 1057"/>
              <a:gd name="T70" fmla="*/ 1648241 w 703"/>
              <a:gd name="T71" fmla="*/ 46659599 h 1057"/>
              <a:gd name="T72" fmla="*/ 0 w 703"/>
              <a:gd name="T73" fmla="*/ 45019179 h 1057"/>
              <a:gd name="T74" fmla="*/ 366141 w 703"/>
              <a:gd name="T75" fmla="*/ 36635038 h 1057"/>
              <a:gd name="T76" fmla="*/ 2197452 w 703"/>
              <a:gd name="T77" fmla="*/ 34083241 h 1057"/>
              <a:gd name="T78" fmla="*/ 5493934 w 703"/>
              <a:gd name="T79" fmla="*/ 35359291 h 10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3"/>
              <a:gd name="T121" fmla="*/ 0 h 1057"/>
              <a:gd name="T122" fmla="*/ 703 w 703"/>
              <a:gd name="T123" fmla="*/ 1057 h 10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3" h="1057">
                <a:moveTo>
                  <a:pt x="60" y="388"/>
                </a:moveTo>
                <a:lnTo>
                  <a:pt x="118" y="500"/>
                </a:lnTo>
                <a:lnTo>
                  <a:pt x="282" y="488"/>
                </a:lnTo>
                <a:lnTo>
                  <a:pt x="344" y="482"/>
                </a:lnTo>
                <a:cubicBezTo>
                  <a:pt x="360" y="471"/>
                  <a:pt x="371" y="488"/>
                  <a:pt x="376" y="424"/>
                </a:cubicBezTo>
                <a:lnTo>
                  <a:pt x="374" y="98"/>
                </a:lnTo>
                <a:lnTo>
                  <a:pt x="376" y="36"/>
                </a:lnTo>
                <a:cubicBezTo>
                  <a:pt x="382" y="21"/>
                  <a:pt x="396" y="0"/>
                  <a:pt x="408" y="6"/>
                </a:cubicBezTo>
                <a:cubicBezTo>
                  <a:pt x="420" y="12"/>
                  <a:pt x="429" y="9"/>
                  <a:pt x="448" y="74"/>
                </a:cubicBezTo>
                <a:lnTo>
                  <a:pt x="522" y="396"/>
                </a:lnTo>
                <a:lnTo>
                  <a:pt x="598" y="402"/>
                </a:lnTo>
                <a:lnTo>
                  <a:pt x="594" y="452"/>
                </a:lnTo>
                <a:lnTo>
                  <a:pt x="528" y="452"/>
                </a:lnTo>
                <a:lnTo>
                  <a:pt x="530" y="488"/>
                </a:lnTo>
                <a:lnTo>
                  <a:pt x="620" y="490"/>
                </a:lnTo>
                <a:cubicBezTo>
                  <a:pt x="649" y="497"/>
                  <a:pt x="701" y="517"/>
                  <a:pt x="702" y="530"/>
                </a:cubicBezTo>
                <a:cubicBezTo>
                  <a:pt x="703" y="543"/>
                  <a:pt x="655" y="562"/>
                  <a:pt x="626" y="570"/>
                </a:cubicBezTo>
                <a:lnTo>
                  <a:pt x="530" y="576"/>
                </a:lnTo>
                <a:lnTo>
                  <a:pt x="528" y="608"/>
                </a:lnTo>
                <a:lnTo>
                  <a:pt x="592" y="610"/>
                </a:lnTo>
                <a:lnTo>
                  <a:pt x="590" y="660"/>
                </a:lnTo>
                <a:lnTo>
                  <a:pt x="528" y="660"/>
                </a:lnTo>
                <a:lnTo>
                  <a:pt x="444" y="988"/>
                </a:lnTo>
                <a:cubicBezTo>
                  <a:pt x="423" y="1053"/>
                  <a:pt x="416" y="1052"/>
                  <a:pt x="404" y="1052"/>
                </a:cubicBezTo>
                <a:cubicBezTo>
                  <a:pt x="392" y="1052"/>
                  <a:pt x="379" y="1057"/>
                  <a:pt x="374" y="988"/>
                </a:cubicBezTo>
                <a:lnTo>
                  <a:pt x="374" y="640"/>
                </a:lnTo>
                <a:cubicBezTo>
                  <a:pt x="369" y="572"/>
                  <a:pt x="359" y="589"/>
                  <a:pt x="344" y="578"/>
                </a:cubicBezTo>
                <a:lnTo>
                  <a:pt x="282" y="576"/>
                </a:lnTo>
                <a:lnTo>
                  <a:pt x="114" y="558"/>
                </a:lnTo>
                <a:lnTo>
                  <a:pt x="66" y="662"/>
                </a:lnTo>
                <a:cubicBezTo>
                  <a:pt x="51" y="682"/>
                  <a:pt x="34" y="682"/>
                  <a:pt x="24" y="680"/>
                </a:cubicBezTo>
                <a:cubicBezTo>
                  <a:pt x="14" y="678"/>
                  <a:pt x="9" y="671"/>
                  <a:pt x="6" y="652"/>
                </a:cubicBezTo>
                <a:lnTo>
                  <a:pt x="6" y="566"/>
                </a:lnTo>
                <a:lnTo>
                  <a:pt x="16" y="548"/>
                </a:lnTo>
                <a:lnTo>
                  <a:pt x="2" y="528"/>
                </a:lnTo>
                <a:lnTo>
                  <a:pt x="18" y="512"/>
                </a:lnTo>
                <a:lnTo>
                  <a:pt x="0" y="494"/>
                </a:lnTo>
                <a:lnTo>
                  <a:pt x="4" y="402"/>
                </a:lnTo>
                <a:cubicBezTo>
                  <a:pt x="8" y="382"/>
                  <a:pt x="15" y="376"/>
                  <a:pt x="24" y="374"/>
                </a:cubicBezTo>
                <a:cubicBezTo>
                  <a:pt x="33" y="372"/>
                  <a:pt x="60" y="388"/>
                  <a:pt x="60" y="388"/>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grpSp>
        <p:nvGrpSpPr>
          <p:cNvPr id="4" name="Group 245"/>
          <p:cNvGrpSpPr>
            <a:grpSpLocks/>
          </p:cNvGrpSpPr>
          <p:nvPr/>
        </p:nvGrpSpPr>
        <p:grpSpPr bwMode="auto">
          <a:xfrm>
            <a:off x="6361511" y="5516167"/>
            <a:ext cx="85725" cy="102394"/>
            <a:chOff x="1103" y="3509"/>
            <a:chExt cx="343" cy="410"/>
          </a:xfrm>
        </p:grpSpPr>
        <p:sp>
          <p:nvSpPr>
            <p:cNvPr id="4254" name="Freeform 246"/>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4255" name="Line 247"/>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56" name="Line 248"/>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57" name="Line 249"/>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58" name="Line 250"/>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5" name="Group 251"/>
          <p:cNvGrpSpPr>
            <a:grpSpLocks/>
          </p:cNvGrpSpPr>
          <p:nvPr/>
        </p:nvGrpSpPr>
        <p:grpSpPr bwMode="auto">
          <a:xfrm>
            <a:off x="6475811" y="5511405"/>
            <a:ext cx="85725" cy="102394"/>
            <a:chOff x="1103" y="3509"/>
            <a:chExt cx="343" cy="410"/>
          </a:xfrm>
        </p:grpSpPr>
        <p:sp>
          <p:nvSpPr>
            <p:cNvPr id="4249" name="Freeform 252"/>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4250" name="Line 253"/>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51" name="Line 254"/>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52" name="Line 255"/>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53" name="Line 256"/>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3329" name="AutoShape 257"/>
          <p:cNvSpPr>
            <a:spLocks noChangeArrowheads="1"/>
          </p:cNvSpPr>
          <p:nvPr/>
        </p:nvSpPr>
        <p:spPr bwMode="auto">
          <a:xfrm>
            <a:off x="6450806" y="5462588"/>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330" name="AutoShape 258"/>
          <p:cNvSpPr>
            <a:spLocks noChangeArrowheads="1"/>
          </p:cNvSpPr>
          <p:nvPr/>
        </p:nvSpPr>
        <p:spPr bwMode="auto">
          <a:xfrm>
            <a:off x="6263879" y="5472113"/>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3333" name="Picture 261"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5797" y="5457827"/>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35" name="Freeform 263" descr="90%"/>
          <p:cNvSpPr>
            <a:spLocks/>
          </p:cNvSpPr>
          <p:nvPr/>
        </p:nvSpPr>
        <p:spPr bwMode="auto">
          <a:xfrm>
            <a:off x="5480447" y="3743327"/>
            <a:ext cx="1042988" cy="1064419"/>
          </a:xfrm>
          <a:custGeom>
            <a:avLst/>
            <a:gdLst>
              <a:gd name="T0" fmla="*/ 1819553099 w 876"/>
              <a:gd name="T1" fmla="*/ 2147483647 h 894"/>
              <a:gd name="T2" fmla="*/ 1663303058 w 876"/>
              <a:gd name="T3" fmla="*/ 2147483647 h 894"/>
              <a:gd name="T4" fmla="*/ 1486892170 w 876"/>
              <a:gd name="T5" fmla="*/ 2081649288 h 894"/>
              <a:gd name="T6" fmla="*/ 1446569681 w 876"/>
              <a:gd name="T7" fmla="*/ 1935480265 h 894"/>
              <a:gd name="T8" fmla="*/ 1350803770 w 876"/>
              <a:gd name="T9" fmla="*/ 1834674043 h 894"/>
              <a:gd name="T10" fmla="*/ 1247476599 w 876"/>
              <a:gd name="T11" fmla="*/ 1774190309 h 894"/>
              <a:gd name="T12" fmla="*/ 1134070393 w 876"/>
              <a:gd name="T13" fmla="*/ 1728827509 h 894"/>
              <a:gd name="T14" fmla="*/ 1129030082 w 876"/>
              <a:gd name="T15" fmla="*/ 1653222445 h 894"/>
              <a:gd name="T16" fmla="*/ 1073586660 w 876"/>
              <a:gd name="T17" fmla="*/ 1552416223 h 894"/>
              <a:gd name="T18" fmla="*/ 972780438 w 876"/>
              <a:gd name="T19" fmla="*/ 1418848772 h 894"/>
              <a:gd name="T20" fmla="*/ 967740127 w 876"/>
              <a:gd name="T21" fmla="*/ 1360884400 h 894"/>
              <a:gd name="T22" fmla="*/ 947578883 w 876"/>
              <a:gd name="T23" fmla="*/ 1285279733 h 894"/>
              <a:gd name="T24" fmla="*/ 922377327 w 876"/>
              <a:gd name="T25" fmla="*/ 1129030089 h 894"/>
              <a:gd name="T26" fmla="*/ 912296705 w 876"/>
              <a:gd name="T27" fmla="*/ 1048385111 h 894"/>
              <a:gd name="T28" fmla="*/ 705643752 w 876"/>
              <a:gd name="T29" fmla="*/ 902216088 h 894"/>
              <a:gd name="T30" fmla="*/ 569555352 w 876"/>
              <a:gd name="T31" fmla="*/ 836692043 h 894"/>
              <a:gd name="T32" fmla="*/ 415826558 w 876"/>
              <a:gd name="T33" fmla="*/ 919857971 h 894"/>
              <a:gd name="T34" fmla="*/ 294857505 w 876"/>
              <a:gd name="T35" fmla="*/ 1033264177 h 894"/>
              <a:gd name="T36" fmla="*/ 166330316 w 876"/>
              <a:gd name="T37" fmla="*/ 1053425422 h 894"/>
              <a:gd name="T38" fmla="*/ 206652805 w 876"/>
              <a:gd name="T39" fmla="*/ 912296710 h 894"/>
              <a:gd name="T40" fmla="*/ 20161251 w 876"/>
              <a:gd name="T41" fmla="*/ 814011239 h 894"/>
              <a:gd name="T42" fmla="*/ 105846583 w 876"/>
              <a:gd name="T43" fmla="*/ 579635978 h 894"/>
              <a:gd name="T44" fmla="*/ 25201562 w 876"/>
              <a:gd name="T45" fmla="*/ 458668511 h 894"/>
              <a:gd name="T46" fmla="*/ 196572182 w 876"/>
              <a:gd name="T47" fmla="*/ 279738160 h 894"/>
              <a:gd name="T48" fmla="*/ 201612493 w 876"/>
              <a:gd name="T49" fmla="*/ 178931888 h 894"/>
              <a:gd name="T50" fmla="*/ 428426642 w 876"/>
              <a:gd name="T51" fmla="*/ 189012510 h 894"/>
              <a:gd name="T52" fmla="*/ 589716597 w 876"/>
              <a:gd name="T53" fmla="*/ 30241879 h 894"/>
              <a:gd name="T54" fmla="*/ 559474730 w 876"/>
              <a:gd name="T55" fmla="*/ 216733478 h 894"/>
              <a:gd name="T56" fmla="*/ 665321263 w 876"/>
              <a:gd name="T57" fmla="*/ 239415671 h 894"/>
              <a:gd name="T58" fmla="*/ 740925929 w 876"/>
              <a:gd name="T59" fmla="*/ 136088450 h 894"/>
              <a:gd name="T60" fmla="*/ 1025704499 w 876"/>
              <a:gd name="T61" fmla="*/ 171370628 h 894"/>
              <a:gd name="T62" fmla="*/ 1224795993 w 876"/>
              <a:gd name="T63" fmla="*/ 95765936 h 894"/>
              <a:gd name="T64" fmla="*/ 1421368126 w 876"/>
              <a:gd name="T65" fmla="*/ 22682200 h 894"/>
              <a:gd name="T66" fmla="*/ 1610380586 w 876"/>
              <a:gd name="T67" fmla="*/ 113407844 h 894"/>
              <a:gd name="T68" fmla="*/ 1882557782 w 876"/>
              <a:gd name="T69" fmla="*/ 166330317 h 894"/>
              <a:gd name="T70" fmla="*/ 2026205854 w 876"/>
              <a:gd name="T71" fmla="*/ 405745938 h 894"/>
              <a:gd name="T72" fmla="*/ 2132052387 w 876"/>
              <a:gd name="T73" fmla="*/ 589716600 h 894"/>
              <a:gd name="T74" fmla="*/ 2053928359 w 876"/>
              <a:gd name="T75" fmla="*/ 776208111 h 894"/>
              <a:gd name="T76" fmla="*/ 1993444626 w 876"/>
              <a:gd name="T77" fmla="*/ 839212993 h 894"/>
              <a:gd name="T78" fmla="*/ 1963202759 w 876"/>
              <a:gd name="T79" fmla="*/ 710684067 h 894"/>
              <a:gd name="T80" fmla="*/ 1958162448 w 876"/>
              <a:gd name="T81" fmla="*/ 564515044 h 894"/>
              <a:gd name="T82" fmla="*/ 1943041515 w 876"/>
              <a:gd name="T83" fmla="*/ 491431327 h 894"/>
              <a:gd name="T84" fmla="*/ 1842235293 w 876"/>
              <a:gd name="T85" fmla="*/ 476310393 h 894"/>
              <a:gd name="T86" fmla="*/ 1751509693 w 876"/>
              <a:gd name="T87" fmla="*/ 491431327 h 894"/>
              <a:gd name="T88" fmla="*/ 1670864716 w 876"/>
              <a:gd name="T89" fmla="*/ 541834438 h 894"/>
              <a:gd name="T90" fmla="*/ 1653222436 w 876"/>
              <a:gd name="T91" fmla="*/ 498991000 h 894"/>
              <a:gd name="T92" fmla="*/ 1592738703 w 876"/>
              <a:gd name="T93" fmla="*/ 504031311 h 894"/>
              <a:gd name="T94" fmla="*/ 1524695297 w 876"/>
              <a:gd name="T95" fmla="*/ 526713505 h 894"/>
              <a:gd name="T96" fmla="*/ 1542335592 w 876"/>
              <a:gd name="T97" fmla="*/ 624998778 h 894"/>
              <a:gd name="T98" fmla="*/ 1610380586 w 876"/>
              <a:gd name="T99" fmla="*/ 740925934 h 894"/>
              <a:gd name="T100" fmla="*/ 1494453430 w 876"/>
              <a:gd name="T101" fmla="*/ 723285638 h 894"/>
              <a:gd name="T102" fmla="*/ 1527214659 w 876"/>
              <a:gd name="T103" fmla="*/ 808970928 h 894"/>
              <a:gd name="T104" fmla="*/ 1494453430 w 876"/>
              <a:gd name="T105" fmla="*/ 882054843 h 894"/>
              <a:gd name="T106" fmla="*/ 1532254970 w 876"/>
              <a:gd name="T107" fmla="*/ 942538577 h 894"/>
              <a:gd name="T108" fmla="*/ 1580138719 w 876"/>
              <a:gd name="T109" fmla="*/ 1066026993 h 894"/>
              <a:gd name="T110" fmla="*/ 1663303058 w 876"/>
              <a:gd name="T111" fmla="*/ 1161791317 h 894"/>
              <a:gd name="T112" fmla="*/ 1746469382 w 876"/>
              <a:gd name="T113" fmla="*/ 1239916933 h 894"/>
              <a:gd name="T114" fmla="*/ 1895157766 w 876"/>
              <a:gd name="T115" fmla="*/ 1383566594 h 894"/>
              <a:gd name="T116" fmla="*/ 1940520565 w 876"/>
              <a:gd name="T117" fmla="*/ 1527214667 h 894"/>
              <a:gd name="T118" fmla="*/ 1978323692 w 876"/>
              <a:gd name="T119" fmla="*/ 1668343776 h 894"/>
              <a:gd name="T120" fmla="*/ 2046367098 w 876"/>
              <a:gd name="T121" fmla="*/ 1791832192 h 894"/>
              <a:gd name="T122" fmla="*/ 2147483647 w 876"/>
              <a:gd name="T123" fmla="*/ 1940520576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76"/>
              <a:gd name="T187" fmla="*/ 0 h 894"/>
              <a:gd name="T188" fmla="*/ 876 w 876"/>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76" h="894">
                <a:moveTo>
                  <a:pt x="754" y="894"/>
                </a:moveTo>
                <a:lnTo>
                  <a:pt x="722" y="894"/>
                </a:lnTo>
                <a:cubicBezTo>
                  <a:pt x="710" y="892"/>
                  <a:pt x="692" y="881"/>
                  <a:pt x="682" y="880"/>
                </a:cubicBezTo>
                <a:cubicBezTo>
                  <a:pt x="672" y="879"/>
                  <a:pt x="670" y="894"/>
                  <a:pt x="660" y="890"/>
                </a:cubicBezTo>
                <a:cubicBezTo>
                  <a:pt x="650" y="886"/>
                  <a:pt x="635" y="864"/>
                  <a:pt x="624" y="854"/>
                </a:cubicBezTo>
                <a:cubicBezTo>
                  <a:pt x="613" y="844"/>
                  <a:pt x="599" y="836"/>
                  <a:pt x="590" y="826"/>
                </a:cubicBezTo>
                <a:cubicBezTo>
                  <a:pt x="581" y="816"/>
                  <a:pt x="575" y="804"/>
                  <a:pt x="572" y="794"/>
                </a:cubicBezTo>
                <a:cubicBezTo>
                  <a:pt x="569" y="784"/>
                  <a:pt x="578" y="776"/>
                  <a:pt x="574" y="768"/>
                </a:cubicBezTo>
                <a:cubicBezTo>
                  <a:pt x="570" y="760"/>
                  <a:pt x="554" y="753"/>
                  <a:pt x="548" y="746"/>
                </a:cubicBezTo>
                <a:cubicBezTo>
                  <a:pt x="542" y="739"/>
                  <a:pt x="539" y="733"/>
                  <a:pt x="536" y="728"/>
                </a:cubicBezTo>
                <a:cubicBezTo>
                  <a:pt x="533" y="723"/>
                  <a:pt x="539" y="720"/>
                  <a:pt x="532" y="716"/>
                </a:cubicBezTo>
                <a:cubicBezTo>
                  <a:pt x="525" y="712"/>
                  <a:pt x="505" y="708"/>
                  <a:pt x="495" y="704"/>
                </a:cubicBezTo>
                <a:cubicBezTo>
                  <a:pt x="485" y="700"/>
                  <a:pt x="481" y="693"/>
                  <a:pt x="474" y="690"/>
                </a:cubicBezTo>
                <a:cubicBezTo>
                  <a:pt x="467" y="687"/>
                  <a:pt x="455" y="688"/>
                  <a:pt x="450" y="686"/>
                </a:cubicBezTo>
                <a:cubicBezTo>
                  <a:pt x="445" y="684"/>
                  <a:pt x="441" y="680"/>
                  <a:pt x="441" y="675"/>
                </a:cubicBezTo>
                <a:cubicBezTo>
                  <a:pt x="441" y="670"/>
                  <a:pt x="450" y="663"/>
                  <a:pt x="448" y="656"/>
                </a:cubicBezTo>
                <a:cubicBezTo>
                  <a:pt x="446" y="649"/>
                  <a:pt x="434" y="641"/>
                  <a:pt x="430" y="634"/>
                </a:cubicBezTo>
                <a:cubicBezTo>
                  <a:pt x="426" y="627"/>
                  <a:pt x="432" y="623"/>
                  <a:pt x="426" y="616"/>
                </a:cubicBezTo>
                <a:cubicBezTo>
                  <a:pt x="420" y="609"/>
                  <a:pt x="403" y="601"/>
                  <a:pt x="396" y="592"/>
                </a:cubicBezTo>
                <a:cubicBezTo>
                  <a:pt x="389" y="583"/>
                  <a:pt x="386" y="570"/>
                  <a:pt x="386" y="563"/>
                </a:cubicBezTo>
                <a:cubicBezTo>
                  <a:pt x="386" y="556"/>
                  <a:pt x="394" y="556"/>
                  <a:pt x="394" y="552"/>
                </a:cubicBezTo>
                <a:cubicBezTo>
                  <a:pt x="394" y="548"/>
                  <a:pt x="385" y="545"/>
                  <a:pt x="384" y="540"/>
                </a:cubicBezTo>
                <a:cubicBezTo>
                  <a:pt x="383" y="535"/>
                  <a:pt x="391" y="525"/>
                  <a:pt x="390" y="520"/>
                </a:cubicBezTo>
                <a:cubicBezTo>
                  <a:pt x="389" y="515"/>
                  <a:pt x="381" y="519"/>
                  <a:pt x="376" y="510"/>
                </a:cubicBezTo>
                <a:cubicBezTo>
                  <a:pt x="371" y="501"/>
                  <a:pt x="364" y="478"/>
                  <a:pt x="362" y="468"/>
                </a:cubicBezTo>
                <a:cubicBezTo>
                  <a:pt x="360" y="458"/>
                  <a:pt x="367" y="453"/>
                  <a:pt x="366" y="448"/>
                </a:cubicBezTo>
                <a:cubicBezTo>
                  <a:pt x="365" y="443"/>
                  <a:pt x="359" y="443"/>
                  <a:pt x="358" y="438"/>
                </a:cubicBezTo>
                <a:cubicBezTo>
                  <a:pt x="357" y="433"/>
                  <a:pt x="371" y="425"/>
                  <a:pt x="362" y="416"/>
                </a:cubicBezTo>
                <a:cubicBezTo>
                  <a:pt x="353" y="407"/>
                  <a:pt x="319" y="393"/>
                  <a:pt x="305" y="383"/>
                </a:cubicBezTo>
                <a:cubicBezTo>
                  <a:pt x="291" y="373"/>
                  <a:pt x="288" y="363"/>
                  <a:pt x="280" y="358"/>
                </a:cubicBezTo>
                <a:cubicBezTo>
                  <a:pt x="272" y="353"/>
                  <a:pt x="263" y="357"/>
                  <a:pt x="254" y="353"/>
                </a:cubicBezTo>
                <a:cubicBezTo>
                  <a:pt x="245" y="349"/>
                  <a:pt x="235" y="332"/>
                  <a:pt x="226" y="332"/>
                </a:cubicBezTo>
                <a:cubicBezTo>
                  <a:pt x="217" y="332"/>
                  <a:pt x="208" y="346"/>
                  <a:pt x="198" y="351"/>
                </a:cubicBezTo>
                <a:cubicBezTo>
                  <a:pt x="188" y="356"/>
                  <a:pt x="173" y="358"/>
                  <a:pt x="165" y="365"/>
                </a:cubicBezTo>
                <a:cubicBezTo>
                  <a:pt x="157" y="372"/>
                  <a:pt x="158" y="386"/>
                  <a:pt x="150" y="393"/>
                </a:cubicBezTo>
                <a:cubicBezTo>
                  <a:pt x="142" y="400"/>
                  <a:pt x="125" y="408"/>
                  <a:pt x="117" y="410"/>
                </a:cubicBezTo>
                <a:cubicBezTo>
                  <a:pt x="109" y="412"/>
                  <a:pt x="107" y="404"/>
                  <a:pt x="99" y="405"/>
                </a:cubicBezTo>
                <a:cubicBezTo>
                  <a:pt x="91" y="406"/>
                  <a:pt x="71" y="420"/>
                  <a:pt x="66" y="418"/>
                </a:cubicBezTo>
                <a:cubicBezTo>
                  <a:pt x="61" y="416"/>
                  <a:pt x="66" y="399"/>
                  <a:pt x="69" y="390"/>
                </a:cubicBezTo>
                <a:cubicBezTo>
                  <a:pt x="72" y="381"/>
                  <a:pt x="83" y="369"/>
                  <a:pt x="82" y="362"/>
                </a:cubicBezTo>
                <a:cubicBezTo>
                  <a:pt x="81" y="355"/>
                  <a:pt x="75" y="351"/>
                  <a:pt x="63" y="345"/>
                </a:cubicBezTo>
                <a:cubicBezTo>
                  <a:pt x="51" y="339"/>
                  <a:pt x="15" y="331"/>
                  <a:pt x="8" y="323"/>
                </a:cubicBezTo>
                <a:cubicBezTo>
                  <a:pt x="1" y="315"/>
                  <a:pt x="17" y="309"/>
                  <a:pt x="23" y="294"/>
                </a:cubicBezTo>
                <a:cubicBezTo>
                  <a:pt x="29" y="279"/>
                  <a:pt x="42" y="243"/>
                  <a:pt x="42" y="230"/>
                </a:cubicBezTo>
                <a:cubicBezTo>
                  <a:pt x="42" y="217"/>
                  <a:pt x="26" y="223"/>
                  <a:pt x="21" y="215"/>
                </a:cubicBezTo>
                <a:cubicBezTo>
                  <a:pt x="16" y="207"/>
                  <a:pt x="0" y="194"/>
                  <a:pt x="10" y="182"/>
                </a:cubicBezTo>
                <a:cubicBezTo>
                  <a:pt x="20" y="170"/>
                  <a:pt x="73" y="153"/>
                  <a:pt x="84" y="141"/>
                </a:cubicBezTo>
                <a:cubicBezTo>
                  <a:pt x="95" y="129"/>
                  <a:pt x="77" y="119"/>
                  <a:pt x="78" y="111"/>
                </a:cubicBezTo>
                <a:cubicBezTo>
                  <a:pt x="79" y="103"/>
                  <a:pt x="89" y="102"/>
                  <a:pt x="89" y="95"/>
                </a:cubicBezTo>
                <a:cubicBezTo>
                  <a:pt x="89" y="88"/>
                  <a:pt x="82" y="76"/>
                  <a:pt x="80" y="71"/>
                </a:cubicBezTo>
                <a:cubicBezTo>
                  <a:pt x="90" y="67"/>
                  <a:pt x="126" y="67"/>
                  <a:pt x="141" y="68"/>
                </a:cubicBezTo>
                <a:cubicBezTo>
                  <a:pt x="156" y="69"/>
                  <a:pt x="161" y="76"/>
                  <a:pt x="170" y="75"/>
                </a:cubicBezTo>
                <a:cubicBezTo>
                  <a:pt x="179" y="74"/>
                  <a:pt x="187" y="69"/>
                  <a:pt x="198" y="59"/>
                </a:cubicBezTo>
                <a:cubicBezTo>
                  <a:pt x="209" y="49"/>
                  <a:pt x="226" y="13"/>
                  <a:pt x="234" y="12"/>
                </a:cubicBezTo>
                <a:cubicBezTo>
                  <a:pt x="242" y="11"/>
                  <a:pt x="251" y="41"/>
                  <a:pt x="249" y="53"/>
                </a:cubicBezTo>
                <a:cubicBezTo>
                  <a:pt x="247" y="65"/>
                  <a:pt x="224" y="78"/>
                  <a:pt x="222" y="86"/>
                </a:cubicBezTo>
                <a:cubicBezTo>
                  <a:pt x="220" y="94"/>
                  <a:pt x="233" y="103"/>
                  <a:pt x="240" y="104"/>
                </a:cubicBezTo>
                <a:cubicBezTo>
                  <a:pt x="247" y="105"/>
                  <a:pt x="257" y="94"/>
                  <a:pt x="264" y="95"/>
                </a:cubicBezTo>
                <a:cubicBezTo>
                  <a:pt x="271" y="96"/>
                  <a:pt x="280" y="120"/>
                  <a:pt x="285" y="113"/>
                </a:cubicBezTo>
                <a:cubicBezTo>
                  <a:pt x="290" y="106"/>
                  <a:pt x="288" y="66"/>
                  <a:pt x="294" y="54"/>
                </a:cubicBezTo>
                <a:cubicBezTo>
                  <a:pt x="300" y="42"/>
                  <a:pt x="304" y="40"/>
                  <a:pt x="323" y="42"/>
                </a:cubicBezTo>
                <a:cubicBezTo>
                  <a:pt x="342" y="44"/>
                  <a:pt x="390" y="72"/>
                  <a:pt x="407" y="68"/>
                </a:cubicBezTo>
                <a:cubicBezTo>
                  <a:pt x="424" y="64"/>
                  <a:pt x="415" y="23"/>
                  <a:pt x="428" y="18"/>
                </a:cubicBezTo>
                <a:cubicBezTo>
                  <a:pt x="441" y="13"/>
                  <a:pt x="473" y="40"/>
                  <a:pt x="486" y="38"/>
                </a:cubicBezTo>
                <a:cubicBezTo>
                  <a:pt x="499" y="36"/>
                  <a:pt x="494" y="10"/>
                  <a:pt x="507" y="5"/>
                </a:cubicBezTo>
                <a:cubicBezTo>
                  <a:pt x="520" y="0"/>
                  <a:pt x="550" y="4"/>
                  <a:pt x="564" y="9"/>
                </a:cubicBezTo>
                <a:cubicBezTo>
                  <a:pt x="578" y="14"/>
                  <a:pt x="580" y="27"/>
                  <a:pt x="593" y="33"/>
                </a:cubicBezTo>
                <a:cubicBezTo>
                  <a:pt x="606" y="39"/>
                  <a:pt x="627" y="45"/>
                  <a:pt x="639" y="45"/>
                </a:cubicBezTo>
                <a:cubicBezTo>
                  <a:pt x="651" y="45"/>
                  <a:pt x="650" y="32"/>
                  <a:pt x="668" y="35"/>
                </a:cubicBezTo>
                <a:cubicBezTo>
                  <a:pt x="686" y="38"/>
                  <a:pt x="726" y="51"/>
                  <a:pt x="747" y="66"/>
                </a:cubicBezTo>
                <a:cubicBezTo>
                  <a:pt x="768" y="81"/>
                  <a:pt x="786" y="107"/>
                  <a:pt x="795" y="123"/>
                </a:cubicBezTo>
                <a:cubicBezTo>
                  <a:pt x="804" y="139"/>
                  <a:pt x="799" y="152"/>
                  <a:pt x="804" y="161"/>
                </a:cubicBezTo>
                <a:cubicBezTo>
                  <a:pt x="809" y="170"/>
                  <a:pt x="820" y="168"/>
                  <a:pt x="827" y="180"/>
                </a:cubicBezTo>
                <a:cubicBezTo>
                  <a:pt x="834" y="192"/>
                  <a:pt x="845" y="217"/>
                  <a:pt x="846" y="234"/>
                </a:cubicBezTo>
                <a:cubicBezTo>
                  <a:pt x="847" y="251"/>
                  <a:pt x="836" y="269"/>
                  <a:pt x="831" y="281"/>
                </a:cubicBezTo>
                <a:cubicBezTo>
                  <a:pt x="826" y="293"/>
                  <a:pt x="819" y="299"/>
                  <a:pt x="815" y="308"/>
                </a:cubicBezTo>
                <a:cubicBezTo>
                  <a:pt x="811" y="317"/>
                  <a:pt x="811" y="331"/>
                  <a:pt x="807" y="335"/>
                </a:cubicBezTo>
                <a:cubicBezTo>
                  <a:pt x="803" y="339"/>
                  <a:pt x="796" y="338"/>
                  <a:pt x="791" y="333"/>
                </a:cubicBezTo>
                <a:cubicBezTo>
                  <a:pt x="786" y="328"/>
                  <a:pt x="778" y="311"/>
                  <a:pt x="776" y="303"/>
                </a:cubicBezTo>
                <a:cubicBezTo>
                  <a:pt x="774" y="295"/>
                  <a:pt x="782" y="292"/>
                  <a:pt x="779" y="282"/>
                </a:cubicBezTo>
                <a:cubicBezTo>
                  <a:pt x="776" y="272"/>
                  <a:pt x="759" y="253"/>
                  <a:pt x="759" y="243"/>
                </a:cubicBezTo>
                <a:cubicBezTo>
                  <a:pt x="759" y="233"/>
                  <a:pt x="772" y="230"/>
                  <a:pt x="777" y="224"/>
                </a:cubicBezTo>
                <a:cubicBezTo>
                  <a:pt x="782" y="218"/>
                  <a:pt x="789" y="212"/>
                  <a:pt x="788" y="207"/>
                </a:cubicBezTo>
                <a:cubicBezTo>
                  <a:pt x="787" y="202"/>
                  <a:pt x="776" y="200"/>
                  <a:pt x="771" y="195"/>
                </a:cubicBezTo>
                <a:cubicBezTo>
                  <a:pt x="766" y="190"/>
                  <a:pt x="765" y="178"/>
                  <a:pt x="758" y="177"/>
                </a:cubicBezTo>
                <a:cubicBezTo>
                  <a:pt x="751" y="176"/>
                  <a:pt x="739" y="188"/>
                  <a:pt x="731" y="189"/>
                </a:cubicBezTo>
                <a:cubicBezTo>
                  <a:pt x="723" y="190"/>
                  <a:pt x="714" y="181"/>
                  <a:pt x="708" y="182"/>
                </a:cubicBezTo>
                <a:cubicBezTo>
                  <a:pt x="702" y="183"/>
                  <a:pt x="700" y="192"/>
                  <a:pt x="695" y="195"/>
                </a:cubicBezTo>
                <a:cubicBezTo>
                  <a:pt x="690" y="198"/>
                  <a:pt x="685" y="197"/>
                  <a:pt x="680" y="200"/>
                </a:cubicBezTo>
                <a:cubicBezTo>
                  <a:pt x="675" y="203"/>
                  <a:pt x="668" y="212"/>
                  <a:pt x="663" y="215"/>
                </a:cubicBezTo>
                <a:cubicBezTo>
                  <a:pt x="658" y="218"/>
                  <a:pt x="648" y="222"/>
                  <a:pt x="647" y="219"/>
                </a:cubicBezTo>
                <a:cubicBezTo>
                  <a:pt x="646" y="216"/>
                  <a:pt x="656" y="202"/>
                  <a:pt x="656" y="198"/>
                </a:cubicBezTo>
                <a:cubicBezTo>
                  <a:pt x="656" y="194"/>
                  <a:pt x="648" y="192"/>
                  <a:pt x="644" y="192"/>
                </a:cubicBezTo>
                <a:cubicBezTo>
                  <a:pt x="640" y="192"/>
                  <a:pt x="636" y="199"/>
                  <a:pt x="632" y="200"/>
                </a:cubicBezTo>
                <a:cubicBezTo>
                  <a:pt x="628" y="201"/>
                  <a:pt x="622" y="197"/>
                  <a:pt x="618" y="198"/>
                </a:cubicBezTo>
                <a:cubicBezTo>
                  <a:pt x="614" y="199"/>
                  <a:pt x="605" y="203"/>
                  <a:pt x="605" y="209"/>
                </a:cubicBezTo>
                <a:cubicBezTo>
                  <a:pt x="605" y="215"/>
                  <a:pt x="614" y="227"/>
                  <a:pt x="615" y="233"/>
                </a:cubicBezTo>
                <a:cubicBezTo>
                  <a:pt x="616" y="239"/>
                  <a:pt x="610" y="241"/>
                  <a:pt x="612" y="248"/>
                </a:cubicBezTo>
                <a:cubicBezTo>
                  <a:pt x="614" y="255"/>
                  <a:pt x="622" y="267"/>
                  <a:pt x="627" y="275"/>
                </a:cubicBezTo>
                <a:cubicBezTo>
                  <a:pt x="632" y="283"/>
                  <a:pt x="640" y="288"/>
                  <a:pt x="639" y="294"/>
                </a:cubicBezTo>
                <a:cubicBezTo>
                  <a:pt x="638" y="300"/>
                  <a:pt x="629" y="313"/>
                  <a:pt x="621" y="312"/>
                </a:cubicBezTo>
                <a:cubicBezTo>
                  <a:pt x="613" y="311"/>
                  <a:pt x="598" y="288"/>
                  <a:pt x="593" y="287"/>
                </a:cubicBezTo>
                <a:cubicBezTo>
                  <a:pt x="588" y="286"/>
                  <a:pt x="591" y="300"/>
                  <a:pt x="593" y="306"/>
                </a:cubicBezTo>
                <a:cubicBezTo>
                  <a:pt x="595" y="312"/>
                  <a:pt x="609" y="316"/>
                  <a:pt x="606" y="321"/>
                </a:cubicBezTo>
                <a:cubicBezTo>
                  <a:pt x="603" y="326"/>
                  <a:pt x="578" y="333"/>
                  <a:pt x="576" y="338"/>
                </a:cubicBezTo>
                <a:cubicBezTo>
                  <a:pt x="574" y="343"/>
                  <a:pt x="587" y="348"/>
                  <a:pt x="593" y="350"/>
                </a:cubicBezTo>
                <a:cubicBezTo>
                  <a:pt x="599" y="352"/>
                  <a:pt x="608" y="349"/>
                  <a:pt x="611" y="353"/>
                </a:cubicBezTo>
                <a:cubicBezTo>
                  <a:pt x="614" y="357"/>
                  <a:pt x="606" y="365"/>
                  <a:pt x="608" y="374"/>
                </a:cubicBezTo>
                <a:cubicBezTo>
                  <a:pt x="610" y="383"/>
                  <a:pt x="623" y="399"/>
                  <a:pt x="626" y="407"/>
                </a:cubicBezTo>
                <a:cubicBezTo>
                  <a:pt x="629" y="415"/>
                  <a:pt x="624" y="419"/>
                  <a:pt x="627" y="423"/>
                </a:cubicBezTo>
                <a:cubicBezTo>
                  <a:pt x="630" y="427"/>
                  <a:pt x="640" y="428"/>
                  <a:pt x="645" y="434"/>
                </a:cubicBezTo>
                <a:cubicBezTo>
                  <a:pt x="650" y="440"/>
                  <a:pt x="654" y="455"/>
                  <a:pt x="660" y="461"/>
                </a:cubicBezTo>
                <a:cubicBezTo>
                  <a:pt x="666" y="467"/>
                  <a:pt x="678" y="468"/>
                  <a:pt x="684" y="473"/>
                </a:cubicBezTo>
                <a:cubicBezTo>
                  <a:pt x="690" y="478"/>
                  <a:pt x="688" y="487"/>
                  <a:pt x="693" y="492"/>
                </a:cubicBezTo>
                <a:cubicBezTo>
                  <a:pt x="698" y="497"/>
                  <a:pt x="707" y="492"/>
                  <a:pt x="717" y="501"/>
                </a:cubicBezTo>
                <a:cubicBezTo>
                  <a:pt x="727" y="510"/>
                  <a:pt x="744" y="537"/>
                  <a:pt x="752" y="549"/>
                </a:cubicBezTo>
                <a:cubicBezTo>
                  <a:pt x="760" y="561"/>
                  <a:pt x="764" y="566"/>
                  <a:pt x="767" y="575"/>
                </a:cubicBezTo>
                <a:cubicBezTo>
                  <a:pt x="770" y="584"/>
                  <a:pt x="767" y="597"/>
                  <a:pt x="770" y="606"/>
                </a:cubicBezTo>
                <a:cubicBezTo>
                  <a:pt x="773" y="615"/>
                  <a:pt x="782" y="623"/>
                  <a:pt x="785" y="632"/>
                </a:cubicBezTo>
                <a:cubicBezTo>
                  <a:pt x="788" y="641"/>
                  <a:pt x="782" y="652"/>
                  <a:pt x="785" y="662"/>
                </a:cubicBezTo>
                <a:cubicBezTo>
                  <a:pt x="788" y="672"/>
                  <a:pt x="800" y="685"/>
                  <a:pt x="804" y="693"/>
                </a:cubicBezTo>
                <a:cubicBezTo>
                  <a:pt x="808" y="701"/>
                  <a:pt x="805" y="704"/>
                  <a:pt x="812" y="711"/>
                </a:cubicBezTo>
                <a:cubicBezTo>
                  <a:pt x="819" y="718"/>
                  <a:pt x="838" y="724"/>
                  <a:pt x="849" y="734"/>
                </a:cubicBezTo>
                <a:lnTo>
                  <a:pt x="876" y="770"/>
                </a:lnTo>
                <a:lnTo>
                  <a:pt x="842" y="801"/>
                </a:lnTo>
              </a:path>
            </a:pathLst>
          </a:custGeom>
          <a:pattFill prst="pct90">
            <a:fgClr>
              <a:srgbClr val="FF0000">
                <a:alpha val="30196"/>
              </a:srgbClr>
            </a:fgClr>
            <a:bgClr>
              <a:srgbClr val="FF0000">
                <a:alpha val="30196"/>
              </a:srgb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336" name="Freeform 264" descr="90%"/>
          <p:cNvSpPr>
            <a:spLocks/>
          </p:cNvSpPr>
          <p:nvPr/>
        </p:nvSpPr>
        <p:spPr bwMode="auto">
          <a:xfrm>
            <a:off x="6374606" y="4656536"/>
            <a:ext cx="642938" cy="771525"/>
          </a:xfrm>
          <a:custGeom>
            <a:avLst/>
            <a:gdLst>
              <a:gd name="T0" fmla="*/ 478829669 w 540"/>
              <a:gd name="T1" fmla="*/ 65524063 h 648"/>
              <a:gd name="T2" fmla="*/ 665321148 w 540"/>
              <a:gd name="T3" fmla="*/ 93246565 h 648"/>
              <a:gd name="T4" fmla="*/ 652721166 w 540"/>
              <a:gd name="T5" fmla="*/ 168851248 h 648"/>
              <a:gd name="T6" fmla="*/ 614918045 w 540"/>
              <a:gd name="T7" fmla="*/ 246975319 h 648"/>
              <a:gd name="T8" fmla="*/ 745966111 w 540"/>
              <a:gd name="T9" fmla="*/ 289817165 h 648"/>
              <a:gd name="T10" fmla="*/ 859372496 w 540"/>
              <a:gd name="T11" fmla="*/ 360383101 h 648"/>
              <a:gd name="T12" fmla="*/ 992941510 w 540"/>
              <a:gd name="T13" fmla="*/ 448587842 h 648"/>
              <a:gd name="T14" fmla="*/ 1134070197 w 540"/>
              <a:gd name="T15" fmla="*/ 526711862 h 648"/>
              <a:gd name="T16" fmla="*/ 1224795781 w 540"/>
              <a:gd name="T17" fmla="*/ 582155279 h 648"/>
              <a:gd name="T18" fmla="*/ 1313002003 w 540"/>
              <a:gd name="T19" fmla="*/ 682963079 h 648"/>
              <a:gd name="T20" fmla="*/ 1335682605 w 540"/>
              <a:gd name="T21" fmla="*/ 879533803 h 648"/>
              <a:gd name="T22" fmla="*/ 1219755470 w 540"/>
              <a:gd name="T23" fmla="*/ 887095063 h 648"/>
              <a:gd name="T24" fmla="*/ 1139110507 w 540"/>
              <a:gd name="T25" fmla="*/ 733366185 h 648"/>
              <a:gd name="T26" fmla="*/ 942538408 w 540"/>
              <a:gd name="T27" fmla="*/ 682963079 h 648"/>
              <a:gd name="T28" fmla="*/ 851812824 w 540"/>
              <a:gd name="T29" fmla="*/ 796369273 h 648"/>
              <a:gd name="T30" fmla="*/ 768646713 w 540"/>
              <a:gd name="T31" fmla="*/ 955138462 h 648"/>
              <a:gd name="T32" fmla="*/ 887094996 w 540"/>
              <a:gd name="T33" fmla="*/ 992941585 h 648"/>
              <a:gd name="T34" fmla="*/ 803928885 w 540"/>
              <a:gd name="T35" fmla="*/ 1295360221 h 648"/>
              <a:gd name="T36" fmla="*/ 745966111 w 540"/>
              <a:gd name="T37" fmla="*/ 1431448608 h 648"/>
              <a:gd name="T38" fmla="*/ 655240527 w 540"/>
              <a:gd name="T39" fmla="*/ 1522174198 h 648"/>
              <a:gd name="T40" fmla="*/ 617437407 w 540"/>
              <a:gd name="T41" fmla="*/ 1630541670 h 648"/>
              <a:gd name="T42" fmla="*/ 524192461 w 540"/>
              <a:gd name="T43" fmla="*/ 1620461049 h 648"/>
              <a:gd name="T44" fmla="*/ 524192461 w 540"/>
              <a:gd name="T45" fmla="*/ 1491932335 h 648"/>
              <a:gd name="T46" fmla="*/ 579635874 w 540"/>
              <a:gd name="T47" fmla="*/ 1393647072 h 648"/>
              <a:gd name="T48" fmla="*/ 604837425 w 540"/>
              <a:gd name="T49" fmla="*/ 1338203655 h 648"/>
              <a:gd name="T50" fmla="*/ 680442078 w 540"/>
              <a:gd name="T51" fmla="*/ 1277718340 h 648"/>
              <a:gd name="T52" fmla="*/ 609877735 w 540"/>
              <a:gd name="T53" fmla="*/ 1146670265 h 648"/>
              <a:gd name="T54" fmla="*/ 617437407 w 540"/>
              <a:gd name="T55" fmla="*/ 1023183449 h 648"/>
              <a:gd name="T56" fmla="*/ 554434323 w 540"/>
              <a:gd name="T57" fmla="*/ 945057841 h 648"/>
              <a:gd name="T58" fmla="*/ 435986239 w 540"/>
              <a:gd name="T59" fmla="*/ 811490205 h 648"/>
              <a:gd name="T60" fmla="*/ 289817143 w 540"/>
              <a:gd name="T61" fmla="*/ 708164632 h 648"/>
              <a:gd name="T62" fmla="*/ 284776833 w 540"/>
              <a:gd name="T63" fmla="*/ 584676228 h 648"/>
              <a:gd name="T64" fmla="*/ 146169046 w 540"/>
              <a:gd name="T65" fmla="*/ 577114969 h 648"/>
              <a:gd name="T66" fmla="*/ 55443437 w 540"/>
              <a:gd name="T67" fmla="*/ 481349067 h 648"/>
              <a:gd name="T68" fmla="*/ 7559675 w 540"/>
              <a:gd name="T69" fmla="*/ 312499356 h 6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40"/>
              <a:gd name="T106" fmla="*/ 0 h 648"/>
              <a:gd name="T107" fmla="*/ 540 w 540"/>
              <a:gd name="T108" fmla="*/ 648 h 6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40" h="648">
                <a:moveTo>
                  <a:pt x="119" y="0"/>
                </a:moveTo>
                <a:lnTo>
                  <a:pt x="190" y="26"/>
                </a:lnTo>
                <a:cubicBezTo>
                  <a:pt x="210" y="30"/>
                  <a:pt x="230" y="24"/>
                  <a:pt x="242" y="26"/>
                </a:cubicBezTo>
                <a:cubicBezTo>
                  <a:pt x="254" y="28"/>
                  <a:pt x="259" y="33"/>
                  <a:pt x="264" y="37"/>
                </a:cubicBezTo>
                <a:cubicBezTo>
                  <a:pt x="269" y="41"/>
                  <a:pt x="272" y="45"/>
                  <a:pt x="271" y="50"/>
                </a:cubicBezTo>
                <a:cubicBezTo>
                  <a:pt x="270" y="55"/>
                  <a:pt x="264" y="64"/>
                  <a:pt x="259" y="67"/>
                </a:cubicBezTo>
                <a:cubicBezTo>
                  <a:pt x="254" y="70"/>
                  <a:pt x="244" y="62"/>
                  <a:pt x="242" y="67"/>
                </a:cubicBezTo>
                <a:cubicBezTo>
                  <a:pt x="240" y="72"/>
                  <a:pt x="238" y="88"/>
                  <a:pt x="244" y="98"/>
                </a:cubicBezTo>
                <a:cubicBezTo>
                  <a:pt x="250" y="108"/>
                  <a:pt x="272" y="124"/>
                  <a:pt x="281" y="127"/>
                </a:cubicBezTo>
                <a:cubicBezTo>
                  <a:pt x="290" y="130"/>
                  <a:pt x="290" y="113"/>
                  <a:pt x="296" y="115"/>
                </a:cubicBezTo>
                <a:cubicBezTo>
                  <a:pt x="302" y="117"/>
                  <a:pt x="313" y="135"/>
                  <a:pt x="320" y="140"/>
                </a:cubicBezTo>
                <a:cubicBezTo>
                  <a:pt x="327" y="145"/>
                  <a:pt x="335" y="138"/>
                  <a:pt x="341" y="143"/>
                </a:cubicBezTo>
                <a:cubicBezTo>
                  <a:pt x="347" y="148"/>
                  <a:pt x="349" y="165"/>
                  <a:pt x="358" y="171"/>
                </a:cubicBezTo>
                <a:cubicBezTo>
                  <a:pt x="367" y="177"/>
                  <a:pt x="384" y="172"/>
                  <a:pt x="394" y="178"/>
                </a:cubicBezTo>
                <a:cubicBezTo>
                  <a:pt x="404" y="184"/>
                  <a:pt x="407" y="200"/>
                  <a:pt x="416" y="205"/>
                </a:cubicBezTo>
                <a:cubicBezTo>
                  <a:pt x="425" y="210"/>
                  <a:pt x="440" y="205"/>
                  <a:pt x="450" y="209"/>
                </a:cubicBezTo>
                <a:cubicBezTo>
                  <a:pt x="460" y="213"/>
                  <a:pt x="468" y="227"/>
                  <a:pt x="474" y="231"/>
                </a:cubicBezTo>
                <a:cubicBezTo>
                  <a:pt x="480" y="235"/>
                  <a:pt x="481" y="226"/>
                  <a:pt x="486" y="231"/>
                </a:cubicBezTo>
                <a:cubicBezTo>
                  <a:pt x="491" y="236"/>
                  <a:pt x="498" y="254"/>
                  <a:pt x="504" y="261"/>
                </a:cubicBezTo>
                <a:cubicBezTo>
                  <a:pt x="510" y="268"/>
                  <a:pt x="515" y="264"/>
                  <a:pt x="521" y="271"/>
                </a:cubicBezTo>
                <a:cubicBezTo>
                  <a:pt x="527" y="278"/>
                  <a:pt x="536" y="288"/>
                  <a:pt x="538" y="301"/>
                </a:cubicBezTo>
                <a:cubicBezTo>
                  <a:pt x="540" y="314"/>
                  <a:pt x="537" y="337"/>
                  <a:pt x="530" y="349"/>
                </a:cubicBezTo>
                <a:cubicBezTo>
                  <a:pt x="523" y="361"/>
                  <a:pt x="504" y="373"/>
                  <a:pt x="496" y="373"/>
                </a:cubicBezTo>
                <a:cubicBezTo>
                  <a:pt x="488" y="373"/>
                  <a:pt x="490" y="361"/>
                  <a:pt x="484" y="352"/>
                </a:cubicBezTo>
                <a:cubicBezTo>
                  <a:pt x="478" y="343"/>
                  <a:pt x="462" y="326"/>
                  <a:pt x="457" y="316"/>
                </a:cubicBezTo>
                <a:cubicBezTo>
                  <a:pt x="452" y="306"/>
                  <a:pt x="464" y="296"/>
                  <a:pt x="452" y="291"/>
                </a:cubicBezTo>
                <a:cubicBezTo>
                  <a:pt x="440" y="286"/>
                  <a:pt x="399" y="286"/>
                  <a:pt x="386" y="283"/>
                </a:cubicBezTo>
                <a:cubicBezTo>
                  <a:pt x="373" y="280"/>
                  <a:pt x="378" y="271"/>
                  <a:pt x="374" y="271"/>
                </a:cubicBezTo>
                <a:cubicBezTo>
                  <a:pt x="370" y="271"/>
                  <a:pt x="365" y="279"/>
                  <a:pt x="359" y="286"/>
                </a:cubicBezTo>
                <a:cubicBezTo>
                  <a:pt x="353" y="293"/>
                  <a:pt x="341" y="309"/>
                  <a:pt x="338" y="316"/>
                </a:cubicBezTo>
                <a:cubicBezTo>
                  <a:pt x="335" y="323"/>
                  <a:pt x="343" y="318"/>
                  <a:pt x="338" y="328"/>
                </a:cubicBezTo>
                <a:cubicBezTo>
                  <a:pt x="333" y="338"/>
                  <a:pt x="306" y="367"/>
                  <a:pt x="305" y="379"/>
                </a:cubicBezTo>
                <a:cubicBezTo>
                  <a:pt x="304" y="391"/>
                  <a:pt x="327" y="396"/>
                  <a:pt x="335" y="398"/>
                </a:cubicBezTo>
                <a:cubicBezTo>
                  <a:pt x="343" y="400"/>
                  <a:pt x="346" y="381"/>
                  <a:pt x="352" y="394"/>
                </a:cubicBezTo>
                <a:cubicBezTo>
                  <a:pt x="358" y="407"/>
                  <a:pt x="376" y="455"/>
                  <a:pt x="370" y="475"/>
                </a:cubicBezTo>
                <a:cubicBezTo>
                  <a:pt x="364" y="495"/>
                  <a:pt x="329" y="498"/>
                  <a:pt x="319" y="514"/>
                </a:cubicBezTo>
                <a:cubicBezTo>
                  <a:pt x="309" y="530"/>
                  <a:pt x="311" y="562"/>
                  <a:pt x="307" y="571"/>
                </a:cubicBezTo>
                <a:cubicBezTo>
                  <a:pt x="303" y="580"/>
                  <a:pt x="301" y="563"/>
                  <a:pt x="296" y="568"/>
                </a:cubicBezTo>
                <a:cubicBezTo>
                  <a:pt x="291" y="573"/>
                  <a:pt x="284" y="592"/>
                  <a:pt x="278" y="598"/>
                </a:cubicBezTo>
                <a:cubicBezTo>
                  <a:pt x="272" y="604"/>
                  <a:pt x="262" y="598"/>
                  <a:pt x="260" y="604"/>
                </a:cubicBezTo>
                <a:cubicBezTo>
                  <a:pt x="258" y="610"/>
                  <a:pt x="267" y="627"/>
                  <a:pt x="265" y="634"/>
                </a:cubicBezTo>
                <a:cubicBezTo>
                  <a:pt x="263" y="641"/>
                  <a:pt x="251" y="646"/>
                  <a:pt x="245" y="647"/>
                </a:cubicBezTo>
                <a:cubicBezTo>
                  <a:pt x="239" y="648"/>
                  <a:pt x="232" y="641"/>
                  <a:pt x="226" y="640"/>
                </a:cubicBezTo>
                <a:cubicBezTo>
                  <a:pt x="220" y="639"/>
                  <a:pt x="213" y="648"/>
                  <a:pt x="208" y="643"/>
                </a:cubicBezTo>
                <a:cubicBezTo>
                  <a:pt x="203" y="638"/>
                  <a:pt x="196" y="619"/>
                  <a:pt x="196" y="611"/>
                </a:cubicBezTo>
                <a:cubicBezTo>
                  <a:pt x="196" y="603"/>
                  <a:pt x="206" y="598"/>
                  <a:pt x="208" y="592"/>
                </a:cubicBezTo>
                <a:cubicBezTo>
                  <a:pt x="210" y="586"/>
                  <a:pt x="205" y="580"/>
                  <a:pt x="209" y="574"/>
                </a:cubicBezTo>
                <a:cubicBezTo>
                  <a:pt x="213" y="568"/>
                  <a:pt x="227" y="560"/>
                  <a:pt x="230" y="553"/>
                </a:cubicBezTo>
                <a:cubicBezTo>
                  <a:pt x="233" y="546"/>
                  <a:pt x="224" y="537"/>
                  <a:pt x="226" y="533"/>
                </a:cubicBezTo>
                <a:cubicBezTo>
                  <a:pt x="228" y="529"/>
                  <a:pt x="236" y="534"/>
                  <a:pt x="240" y="531"/>
                </a:cubicBezTo>
                <a:cubicBezTo>
                  <a:pt x="244" y="528"/>
                  <a:pt x="245" y="517"/>
                  <a:pt x="250" y="513"/>
                </a:cubicBezTo>
                <a:cubicBezTo>
                  <a:pt x="255" y="509"/>
                  <a:pt x="269" y="514"/>
                  <a:pt x="270" y="507"/>
                </a:cubicBezTo>
                <a:cubicBezTo>
                  <a:pt x="271" y="500"/>
                  <a:pt x="263" y="478"/>
                  <a:pt x="258" y="469"/>
                </a:cubicBezTo>
                <a:cubicBezTo>
                  <a:pt x="253" y="460"/>
                  <a:pt x="243" y="463"/>
                  <a:pt x="242" y="455"/>
                </a:cubicBezTo>
                <a:cubicBezTo>
                  <a:pt x="241" y="447"/>
                  <a:pt x="250" y="431"/>
                  <a:pt x="250" y="423"/>
                </a:cubicBezTo>
                <a:cubicBezTo>
                  <a:pt x="250" y="415"/>
                  <a:pt x="246" y="412"/>
                  <a:pt x="245" y="406"/>
                </a:cubicBezTo>
                <a:cubicBezTo>
                  <a:pt x="244" y="400"/>
                  <a:pt x="248" y="394"/>
                  <a:pt x="244" y="389"/>
                </a:cubicBezTo>
                <a:cubicBezTo>
                  <a:pt x="240" y="384"/>
                  <a:pt x="225" y="386"/>
                  <a:pt x="220" y="375"/>
                </a:cubicBezTo>
                <a:cubicBezTo>
                  <a:pt x="215" y="364"/>
                  <a:pt x="222" y="334"/>
                  <a:pt x="214" y="325"/>
                </a:cubicBezTo>
                <a:cubicBezTo>
                  <a:pt x="206" y="316"/>
                  <a:pt x="185" y="327"/>
                  <a:pt x="173" y="322"/>
                </a:cubicBezTo>
                <a:cubicBezTo>
                  <a:pt x="161" y="317"/>
                  <a:pt x="152" y="303"/>
                  <a:pt x="142" y="296"/>
                </a:cubicBezTo>
                <a:cubicBezTo>
                  <a:pt x="132" y="289"/>
                  <a:pt x="118" y="288"/>
                  <a:pt x="115" y="281"/>
                </a:cubicBezTo>
                <a:cubicBezTo>
                  <a:pt x="112" y="274"/>
                  <a:pt x="122" y="264"/>
                  <a:pt x="122" y="256"/>
                </a:cubicBezTo>
                <a:cubicBezTo>
                  <a:pt x="122" y="248"/>
                  <a:pt x="119" y="238"/>
                  <a:pt x="113" y="232"/>
                </a:cubicBezTo>
                <a:cubicBezTo>
                  <a:pt x="107" y="226"/>
                  <a:pt x="94" y="221"/>
                  <a:pt x="85" y="221"/>
                </a:cubicBezTo>
                <a:cubicBezTo>
                  <a:pt x="76" y="221"/>
                  <a:pt x="63" y="233"/>
                  <a:pt x="58" y="229"/>
                </a:cubicBezTo>
                <a:cubicBezTo>
                  <a:pt x="53" y="225"/>
                  <a:pt x="62" y="201"/>
                  <a:pt x="56" y="195"/>
                </a:cubicBezTo>
                <a:cubicBezTo>
                  <a:pt x="50" y="189"/>
                  <a:pt x="31" y="199"/>
                  <a:pt x="22" y="191"/>
                </a:cubicBezTo>
                <a:cubicBezTo>
                  <a:pt x="13" y="183"/>
                  <a:pt x="3" y="158"/>
                  <a:pt x="0" y="147"/>
                </a:cubicBezTo>
                <a:lnTo>
                  <a:pt x="3" y="124"/>
                </a:lnTo>
                <a:cubicBezTo>
                  <a:pt x="19" y="104"/>
                  <a:pt x="76" y="46"/>
                  <a:pt x="95" y="25"/>
                </a:cubicBezTo>
              </a:path>
            </a:pathLst>
          </a:custGeom>
          <a:pattFill prst="pct90">
            <a:fgClr>
              <a:srgbClr val="FF0000">
                <a:alpha val="30196"/>
              </a:srgbClr>
            </a:fgClr>
            <a:bgClr>
              <a:srgbClr val="FF0000">
                <a:alpha val="30196"/>
              </a:srgb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337" name="Freeform 265"/>
          <p:cNvSpPr>
            <a:spLocks/>
          </p:cNvSpPr>
          <p:nvPr/>
        </p:nvSpPr>
        <p:spPr bwMode="auto">
          <a:xfrm>
            <a:off x="6388894" y="4945856"/>
            <a:ext cx="101204" cy="242888"/>
          </a:xfrm>
          <a:custGeom>
            <a:avLst/>
            <a:gdLst>
              <a:gd name="T0" fmla="*/ 73085594 w 85"/>
              <a:gd name="T1" fmla="*/ 514111920 h 204"/>
              <a:gd name="T2" fmla="*/ 22682282 w 85"/>
              <a:gd name="T3" fmla="*/ 241935027 h 204"/>
              <a:gd name="T4" fmla="*/ 214214891 w 85"/>
              <a:gd name="T5" fmla="*/ 0 h 204"/>
              <a:gd name="T6" fmla="*/ 0 60000 65536"/>
              <a:gd name="T7" fmla="*/ 0 60000 65536"/>
              <a:gd name="T8" fmla="*/ 0 60000 65536"/>
              <a:gd name="T9" fmla="*/ 0 w 85"/>
              <a:gd name="T10" fmla="*/ 0 h 204"/>
              <a:gd name="T11" fmla="*/ 85 w 85"/>
              <a:gd name="T12" fmla="*/ 204 h 204"/>
            </a:gdLst>
            <a:ahLst/>
            <a:cxnLst>
              <a:cxn ang="T6">
                <a:pos x="T0" y="T1"/>
              </a:cxn>
              <a:cxn ang="T7">
                <a:pos x="T2" y="T3"/>
              </a:cxn>
              <a:cxn ang="T8">
                <a:pos x="T4" y="T5"/>
              </a:cxn>
            </a:cxnLst>
            <a:rect l="T9" t="T10" r="T11" b="T12"/>
            <a:pathLst>
              <a:path w="85" h="204">
                <a:moveTo>
                  <a:pt x="29" y="204"/>
                </a:moveTo>
                <a:cubicBezTo>
                  <a:pt x="26" y="186"/>
                  <a:pt x="0" y="130"/>
                  <a:pt x="9" y="96"/>
                </a:cubicBezTo>
                <a:cubicBezTo>
                  <a:pt x="18" y="62"/>
                  <a:pt x="69" y="20"/>
                  <a:pt x="85"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338" name="AutoShape 266"/>
          <p:cNvSpPr>
            <a:spLocks noChangeArrowheads="1"/>
          </p:cNvSpPr>
          <p:nvPr/>
        </p:nvSpPr>
        <p:spPr bwMode="auto">
          <a:xfrm>
            <a:off x="6155532" y="4918475"/>
            <a:ext cx="233363" cy="116681"/>
          </a:xfrm>
          <a:prstGeom prst="roundRect">
            <a:avLst>
              <a:gd name="adj" fmla="val 16667"/>
            </a:avLst>
          </a:prstGeom>
          <a:solidFill>
            <a:srgbClr val="000080"/>
          </a:solidFill>
          <a:ln w="9525">
            <a:solidFill>
              <a:srgbClr val="FF0000"/>
            </a:solidFill>
            <a:round/>
            <a:headEnd/>
            <a:tailEnd/>
          </a:ln>
        </p:spPr>
        <p:txBody>
          <a:bodyPr wrap="none" anchor="ctr"/>
          <a:lstStyle/>
          <a:p>
            <a:pPr algn="ctr"/>
            <a:r>
              <a:rPr lang="en-US" sz="600">
                <a:solidFill>
                  <a:srgbClr val="FFFFFF"/>
                </a:solidFill>
                <a:latin typeface="Arial" charset="0"/>
              </a:rPr>
              <a:t>Clark</a:t>
            </a:r>
          </a:p>
        </p:txBody>
      </p:sp>
      <p:pic>
        <p:nvPicPr>
          <p:cNvPr id="3340" name="Picture 268" descr="union-jack"/>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799662" y="4931571"/>
            <a:ext cx="67865" cy="3214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41" name="Freeform 269"/>
          <p:cNvSpPr>
            <a:spLocks/>
          </p:cNvSpPr>
          <p:nvPr/>
        </p:nvSpPr>
        <p:spPr bwMode="auto">
          <a:xfrm>
            <a:off x="6827046" y="5000626"/>
            <a:ext cx="46435" cy="327422"/>
          </a:xfrm>
          <a:custGeom>
            <a:avLst/>
            <a:gdLst>
              <a:gd name="T0" fmla="*/ 0 w 39"/>
              <a:gd name="T1" fmla="*/ 693044447 h 275"/>
              <a:gd name="T2" fmla="*/ 93247316 w 39"/>
              <a:gd name="T3" fmla="*/ 332660958 h 275"/>
              <a:gd name="T4" fmla="*/ 32763089 w 39"/>
              <a:gd name="T5" fmla="*/ 0 h 275"/>
              <a:gd name="T6" fmla="*/ 0 60000 65536"/>
              <a:gd name="T7" fmla="*/ 0 60000 65536"/>
              <a:gd name="T8" fmla="*/ 0 60000 65536"/>
              <a:gd name="T9" fmla="*/ 0 w 39"/>
              <a:gd name="T10" fmla="*/ 0 h 275"/>
              <a:gd name="T11" fmla="*/ 39 w 39"/>
              <a:gd name="T12" fmla="*/ 275 h 275"/>
            </a:gdLst>
            <a:ahLst/>
            <a:cxnLst>
              <a:cxn ang="T6">
                <a:pos x="T0" y="T1"/>
              </a:cxn>
              <a:cxn ang="T7">
                <a:pos x="T2" y="T3"/>
              </a:cxn>
              <a:cxn ang="T8">
                <a:pos x="T4" y="T5"/>
              </a:cxn>
            </a:cxnLst>
            <a:rect l="T9" t="T10" r="T11" b="T12"/>
            <a:pathLst>
              <a:path w="39" h="275">
                <a:moveTo>
                  <a:pt x="0" y="275"/>
                </a:moveTo>
                <a:cubicBezTo>
                  <a:pt x="6" y="252"/>
                  <a:pt x="35" y="178"/>
                  <a:pt x="37" y="132"/>
                </a:cubicBezTo>
                <a:cubicBezTo>
                  <a:pt x="39" y="86"/>
                  <a:pt x="18" y="27"/>
                  <a:pt x="13"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3342" name="AutoShape 270"/>
          <p:cNvSpPr>
            <a:spLocks noChangeArrowheads="1"/>
          </p:cNvSpPr>
          <p:nvPr/>
        </p:nvSpPr>
        <p:spPr bwMode="auto">
          <a:xfrm>
            <a:off x="6834190" y="5126832"/>
            <a:ext cx="416719" cy="119063"/>
          </a:xfrm>
          <a:prstGeom prst="roundRect">
            <a:avLst>
              <a:gd name="adj" fmla="val 16667"/>
            </a:avLst>
          </a:prstGeom>
          <a:solidFill>
            <a:schemeClr val="bg1"/>
          </a:solidFill>
          <a:ln w="9525">
            <a:solidFill>
              <a:srgbClr val="FF0000"/>
            </a:solidFill>
            <a:round/>
            <a:headEnd/>
            <a:tailEnd/>
          </a:ln>
        </p:spPr>
        <p:txBody>
          <a:bodyPr wrap="none" anchor="ctr"/>
          <a:lstStyle/>
          <a:p>
            <a:pPr algn="ctr"/>
            <a:r>
              <a:rPr lang="en-US" sz="600">
                <a:solidFill>
                  <a:srgbClr val="333399"/>
                </a:solidFill>
                <a:latin typeface="Arial" charset="0"/>
              </a:rPr>
              <a:t>1</a:t>
            </a:r>
            <a:r>
              <a:rPr lang="en-US" sz="600" baseline="30000">
                <a:solidFill>
                  <a:srgbClr val="333399"/>
                </a:solidFill>
                <a:latin typeface="Arial" charset="0"/>
              </a:rPr>
              <a:t>th</a:t>
            </a:r>
            <a:r>
              <a:rPr lang="en-US" sz="600">
                <a:solidFill>
                  <a:srgbClr val="333399"/>
                </a:solidFill>
                <a:latin typeface="Arial" charset="0"/>
              </a:rPr>
              <a:t> Abn Div</a:t>
            </a:r>
          </a:p>
        </p:txBody>
      </p:sp>
      <p:pic>
        <p:nvPicPr>
          <p:cNvPr id="3343" name="Picture 271"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07906" y="4444606"/>
            <a:ext cx="220266"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5" name="Freeform 273" descr="90%"/>
          <p:cNvSpPr>
            <a:spLocks/>
          </p:cNvSpPr>
          <p:nvPr/>
        </p:nvSpPr>
        <p:spPr bwMode="auto">
          <a:xfrm>
            <a:off x="7085412" y="4554142"/>
            <a:ext cx="283369" cy="551259"/>
          </a:xfrm>
          <a:custGeom>
            <a:avLst/>
            <a:gdLst>
              <a:gd name="T0" fmla="*/ 45362813 w 238"/>
              <a:gd name="T1" fmla="*/ 337700718 h 463"/>
              <a:gd name="T2" fmla="*/ 166330319 w 238"/>
              <a:gd name="T3" fmla="*/ 40322474 h 463"/>
              <a:gd name="T4" fmla="*/ 252015660 w 238"/>
              <a:gd name="T5" fmla="*/ 100806180 h 463"/>
              <a:gd name="T6" fmla="*/ 372983129 w 238"/>
              <a:gd name="T7" fmla="*/ 115927128 h 463"/>
              <a:gd name="T8" fmla="*/ 423386340 w 238"/>
              <a:gd name="T9" fmla="*/ 186491436 h 463"/>
              <a:gd name="T10" fmla="*/ 498991008 w 238"/>
              <a:gd name="T11" fmla="*/ 257055794 h 463"/>
              <a:gd name="T12" fmla="*/ 483870074 w 238"/>
              <a:gd name="T13" fmla="*/ 322579795 h 463"/>
              <a:gd name="T14" fmla="*/ 483870074 w 238"/>
              <a:gd name="T15" fmla="*/ 408265026 h 463"/>
              <a:gd name="T16" fmla="*/ 473789452 w 238"/>
              <a:gd name="T17" fmla="*/ 504030973 h 463"/>
              <a:gd name="T18" fmla="*/ 589716610 w 238"/>
              <a:gd name="T19" fmla="*/ 751006052 h 463"/>
              <a:gd name="T20" fmla="*/ 534273186 w 238"/>
              <a:gd name="T21" fmla="*/ 816530053 h 463"/>
              <a:gd name="T22" fmla="*/ 504031319 w 238"/>
              <a:gd name="T23" fmla="*/ 912296098 h 463"/>
              <a:gd name="T24" fmla="*/ 388104062 w 238"/>
              <a:gd name="T25" fmla="*/ 907255791 h 463"/>
              <a:gd name="T26" fmla="*/ 302418772 w 238"/>
              <a:gd name="T27" fmla="*/ 967739483 h 463"/>
              <a:gd name="T28" fmla="*/ 241935037 w 238"/>
              <a:gd name="T29" fmla="*/ 1144150254 h 463"/>
              <a:gd name="T30" fmla="*/ 131048141 w 238"/>
              <a:gd name="T31" fmla="*/ 1098787485 h 463"/>
              <a:gd name="T32" fmla="*/ 15120940 w 238"/>
              <a:gd name="T33" fmla="*/ 937497637 h 463"/>
              <a:gd name="T34" fmla="*/ 45362813 w 238"/>
              <a:gd name="T35" fmla="*/ 892134867 h 463"/>
              <a:gd name="T36" fmla="*/ 40322502 w 238"/>
              <a:gd name="T37" fmla="*/ 841731790 h 463"/>
              <a:gd name="T38" fmla="*/ 30241880 w 238"/>
              <a:gd name="T39" fmla="*/ 761086668 h 463"/>
              <a:gd name="T40" fmla="*/ 80645004 w 238"/>
              <a:gd name="T41" fmla="*/ 640119282 h 463"/>
              <a:gd name="T42" fmla="*/ 50403124 w 238"/>
              <a:gd name="T43" fmla="*/ 594756512 h 463"/>
              <a:gd name="T44" fmla="*/ 65524071 w 238"/>
              <a:gd name="T45" fmla="*/ 534272819 h 463"/>
              <a:gd name="T46" fmla="*/ 85685315 w 238"/>
              <a:gd name="T47" fmla="*/ 443547280 h 463"/>
              <a:gd name="T48" fmla="*/ 45362813 w 238"/>
              <a:gd name="T49" fmla="*/ 337700718 h 4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8"/>
              <a:gd name="T76" fmla="*/ 0 h 463"/>
              <a:gd name="T77" fmla="*/ 238 w 238"/>
              <a:gd name="T78" fmla="*/ 463 h 46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8" h="463">
                <a:moveTo>
                  <a:pt x="18" y="134"/>
                </a:moveTo>
                <a:lnTo>
                  <a:pt x="66" y="16"/>
                </a:lnTo>
                <a:cubicBezTo>
                  <a:pt x="80" y="0"/>
                  <a:pt x="86" y="35"/>
                  <a:pt x="100" y="40"/>
                </a:cubicBezTo>
                <a:cubicBezTo>
                  <a:pt x="114" y="45"/>
                  <a:pt x="137" y="40"/>
                  <a:pt x="148" y="46"/>
                </a:cubicBezTo>
                <a:cubicBezTo>
                  <a:pt x="159" y="52"/>
                  <a:pt x="160" y="65"/>
                  <a:pt x="168" y="74"/>
                </a:cubicBezTo>
                <a:cubicBezTo>
                  <a:pt x="176" y="83"/>
                  <a:pt x="194" y="93"/>
                  <a:pt x="198" y="102"/>
                </a:cubicBezTo>
                <a:cubicBezTo>
                  <a:pt x="202" y="111"/>
                  <a:pt x="193" y="118"/>
                  <a:pt x="192" y="128"/>
                </a:cubicBezTo>
                <a:cubicBezTo>
                  <a:pt x="191" y="138"/>
                  <a:pt x="193" y="150"/>
                  <a:pt x="192" y="162"/>
                </a:cubicBezTo>
                <a:cubicBezTo>
                  <a:pt x="191" y="174"/>
                  <a:pt x="181" y="177"/>
                  <a:pt x="188" y="200"/>
                </a:cubicBezTo>
                <a:cubicBezTo>
                  <a:pt x="195" y="223"/>
                  <a:pt x="230" y="277"/>
                  <a:pt x="234" y="298"/>
                </a:cubicBezTo>
                <a:cubicBezTo>
                  <a:pt x="238" y="319"/>
                  <a:pt x="218" y="313"/>
                  <a:pt x="212" y="324"/>
                </a:cubicBezTo>
                <a:cubicBezTo>
                  <a:pt x="206" y="335"/>
                  <a:pt x="209" y="356"/>
                  <a:pt x="200" y="362"/>
                </a:cubicBezTo>
                <a:cubicBezTo>
                  <a:pt x="191" y="368"/>
                  <a:pt x="167" y="356"/>
                  <a:pt x="154" y="360"/>
                </a:cubicBezTo>
                <a:cubicBezTo>
                  <a:pt x="141" y="364"/>
                  <a:pt x="130" y="368"/>
                  <a:pt x="120" y="384"/>
                </a:cubicBezTo>
                <a:cubicBezTo>
                  <a:pt x="110" y="400"/>
                  <a:pt x="107" y="445"/>
                  <a:pt x="96" y="454"/>
                </a:cubicBezTo>
                <a:cubicBezTo>
                  <a:pt x="85" y="463"/>
                  <a:pt x="67" y="450"/>
                  <a:pt x="52" y="436"/>
                </a:cubicBezTo>
                <a:cubicBezTo>
                  <a:pt x="37" y="422"/>
                  <a:pt x="12" y="386"/>
                  <a:pt x="6" y="372"/>
                </a:cubicBezTo>
                <a:cubicBezTo>
                  <a:pt x="0" y="358"/>
                  <a:pt x="16" y="360"/>
                  <a:pt x="18" y="354"/>
                </a:cubicBezTo>
                <a:cubicBezTo>
                  <a:pt x="20" y="348"/>
                  <a:pt x="17" y="343"/>
                  <a:pt x="16" y="334"/>
                </a:cubicBezTo>
                <a:cubicBezTo>
                  <a:pt x="15" y="325"/>
                  <a:pt x="9" y="315"/>
                  <a:pt x="12" y="302"/>
                </a:cubicBezTo>
                <a:cubicBezTo>
                  <a:pt x="15" y="289"/>
                  <a:pt x="31" y="265"/>
                  <a:pt x="32" y="254"/>
                </a:cubicBezTo>
                <a:cubicBezTo>
                  <a:pt x="33" y="243"/>
                  <a:pt x="21" y="243"/>
                  <a:pt x="20" y="236"/>
                </a:cubicBezTo>
                <a:cubicBezTo>
                  <a:pt x="19" y="229"/>
                  <a:pt x="24" y="222"/>
                  <a:pt x="26" y="212"/>
                </a:cubicBezTo>
                <a:cubicBezTo>
                  <a:pt x="28" y="202"/>
                  <a:pt x="35" y="189"/>
                  <a:pt x="34" y="176"/>
                </a:cubicBezTo>
                <a:cubicBezTo>
                  <a:pt x="33" y="163"/>
                  <a:pt x="21" y="143"/>
                  <a:pt x="18" y="134"/>
                </a:cubicBezTo>
                <a:close/>
              </a:path>
            </a:pathLst>
          </a:custGeom>
          <a:pattFill prst="pct90">
            <a:fgClr>
              <a:srgbClr val="FF0000">
                <a:alpha val="30196"/>
              </a:srgbClr>
            </a:fgClr>
            <a:bgClr>
              <a:srgbClr val="FF0000">
                <a:alpha val="30196"/>
              </a:srgbClr>
            </a:bgClr>
          </a:patt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3344" name="Picture 272"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46132" y="4798219"/>
            <a:ext cx="119063" cy="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6" name="AutoShape 274"/>
          <p:cNvSpPr>
            <a:spLocks noChangeArrowheads="1"/>
          </p:cNvSpPr>
          <p:nvPr/>
        </p:nvSpPr>
        <p:spPr bwMode="auto">
          <a:xfrm>
            <a:off x="6504385" y="525422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348" name="AutoShape 276"/>
          <p:cNvSpPr>
            <a:spLocks noChangeArrowheads="1"/>
          </p:cNvSpPr>
          <p:nvPr/>
        </p:nvSpPr>
        <p:spPr bwMode="auto">
          <a:xfrm>
            <a:off x="6727031" y="4833938"/>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350" name="AutoShape 278"/>
          <p:cNvSpPr>
            <a:spLocks noChangeArrowheads="1"/>
          </p:cNvSpPr>
          <p:nvPr/>
        </p:nvSpPr>
        <p:spPr bwMode="auto">
          <a:xfrm>
            <a:off x="6347222" y="463153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3351" name="Picture 279"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2687" y="4708922"/>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301"/>
          <p:cNvGrpSpPr>
            <a:grpSpLocks/>
          </p:cNvGrpSpPr>
          <p:nvPr/>
        </p:nvGrpSpPr>
        <p:grpSpPr bwMode="auto">
          <a:xfrm>
            <a:off x="6378178" y="4660108"/>
            <a:ext cx="155972" cy="164306"/>
            <a:chOff x="3117" y="3194"/>
            <a:chExt cx="131" cy="138"/>
          </a:xfrm>
        </p:grpSpPr>
        <p:sp>
          <p:nvSpPr>
            <p:cNvPr id="4238" name="Freeform 282"/>
            <p:cNvSpPr>
              <a:spLocks/>
            </p:cNvSpPr>
            <p:nvPr/>
          </p:nvSpPr>
          <p:spPr bwMode="auto">
            <a:xfrm>
              <a:off x="3117" y="3194"/>
              <a:ext cx="122" cy="126"/>
            </a:xfrm>
            <a:custGeom>
              <a:avLst/>
              <a:gdLst>
                <a:gd name="T0" fmla="*/ 122 w 122"/>
                <a:gd name="T1" fmla="*/ 0 h 126"/>
                <a:gd name="T2" fmla="*/ 59 w 122"/>
                <a:gd name="T3" fmla="*/ 55 h 126"/>
                <a:gd name="T4" fmla="*/ 0 w 122"/>
                <a:gd name="T5" fmla="*/ 126 h 126"/>
                <a:gd name="T6" fmla="*/ 0 60000 65536"/>
                <a:gd name="T7" fmla="*/ 0 60000 65536"/>
                <a:gd name="T8" fmla="*/ 0 60000 65536"/>
                <a:gd name="T9" fmla="*/ 0 w 122"/>
                <a:gd name="T10" fmla="*/ 0 h 126"/>
                <a:gd name="T11" fmla="*/ 122 w 122"/>
                <a:gd name="T12" fmla="*/ 126 h 126"/>
              </a:gdLst>
              <a:ahLst/>
              <a:cxnLst>
                <a:cxn ang="T6">
                  <a:pos x="T0" y="T1"/>
                </a:cxn>
                <a:cxn ang="T7">
                  <a:pos x="T2" y="T3"/>
                </a:cxn>
                <a:cxn ang="T8">
                  <a:pos x="T4" y="T5"/>
                </a:cxn>
              </a:cxnLst>
              <a:rect l="T9" t="T10" r="T11" b="T12"/>
              <a:pathLst>
                <a:path w="122" h="126">
                  <a:moveTo>
                    <a:pt x="122" y="0"/>
                  </a:moveTo>
                  <a:lnTo>
                    <a:pt x="59" y="55"/>
                  </a:lnTo>
                  <a:lnTo>
                    <a:pt x="0" y="126"/>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39" name="Freeform 291"/>
            <p:cNvSpPr>
              <a:spLocks/>
            </p:cNvSpPr>
            <p:nvPr/>
          </p:nvSpPr>
          <p:spPr bwMode="auto">
            <a:xfrm>
              <a:off x="3177" y="3246"/>
              <a:ext cx="15" cy="15"/>
            </a:xfrm>
            <a:custGeom>
              <a:avLst/>
              <a:gdLst>
                <a:gd name="T0" fmla="*/ 0 w 15"/>
                <a:gd name="T1" fmla="*/ 0 h 15"/>
                <a:gd name="T2" fmla="*/ 15 w 15"/>
                <a:gd name="T3" fmla="*/ 15 h 15"/>
                <a:gd name="T4" fmla="*/ 0 60000 65536"/>
                <a:gd name="T5" fmla="*/ 0 60000 65536"/>
                <a:gd name="T6" fmla="*/ 0 w 15"/>
                <a:gd name="T7" fmla="*/ 0 h 15"/>
                <a:gd name="T8" fmla="*/ 15 w 15"/>
                <a:gd name="T9" fmla="*/ 15 h 15"/>
              </a:gdLst>
              <a:ahLst/>
              <a:cxnLst>
                <a:cxn ang="T4">
                  <a:pos x="T0" y="T1"/>
                </a:cxn>
                <a:cxn ang="T5">
                  <a:pos x="T2" y="T3"/>
                </a:cxn>
              </a:cxnLst>
              <a:rect l="T6" t="T7" r="T8" b="T9"/>
              <a:pathLst>
                <a:path w="15" h="15">
                  <a:moveTo>
                    <a:pt x="0" y="0"/>
                  </a:moveTo>
                  <a:lnTo>
                    <a:pt x="15" y="1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40" name="Line 292"/>
            <p:cNvSpPr>
              <a:spLocks noChangeShapeType="1"/>
            </p:cNvSpPr>
            <p:nvPr/>
          </p:nvSpPr>
          <p:spPr bwMode="auto">
            <a:xfrm>
              <a:off x="3165" y="3262"/>
              <a:ext cx="19"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41" name="Line 293"/>
            <p:cNvSpPr>
              <a:spLocks noChangeShapeType="1"/>
            </p:cNvSpPr>
            <p:nvPr/>
          </p:nvSpPr>
          <p:spPr bwMode="auto">
            <a:xfrm>
              <a:off x="3152" y="3277"/>
              <a:ext cx="19"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42" name="Line 294"/>
            <p:cNvSpPr>
              <a:spLocks noChangeShapeType="1"/>
            </p:cNvSpPr>
            <p:nvPr/>
          </p:nvSpPr>
          <p:spPr bwMode="auto">
            <a:xfrm>
              <a:off x="3140" y="3289"/>
              <a:ext cx="19"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4243" name="Freeform 295"/>
            <p:cNvSpPr>
              <a:spLocks/>
            </p:cNvSpPr>
            <p:nvPr/>
          </p:nvSpPr>
          <p:spPr bwMode="auto">
            <a:xfrm>
              <a:off x="3129" y="3301"/>
              <a:ext cx="20" cy="16"/>
            </a:xfrm>
            <a:custGeom>
              <a:avLst/>
              <a:gdLst>
                <a:gd name="T0" fmla="*/ 0 w 20"/>
                <a:gd name="T1" fmla="*/ 0 h 16"/>
                <a:gd name="T2" fmla="*/ 20 w 20"/>
                <a:gd name="T3" fmla="*/ 16 h 16"/>
                <a:gd name="T4" fmla="*/ 0 60000 65536"/>
                <a:gd name="T5" fmla="*/ 0 60000 65536"/>
                <a:gd name="T6" fmla="*/ 0 w 20"/>
                <a:gd name="T7" fmla="*/ 0 h 16"/>
                <a:gd name="T8" fmla="*/ 20 w 20"/>
                <a:gd name="T9" fmla="*/ 16 h 16"/>
              </a:gdLst>
              <a:ahLst/>
              <a:cxnLst>
                <a:cxn ang="T4">
                  <a:pos x="T0" y="T1"/>
                </a:cxn>
                <a:cxn ang="T5">
                  <a:pos x="T2" y="T3"/>
                </a:cxn>
              </a:cxnLst>
              <a:rect l="T6" t="T7" r="T8" b="T9"/>
              <a:pathLst>
                <a:path w="20" h="16">
                  <a:moveTo>
                    <a:pt x="0" y="0"/>
                  </a:moveTo>
                  <a:lnTo>
                    <a:pt x="20"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44" name="Freeform 296"/>
            <p:cNvSpPr>
              <a:spLocks/>
            </p:cNvSpPr>
            <p:nvPr/>
          </p:nvSpPr>
          <p:spPr bwMode="auto">
            <a:xfrm>
              <a:off x="3118" y="3316"/>
              <a:ext cx="20" cy="16"/>
            </a:xfrm>
            <a:custGeom>
              <a:avLst/>
              <a:gdLst>
                <a:gd name="T0" fmla="*/ 0 w 20"/>
                <a:gd name="T1" fmla="*/ 0 h 16"/>
                <a:gd name="T2" fmla="*/ 20 w 20"/>
                <a:gd name="T3" fmla="*/ 16 h 16"/>
                <a:gd name="T4" fmla="*/ 0 60000 65536"/>
                <a:gd name="T5" fmla="*/ 0 60000 65536"/>
                <a:gd name="T6" fmla="*/ 0 w 20"/>
                <a:gd name="T7" fmla="*/ 0 h 16"/>
                <a:gd name="T8" fmla="*/ 20 w 20"/>
                <a:gd name="T9" fmla="*/ 16 h 16"/>
              </a:gdLst>
              <a:ahLst/>
              <a:cxnLst>
                <a:cxn ang="T4">
                  <a:pos x="T0" y="T1"/>
                </a:cxn>
                <a:cxn ang="T5">
                  <a:pos x="T2" y="T3"/>
                </a:cxn>
              </a:cxnLst>
              <a:rect l="T6" t="T7" r="T8" b="T9"/>
              <a:pathLst>
                <a:path w="20" h="16">
                  <a:moveTo>
                    <a:pt x="0" y="0"/>
                  </a:moveTo>
                  <a:lnTo>
                    <a:pt x="20"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45" name="Freeform 297"/>
            <p:cNvSpPr>
              <a:spLocks/>
            </p:cNvSpPr>
            <p:nvPr/>
          </p:nvSpPr>
          <p:spPr bwMode="auto">
            <a:xfrm>
              <a:off x="3191" y="3231"/>
              <a:ext cx="17" cy="16"/>
            </a:xfrm>
            <a:custGeom>
              <a:avLst/>
              <a:gdLst>
                <a:gd name="T0" fmla="*/ 0 w 17"/>
                <a:gd name="T1" fmla="*/ 0 h 16"/>
                <a:gd name="T2" fmla="*/ 17 w 17"/>
                <a:gd name="T3" fmla="*/ 16 h 16"/>
                <a:gd name="T4" fmla="*/ 0 60000 65536"/>
                <a:gd name="T5" fmla="*/ 0 60000 65536"/>
                <a:gd name="T6" fmla="*/ 0 w 17"/>
                <a:gd name="T7" fmla="*/ 0 h 16"/>
                <a:gd name="T8" fmla="*/ 17 w 17"/>
                <a:gd name="T9" fmla="*/ 16 h 16"/>
              </a:gdLst>
              <a:ahLst/>
              <a:cxnLst>
                <a:cxn ang="T4">
                  <a:pos x="T0" y="T1"/>
                </a:cxn>
                <a:cxn ang="T5">
                  <a:pos x="T2" y="T3"/>
                </a:cxn>
              </a:cxnLst>
              <a:rect l="T6" t="T7" r="T8" b="T9"/>
              <a:pathLst>
                <a:path w="17" h="16">
                  <a:moveTo>
                    <a:pt x="0" y="0"/>
                  </a:moveTo>
                  <a:lnTo>
                    <a:pt x="17"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46" name="Freeform 298"/>
            <p:cNvSpPr>
              <a:spLocks/>
            </p:cNvSpPr>
            <p:nvPr/>
          </p:nvSpPr>
          <p:spPr bwMode="auto">
            <a:xfrm>
              <a:off x="3206" y="3224"/>
              <a:ext cx="15" cy="16"/>
            </a:xfrm>
            <a:custGeom>
              <a:avLst/>
              <a:gdLst>
                <a:gd name="T0" fmla="*/ 0 w 15"/>
                <a:gd name="T1" fmla="*/ 0 h 16"/>
                <a:gd name="T2" fmla="*/ 15 w 15"/>
                <a:gd name="T3" fmla="*/ 16 h 16"/>
                <a:gd name="T4" fmla="*/ 0 60000 65536"/>
                <a:gd name="T5" fmla="*/ 0 60000 65536"/>
                <a:gd name="T6" fmla="*/ 0 w 15"/>
                <a:gd name="T7" fmla="*/ 0 h 16"/>
                <a:gd name="T8" fmla="*/ 15 w 15"/>
                <a:gd name="T9" fmla="*/ 16 h 16"/>
              </a:gdLst>
              <a:ahLst/>
              <a:cxnLst>
                <a:cxn ang="T4">
                  <a:pos x="T0" y="T1"/>
                </a:cxn>
                <a:cxn ang="T5">
                  <a:pos x="T2" y="T3"/>
                </a:cxn>
              </a:cxnLst>
              <a:rect l="T6" t="T7" r="T8" b="T9"/>
              <a:pathLst>
                <a:path w="15" h="16">
                  <a:moveTo>
                    <a:pt x="0" y="0"/>
                  </a:moveTo>
                  <a:lnTo>
                    <a:pt x="15"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47" name="Freeform 299"/>
            <p:cNvSpPr>
              <a:spLocks/>
            </p:cNvSpPr>
            <p:nvPr/>
          </p:nvSpPr>
          <p:spPr bwMode="auto">
            <a:xfrm>
              <a:off x="3217" y="3209"/>
              <a:ext cx="15" cy="19"/>
            </a:xfrm>
            <a:custGeom>
              <a:avLst/>
              <a:gdLst>
                <a:gd name="T0" fmla="*/ 0 w 15"/>
                <a:gd name="T1" fmla="*/ 0 h 19"/>
                <a:gd name="T2" fmla="*/ 15 w 15"/>
                <a:gd name="T3" fmla="*/ 19 h 19"/>
                <a:gd name="T4" fmla="*/ 0 60000 65536"/>
                <a:gd name="T5" fmla="*/ 0 60000 65536"/>
                <a:gd name="T6" fmla="*/ 0 w 15"/>
                <a:gd name="T7" fmla="*/ 0 h 19"/>
                <a:gd name="T8" fmla="*/ 15 w 15"/>
                <a:gd name="T9" fmla="*/ 19 h 19"/>
              </a:gdLst>
              <a:ahLst/>
              <a:cxnLst>
                <a:cxn ang="T4">
                  <a:pos x="T0" y="T1"/>
                </a:cxn>
                <a:cxn ang="T5">
                  <a:pos x="T2" y="T3"/>
                </a:cxn>
              </a:cxnLst>
              <a:rect l="T6" t="T7" r="T8" b="T9"/>
              <a:pathLst>
                <a:path w="15" h="19">
                  <a:moveTo>
                    <a:pt x="0" y="0"/>
                  </a:moveTo>
                  <a:lnTo>
                    <a:pt x="15" y="19"/>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4248" name="Freeform 300"/>
            <p:cNvSpPr>
              <a:spLocks/>
            </p:cNvSpPr>
            <p:nvPr/>
          </p:nvSpPr>
          <p:spPr bwMode="auto">
            <a:xfrm>
              <a:off x="3230" y="3196"/>
              <a:ext cx="18" cy="17"/>
            </a:xfrm>
            <a:custGeom>
              <a:avLst/>
              <a:gdLst>
                <a:gd name="T0" fmla="*/ 0 w 18"/>
                <a:gd name="T1" fmla="*/ 0 h 17"/>
                <a:gd name="T2" fmla="*/ 18 w 18"/>
                <a:gd name="T3" fmla="*/ 17 h 17"/>
                <a:gd name="T4" fmla="*/ 0 60000 65536"/>
                <a:gd name="T5" fmla="*/ 0 60000 65536"/>
                <a:gd name="T6" fmla="*/ 0 w 18"/>
                <a:gd name="T7" fmla="*/ 0 h 17"/>
                <a:gd name="T8" fmla="*/ 18 w 18"/>
                <a:gd name="T9" fmla="*/ 17 h 17"/>
              </a:gdLst>
              <a:ahLst/>
              <a:cxnLst>
                <a:cxn ang="T4">
                  <a:pos x="T0" y="T1"/>
                </a:cxn>
                <a:cxn ang="T5">
                  <a:pos x="T2" y="T3"/>
                </a:cxn>
              </a:cxnLst>
              <a:rect l="T6" t="T7" r="T8" b="T9"/>
              <a:pathLst>
                <a:path w="18" h="17">
                  <a:moveTo>
                    <a:pt x="0" y="0"/>
                  </a:moveTo>
                  <a:lnTo>
                    <a:pt x="18" y="17"/>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grpSp>
      <p:sp>
        <p:nvSpPr>
          <p:cNvPr id="3375" name="AutoShape 303"/>
          <p:cNvSpPr>
            <a:spLocks noChangeArrowheads="1"/>
          </p:cNvSpPr>
          <p:nvPr/>
        </p:nvSpPr>
        <p:spPr bwMode="auto">
          <a:xfrm>
            <a:off x="6191251" y="5825728"/>
            <a:ext cx="597694" cy="155972"/>
          </a:xfrm>
          <a:prstGeom prst="roundRect">
            <a:avLst>
              <a:gd name="adj" fmla="val 16667"/>
            </a:avLst>
          </a:prstGeom>
          <a:solidFill>
            <a:schemeClr val="bg1"/>
          </a:solidFill>
          <a:ln w="12700">
            <a:solidFill>
              <a:schemeClr val="accent2"/>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Alexander</a:t>
            </a:r>
          </a:p>
        </p:txBody>
      </p:sp>
      <p:sp>
        <p:nvSpPr>
          <p:cNvPr id="3376" name="AutoShape 304"/>
          <p:cNvSpPr>
            <a:spLocks noChangeArrowheads="1"/>
          </p:cNvSpPr>
          <p:nvPr/>
        </p:nvSpPr>
        <p:spPr bwMode="auto">
          <a:xfrm>
            <a:off x="6528200" y="4920853"/>
            <a:ext cx="573881" cy="155972"/>
          </a:xfrm>
          <a:prstGeom prst="roundRect">
            <a:avLst>
              <a:gd name="adj" fmla="val 16667"/>
            </a:avLst>
          </a:prstGeom>
          <a:solidFill>
            <a:schemeClr val="bg1"/>
          </a:solidFill>
          <a:ln w="12700">
            <a:solidFill>
              <a:srgbClr val="000080"/>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Alexander</a:t>
            </a:r>
          </a:p>
        </p:txBody>
      </p:sp>
      <p:grpSp>
        <p:nvGrpSpPr>
          <p:cNvPr id="7" name="Group 359"/>
          <p:cNvGrpSpPr>
            <a:grpSpLocks/>
          </p:cNvGrpSpPr>
          <p:nvPr/>
        </p:nvGrpSpPr>
        <p:grpSpPr bwMode="auto">
          <a:xfrm>
            <a:off x="5388770" y="5564984"/>
            <a:ext cx="186929" cy="89297"/>
            <a:chOff x="1602" y="1680"/>
            <a:chExt cx="157" cy="75"/>
          </a:xfrm>
        </p:grpSpPr>
        <p:pic>
          <p:nvPicPr>
            <p:cNvPr id="4236" name="Picture 360" descr="union-jac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02" y="1682"/>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37" name="Rectangle 361"/>
            <p:cNvSpPr>
              <a:spLocks noChangeArrowheads="1"/>
            </p:cNvSpPr>
            <p:nvPr/>
          </p:nvSpPr>
          <p:spPr bwMode="auto">
            <a:xfrm>
              <a:off x="1703" y="168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1</a:t>
              </a:r>
            </a:p>
          </p:txBody>
        </p:sp>
      </p:grpSp>
      <p:grpSp>
        <p:nvGrpSpPr>
          <p:cNvPr id="8" name="Group 362"/>
          <p:cNvGrpSpPr>
            <a:grpSpLocks/>
          </p:cNvGrpSpPr>
          <p:nvPr/>
        </p:nvGrpSpPr>
        <p:grpSpPr bwMode="auto">
          <a:xfrm>
            <a:off x="6475811" y="5536409"/>
            <a:ext cx="186928" cy="89297"/>
            <a:chOff x="1602" y="1680"/>
            <a:chExt cx="157" cy="75"/>
          </a:xfrm>
        </p:grpSpPr>
        <p:pic>
          <p:nvPicPr>
            <p:cNvPr id="4234" name="Picture 363" descr="union-jac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02" y="1682"/>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35" name="Rectangle 364"/>
            <p:cNvSpPr>
              <a:spLocks noChangeArrowheads="1"/>
            </p:cNvSpPr>
            <p:nvPr/>
          </p:nvSpPr>
          <p:spPr bwMode="auto">
            <a:xfrm>
              <a:off x="1703" y="168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8</a:t>
              </a:r>
            </a:p>
          </p:txBody>
        </p:sp>
      </p:grpSp>
      <p:grpSp>
        <p:nvGrpSpPr>
          <p:cNvPr id="9" name="Group 369"/>
          <p:cNvGrpSpPr>
            <a:grpSpLocks/>
          </p:cNvGrpSpPr>
          <p:nvPr/>
        </p:nvGrpSpPr>
        <p:grpSpPr bwMode="auto">
          <a:xfrm>
            <a:off x="5657851" y="6869906"/>
            <a:ext cx="186929" cy="89297"/>
            <a:chOff x="1602" y="1680"/>
            <a:chExt cx="157" cy="75"/>
          </a:xfrm>
        </p:grpSpPr>
        <p:pic>
          <p:nvPicPr>
            <p:cNvPr id="4232" name="Picture 370" descr="union-jack"/>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02" y="1682"/>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33" name="Rectangle 371"/>
            <p:cNvSpPr>
              <a:spLocks noChangeArrowheads="1"/>
            </p:cNvSpPr>
            <p:nvPr/>
          </p:nvSpPr>
          <p:spPr bwMode="auto">
            <a:xfrm>
              <a:off x="1703" y="168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8</a:t>
              </a:r>
            </a:p>
          </p:txBody>
        </p:sp>
      </p:grpSp>
      <p:sp>
        <p:nvSpPr>
          <p:cNvPr id="3301" name="Freeform 229"/>
          <p:cNvSpPr>
            <a:spLocks/>
          </p:cNvSpPr>
          <p:nvPr/>
        </p:nvSpPr>
        <p:spPr bwMode="auto">
          <a:xfrm>
            <a:off x="5348290" y="5581651"/>
            <a:ext cx="269081" cy="233363"/>
          </a:xfrm>
          <a:custGeom>
            <a:avLst/>
            <a:gdLst>
              <a:gd name="T0" fmla="*/ 569555357 w 226"/>
              <a:gd name="T1" fmla="*/ 493950670 h 196"/>
              <a:gd name="T2" fmla="*/ 196572184 w 226"/>
              <a:gd name="T3" fmla="*/ 478829737 h 196"/>
              <a:gd name="T4" fmla="*/ 93246575 w 226"/>
              <a:gd name="T5" fmla="*/ 400705612 h 196"/>
              <a:gd name="T6" fmla="*/ 0 w 226"/>
              <a:gd name="T7" fmla="*/ 0 h 196"/>
              <a:gd name="T8" fmla="*/ 0 60000 65536"/>
              <a:gd name="T9" fmla="*/ 0 60000 65536"/>
              <a:gd name="T10" fmla="*/ 0 60000 65536"/>
              <a:gd name="T11" fmla="*/ 0 60000 65536"/>
              <a:gd name="T12" fmla="*/ 0 w 226"/>
              <a:gd name="T13" fmla="*/ 0 h 196"/>
              <a:gd name="T14" fmla="*/ 226 w 226"/>
              <a:gd name="T15" fmla="*/ 196 h 196"/>
            </a:gdLst>
            <a:ahLst/>
            <a:cxnLst>
              <a:cxn ang="T8">
                <a:pos x="T0" y="T1"/>
              </a:cxn>
              <a:cxn ang="T9">
                <a:pos x="T2" y="T3"/>
              </a:cxn>
              <a:cxn ang="T10">
                <a:pos x="T4" y="T5"/>
              </a:cxn>
              <a:cxn ang="T11">
                <a:pos x="T6" y="T7"/>
              </a:cxn>
            </a:cxnLst>
            <a:rect l="T12" t="T13" r="T14" b="T15"/>
            <a:pathLst>
              <a:path w="226" h="196">
                <a:moveTo>
                  <a:pt x="226" y="196"/>
                </a:moveTo>
                <a:cubicBezTo>
                  <a:pt x="201" y="195"/>
                  <a:pt x="109" y="196"/>
                  <a:pt x="78" y="190"/>
                </a:cubicBezTo>
                <a:cubicBezTo>
                  <a:pt x="47" y="184"/>
                  <a:pt x="50" y="191"/>
                  <a:pt x="37" y="159"/>
                </a:cubicBezTo>
                <a:cubicBezTo>
                  <a:pt x="24" y="127"/>
                  <a:pt x="8" y="33"/>
                  <a:pt x="0" y="0"/>
                </a:cubicBezTo>
              </a:path>
            </a:pathLst>
          </a:custGeom>
          <a:noFill/>
          <a:ln w="38100" cmpd="tri">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grpSp>
        <p:nvGrpSpPr>
          <p:cNvPr id="10" name="Group 234"/>
          <p:cNvGrpSpPr>
            <a:grpSpLocks/>
          </p:cNvGrpSpPr>
          <p:nvPr/>
        </p:nvGrpSpPr>
        <p:grpSpPr bwMode="auto">
          <a:xfrm>
            <a:off x="5593558" y="5538789"/>
            <a:ext cx="213122" cy="189310"/>
            <a:chOff x="2001" y="3976"/>
            <a:chExt cx="179" cy="159"/>
          </a:xfrm>
        </p:grpSpPr>
        <p:sp>
          <p:nvSpPr>
            <p:cNvPr id="4230" name="Oval 232"/>
            <p:cNvSpPr>
              <a:spLocks noChangeArrowheads="1"/>
            </p:cNvSpPr>
            <p:nvPr/>
          </p:nvSpPr>
          <p:spPr bwMode="auto">
            <a:xfrm>
              <a:off x="2001" y="3976"/>
              <a:ext cx="179" cy="15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PT" sz="1350" b="0">
                <a:solidFill>
                  <a:srgbClr val="000000"/>
                </a:solidFill>
                <a:latin typeface="Arial" charset="0"/>
              </a:endParaRPr>
            </a:p>
          </p:txBody>
        </p:sp>
        <p:sp>
          <p:nvSpPr>
            <p:cNvPr id="4231" name="Line 233"/>
            <p:cNvSpPr>
              <a:spLocks noChangeShapeType="1"/>
            </p:cNvSpPr>
            <p:nvPr/>
          </p:nvSpPr>
          <p:spPr bwMode="auto">
            <a:xfrm flipH="1">
              <a:off x="2026" y="4003"/>
              <a:ext cx="127" cy="1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11" name="Group 235"/>
          <p:cNvGrpSpPr>
            <a:grpSpLocks/>
          </p:cNvGrpSpPr>
          <p:nvPr/>
        </p:nvGrpSpPr>
        <p:grpSpPr bwMode="auto">
          <a:xfrm>
            <a:off x="5607845" y="5701905"/>
            <a:ext cx="213122" cy="189309"/>
            <a:chOff x="2001" y="3976"/>
            <a:chExt cx="179" cy="159"/>
          </a:xfrm>
        </p:grpSpPr>
        <p:sp>
          <p:nvSpPr>
            <p:cNvPr id="4228" name="Oval 236"/>
            <p:cNvSpPr>
              <a:spLocks noChangeArrowheads="1"/>
            </p:cNvSpPr>
            <p:nvPr/>
          </p:nvSpPr>
          <p:spPr bwMode="auto">
            <a:xfrm>
              <a:off x="2001" y="3976"/>
              <a:ext cx="179" cy="15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PT" sz="1350" b="0">
                <a:solidFill>
                  <a:srgbClr val="000000"/>
                </a:solidFill>
                <a:latin typeface="Arial" charset="0"/>
              </a:endParaRPr>
            </a:p>
          </p:txBody>
        </p:sp>
        <p:sp>
          <p:nvSpPr>
            <p:cNvPr id="4229" name="Line 237"/>
            <p:cNvSpPr>
              <a:spLocks noChangeShapeType="1"/>
            </p:cNvSpPr>
            <p:nvPr/>
          </p:nvSpPr>
          <p:spPr bwMode="auto">
            <a:xfrm flipH="1">
              <a:off x="2026" y="4003"/>
              <a:ext cx="127" cy="1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3311" name="AutoShape 239"/>
          <p:cNvSpPr>
            <a:spLocks noChangeArrowheads="1"/>
          </p:cNvSpPr>
          <p:nvPr/>
        </p:nvSpPr>
        <p:spPr bwMode="auto">
          <a:xfrm>
            <a:off x="6028136" y="5694762"/>
            <a:ext cx="279797" cy="101203"/>
          </a:xfrm>
          <a:prstGeom prst="roundRect">
            <a:avLst>
              <a:gd name="adj" fmla="val 16667"/>
            </a:avLst>
          </a:prstGeom>
          <a:solidFill>
            <a:srgbClr val="000080"/>
          </a:solidFill>
          <a:ln w="9525">
            <a:solidFill>
              <a:srgbClr val="FF0000"/>
            </a:solidFill>
            <a:round/>
            <a:headEnd/>
            <a:tailEnd/>
          </a:ln>
        </p:spPr>
        <p:txBody>
          <a:bodyPr wrap="none" anchor="ctr"/>
          <a:lstStyle/>
          <a:p>
            <a:pPr algn="ctr"/>
            <a:r>
              <a:rPr lang="en-US" sz="600">
                <a:solidFill>
                  <a:srgbClr val="FFFFFF"/>
                </a:solidFill>
                <a:latin typeface="Arial" charset="0"/>
              </a:rPr>
              <a:t>Patton</a:t>
            </a:r>
          </a:p>
        </p:txBody>
      </p:sp>
      <p:grpSp>
        <p:nvGrpSpPr>
          <p:cNvPr id="12" name="Group 378"/>
          <p:cNvGrpSpPr>
            <a:grpSpLocks/>
          </p:cNvGrpSpPr>
          <p:nvPr/>
        </p:nvGrpSpPr>
        <p:grpSpPr bwMode="auto">
          <a:xfrm>
            <a:off x="6291264" y="5542362"/>
            <a:ext cx="172641" cy="101203"/>
            <a:chOff x="2684" y="3747"/>
            <a:chExt cx="145" cy="85"/>
          </a:xfrm>
        </p:grpSpPr>
        <p:pic>
          <p:nvPicPr>
            <p:cNvPr id="4226" name="Picture 376" descr="us-flag-stars-top-r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84" y="3747"/>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27" name="Rectangle 377"/>
            <p:cNvSpPr>
              <a:spLocks noChangeArrowheads="1"/>
            </p:cNvSpPr>
            <p:nvPr/>
          </p:nvSpPr>
          <p:spPr bwMode="auto">
            <a:xfrm>
              <a:off x="2773" y="3757"/>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7</a:t>
              </a:r>
            </a:p>
          </p:txBody>
        </p:sp>
      </p:grpSp>
      <p:grpSp>
        <p:nvGrpSpPr>
          <p:cNvPr id="13" name="Group 379"/>
          <p:cNvGrpSpPr>
            <a:grpSpLocks/>
          </p:cNvGrpSpPr>
          <p:nvPr/>
        </p:nvGrpSpPr>
        <p:grpSpPr bwMode="auto">
          <a:xfrm>
            <a:off x="6409136" y="4907756"/>
            <a:ext cx="172640" cy="101204"/>
            <a:chOff x="2684" y="3747"/>
            <a:chExt cx="145" cy="85"/>
          </a:xfrm>
        </p:grpSpPr>
        <p:pic>
          <p:nvPicPr>
            <p:cNvPr id="4224" name="Picture 380" descr="us-flag-stars-top-r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684" y="3747"/>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225" name="Rectangle 381"/>
            <p:cNvSpPr>
              <a:spLocks noChangeArrowheads="1"/>
            </p:cNvSpPr>
            <p:nvPr/>
          </p:nvSpPr>
          <p:spPr bwMode="auto">
            <a:xfrm>
              <a:off x="2773" y="3757"/>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5</a:t>
              </a:r>
            </a:p>
          </p:txBody>
        </p:sp>
      </p:grpSp>
      <p:sp>
        <p:nvSpPr>
          <p:cNvPr id="3454" name="AutoShape 382"/>
          <p:cNvSpPr>
            <a:spLocks noChangeArrowheads="1"/>
          </p:cNvSpPr>
          <p:nvPr/>
        </p:nvSpPr>
        <p:spPr bwMode="auto">
          <a:xfrm>
            <a:off x="6692505" y="4704161"/>
            <a:ext cx="532209" cy="123825"/>
          </a:xfrm>
          <a:prstGeom prst="roundRect">
            <a:avLst>
              <a:gd name="adj" fmla="val 16667"/>
            </a:avLst>
          </a:prstGeom>
          <a:solidFill>
            <a:schemeClr val="bg1"/>
          </a:solidFill>
          <a:ln w="9525">
            <a:solidFill>
              <a:srgbClr val="FF0000"/>
            </a:solidFill>
            <a:round/>
            <a:headEnd/>
            <a:tailEnd/>
          </a:ln>
        </p:spPr>
        <p:txBody>
          <a:bodyPr wrap="none" anchor="ctr"/>
          <a:lstStyle/>
          <a:p>
            <a:pPr algn="ctr"/>
            <a:r>
              <a:rPr lang="en-US" sz="600">
                <a:solidFill>
                  <a:srgbClr val="333399"/>
                </a:solidFill>
                <a:latin typeface="Arial" charset="0"/>
              </a:rPr>
              <a:t>Montgomery</a:t>
            </a:r>
          </a:p>
        </p:txBody>
      </p:sp>
      <p:sp>
        <p:nvSpPr>
          <p:cNvPr id="4206" name="Freeform 789"/>
          <p:cNvSpPr>
            <a:spLocks/>
          </p:cNvSpPr>
          <p:nvPr/>
        </p:nvSpPr>
        <p:spPr bwMode="auto">
          <a:xfrm>
            <a:off x="6500815" y="2293144"/>
            <a:ext cx="65485" cy="86916"/>
          </a:xfrm>
          <a:custGeom>
            <a:avLst/>
            <a:gdLst>
              <a:gd name="T0" fmla="*/ 20161366 w 55"/>
              <a:gd name="T1" fmla="*/ 27722633 h 73"/>
              <a:gd name="T2" fmla="*/ 57964728 w 55"/>
              <a:gd name="T3" fmla="*/ 7561295 h 73"/>
              <a:gd name="T4" fmla="*/ 115927869 w 55"/>
              <a:gd name="T5" fmla="*/ 68045302 h 73"/>
              <a:gd name="T6" fmla="*/ 115927869 w 55"/>
              <a:gd name="T7" fmla="*/ 110887357 h 73"/>
              <a:gd name="T8" fmla="*/ 138610192 w 55"/>
              <a:gd name="T9" fmla="*/ 151210014 h 73"/>
              <a:gd name="T10" fmla="*/ 115927869 w 55"/>
              <a:gd name="T11" fmla="*/ 178932634 h 73"/>
              <a:gd name="T12" fmla="*/ 85685804 w 55"/>
              <a:gd name="T13" fmla="*/ 163811638 h 73"/>
              <a:gd name="T14" fmla="*/ 47884036 w 55"/>
              <a:gd name="T15" fmla="*/ 178932634 h 73"/>
              <a:gd name="T16" fmla="*/ 5040342 w 55"/>
              <a:gd name="T17" fmla="*/ 128529313 h 73"/>
              <a:gd name="T18" fmla="*/ 20161366 w 55"/>
              <a:gd name="T19" fmla="*/ 95766335 h 73"/>
              <a:gd name="T20" fmla="*/ 57964728 w 55"/>
              <a:gd name="T21" fmla="*/ 75605007 h 73"/>
              <a:gd name="T22" fmla="*/ 20161366 w 55"/>
              <a:gd name="T23" fmla="*/ 2772263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8" y="11"/>
                </a:moveTo>
                <a:cubicBezTo>
                  <a:pt x="9" y="7"/>
                  <a:pt x="17" y="0"/>
                  <a:pt x="23" y="3"/>
                </a:cubicBezTo>
                <a:cubicBezTo>
                  <a:pt x="29" y="6"/>
                  <a:pt x="42" y="20"/>
                  <a:pt x="46" y="27"/>
                </a:cubicBezTo>
                <a:cubicBezTo>
                  <a:pt x="50" y="34"/>
                  <a:pt x="45" y="39"/>
                  <a:pt x="46" y="44"/>
                </a:cubicBezTo>
                <a:cubicBezTo>
                  <a:pt x="47" y="49"/>
                  <a:pt x="55" y="56"/>
                  <a:pt x="55" y="60"/>
                </a:cubicBezTo>
                <a:cubicBezTo>
                  <a:pt x="55" y="64"/>
                  <a:pt x="49" y="70"/>
                  <a:pt x="46" y="71"/>
                </a:cubicBezTo>
                <a:cubicBezTo>
                  <a:pt x="43" y="72"/>
                  <a:pt x="38" y="65"/>
                  <a:pt x="34" y="65"/>
                </a:cubicBezTo>
                <a:cubicBezTo>
                  <a:pt x="30" y="65"/>
                  <a:pt x="24" y="73"/>
                  <a:pt x="19" y="71"/>
                </a:cubicBezTo>
                <a:cubicBezTo>
                  <a:pt x="14" y="69"/>
                  <a:pt x="4" y="56"/>
                  <a:pt x="2" y="51"/>
                </a:cubicBezTo>
                <a:cubicBezTo>
                  <a:pt x="0" y="46"/>
                  <a:pt x="5" y="41"/>
                  <a:pt x="8" y="38"/>
                </a:cubicBezTo>
                <a:cubicBezTo>
                  <a:pt x="11" y="35"/>
                  <a:pt x="23" y="34"/>
                  <a:pt x="23" y="30"/>
                </a:cubicBezTo>
                <a:cubicBezTo>
                  <a:pt x="23" y="26"/>
                  <a:pt x="11" y="15"/>
                  <a:pt x="8" y="1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207" name="Freeform 792"/>
          <p:cNvSpPr>
            <a:spLocks/>
          </p:cNvSpPr>
          <p:nvPr/>
        </p:nvSpPr>
        <p:spPr bwMode="auto">
          <a:xfrm>
            <a:off x="8808246" y="3724275"/>
            <a:ext cx="527447" cy="338138"/>
          </a:xfrm>
          <a:custGeom>
            <a:avLst/>
            <a:gdLst>
              <a:gd name="T0" fmla="*/ 262096463 w 443"/>
              <a:gd name="T1" fmla="*/ 37801546 h 284"/>
              <a:gd name="T2" fmla="*/ 299899617 w 443"/>
              <a:gd name="T3" fmla="*/ 0 h 284"/>
              <a:gd name="T4" fmla="*/ 335181820 w 443"/>
              <a:gd name="T5" fmla="*/ 25201558 h 284"/>
              <a:gd name="T6" fmla="*/ 428426947 w 443"/>
              <a:gd name="T7" fmla="*/ 105846567 h 284"/>
              <a:gd name="T8" fmla="*/ 473789780 w 443"/>
              <a:gd name="T9" fmla="*/ 68043421 h 284"/>
              <a:gd name="T10" fmla="*/ 592237969 w 443"/>
              <a:gd name="T11" fmla="*/ 115927187 h 284"/>
              <a:gd name="T12" fmla="*/ 645160479 w 443"/>
              <a:gd name="T13" fmla="*/ 181451222 h 284"/>
              <a:gd name="T14" fmla="*/ 738407095 w 443"/>
              <a:gd name="T15" fmla="*/ 168851240 h 284"/>
              <a:gd name="T16" fmla="*/ 821571494 w 443"/>
              <a:gd name="T17" fmla="*/ 173891550 h 284"/>
              <a:gd name="T18" fmla="*/ 889616734 w 443"/>
              <a:gd name="T19" fmla="*/ 158769031 h 284"/>
              <a:gd name="T20" fmla="*/ 977821448 w 443"/>
              <a:gd name="T21" fmla="*/ 214212495 h 284"/>
              <a:gd name="T22" fmla="*/ 1033264909 w 443"/>
              <a:gd name="T23" fmla="*/ 241934995 h 284"/>
              <a:gd name="T24" fmla="*/ 1063506797 w 443"/>
              <a:gd name="T25" fmla="*/ 289817150 h 284"/>
              <a:gd name="T26" fmla="*/ 1113909944 w 443"/>
              <a:gd name="T27" fmla="*/ 325100909 h 284"/>
              <a:gd name="T28" fmla="*/ 1086189007 w 443"/>
              <a:gd name="T29" fmla="*/ 378023374 h 284"/>
              <a:gd name="T30" fmla="*/ 1063506797 w 443"/>
              <a:gd name="T31" fmla="*/ 415824908 h 284"/>
              <a:gd name="T32" fmla="*/ 1023184280 w 443"/>
              <a:gd name="T33" fmla="*/ 410784598 h 284"/>
              <a:gd name="T34" fmla="*/ 977821448 w 443"/>
              <a:gd name="T35" fmla="*/ 438507197 h 284"/>
              <a:gd name="T36" fmla="*/ 912297357 w 443"/>
              <a:gd name="T37" fmla="*/ 410784598 h 284"/>
              <a:gd name="T38" fmla="*/ 882055468 w 443"/>
              <a:gd name="T39" fmla="*/ 423386266 h 284"/>
              <a:gd name="T40" fmla="*/ 836692636 w 443"/>
              <a:gd name="T41" fmla="*/ 400703977 h 284"/>
              <a:gd name="T42" fmla="*/ 781248976 w 443"/>
              <a:gd name="T43" fmla="*/ 400703977 h 284"/>
              <a:gd name="T44" fmla="*/ 783769927 w 443"/>
              <a:gd name="T45" fmla="*/ 453628128 h 284"/>
              <a:gd name="T46" fmla="*/ 735886144 w 443"/>
              <a:gd name="T47" fmla="*/ 501510283 h 284"/>
              <a:gd name="T48" fmla="*/ 728326466 w 443"/>
              <a:gd name="T49" fmla="*/ 567034317 h 284"/>
              <a:gd name="T50" fmla="*/ 682963633 w 443"/>
              <a:gd name="T51" fmla="*/ 569555266 h 284"/>
              <a:gd name="T52" fmla="*/ 609878276 w 443"/>
              <a:gd name="T53" fmla="*/ 536792455 h 284"/>
              <a:gd name="T54" fmla="*/ 584676703 w 443"/>
              <a:gd name="T55" fmla="*/ 622477731 h 284"/>
              <a:gd name="T56" fmla="*/ 526713878 w 443"/>
              <a:gd name="T57" fmla="*/ 642638972 h 284"/>
              <a:gd name="T58" fmla="*/ 456149472 w 443"/>
              <a:gd name="T59" fmla="*/ 710683955 h 284"/>
              <a:gd name="T60" fmla="*/ 398184960 w 443"/>
              <a:gd name="T61" fmla="*/ 680442093 h 284"/>
              <a:gd name="T62" fmla="*/ 327620554 w 443"/>
              <a:gd name="T63" fmla="*/ 682963042 h 284"/>
              <a:gd name="T64" fmla="*/ 342741498 w 443"/>
              <a:gd name="T65" fmla="*/ 536792455 h 284"/>
              <a:gd name="T66" fmla="*/ 289818988 w 443"/>
              <a:gd name="T67" fmla="*/ 478829680 h 284"/>
              <a:gd name="T68" fmla="*/ 292338352 w 443"/>
              <a:gd name="T69" fmla="*/ 438507197 h 284"/>
              <a:gd name="T70" fmla="*/ 224294897 w 443"/>
              <a:gd name="T71" fmla="*/ 448587818 h 284"/>
              <a:gd name="T72" fmla="*/ 186491693 w 443"/>
              <a:gd name="T73" fmla="*/ 418345956 h 284"/>
              <a:gd name="T74" fmla="*/ 85685375 w 443"/>
              <a:gd name="T75" fmla="*/ 393144305 h 284"/>
              <a:gd name="T76" fmla="*/ 42843481 w 443"/>
              <a:gd name="T77" fmla="*/ 418345956 h 284"/>
              <a:gd name="T78" fmla="*/ 2520952 w 443"/>
              <a:gd name="T79" fmla="*/ 400703977 h 284"/>
              <a:gd name="T80" fmla="*/ 27722537 w 443"/>
              <a:gd name="T81" fmla="*/ 355342771 h 284"/>
              <a:gd name="T82" fmla="*/ 70564431 w 443"/>
              <a:gd name="T83" fmla="*/ 325100909 h 284"/>
              <a:gd name="T84" fmla="*/ 115927288 w 443"/>
              <a:gd name="T85" fmla="*/ 249494667 h 284"/>
              <a:gd name="T86" fmla="*/ 153730442 w 443"/>
              <a:gd name="T87" fmla="*/ 204131824 h 284"/>
              <a:gd name="T88" fmla="*/ 206652952 w 443"/>
              <a:gd name="T89" fmla="*/ 181451222 h 284"/>
              <a:gd name="T90" fmla="*/ 246975519 w 443"/>
              <a:gd name="T91" fmla="*/ 191531842 h 284"/>
              <a:gd name="T92" fmla="*/ 282257722 w 443"/>
              <a:gd name="T93" fmla="*/ 146169049 h 284"/>
              <a:gd name="T94" fmla="*/ 357862443 w 443"/>
              <a:gd name="T95" fmla="*/ 166330291 h 284"/>
              <a:gd name="T96" fmla="*/ 284778673 w 443"/>
              <a:gd name="T97" fmla="*/ 105846567 h 284"/>
              <a:gd name="T98" fmla="*/ 277217407 w 443"/>
              <a:gd name="T99" fmla="*/ 60483749 h 284"/>
              <a:gd name="T100" fmla="*/ 262096463 w 443"/>
              <a:gd name="T101" fmla="*/ 37801546 h 2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3"/>
              <a:gd name="T154" fmla="*/ 0 h 284"/>
              <a:gd name="T155" fmla="*/ 443 w 443"/>
              <a:gd name="T156" fmla="*/ 284 h 2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3" h="284">
                <a:moveTo>
                  <a:pt x="104" y="15"/>
                </a:moveTo>
                <a:lnTo>
                  <a:pt x="119" y="0"/>
                </a:lnTo>
                <a:lnTo>
                  <a:pt x="133" y="10"/>
                </a:lnTo>
                <a:cubicBezTo>
                  <a:pt x="141" y="17"/>
                  <a:pt x="161" y="39"/>
                  <a:pt x="170" y="42"/>
                </a:cubicBezTo>
                <a:cubicBezTo>
                  <a:pt x="179" y="45"/>
                  <a:pt x="177" y="26"/>
                  <a:pt x="188" y="27"/>
                </a:cubicBezTo>
                <a:cubicBezTo>
                  <a:pt x="199" y="28"/>
                  <a:pt x="224" y="38"/>
                  <a:pt x="235" y="46"/>
                </a:cubicBezTo>
                <a:cubicBezTo>
                  <a:pt x="246" y="54"/>
                  <a:pt x="246" y="68"/>
                  <a:pt x="256" y="72"/>
                </a:cubicBezTo>
                <a:cubicBezTo>
                  <a:pt x="266" y="76"/>
                  <a:pt x="281" y="68"/>
                  <a:pt x="293" y="67"/>
                </a:cubicBezTo>
                <a:cubicBezTo>
                  <a:pt x="305" y="66"/>
                  <a:pt x="316" y="70"/>
                  <a:pt x="326" y="69"/>
                </a:cubicBezTo>
                <a:cubicBezTo>
                  <a:pt x="336" y="68"/>
                  <a:pt x="343" y="60"/>
                  <a:pt x="353" y="63"/>
                </a:cubicBezTo>
                <a:cubicBezTo>
                  <a:pt x="363" y="66"/>
                  <a:pt x="379" y="80"/>
                  <a:pt x="388" y="85"/>
                </a:cubicBezTo>
                <a:cubicBezTo>
                  <a:pt x="397" y="90"/>
                  <a:pt x="404" y="91"/>
                  <a:pt x="410" y="96"/>
                </a:cubicBezTo>
                <a:cubicBezTo>
                  <a:pt x="416" y="101"/>
                  <a:pt x="417" y="110"/>
                  <a:pt x="422" y="115"/>
                </a:cubicBezTo>
                <a:cubicBezTo>
                  <a:pt x="427" y="120"/>
                  <a:pt x="441" y="123"/>
                  <a:pt x="442" y="129"/>
                </a:cubicBezTo>
                <a:cubicBezTo>
                  <a:pt x="443" y="135"/>
                  <a:pt x="434" y="144"/>
                  <a:pt x="431" y="150"/>
                </a:cubicBezTo>
                <a:cubicBezTo>
                  <a:pt x="428" y="156"/>
                  <a:pt x="426" y="163"/>
                  <a:pt x="422" y="165"/>
                </a:cubicBezTo>
                <a:cubicBezTo>
                  <a:pt x="418" y="167"/>
                  <a:pt x="412" y="162"/>
                  <a:pt x="406" y="163"/>
                </a:cubicBezTo>
                <a:cubicBezTo>
                  <a:pt x="400" y="164"/>
                  <a:pt x="395" y="174"/>
                  <a:pt x="388" y="174"/>
                </a:cubicBezTo>
                <a:cubicBezTo>
                  <a:pt x="381" y="174"/>
                  <a:pt x="368" y="164"/>
                  <a:pt x="362" y="163"/>
                </a:cubicBezTo>
                <a:cubicBezTo>
                  <a:pt x="356" y="162"/>
                  <a:pt x="355" y="169"/>
                  <a:pt x="350" y="168"/>
                </a:cubicBezTo>
                <a:cubicBezTo>
                  <a:pt x="345" y="167"/>
                  <a:pt x="339" y="160"/>
                  <a:pt x="332" y="159"/>
                </a:cubicBezTo>
                <a:cubicBezTo>
                  <a:pt x="325" y="158"/>
                  <a:pt x="313" y="156"/>
                  <a:pt x="310" y="159"/>
                </a:cubicBezTo>
                <a:cubicBezTo>
                  <a:pt x="307" y="162"/>
                  <a:pt x="314" y="173"/>
                  <a:pt x="311" y="180"/>
                </a:cubicBezTo>
                <a:cubicBezTo>
                  <a:pt x="308" y="187"/>
                  <a:pt x="296" y="192"/>
                  <a:pt x="292" y="199"/>
                </a:cubicBezTo>
                <a:cubicBezTo>
                  <a:pt x="288" y="206"/>
                  <a:pt x="292" y="221"/>
                  <a:pt x="289" y="225"/>
                </a:cubicBezTo>
                <a:cubicBezTo>
                  <a:pt x="286" y="229"/>
                  <a:pt x="279" y="228"/>
                  <a:pt x="271" y="226"/>
                </a:cubicBezTo>
                <a:cubicBezTo>
                  <a:pt x="263" y="224"/>
                  <a:pt x="248" y="210"/>
                  <a:pt x="242" y="213"/>
                </a:cubicBezTo>
                <a:cubicBezTo>
                  <a:pt x="236" y="216"/>
                  <a:pt x="237" y="240"/>
                  <a:pt x="232" y="247"/>
                </a:cubicBezTo>
                <a:cubicBezTo>
                  <a:pt x="227" y="254"/>
                  <a:pt x="218" y="249"/>
                  <a:pt x="209" y="255"/>
                </a:cubicBezTo>
                <a:cubicBezTo>
                  <a:pt x="200" y="261"/>
                  <a:pt x="189" y="280"/>
                  <a:pt x="181" y="282"/>
                </a:cubicBezTo>
                <a:cubicBezTo>
                  <a:pt x="173" y="284"/>
                  <a:pt x="166" y="272"/>
                  <a:pt x="158" y="270"/>
                </a:cubicBezTo>
                <a:cubicBezTo>
                  <a:pt x="150" y="268"/>
                  <a:pt x="134" y="280"/>
                  <a:pt x="130" y="271"/>
                </a:cubicBezTo>
                <a:cubicBezTo>
                  <a:pt x="126" y="262"/>
                  <a:pt x="138" y="226"/>
                  <a:pt x="136" y="213"/>
                </a:cubicBezTo>
                <a:cubicBezTo>
                  <a:pt x="134" y="200"/>
                  <a:pt x="118" y="196"/>
                  <a:pt x="115" y="190"/>
                </a:cubicBezTo>
                <a:cubicBezTo>
                  <a:pt x="112" y="184"/>
                  <a:pt x="120" y="176"/>
                  <a:pt x="116" y="174"/>
                </a:cubicBezTo>
                <a:cubicBezTo>
                  <a:pt x="112" y="172"/>
                  <a:pt x="96" y="179"/>
                  <a:pt x="89" y="178"/>
                </a:cubicBezTo>
                <a:cubicBezTo>
                  <a:pt x="82" y="177"/>
                  <a:pt x="83" y="170"/>
                  <a:pt x="74" y="166"/>
                </a:cubicBezTo>
                <a:cubicBezTo>
                  <a:pt x="65" y="162"/>
                  <a:pt x="43" y="156"/>
                  <a:pt x="34" y="156"/>
                </a:cubicBezTo>
                <a:cubicBezTo>
                  <a:pt x="25" y="156"/>
                  <a:pt x="22" y="166"/>
                  <a:pt x="17" y="166"/>
                </a:cubicBezTo>
                <a:cubicBezTo>
                  <a:pt x="12" y="166"/>
                  <a:pt x="2" y="163"/>
                  <a:pt x="1" y="159"/>
                </a:cubicBezTo>
                <a:cubicBezTo>
                  <a:pt x="0" y="155"/>
                  <a:pt x="7" y="146"/>
                  <a:pt x="11" y="141"/>
                </a:cubicBezTo>
                <a:cubicBezTo>
                  <a:pt x="15" y="136"/>
                  <a:pt x="22" y="136"/>
                  <a:pt x="28" y="129"/>
                </a:cubicBezTo>
                <a:lnTo>
                  <a:pt x="46" y="99"/>
                </a:lnTo>
                <a:lnTo>
                  <a:pt x="61" y="81"/>
                </a:lnTo>
                <a:lnTo>
                  <a:pt x="82" y="72"/>
                </a:lnTo>
                <a:lnTo>
                  <a:pt x="98" y="76"/>
                </a:lnTo>
                <a:lnTo>
                  <a:pt x="112" y="58"/>
                </a:lnTo>
                <a:lnTo>
                  <a:pt x="142" y="66"/>
                </a:lnTo>
                <a:lnTo>
                  <a:pt x="113" y="42"/>
                </a:lnTo>
                <a:lnTo>
                  <a:pt x="110" y="24"/>
                </a:lnTo>
                <a:lnTo>
                  <a:pt x="104" y="15"/>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3865" name="Picture 793"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1304" y="3363516"/>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66" name="Picture 794"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23660" y="140136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68" name="Picture 796"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95097" y="155376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69" name="Picture 797"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57010" y="17252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0" name="Picture 798"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33210" y="2701531"/>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1" name="Picture 799"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637985" y="29063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2" name="Picture 800"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895160" y="310634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3" name="Picture 801"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171385" y="339209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4" name="Picture 802"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490347" y="200144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5" name="Picture 803"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52260" y="21443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76" name="Picture 804" descr="uss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537972" y="23348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34" name="AutoShape 262"/>
          <p:cNvSpPr>
            <a:spLocks noChangeArrowheads="1"/>
          </p:cNvSpPr>
          <p:nvPr/>
        </p:nvSpPr>
        <p:spPr bwMode="auto">
          <a:xfrm>
            <a:off x="6321029" y="5378054"/>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3347" name="AutoShape 275"/>
          <p:cNvSpPr>
            <a:spLocks noChangeArrowheads="1"/>
          </p:cNvSpPr>
          <p:nvPr/>
        </p:nvSpPr>
        <p:spPr bwMode="auto">
          <a:xfrm>
            <a:off x="6403181" y="484822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3888" name="Picture 816"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5900" y="41100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89" name="Picture 817"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0119" y="30813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90" name="Picture 818" descr="naz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17306" y="2949179"/>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171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279"/>
                                        </p:tgtEl>
                                        <p:attrNameLst>
                                          <p:attrName>style.visibility</p:attrName>
                                        </p:attrNameLst>
                                      </p:cBhvr>
                                      <p:to>
                                        <p:strVal val="visible"/>
                                      </p:to>
                                    </p:set>
                                    <p:animEffect transition="in" filter="wipe(up)">
                                      <p:cBhvr>
                                        <p:cTn id="7" dur="2000"/>
                                        <p:tgtEl>
                                          <p:spTgt spid="3279"/>
                                        </p:tgtEl>
                                      </p:cBhvr>
                                    </p:animEffect>
                                  </p:childTnLst>
                                  <p:subTnLst>
                                    <p:audio>
                                      <p:cMediaNode>
                                        <p:cTn display="0" masterRel="sameClick">
                                          <p:stCondLst>
                                            <p:cond evt="begin" delay="0">
                                              <p:tn val="5"/>
                                            </p:cond>
                                          </p:stCondLst>
                                          <p:endCondLst>
                                            <p:cond evt="onStopAudio" delay="0">
                                              <p:tgtEl>
                                                <p:sldTgt/>
                                              </p:tgtEl>
                                            </p:cond>
                                          </p:endCondLst>
                                        </p:cTn>
                                        <p:tgtEl>
                                          <p:sndTgt r:embed="rId3" name="shiphorn.wav"/>
                                        </p:tgtEl>
                                      </p:cMediaNode>
                                    </p:audio>
                                  </p:subTnLst>
                                </p:cTn>
                              </p:par>
                              <p:par>
                                <p:cTn id="8" presetID="22" presetClass="entr" presetSubtype="1" fill="hold" grpId="0" nodeType="withEffect">
                                  <p:stCondLst>
                                    <p:cond delay="0"/>
                                  </p:stCondLst>
                                  <p:childTnLst>
                                    <p:set>
                                      <p:cBhvr>
                                        <p:cTn id="9" dur="1" fill="hold">
                                          <p:stCondLst>
                                            <p:cond delay="0"/>
                                          </p:stCondLst>
                                        </p:cTn>
                                        <p:tgtEl>
                                          <p:spTgt spid="3287"/>
                                        </p:tgtEl>
                                        <p:attrNameLst>
                                          <p:attrName>style.visibility</p:attrName>
                                        </p:attrNameLst>
                                      </p:cBhvr>
                                      <p:to>
                                        <p:strVal val="visible"/>
                                      </p:to>
                                    </p:set>
                                    <p:animEffect transition="in" filter="wipe(up)">
                                      <p:cBhvr>
                                        <p:cTn id="10" dur="2000"/>
                                        <p:tgtEl>
                                          <p:spTgt spid="3287"/>
                                        </p:tgtEl>
                                      </p:cBhvr>
                                    </p:animEffect>
                                  </p:childTnLst>
                                </p:cTn>
                              </p:par>
                            </p:childTnLst>
                          </p:cTn>
                        </p:par>
                        <p:par>
                          <p:cTn id="11" fill="hold" nodeType="afterGroup">
                            <p:stCondLst>
                              <p:cond delay="2000"/>
                            </p:stCondLst>
                            <p:childTnLst>
                              <p:par>
                                <p:cTn id="12" presetID="22" presetClass="entr" presetSubtype="1" fill="hold" grpId="0" nodeType="afterEffect">
                                  <p:stCondLst>
                                    <p:cond delay="0"/>
                                  </p:stCondLst>
                                  <p:childTnLst>
                                    <p:set>
                                      <p:cBhvr>
                                        <p:cTn id="13" dur="1" fill="hold">
                                          <p:stCondLst>
                                            <p:cond delay="0"/>
                                          </p:stCondLst>
                                        </p:cTn>
                                        <p:tgtEl>
                                          <p:spTgt spid="3286"/>
                                        </p:tgtEl>
                                        <p:attrNameLst>
                                          <p:attrName>style.visibility</p:attrName>
                                        </p:attrNameLst>
                                      </p:cBhvr>
                                      <p:to>
                                        <p:strVal val="visible"/>
                                      </p:to>
                                    </p:set>
                                    <p:animEffect transition="in" filter="wipe(up)">
                                      <p:cBhvr>
                                        <p:cTn id="14" dur="500"/>
                                        <p:tgtEl>
                                          <p:spTgt spid="3286"/>
                                        </p:tgtEl>
                                      </p:cBhvr>
                                    </p:animEffect>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3289"/>
                                        </p:tgtEl>
                                        <p:attrNameLst>
                                          <p:attrName>style.visibility</p:attrName>
                                        </p:attrNameLst>
                                      </p:cBhvr>
                                      <p:to>
                                        <p:strVal val="visible"/>
                                      </p:to>
                                    </p:set>
                                    <p:animEffect transition="in" filter="dissolve">
                                      <p:cBhvr>
                                        <p:cTn id="18" dur="1000"/>
                                        <p:tgtEl>
                                          <p:spTgt spid="328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282"/>
                                        </p:tgtEl>
                                        <p:attrNameLst>
                                          <p:attrName>style.visibility</p:attrName>
                                        </p:attrNameLst>
                                      </p:cBhvr>
                                      <p:to>
                                        <p:strVal val="visible"/>
                                      </p:to>
                                    </p:set>
                                    <p:animEffect transition="in" filter="dissolve">
                                      <p:cBhvr>
                                        <p:cTn id="21" dur="1000"/>
                                        <p:tgtEl>
                                          <p:spTgt spid="328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288"/>
                                        </p:tgtEl>
                                        <p:attrNameLst>
                                          <p:attrName>style.visibility</p:attrName>
                                        </p:attrNameLst>
                                      </p:cBhvr>
                                      <p:to>
                                        <p:strVal val="visible"/>
                                      </p:to>
                                    </p:set>
                                    <p:animEffect transition="in" filter="dissolve">
                                      <p:cBhvr>
                                        <p:cTn id="24" dur="1000"/>
                                        <p:tgtEl>
                                          <p:spTgt spid="3288"/>
                                        </p:tgtEl>
                                      </p:cBhvr>
                                    </p:animEffect>
                                  </p:childTnLst>
                                </p:cTn>
                              </p:par>
                            </p:childTnLst>
                          </p:cTn>
                        </p:par>
                        <p:par>
                          <p:cTn id="25" fill="hold" nodeType="afterGroup">
                            <p:stCondLst>
                              <p:cond delay="3500"/>
                            </p:stCondLst>
                            <p:childTnLst>
                              <p:par>
                                <p:cTn id="26" presetID="1" presetClass="entr" presetSubtype="0" fill="hold" grpId="0" nodeType="afterEffect">
                                  <p:stCondLst>
                                    <p:cond delay="0"/>
                                  </p:stCondLst>
                                  <p:childTnLst>
                                    <p:set>
                                      <p:cBhvr>
                                        <p:cTn id="27" dur="1" fill="hold">
                                          <p:stCondLst>
                                            <p:cond delay="0"/>
                                          </p:stCondLst>
                                        </p:cTn>
                                        <p:tgtEl>
                                          <p:spTgt spid="329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explode.wav"/>
                                        </p:tgtEl>
                                      </p:cMediaNode>
                                    </p:audio>
                                  </p:subTnLst>
                                </p:cTn>
                              </p:par>
                            </p:childTnLst>
                          </p:cTn>
                        </p:par>
                        <p:par>
                          <p:cTn id="28" fill="hold" nodeType="afterGroup">
                            <p:stCondLst>
                              <p:cond delay="3500"/>
                            </p:stCondLst>
                            <p:childTnLst>
                              <p:par>
                                <p:cTn id="29" presetID="3" presetClass="exit" presetSubtype="10" fill="hold" grpId="1" nodeType="afterEffect">
                                  <p:stCondLst>
                                    <p:cond delay="0"/>
                                  </p:stCondLst>
                                  <p:childTnLst>
                                    <p:animEffect transition="out" filter="blinds(horizontal)">
                                      <p:cBhvr>
                                        <p:cTn id="30" dur="500"/>
                                        <p:tgtEl>
                                          <p:spTgt spid="3290"/>
                                        </p:tgtEl>
                                      </p:cBhvr>
                                    </p:animEffect>
                                    <p:set>
                                      <p:cBhvr>
                                        <p:cTn id="31" dur="1" fill="hold">
                                          <p:stCondLst>
                                            <p:cond delay="499"/>
                                          </p:stCondLst>
                                        </p:cTn>
                                        <p:tgtEl>
                                          <p:spTgt spid="3290"/>
                                        </p:tgtEl>
                                        <p:attrNameLst>
                                          <p:attrName>style.visibility</p:attrName>
                                        </p:attrNameLst>
                                      </p:cBhvr>
                                      <p:to>
                                        <p:strVal val="hidden"/>
                                      </p:to>
                                    </p:set>
                                  </p:childTnLst>
                                </p:cTn>
                              </p:par>
                            </p:childTnLst>
                          </p:cTn>
                        </p:par>
                        <p:par>
                          <p:cTn id="32" fill="hold" nodeType="afterGroup">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329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explode.wav"/>
                                        </p:tgtEl>
                                      </p:cMediaNode>
                                    </p:audio>
                                  </p:subTnLst>
                                </p:cTn>
                              </p:par>
                            </p:childTnLst>
                          </p:cTn>
                        </p:par>
                        <p:par>
                          <p:cTn id="35" fill="hold" nodeType="afterGroup">
                            <p:stCondLst>
                              <p:cond delay="4000"/>
                            </p:stCondLst>
                            <p:childTnLst>
                              <p:par>
                                <p:cTn id="36" presetID="3" presetClass="exit" presetSubtype="10" fill="hold" grpId="1" nodeType="afterEffect">
                                  <p:stCondLst>
                                    <p:cond delay="0"/>
                                  </p:stCondLst>
                                  <p:childTnLst>
                                    <p:animEffect transition="out" filter="blinds(horizontal)">
                                      <p:cBhvr>
                                        <p:cTn id="37" dur="500"/>
                                        <p:tgtEl>
                                          <p:spTgt spid="3291"/>
                                        </p:tgtEl>
                                      </p:cBhvr>
                                    </p:animEffect>
                                    <p:set>
                                      <p:cBhvr>
                                        <p:cTn id="38" dur="1" fill="hold">
                                          <p:stCondLst>
                                            <p:cond delay="499"/>
                                          </p:stCondLst>
                                        </p:cTn>
                                        <p:tgtEl>
                                          <p:spTgt spid="3291"/>
                                        </p:tgtEl>
                                        <p:attrNameLst>
                                          <p:attrName>style.visibility</p:attrName>
                                        </p:attrNameLst>
                                      </p:cBhvr>
                                      <p:to>
                                        <p:strVal val="hidden"/>
                                      </p:to>
                                    </p:set>
                                  </p:childTnLst>
                                </p:cTn>
                              </p:par>
                            </p:childTnLst>
                          </p:cTn>
                        </p:par>
                        <p:par>
                          <p:cTn id="39" fill="hold" nodeType="afterGroup">
                            <p:stCondLst>
                              <p:cond delay="4500"/>
                            </p:stCondLst>
                            <p:childTnLst>
                              <p:par>
                                <p:cTn id="40" presetID="1" presetClass="entr" presetSubtype="0" fill="hold" grpId="0" nodeType="afterEffect">
                                  <p:stCondLst>
                                    <p:cond delay="0"/>
                                  </p:stCondLst>
                                  <p:childTnLst>
                                    <p:set>
                                      <p:cBhvr>
                                        <p:cTn id="41" dur="1" fill="hold">
                                          <p:stCondLst>
                                            <p:cond delay="0"/>
                                          </p:stCondLst>
                                        </p:cTn>
                                        <p:tgtEl>
                                          <p:spTgt spid="329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explode.wav"/>
                                        </p:tgtEl>
                                      </p:cMediaNode>
                                    </p:audio>
                                  </p:subTnLst>
                                </p:cTn>
                              </p:par>
                            </p:childTnLst>
                          </p:cTn>
                        </p:par>
                        <p:par>
                          <p:cTn id="42" fill="hold" nodeType="afterGroup">
                            <p:stCondLst>
                              <p:cond delay="4500"/>
                            </p:stCondLst>
                            <p:childTnLst>
                              <p:par>
                                <p:cTn id="43" presetID="3" presetClass="exit" presetSubtype="10" fill="hold" grpId="1" nodeType="afterEffect">
                                  <p:stCondLst>
                                    <p:cond delay="0"/>
                                  </p:stCondLst>
                                  <p:childTnLst>
                                    <p:animEffect transition="out" filter="blinds(horizontal)">
                                      <p:cBhvr>
                                        <p:cTn id="44" dur="500"/>
                                        <p:tgtEl>
                                          <p:spTgt spid="3292"/>
                                        </p:tgtEl>
                                      </p:cBhvr>
                                    </p:animEffect>
                                    <p:set>
                                      <p:cBhvr>
                                        <p:cTn id="45" dur="1" fill="hold">
                                          <p:stCondLst>
                                            <p:cond delay="499"/>
                                          </p:stCondLst>
                                        </p:cTn>
                                        <p:tgtEl>
                                          <p:spTgt spid="3292"/>
                                        </p:tgtEl>
                                        <p:attrNameLst>
                                          <p:attrName>style.visibility</p:attrName>
                                        </p:attrNameLst>
                                      </p:cBhvr>
                                      <p:to>
                                        <p:strVal val="hidden"/>
                                      </p:to>
                                    </p:set>
                                  </p:childTnLst>
                                </p:cTn>
                              </p:par>
                            </p:childTnLst>
                          </p:cTn>
                        </p:par>
                        <p:par>
                          <p:cTn id="46" fill="hold" nodeType="afterGroup">
                            <p:stCondLst>
                              <p:cond delay="5000"/>
                            </p:stCondLst>
                            <p:childTnLst>
                              <p:par>
                                <p:cTn id="47" presetID="9" presetClass="entr" presetSubtype="0" fill="hold" nodeType="afterEffect">
                                  <p:stCondLst>
                                    <p:cond delay="0"/>
                                  </p:stCondLst>
                                  <p:childTnLst>
                                    <p:set>
                                      <p:cBhvr>
                                        <p:cTn id="48" dur="1" fill="hold">
                                          <p:stCondLst>
                                            <p:cond delay="0"/>
                                          </p:stCondLst>
                                        </p:cTn>
                                        <p:tgtEl>
                                          <p:spTgt spid="3285"/>
                                        </p:tgtEl>
                                        <p:attrNameLst>
                                          <p:attrName>style.visibility</p:attrName>
                                        </p:attrNameLst>
                                      </p:cBhvr>
                                      <p:to>
                                        <p:strVal val="visible"/>
                                      </p:to>
                                    </p:set>
                                    <p:animEffect transition="in" filter="dissolve">
                                      <p:cBhvr>
                                        <p:cTn id="49" dur="1000"/>
                                        <p:tgtEl>
                                          <p:spTgt spid="3285"/>
                                        </p:tgtEl>
                                      </p:cBhvr>
                                    </p:animEffect>
                                  </p:childTnLst>
                                </p:cTn>
                              </p:par>
                              <p:par>
                                <p:cTn id="50" presetID="22" presetClass="exit" presetSubtype="8" fill="hold" grpId="1" nodeType="withEffect">
                                  <p:stCondLst>
                                    <p:cond delay="0"/>
                                  </p:stCondLst>
                                  <p:childTnLst>
                                    <p:animEffect transition="out" filter="wipe(left)">
                                      <p:cBhvr>
                                        <p:cTn id="51" dur="1000"/>
                                        <p:tgtEl>
                                          <p:spTgt spid="3287"/>
                                        </p:tgtEl>
                                      </p:cBhvr>
                                    </p:animEffect>
                                    <p:set>
                                      <p:cBhvr>
                                        <p:cTn id="52" dur="1" fill="hold">
                                          <p:stCondLst>
                                            <p:cond delay="999"/>
                                          </p:stCondLst>
                                        </p:cTn>
                                        <p:tgtEl>
                                          <p:spTgt spid="3287"/>
                                        </p:tgtEl>
                                        <p:attrNameLst>
                                          <p:attrName>style.visibility</p:attrName>
                                        </p:attrNameLst>
                                      </p:cBhvr>
                                      <p:to>
                                        <p:strVal val="hidden"/>
                                      </p:to>
                                    </p:set>
                                  </p:childTnLst>
                                </p:cTn>
                              </p:par>
                            </p:childTnLst>
                          </p:cTn>
                        </p:par>
                        <p:par>
                          <p:cTn id="53" fill="hold" nodeType="afterGroup">
                            <p:stCondLst>
                              <p:cond delay="6000"/>
                            </p:stCondLst>
                            <p:childTnLst>
                              <p:par>
                                <p:cTn id="54" presetID="9" presetClass="entr" presetSubtype="0" fill="hold" nodeType="afterEffect">
                                  <p:stCondLst>
                                    <p:cond delay="0"/>
                                  </p:stCondLst>
                                  <p:childTnLst>
                                    <p:set>
                                      <p:cBhvr>
                                        <p:cTn id="55" dur="1" fill="hold">
                                          <p:stCondLst>
                                            <p:cond delay="0"/>
                                          </p:stCondLst>
                                        </p:cTn>
                                        <p:tgtEl>
                                          <p:spTgt spid="3284"/>
                                        </p:tgtEl>
                                        <p:attrNameLst>
                                          <p:attrName>style.visibility</p:attrName>
                                        </p:attrNameLst>
                                      </p:cBhvr>
                                      <p:to>
                                        <p:strVal val="visible"/>
                                      </p:to>
                                    </p:set>
                                    <p:animEffect transition="in" filter="dissolve">
                                      <p:cBhvr>
                                        <p:cTn id="56" dur="1000"/>
                                        <p:tgtEl>
                                          <p:spTgt spid="3284"/>
                                        </p:tgtEl>
                                      </p:cBhvr>
                                    </p:animEffect>
                                  </p:childTnLst>
                                </p:cTn>
                              </p:par>
                              <p:par>
                                <p:cTn id="57" presetID="22" presetClass="exit" presetSubtype="1" fill="hold" grpId="1" nodeType="withEffect">
                                  <p:stCondLst>
                                    <p:cond delay="0"/>
                                  </p:stCondLst>
                                  <p:childTnLst>
                                    <p:animEffect transition="out" filter="wipe(up)">
                                      <p:cBhvr>
                                        <p:cTn id="58" dur="1000"/>
                                        <p:tgtEl>
                                          <p:spTgt spid="3286"/>
                                        </p:tgtEl>
                                      </p:cBhvr>
                                    </p:animEffect>
                                    <p:set>
                                      <p:cBhvr>
                                        <p:cTn id="59" dur="1" fill="hold">
                                          <p:stCondLst>
                                            <p:cond delay="999"/>
                                          </p:stCondLst>
                                        </p:cTn>
                                        <p:tgtEl>
                                          <p:spTgt spid="3286"/>
                                        </p:tgtEl>
                                        <p:attrNameLst>
                                          <p:attrName>style.visibility</p:attrName>
                                        </p:attrNameLst>
                                      </p:cBhvr>
                                      <p:to>
                                        <p:strVal val="hidden"/>
                                      </p:to>
                                    </p:set>
                                  </p:childTnLst>
                                </p:cTn>
                              </p:par>
                            </p:childTnLst>
                          </p:cTn>
                        </p:par>
                        <p:par>
                          <p:cTn id="60" fill="hold" nodeType="afterGroup">
                            <p:stCondLst>
                              <p:cond delay="7000"/>
                            </p:stCondLst>
                            <p:childTnLst>
                              <p:par>
                                <p:cTn id="61" presetID="9" presetClass="entr" presetSubtype="0" fill="hold" nodeType="afterEffect">
                                  <p:stCondLst>
                                    <p:cond delay="0"/>
                                  </p:stCondLst>
                                  <p:childTnLst>
                                    <p:set>
                                      <p:cBhvr>
                                        <p:cTn id="62" dur="1" fill="hold">
                                          <p:stCondLst>
                                            <p:cond delay="0"/>
                                          </p:stCondLst>
                                        </p:cTn>
                                        <p:tgtEl>
                                          <p:spTgt spid="3283"/>
                                        </p:tgtEl>
                                        <p:attrNameLst>
                                          <p:attrName>style.visibility</p:attrName>
                                        </p:attrNameLst>
                                      </p:cBhvr>
                                      <p:to>
                                        <p:strVal val="visible"/>
                                      </p:to>
                                    </p:set>
                                    <p:animEffect transition="in" filter="dissolve">
                                      <p:cBhvr>
                                        <p:cTn id="63" dur="1000"/>
                                        <p:tgtEl>
                                          <p:spTgt spid="3283"/>
                                        </p:tgtEl>
                                      </p:cBhvr>
                                    </p:animEffect>
                                  </p:childTnLst>
                                </p:cTn>
                              </p:par>
                              <p:par>
                                <p:cTn id="64" presetID="22" presetClass="exit" presetSubtype="1" fill="hold" grpId="1" nodeType="withEffect">
                                  <p:stCondLst>
                                    <p:cond delay="0"/>
                                  </p:stCondLst>
                                  <p:childTnLst>
                                    <p:animEffect transition="out" filter="wipe(up)">
                                      <p:cBhvr>
                                        <p:cTn id="65" dur="1000"/>
                                        <p:tgtEl>
                                          <p:spTgt spid="3279"/>
                                        </p:tgtEl>
                                      </p:cBhvr>
                                    </p:animEffect>
                                    <p:set>
                                      <p:cBhvr>
                                        <p:cTn id="66" dur="1" fill="hold">
                                          <p:stCondLst>
                                            <p:cond delay="999"/>
                                          </p:stCondLst>
                                        </p:cTn>
                                        <p:tgtEl>
                                          <p:spTgt spid="3279"/>
                                        </p:tgtEl>
                                        <p:attrNameLst>
                                          <p:attrName>style.visibility</p:attrName>
                                        </p:attrNameLst>
                                      </p:cBhvr>
                                      <p:to>
                                        <p:strVal val="hidden"/>
                                      </p:to>
                                    </p:set>
                                  </p:childTnLst>
                                </p:cTn>
                              </p:par>
                            </p:childTnLst>
                          </p:cTn>
                        </p:par>
                        <p:par>
                          <p:cTn id="67" fill="hold" nodeType="afterGroup">
                            <p:stCondLst>
                              <p:cond delay="8000"/>
                            </p:stCondLst>
                            <p:childTnLst>
                              <p:par>
                                <p:cTn id="68" presetID="22" presetClass="exit" presetSubtype="1" fill="hold" grpId="0" nodeType="afterEffect">
                                  <p:stCondLst>
                                    <p:cond delay="0"/>
                                  </p:stCondLst>
                                  <p:childTnLst>
                                    <p:animEffect transition="out" filter="wipe(up)">
                                      <p:cBhvr>
                                        <p:cTn id="69" dur="1000"/>
                                        <p:tgtEl>
                                          <p:spTgt spid="3105"/>
                                        </p:tgtEl>
                                      </p:cBhvr>
                                    </p:animEffect>
                                    <p:set>
                                      <p:cBhvr>
                                        <p:cTn id="70" dur="1" fill="hold">
                                          <p:stCondLst>
                                            <p:cond delay="999"/>
                                          </p:stCondLst>
                                        </p:cTn>
                                        <p:tgtEl>
                                          <p:spTgt spid="3105"/>
                                        </p:tgtEl>
                                        <p:attrNameLst>
                                          <p:attrName>style.visibility</p:attrName>
                                        </p:attrNameLst>
                                      </p:cBhvr>
                                      <p:to>
                                        <p:strVal val="hidden"/>
                                      </p:to>
                                    </p:set>
                                  </p:childTnLst>
                                </p:cTn>
                              </p:par>
                              <p:par>
                                <p:cTn id="71" presetID="9" presetClass="exit" presetSubtype="0" fill="hold" nodeType="withEffect">
                                  <p:stCondLst>
                                    <p:cond delay="0"/>
                                  </p:stCondLst>
                                  <p:childTnLst>
                                    <p:animEffect transition="out" filter="dissolve">
                                      <p:cBhvr>
                                        <p:cTn id="72" dur="1000"/>
                                        <p:tgtEl>
                                          <p:spTgt spid="3184"/>
                                        </p:tgtEl>
                                      </p:cBhvr>
                                    </p:animEffect>
                                    <p:set>
                                      <p:cBhvr>
                                        <p:cTn id="73" dur="1" fill="hold">
                                          <p:stCondLst>
                                            <p:cond delay="999"/>
                                          </p:stCondLst>
                                        </p:cTn>
                                        <p:tgtEl>
                                          <p:spTgt spid="3184"/>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xit" presetSubtype="1" fill="hold" grpId="0" nodeType="clickEffect">
                                  <p:stCondLst>
                                    <p:cond delay="0"/>
                                  </p:stCondLst>
                                  <p:childTnLst>
                                    <p:animEffect transition="out" filter="wipe(up)">
                                      <p:cBhvr>
                                        <p:cTn id="77" dur="1000"/>
                                        <p:tgtEl>
                                          <p:spTgt spid="3106"/>
                                        </p:tgtEl>
                                      </p:cBhvr>
                                    </p:animEffect>
                                    <p:set>
                                      <p:cBhvr>
                                        <p:cTn id="78" dur="1" fill="hold">
                                          <p:stCondLst>
                                            <p:cond delay="999"/>
                                          </p:stCondLst>
                                        </p:cTn>
                                        <p:tgtEl>
                                          <p:spTgt spid="3106"/>
                                        </p:tgtEl>
                                        <p:attrNameLst>
                                          <p:attrName>style.visibility</p:attrName>
                                        </p:attrNameLst>
                                      </p:cBhvr>
                                      <p:to>
                                        <p:strVal val="hidden"/>
                                      </p:to>
                                    </p:set>
                                  </p:childTnLst>
                                </p:cTn>
                              </p:par>
                              <p:par>
                                <p:cTn id="79" presetID="22" presetClass="entr" presetSubtype="1" fill="hold" grpId="0" nodeType="withEffect">
                                  <p:stCondLst>
                                    <p:cond delay="0"/>
                                  </p:stCondLst>
                                  <p:childTnLst>
                                    <p:set>
                                      <p:cBhvr>
                                        <p:cTn id="80" dur="1" fill="hold">
                                          <p:stCondLst>
                                            <p:cond delay="0"/>
                                          </p:stCondLst>
                                        </p:cTn>
                                        <p:tgtEl>
                                          <p:spTgt spid="3315"/>
                                        </p:tgtEl>
                                        <p:attrNameLst>
                                          <p:attrName>style.visibility</p:attrName>
                                        </p:attrNameLst>
                                      </p:cBhvr>
                                      <p:to>
                                        <p:strVal val="visible"/>
                                      </p:to>
                                    </p:set>
                                    <p:animEffect transition="in" filter="wipe(up)">
                                      <p:cBhvr>
                                        <p:cTn id="81" dur="1000"/>
                                        <p:tgtEl>
                                          <p:spTgt spid="3315"/>
                                        </p:tgtEl>
                                      </p:cBhvr>
                                    </p:animEffect>
                                  </p:childTnLst>
                                </p:cTn>
                              </p:par>
                              <p:par>
                                <p:cTn id="82" presetID="22" presetClass="exit" presetSubtype="1" fill="hold" grpId="0" nodeType="withEffect">
                                  <p:stCondLst>
                                    <p:cond delay="0"/>
                                  </p:stCondLst>
                                  <p:childTnLst>
                                    <p:animEffect transition="out" filter="wipe(up)">
                                      <p:cBhvr>
                                        <p:cTn id="83" dur="1000"/>
                                        <p:tgtEl>
                                          <p:spTgt spid="3278"/>
                                        </p:tgtEl>
                                      </p:cBhvr>
                                    </p:animEffect>
                                    <p:set>
                                      <p:cBhvr>
                                        <p:cTn id="84" dur="1" fill="hold">
                                          <p:stCondLst>
                                            <p:cond delay="999"/>
                                          </p:stCondLst>
                                        </p:cTn>
                                        <p:tgtEl>
                                          <p:spTgt spid="3278"/>
                                        </p:tgtEl>
                                        <p:attrNameLst>
                                          <p:attrName>style.visibility</p:attrName>
                                        </p:attrNameLst>
                                      </p:cBhvr>
                                      <p:to>
                                        <p:strVal val="hidden"/>
                                      </p:to>
                                    </p:set>
                                  </p:childTnLst>
                                </p:cTn>
                              </p:par>
                              <p:par>
                                <p:cTn id="85" presetID="9" presetClass="exit" presetSubtype="0" fill="hold" nodeType="withEffect">
                                  <p:stCondLst>
                                    <p:cond delay="0"/>
                                  </p:stCondLst>
                                  <p:childTnLst>
                                    <p:animEffect transition="out" filter="dissolve">
                                      <p:cBhvr>
                                        <p:cTn id="86" dur="1000"/>
                                        <p:tgtEl>
                                          <p:spTgt spid="3182"/>
                                        </p:tgtEl>
                                      </p:cBhvr>
                                    </p:animEffect>
                                    <p:set>
                                      <p:cBhvr>
                                        <p:cTn id="87" dur="1" fill="hold">
                                          <p:stCondLst>
                                            <p:cond delay="999"/>
                                          </p:stCondLst>
                                        </p:cTn>
                                        <p:tgtEl>
                                          <p:spTgt spid="3182"/>
                                        </p:tgtEl>
                                        <p:attrNameLst>
                                          <p:attrName>style.visibility</p:attrName>
                                        </p:attrNameLst>
                                      </p:cBhvr>
                                      <p:to>
                                        <p:strVal val="hidden"/>
                                      </p:to>
                                    </p:set>
                                  </p:childTnLst>
                                </p:cTn>
                              </p:par>
                              <p:par>
                                <p:cTn id="88" presetID="22" presetClass="entr" presetSubtype="1" fill="hold" grpId="0" nodeType="withEffect">
                                  <p:stCondLst>
                                    <p:cond delay="0"/>
                                  </p:stCondLst>
                                  <p:childTnLst>
                                    <p:set>
                                      <p:cBhvr>
                                        <p:cTn id="89" dur="1" fill="hold">
                                          <p:stCondLst>
                                            <p:cond delay="0"/>
                                          </p:stCondLst>
                                        </p:cTn>
                                        <p:tgtEl>
                                          <p:spTgt spid="3314"/>
                                        </p:tgtEl>
                                        <p:attrNameLst>
                                          <p:attrName>style.visibility</p:attrName>
                                        </p:attrNameLst>
                                      </p:cBhvr>
                                      <p:to>
                                        <p:strVal val="visible"/>
                                      </p:to>
                                    </p:set>
                                    <p:animEffect transition="in" filter="wipe(up)">
                                      <p:cBhvr>
                                        <p:cTn id="90" dur="1000"/>
                                        <p:tgtEl>
                                          <p:spTgt spid="3314"/>
                                        </p:tgtEl>
                                      </p:cBhvr>
                                    </p:animEffect>
                                  </p:childTnLst>
                                </p:cTn>
                              </p:par>
                              <p:par>
                                <p:cTn id="91" presetID="9" presetClass="entr" presetSubtype="0" fill="hold" nodeType="withEffect">
                                  <p:stCondLst>
                                    <p:cond delay="0"/>
                                  </p:stCondLst>
                                  <p:childTnLst>
                                    <p:set>
                                      <p:cBhvr>
                                        <p:cTn id="92" dur="1" fill="hold">
                                          <p:stCondLst>
                                            <p:cond delay="0"/>
                                          </p:stCondLst>
                                        </p:cTn>
                                        <p:tgtEl>
                                          <p:spTgt spid="3890"/>
                                        </p:tgtEl>
                                        <p:attrNameLst>
                                          <p:attrName>style.visibility</p:attrName>
                                        </p:attrNameLst>
                                      </p:cBhvr>
                                      <p:to>
                                        <p:strVal val="visible"/>
                                      </p:to>
                                    </p:set>
                                    <p:animEffect transition="in" filter="dissolve">
                                      <p:cBhvr>
                                        <p:cTn id="93" dur="500"/>
                                        <p:tgtEl>
                                          <p:spTgt spid="3890"/>
                                        </p:tgtEl>
                                      </p:cBhvr>
                                    </p:animEffect>
                                  </p:childTnLst>
                                </p:cTn>
                              </p:par>
                              <p:par>
                                <p:cTn id="94" presetID="9" presetClass="entr" presetSubtype="0" fill="hold" nodeType="withEffect">
                                  <p:stCondLst>
                                    <p:cond delay="0"/>
                                  </p:stCondLst>
                                  <p:childTnLst>
                                    <p:set>
                                      <p:cBhvr>
                                        <p:cTn id="95" dur="1" fill="hold">
                                          <p:stCondLst>
                                            <p:cond delay="0"/>
                                          </p:stCondLst>
                                        </p:cTn>
                                        <p:tgtEl>
                                          <p:spTgt spid="3889"/>
                                        </p:tgtEl>
                                        <p:attrNameLst>
                                          <p:attrName>style.visibility</p:attrName>
                                        </p:attrNameLst>
                                      </p:cBhvr>
                                      <p:to>
                                        <p:strVal val="visible"/>
                                      </p:to>
                                    </p:set>
                                    <p:animEffect transition="in" filter="dissolve">
                                      <p:cBhvr>
                                        <p:cTn id="96" dur="500"/>
                                        <p:tgtEl>
                                          <p:spTgt spid="3889"/>
                                        </p:tgtEl>
                                      </p:cBhvr>
                                    </p:animEffect>
                                  </p:childTnLst>
                                </p:cTn>
                              </p:par>
                              <p:par>
                                <p:cTn id="97" presetID="9" presetClass="entr" presetSubtype="0" fill="hold" nodeType="withEffect">
                                  <p:stCondLst>
                                    <p:cond delay="0"/>
                                  </p:stCondLst>
                                  <p:childTnLst>
                                    <p:set>
                                      <p:cBhvr>
                                        <p:cTn id="98" dur="1" fill="hold">
                                          <p:stCondLst>
                                            <p:cond delay="0"/>
                                          </p:stCondLst>
                                        </p:cTn>
                                        <p:tgtEl>
                                          <p:spTgt spid="3888"/>
                                        </p:tgtEl>
                                        <p:attrNameLst>
                                          <p:attrName>style.visibility</p:attrName>
                                        </p:attrNameLst>
                                      </p:cBhvr>
                                      <p:to>
                                        <p:strVal val="visible"/>
                                      </p:to>
                                    </p:set>
                                    <p:animEffect transition="in" filter="dissolve">
                                      <p:cBhvr>
                                        <p:cTn id="99" dur="500"/>
                                        <p:tgtEl>
                                          <p:spTgt spid="388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xit" presetSubtype="0" fill="hold" grpId="1" nodeType="clickEffect">
                                  <p:stCondLst>
                                    <p:cond delay="0"/>
                                  </p:stCondLst>
                                  <p:childTnLst>
                                    <p:animEffect transition="out" filter="dissolve">
                                      <p:cBhvr>
                                        <p:cTn id="103" dur="1000"/>
                                        <p:tgtEl>
                                          <p:spTgt spid="3289"/>
                                        </p:tgtEl>
                                      </p:cBhvr>
                                    </p:animEffect>
                                    <p:set>
                                      <p:cBhvr>
                                        <p:cTn id="104" dur="1" fill="hold">
                                          <p:stCondLst>
                                            <p:cond delay="999"/>
                                          </p:stCondLst>
                                        </p:cTn>
                                        <p:tgtEl>
                                          <p:spTgt spid="3289"/>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1000"/>
                                        <p:tgtEl>
                                          <p:spTgt spid="3282"/>
                                        </p:tgtEl>
                                      </p:cBhvr>
                                    </p:animEffect>
                                    <p:set>
                                      <p:cBhvr>
                                        <p:cTn id="107" dur="1" fill="hold">
                                          <p:stCondLst>
                                            <p:cond delay="999"/>
                                          </p:stCondLst>
                                        </p:cTn>
                                        <p:tgtEl>
                                          <p:spTgt spid="3282"/>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1000"/>
                                        <p:tgtEl>
                                          <p:spTgt spid="3288"/>
                                        </p:tgtEl>
                                      </p:cBhvr>
                                    </p:animEffect>
                                    <p:set>
                                      <p:cBhvr>
                                        <p:cTn id="110" dur="1" fill="hold">
                                          <p:stCondLst>
                                            <p:cond delay="999"/>
                                          </p:stCondLst>
                                        </p:cTn>
                                        <p:tgtEl>
                                          <p:spTgt spid="3288"/>
                                        </p:tgtEl>
                                        <p:attrNameLst>
                                          <p:attrName>style.visibility</p:attrName>
                                        </p:attrNameLst>
                                      </p:cBhvr>
                                      <p:to>
                                        <p:strVal val="hidden"/>
                                      </p:to>
                                    </p:set>
                                  </p:childTnLst>
                                </p:cTn>
                              </p:par>
                            </p:childTnLst>
                          </p:cTn>
                        </p:par>
                        <p:par>
                          <p:cTn id="111" fill="hold" nodeType="afterGroup">
                            <p:stCondLst>
                              <p:cond delay="1000"/>
                            </p:stCondLst>
                            <p:childTnLst>
                              <p:par>
                                <p:cTn id="112" presetID="22" presetClass="entr" presetSubtype="8" fill="hold" grpId="0" nodeType="afterEffect">
                                  <p:stCondLst>
                                    <p:cond delay="0"/>
                                  </p:stCondLst>
                                  <p:childTnLst>
                                    <p:set>
                                      <p:cBhvr>
                                        <p:cTn id="113" dur="1" fill="hold">
                                          <p:stCondLst>
                                            <p:cond delay="0"/>
                                          </p:stCondLst>
                                        </p:cTn>
                                        <p:tgtEl>
                                          <p:spTgt spid="3297"/>
                                        </p:tgtEl>
                                        <p:attrNameLst>
                                          <p:attrName>style.visibility</p:attrName>
                                        </p:attrNameLst>
                                      </p:cBhvr>
                                      <p:to>
                                        <p:strVal val="visible"/>
                                      </p:to>
                                    </p:set>
                                    <p:animEffect transition="in" filter="wipe(left)">
                                      <p:cBhvr>
                                        <p:cTn id="114" dur="2000"/>
                                        <p:tgtEl>
                                          <p:spTgt spid="3297"/>
                                        </p:tgtEl>
                                      </p:cBhvr>
                                    </p:animEffect>
                                  </p:childTnLst>
                                  <p:subTnLst>
                                    <p:audio>
                                      <p:cMediaNode>
                                        <p:cTn display="0" masterRel="sameClick">
                                          <p:stCondLst>
                                            <p:cond evt="begin" delay="0">
                                              <p:tn val="112"/>
                                            </p:cond>
                                          </p:stCondLst>
                                          <p:endCondLst>
                                            <p:cond evt="onStopAudio" delay="0">
                                              <p:tgtEl>
                                                <p:sldTgt/>
                                              </p:tgtEl>
                                            </p:cond>
                                          </p:endCondLst>
                                        </p:cTn>
                                        <p:tgtEl>
                                          <p:sndTgt r:embed="rId5" name="trucks028.wav"/>
                                        </p:tgtEl>
                                      </p:cMediaNode>
                                    </p:audio>
                                  </p:subTnLst>
                                </p:cTn>
                              </p:par>
                              <p:par>
                                <p:cTn id="115" presetID="22" presetClass="entr" presetSubtype="2" fill="hold" grpId="0" nodeType="withEffect">
                                  <p:stCondLst>
                                    <p:cond delay="0"/>
                                  </p:stCondLst>
                                  <p:childTnLst>
                                    <p:set>
                                      <p:cBhvr>
                                        <p:cTn id="116" dur="1" fill="hold">
                                          <p:stCondLst>
                                            <p:cond delay="0"/>
                                          </p:stCondLst>
                                        </p:cTn>
                                        <p:tgtEl>
                                          <p:spTgt spid="3298"/>
                                        </p:tgtEl>
                                        <p:attrNameLst>
                                          <p:attrName>style.visibility</p:attrName>
                                        </p:attrNameLst>
                                      </p:cBhvr>
                                      <p:to>
                                        <p:strVal val="visible"/>
                                      </p:to>
                                    </p:set>
                                    <p:animEffect transition="in" filter="wipe(right)">
                                      <p:cBhvr>
                                        <p:cTn id="117" dur="2000"/>
                                        <p:tgtEl>
                                          <p:spTgt spid="3298"/>
                                        </p:tgtEl>
                                      </p:cBhvr>
                                    </p:animEffect>
                                  </p:childTnLst>
                                </p:cTn>
                              </p:par>
                            </p:childTnLst>
                          </p:cTn>
                        </p:par>
                        <p:par>
                          <p:cTn id="118" fill="hold" nodeType="afterGroup">
                            <p:stCondLst>
                              <p:cond delay="3000"/>
                            </p:stCondLst>
                            <p:childTnLst>
                              <p:par>
                                <p:cTn id="119" presetID="1" presetClass="entr" presetSubtype="0" fill="hold" grpId="0" nodeType="afterEffect">
                                  <p:stCondLst>
                                    <p:cond delay="0"/>
                                  </p:stCondLst>
                                  <p:childTnLst>
                                    <p:set>
                                      <p:cBhvr>
                                        <p:cTn id="120" dur="1" fill="hold">
                                          <p:stCondLst>
                                            <p:cond delay="0"/>
                                          </p:stCondLst>
                                        </p:cTn>
                                        <p:tgtEl>
                                          <p:spTgt spid="3299"/>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4" name="explode.wav"/>
                                        </p:tgtEl>
                                      </p:cMediaNode>
                                    </p:audio>
                                  </p:subTnLst>
                                </p:cTn>
                              </p:par>
                            </p:childTnLst>
                          </p:cTn>
                        </p:par>
                        <p:par>
                          <p:cTn id="121" fill="hold" nodeType="afterGroup">
                            <p:stCondLst>
                              <p:cond delay="3000"/>
                            </p:stCondLst>
                            <p:childTnLst>
                              <p:par>
                                <p:cTn id="122" presetID="3" presetClass="exit" presetSubtype="10" fill="hold" grpId="1" nodeType="afterEffect">
                                  <p:stCondLst>
                                    <p:cond delay="0"/>
                                  </p:stCondLst>
                                  <p:childTnLst>
                                    <p:animEffect transition="out" filter="blinds(horizontal)">
                                      <p:cBhvr>
                                        <p:cTn id="123" dur="500"/>
                                        <p:tgtEl>
                                          <p:spTgt spid="3299"/>
                                        </p:tgtEl>
                                      </p:cBhvr>
                                    </p:animEffect>
                                    <p:set>
                                      <p:cBhvr>
                                        <p:cTn id="124" dur="1" fill="hold">
                                          <p:stCondLst>
                                            <p:cond delay="499"/>
                                          </p:stCondLst>
                                        </p:cTn>
                                        <p:tgtEl>
                                          <p:spTgt spid="3299"/>
                                        </p:tgtEl>
                                        <p:attrNameLst>
                                          <p:attrName>style.visibility</p:attrName>
                                        </p:attrNameLst>
                                      </p:cBhvr>
                                      <p:to>
                                        <p:strVal val="hidden"/>
                                      </p:to>
                                    </p:set>
                                  </p:childTnLst>
                                </p:cTn>
                              </p:par>
                            </p:childTnLst>
                          </p:cTn>
                        </p:par>
                        <p:par>
                          <p:cTn id="125" fill="hold" nodeType="afterGroup">
                            <p:stCondLst>
                              <p:cond delay="3500"/>
                            </p:stCondLst>
                            <p:childTnLst>
                              <p:par>
                                <p:cTn id="126" presetID="9" presetClass="exit" presetSubtype="0" fill="hold" nodeType="afterEffect">
                                  <p:stCondLst>
                                    <p:cond delay="0"/>
                                  </p:stCondLst>
                                  <p:childTnLst>
                                    <p:animEffect transition="out" filter="dissolve">
                                      <p:cBhvr>
                                        <p:cTn id="127" dur="500"/>
                                        <p:tgtEl>
                                          <p:spTgt spid="3285"/>
                                        </p:tgtEl>
                                      </p:cBhvr>
                                    </p:animEffect>
                                    <p:set>
                                      <p:cBhvr>
                                        <p:cTn id="128" dur="1" fill="hold">
                                          <p:stCondLst>
                                            <p:cond delay="499"/>
                                          </p:stCondLst>
                                        </p:cTn>
                                        <p:tgtEl>
                                          <p:spTgt spid="3285"/>
                                        </p:tgtEl>
                                        <p:attrNameLst>
                                          <p:attrName>style.visibility</p:attrName>
                                        </p:attrNameLst>
                                      </p:cBhvr>
                                      <p:to>
                                        <p:strVal val="hidden"/>
                                      </p:to>
                                    </p:set>
                                  </p:childTnLst>
                                </p:cTn>
                              </p:par>
                            </p:childTnLst>
                          </p:cTn>
                        </p:par>
                        <p:par>
                          <p:cTn id="129" fill="hold" nodeType="afterGroup">
                            <p:stCondLst>
                              <p:cond delay="4000"/>
                            </p:stCondLst>
                            <p:childTnLst>
                              <p:par>
                                <p:cTn id="130" presetID="9" presetClass="exit" presetSubtype="0" fill="hold" nodeType="afterEffect">
                                  <p:stCondLst>
                                    <p:cond delay="0"/>
                                  </p:stCondLst>
                                  <p:childTnLst>
                                    <p:animEffect transition="out" filter="dissolve">
                                      <p:cBhvr>
                                        <p:cTn id="131" dur="1000"/>
                                        <p:tgtEl>
                                          <p:spTgt spid="3284"/>
                                        </p:tgtEl>
                                      </p:cBhvr>
                                    </p:animEffect>
                                    <p:set>
                                      <p:cBhvr>
                                        <p:cTn id="132" dur="1" fill="hold">
                                          <p:stCondLst>
                                            <p:cond delay="999"/>
                                          </p:stCondLst>
                                        </p:cTn>
                                        <p:tgtEl>
                                          <p:spTgt spid="3284"/>
                                        </p:tgtEl>
                                        <p:attrNameLst>
                                          <p:attrName>style.visibility</p:attrName>
                                        </p:attrNameLst>
                                      </p:cBhvr>
                                      <p:to>
                                        <p:strVal val="hidden"/>
                                      </p:to>
                                    </p:set>
                                  </p:childTnLst>
                                </p:cTn>
                              </p:par>
                            </p:childTnLst>
                          </p:cTn>
                        </p:par>
                        <p:par>
                          <p:cTn id="133" fill="hold" nodeType="afterGroup">
                            <p:stCondLst>
                              <p:cond delay="5000"/>
                            </p:stCondLst>
                            <p:childTnLst>
                              <p:par>
                                <p:cTn id="134" presetID="9" presetClass="exit" presetSubtype="0" fill="hold" nodeType="afterEffect">
                                  <p:stCondLst>
                                    <p:cond delay="0"/>
                                  </p:stCondLst>
                                  <p:childTnLst>
                                    <p:animEffect transition="out" filter="dissolve">
                                      <p:cBhvr>
                                        <p:cTn id="135" dur="1000"/>
                                        <p:tgtEl>
                                          <p:spTgt spid="3283"/>
                                        </p:tgtEl>
                                      </p:cBhvr>
                                    </p:animEffect>
                                    <p:set>
                                      <p:cBhvr>
                                        <p:cTn id="136" dur="1" fill="hold">
                                          <p:stCondLst>
                                            <p:cond delay="999"/>
                                          </p:stCondLst>
                                        </p:cTn>
                                        <p:tgtEl>
                                          <p:spTgt spid="3283"/>
                                        </p:tgtEl>
                                        <p:attrNameLst>
                                          <p:attrName>style.visibility</p:attrName>
                                        </p:attrNameLst>
                                      </p:cBhvr>
                                      <p:to>
                                        <p:strVal val="hidden"/>
                                      </p:to>
                                    </p:set>
                                  </p:childTnLst>
                                </p:cTn>
                              </p:par>
                            </p:childTnLst>
                          </p:cTn>
                        </p:par>
                        <p:par>
                          <p:cTn id="137" fill="hold" nodeType="afterGroup">
                            <p:stCondLst>
                              <p:cond delay="6000"/>
                            </p:stCondLst>
                            <p:childTnLst>
                              <p:par>
                                <p:cTn id="138" presetID="22" presetClass="exit" presetSubtype="8" fill="hold" grpId="1" nodeType="afterEffect">
                                  <p:stCondLst>
                                    <p:cond delay="0"/>
                                  </p:stCondLst>
                                  <p:childTnLst>
                                    <p:animEffect transition="out" filter="wipe(left)">
                                      <p:cBhvr>
                                        <p:cTn id="139" dur="1000"/>
                                        <p:tgtEl>
                                          <p:spTgt spid="3297"/>
                                        </p:tgtEl>
                                      </p:cBhvr>
                                    </p:animEffect>
                                    <p:set>
                                      <p:cBhvr>
                                        <p:cTn id="140" dur="1" fill="hold">
                                          <p:stCondLst>
                                            <p:cond delay="999"/>
                                          </p:stCondLst>
                                        </p:cTn>
                                        <p:tgtEl>
                                          <p:spTgt spid="3297"/>
                                        </p:tgtEl>
                                        <p:attrNameLst>
                                          <p:attrName>style.visibility</p:attrName>
                                        </p:attrNameLst>
                                      </p:cBhvr>
                                      <p:to>
                                        <p:strVal val="hidden"/>
                                      </p:to>
                                    </p:set>
                                  </p:childTnLst>
                                </p:cTn>
                              </p:par>
                              <p:par>
                                <p:cTn id="141" presetID="22" presetClass="exit" presetSubtype="2" fill="hold" grpId="1" nodeType="withEffect">
                                  <p:stCondLst>
                                    <p:cond delay="0"/>
                                  </p:stCondLst>
                                  <p:childTnLst>
                                    <p:animEffect transition="out" filter="wipe(right)">
                                      <p:cBhvr>
                                        <p:cTn id="142" dur="1000"/>
                                        <p:tgtEl>
                                          <p:spTgt spid="3298"/>
                                        </p:tgtEl>
                                      </p:cBhvr>
                                    </p:animEffect>
                                    <p:set>
                                      <p:cBhvr>
                                        <p:cTn id="143" dur="1" fill="hold">
                                          <p:stCondLst>
                                            <p:cond delay="999"/>
                                          </p:stCondLst>
                                        </p:cTn>
                                        <p:tgtEl>
                                          <p:spTgt spid="3298"/>
                                        </p:tgtEl>
                                        <p:attrNameLst>
                                          <p:attrName>style.visibility</p:attrName>
                                        </p:attrNameLst>
                                      </p:cBhvr>
                                      <p:to>
                                        <p:strVal val="hidden"/>
                                      </p:to>
                                    </p:set>
                                  </p:childTnLst>
                                </p:cTn>
                              </p:par>
                              <p:par>
                                <p:cTn id="144" presetID="9" presetClass="entr" presetSubtype="0" fill="hold" nodeType="withEffect">
                                  <p:stCondLst>
                                    <p:cond delay="0"/>
                                  </p:stCondLst>
                                  <p:childTnLst>
                                    <p:set>
                                      <p:cBhvr>
                                        <p:cTn id="145" dur="1" fill="hold">
                                          <p:stCondLst>
                                            <p:cond delay="0"/>
                                          </p:stCondLst>
                                        </p:cTn>
                                        <p:tgtEl>
                                          <p:spTgt spid="3186"/>
                                        </p:tgtEl>
                                        <p:attrNameLst>
                                          <p:attrName>style.visibility</p:attrName>
                                        </p:attrNameLst>
                                      </p:cBhvr>
                                      <p:to>
                                        <p:strVal val="visible"/>
                                      </p:to>
                                    </p:set>
                                    <p:animEffect transition="in" filter="dissolve">
                                      <p:cBhvr>
                                        <p:cTn id="146" dur="1000"/>
                                        <p:tgtEl>
                                          <p:spTgt spid="3186"/>
                                        </p:tgtEl>
                                      </p:cBhvr>
                                    </p:animEffect>
                                  </p:childTnLst>
                                </p:cTn>
                              </p:par>
                              <p:par>
                                <p:cTn id="147" presetID="9" presetClass="entr" presetSubtype="0" fill="hold" nodeType="withEffect">
                                  <p:stCondLst>
                                    <p:cond delay="0"/>
                                  </p:stCondLst>
                                  <p:childTnLst>
                                    <p:set>
                                      <p:cBhvr>
                                        <p:cTn id="148" dur="1" fill="hold">
                                          <p:stCondLst>
                                            <p:cond delay="0"/>
                                          </p:stCondLst>
                                        </p:cTn>
                                        <p:tgtEl>
                                          <p:spTgt spid="7"/>
                                        </p:tgtEl>
                                        <p:attrNameLst>
                                          <p:attrName>style.visibility</p:attrName>
                                        </p:attrNameLst>
                                      </p:cBhvr>
                                      <p:to>
                                        <p:strVal val="visible"/>
                                      </p:to>
                                    </p:set>
                                    <p:animEffect transition="in" filter="dissolve">
                                      <p:cBhvr>
                                        <p:cTn id="149" dur="1000"/>
                                        <p:tgtEl>
                                          <p:spTgt spid="7"/>
                                        </p:tgtEl>
                                      </p:cBhvr>
                                    </p:animEffect>
                                  </p:childTnLst>
                                </p:cTn>
                              </p:par>
                            </p:childTnLst>
                          </p:cTn>
                        </p:par>
                        <p:par>
                          <p:cTn id="150" fill="hold" nodeType="afterGroup">
                            <p:stCondLst>
                              <p:cond delay="7000"/>
                            </p:stCondLst>
                            <p:childTnLst>
                              <p:par>
                                <p:cTn id="151" presetID="9" presetClass="entr" presetSubtype="0" fill="hold" nodeType="afterEffect">
                                  <p:stCondLst>
                                    <p:cond delay="0"/>
                                  </p:stCondLst>
                                  <p:childTnLst>
                                    <p:set>
                                      <p:cBhvr>
                                        <p:cTn id="152" dur="1" fill="hold">
                                          <p:stCondLst>
                                            <p:cond delay="0"/>
                                          </p:stCondLst>
                                        </p:cTn>
                                        <p:tgtEl>
                                          <p:spTgt spid="3296"/>
                                        </p:tgtEl>
                                        <p:attrNameLst>
                                          <p:attrName>style.visibility</p:attrName>
                                        </p:attrNameLst>
                                      </p:cBhvr>
                                      <p:to>
                                        <p:strVal val="visible"/>
                                      </p:to>
                                    </p:set>
                                    <p:animEffect transition="in" filter="dissolve">
                                      <p:cBhvr>
                                        <p:cTn id="153" dur="1000"/>
                                        <p:tgtEl>
                                          <p:spTgt spid="3296"/>
                                        </p:tgtEl>
                                      </p:cBhvr>
                                    </p:animEffect>
                                  </p:childTnLst>
                                </p:cTn>
                              </p:par>
                            </p:childTnLst>
                          </p:cTn>
                        </p:par>
                        <p:par>
                          <p:cTn id="154" fill="hold" nodeType="afterGroup">
                            <p:stCondLst>
                              <p:cond delay="8000"/>
                            </p:stCondLst>
                            <p:childTnLst>
                              <p:par>
                                <p:cTn id="155" presetID="9" presetClass="entr" presetSubtype="0" fill="hold" nodeType="afterEffect">
                                  <p:stCondLst>
                                    <p:cond delay="0"/>
                                  </p:stCondLst>
                                  <p:childTnLst>
                                    <p:set>
                                      <p:cBhvr>
                                        <p:cTn id="156" dur="1" fill="hold">
                                          <p:stCondLst>
                                            <p:cond delay="0"/>
                                          </p:stCondLst>
                                        </p:cTn>
                                        <p:tgtEl>
                                          <p:spTgt spid="3295"/>
                                        </p:tgtEl>
                                        <p:attrNameLst>
                                          <p:attrName>style.visibility</p:attrName>
                                        </p:attrNameLst>
                                      </p:cBhvr>
                                      <p:to>
                                        <p:strVal val="visible"/>
                                      </p:to>
                                    </p:set>
                                    <p:animEffect transition="in" filter="dissolve">
                                      <p:cBhvr>
                                        <p:cTn id="157" dur="1000"/>
                                        <p:tgtEl>
                                          <p:spTgt spid="3295"/>
                                        </p:tgtEl>
                                      </p:cBhvr>
                                    </p:animEffect>
                                  </p:childTnLst>
                                </p:cTn>
                              </p:par>
                              <p:par>
                                <p:cTn id="158" presetID="0" presetClass="path" presetSubtype="0" accel="50000" decel="50000" fill="hold" nodeType="withEffect">
                                  <p:stCondLst>
                                    <p:cond delay="0"/>
                                  </p:stCondLst>
                                  <p:childTnLst>
                                    <p:animMotion origin="layout" path="M -0.00017 0.00069 L -0.01962 -0.0169 L -0.02691 -0.05486 " pathEditMode="relative" rAng="0" ptsTypes="AAA">
                                      <p:cBhvr>
                                        <p:cTn id="159" dur="1000" fill="hold"/>
                                        <p:tgtEl>
                                          <p:spTgt spid="3293"/>
                                        </p:tgtEl>
                                        <p:attrNameLst>
                                          <p:attrName>ppt_x</p:attrName>
                                          <p:attrName>ppt_y</p:attrName>
                                        </p:attrNameLst>
                                      </p:cBhvr>
                                      <p:rCtr x="-1337" y="-2778"/>
                                    </p:animMotion>
                                  </p:childTnLst>
                                </p:cTn>
                              </p:par>
                            </p:childTnLst>
                          </p:cTn>
                        </p:par>
                      </p:childTnLst>
                    </p:cTn>
                  </p:par>
                  <p:par>
                    <p:cTn id="160" fill="hold" nodeType="clickPar">
                      <p:stCondLst>
                        <p:cond delay="indefinite"/>
                      </p:stCondLst>
                      <p:childTnLst>
                        <p:par>
                          <p:cTn id="161" fill="hold" nodeType="withGroup">
                            <p:stCondLst>
                              <p:cond delay="0"/>
                            </p:stCondLst>
                            <p:childTnLst>
                              <p:par>
                                <p:cTn id="162" presetID="22" presetClass="entr" presetSubtype="2" fill="hold" grpId="0" nodeType="clickEffect">
                                  <p:stCondLst>
                                    <p:cond delay="0"/>
                                  </p:stCondLst>
                                  <p:childTnLst>
                                    <p:set>
                                      <p:cBhvr>
                                        <p:cTn id="163" dur="1" fill="hold">
                                          <p:stCondLst>
                                            <p:cond delay="0"/>
                                          </p:stCondLst>
                                        </p:cTn>
                                        <p:tgtEl>
                                          <p:spTgt spid="3301"/>
                                        </p:tgtEl>
                                        <p:attrNameLst>
                                          <p:attrName>style.visibility</p:attrName>
                                        </p:attrNameLst>
                                      </p:cBhvr>
                                      <p:to>
                                        <p:strVal val="visible"/>
                                      </p:to>
                                    </p:set>
                                    <p:animEffect transition="in" filter="wipe(right)">
                                      <p:cBhvr>
                                        <p:cTn id="164" dur="1000"/>
                                        <p:tgtEl>
                                          <p:spTgt spid="3301"/>
                                        </p:tgtEl>
                                      </p:cBhvr>
                                    </p:animEffec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9" presetClass="exit" presetSubtype="0" fill="hold" grpId="1" nodeType="clickEffect">
                                  <p:stCondLst>
                                    <p:cond delay="0"/>
                                  </p:stCondLst>
                                  <p:childTnLst>
                                    <p:animEffect transition="out" filter="dissolve">
                                      <p:cBhvr>
                                        <p:cTn id="168" dur="500"/>
                                        <p:tgtEl>
                                          <p:spTgt spid="3301"/>
                                        </p:tgtEl>
                                      </p:cBhvr>
                                    </p:animEffect>
                                    <p:set>
                                      <p:cBhvr>
                                        <p:cTn id="169" dur="1" fill="hold">
                                          <p:stCondLst>
                                            <p:cond delay="499"/>
                                          </p:stCondLst>
                                        </p:cTn>
                                        <p:tgtEl>
                                          <p:spTgt spid="3301"/>
                                        </p:tgtEl>
                                        <p:attrNameLst>
                                          <p:attrName>style.visibility</p:attrName>
                                        </p:attrNameLst>
                                      </p:cBhvr>
                                      <p:to>
                                        <p:strVal val="hidden"/>
                                      </p:to>
                                    </p:set>
                                  </p:childTnLst>
                                </p:cTn>
                              </p:par>
                            </p:childTnLst>
                          </p:cTn>
                        </p:par>
                        <p:par>
                          <p:cTn id="170" fill="hold" nodeType="afterGroup">
                            <p:stCondLst>
                              <p:cond delay="500"/>
                            </p:stCondLst>
                            <p:childTnLst>
                              <p:par>
                                <p:cTn id="171" presetID="1" presetClass="entr" presetSubtype="0" fill="hold" grpId="0" nodeType="afterEffect">
                                  <p:stCondLst>
                                    <p:cond delay="0"/>
                                  </p:stCondLst>
                                  <p:childTnLst>
                                    <p:set>
                                      <p:cBhvr>
                                        <p:cTn id="172" dur="1" fill="hold">
                                          <p:stCondLst>
                                            <p:cond delay="0"/>
                                          </p:stCondLst>
                                        </p:cTn>
                                        <p:tgtEl>
                                          <p:spTgt spid="3302"/>
                                        </p:tgtEl>
                                        <p:attrNameLst>
                                          <p:attrName>style.visibility</p:attrName>
                                        </p:attrNameLst>
                                      </p:cBhvr>
                                      <p:to>
                                        <p:strVal val="visible"/>
                                      </p:to>
                                    </p:set>
                                  </p:childTnLst>
                                  <p:subTnLst>
                                    <p:audio>
                                      <p:cMediaNode>
                                        <p:cTn display="0" masterRel="sameClick">
                                          <p:stCondLst>
                                            <p:cond evt="begin" delay="0">
                                              <p:tn val="171"/>
                                            </p:cond>
                                          </p:stCondLst>
                                          <p:endCondLst>
                                            <p:cond evt="onStopAudio" delay="0">
                                              <p:tgtEl>
                                                <p:sldTgt/>
                                              </p:tgtEl>
                                            </p:cond>
                                          </p:endCondLst>
                                        </p:cTn>
                                        <p:tgtEl>
                                          <p:sndTgt r:embed="rId4" name="explode.wav"/>
                                        </p:tgtEl>
                                      </p:cMediaNode>
                                    </p:audio>
                                  </p:subTnLst>
                                </p:cTn>
                              </p:par>
                            </p:childTnLst>
                          </p:cTn>
                        </p:par>
                        <p:par>
                          <p:cTn id="173" fill="hold" nodeType="afterGroup">
                            <p:stCondLst>
                              <p:cond delay="500"/>
                            </p:stCondLst>
                            <p:childTnLst>
                              <p:par>
                                <p:cTn id="174" presetID="3" presetClass="exit" presetSubtype="10" fill="hold" grpId="1" nodeType="afterEffect">
                                  <p:stCondLst>
                                    <p:cond delay="0"/>
                                  </p:stCondLst>
                                  <p:childTnLst>
                                    <p:animEffect transition="out" filter="blinds(horizontal)">
                                      <p:cBhvr>
                                        <p:cTn id="175" dur="500"/>
                                        <p:tgtEl>
                                          <p:spTgt spid="3302"/>
                                        </p:tgtEl>
                                      </p:cBhvr>
                                    </p:animEffect>
                                    <p:set>
                                      <p:cBhvr>
                                        <p:cTn id="176" dur="1" fill="hold">
                                          <p:stCondLst>
                                            <p:cond delay="499"/>
                                          </p:stCondLst>
                                        </p:cTn>
                                        <p:tgtEl>
                                          <p:spTgt spid="3302"/>
                                        </p:tgtEl>
                                        <p:attrNameLst>
                                          <p:attrName>style.visibility</p:attrName>
                                        </p:attrNameLst>
                                      </p:cBhvr>
                                      <p:to>
                                        <p:strVal val="hidden"/>
                                      </p:to>
                                    </p:set>
                                  </p:childTnLst>
                                </p:cTn>
                              </p:par>
                            </p:childTnLst>
                          </p:cTn>
                        </p:par>
                        <p:par>
                          <p:cTn id="177" fill="hold" nodeType="afterGroup">
                            <p:stCondLst>
                              <p:cond delay="1000"/>
                            </p:stCondLst>
                            <p:childTnLst>
                              <p:par>
                                <p:cTn id="178" presetID="0" presetClass="path" presetSubtype="0" accel="50000" decel="50000" fill="hold" nodeType="afterEffect">
                                  <p:stCondLst>
                                    <p:cond delay="0"/>
                                  </p:stCondLst>
                                  <p:childTnLst>
                                    <p:animMotion origin="layout" path="M -2.77778E-6 3.7037E-7 L -0.00729 -0.01528 L -0.00607 -0.03032 " pathEditMode="relative" rAng="0" ptsTypes="AAA">
                                      <p:cBhvr>
                                        <p:cTn id="179" dur="2000" fill="hold"/>
                                        <p:tgtEl>
                                          <p:spTgt spid="9"/>
                                        </p:tgtEl>
                                        <p:attrNameLst>
                                          <p:attrName>ppt_x</p:attrName>
                                          <p:attrName>ppt_y</p:attrName>
                                        </p:attrNameLst>
                                      </p:cBhvr>
                                      <p:rCtr x="-365" y="-1528"/>
                                    </p:animMotion>
                                  </p:childTnLst>
                                </p:cTn>
                              </p:par>
                            </p:childTnLst>
                          </p:cTn>
                        </p:par>
                        <p:par>
                          <p:cTn id="180" fill="hold" nodeType="afterGroup">
                            <p:stCondLst>
                              <p:cond delay="3000"/>
                            </p:stCondLst>
                            <p:childTnLst>
                              <p:par>
                                <p:cTn id="181" presetID="21" presetClass="entr" presetSubtype="4" fill="hold" nodeType="afterEffect">
                                  <p:stCondLst>
                                    <p:cond delay="0"/>
                                  </p:stCondLst>
                                  <p:childTnLst>
                                    <p:set>
                                      <p:cBhvr>
                                        <p:cTn id="182" dur="1" fill="hold">
                                          <p:stCondLst>
                                            <p:cond delay="0"/>
                                          </p:stCondLst>
                                        </p:cTn>
                                        <p:tgtEl>
                                          <p:spTgt spid="10"/>
                                        </p:tgtEl>
                                        <p:attrNameLst>
                                          <p:attrName>style.visibility</p:attrName>
                                        </p:attrNameLst>
                                      </p:cBhvr>
                                      <p:to>
                                        <p:strVal val="visible"/>
                                      </p:to>
                                    </p:set>
                                    <p:animEffect transition="in" filter="wheel(4)">
                                      <p:cBhvr>
                                        <p:cTn id="183" dur="2000"/>
                                        <p:tgtEl>
                                          <p:spTgt spid="10"/>
                                        </p:tgtEl>
                                      </p:cBhvr>
                                    </p:animEffect>
                                  </p:childTnLst>
                                </p:cTn>
                              </p:par>
                              <p:par>
                                <p:cTn id="184" presetID="21" presetClass="entr" presetSubtype="4" fill="hold" nodeType="withEffect">
                                  <p:stCondLst>
                                    <p:cond delay="0"/>
                                  </p:stCondLst>
                                  <p:childTnLst>
                                    <p:set>
                                      <p:cBhvr>
                                        <p:cTn id="185" dur="1" fill="hold">
                                          <p:stCondLst>
                                            <p:cond delay="0"/>
                                          </p:stCondLst>
                                        </p:cTn>
                                        <p:tgtEl>
                                          <p:spTgt spid="11"/>
                                        </p:tgtEl>
                                        <p:attrNameLst>
                                          <p:attrName>style.visibility</p:attrName>
                                        </p:attrNameLst>
                                      </p:cBhvr>
                                      <p:to>
                                        <p:strVal val="visible"/>
                                      </p:to>
                                    </p:set>
                                    <p:animEffect transition="in" filter="wheel(4)">
                                      <p:cBhvr>
                                        <p:cTn id="186" dur="2000"/>
                                        <p:tgtEl>
                                          <p:spTgt spid="11"/>
                                        </p:tgtEl>
                                      </p:cBhvr>
                                    </p:animEffec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9" presetClass="exit" presetSubtype="0" fill="hold" nodeType="clickEffect">
                                  <p:stCondLst>
                                    <p:cond delay="0"/>
                                  </p:stCondLst>
                                  <p:childTnLst>
                                    <p:animEffect transition="out" filter="dissolve">
                                      <p:cBhvr>
                                        <p:cTn id="190" dur="500"/>
                                        <p:tgtEl>
                                          <p:spTgt spid="10"/>
                                        </p:tgtEl>
                                      </p:cBhvr>
                                    </p:animEffect>
                                    <p:set>
                                      <p:cBhvr>
                                        <p:cTn id="191" dur="1" fill="hold">
                                          <p:stCondLst>
                                            <p:cond delay="499"/>
                                          </p:stCondLst>
                                        </p:cTn>
                                        <p:tgtEl>
                                          <p:spTgt spid="10"/>
                                        </p:tgtEl>
                                        <p:attrNameLst>
                                          <p:attrName>style.visibility</p:attrName>
                                        </p:attrNameLst>
                                      </p:cBhvr>
                                      <p:to>
                                        <p:strVal val="hidden"/>
                                      </p:to>
                                    </p:set>
                                  </p:childTnLst>
                                </p:cTn>
                              </p:par>
                              <p:par>
                                <p:cTn id="192" presetID="9" presetClass="exit" presetSubtype="0" fill="hold" nodeType="withEffect">
                                  <p:stCondLst>
                                    <p:cond delay="0"/>
                                  </p:stCondLst>
                                  <p:childTnLst>
                                    <p:animEffect transition="out" filter="dissolve">
                                      <p:cBhvr>
                                        <p:cTn id="193" dur="500"/>
                                        <p:tgtEl>
                                          <p:spTgt spid="3186"/>
                                        </p:tgtEl>
                                      </p:cBhvr>
                                    </p:animEffect>
                                    <p:set>
                                      <p:cBhvr>
                                        <p:cTn id="194" dur="1" fill="hold">
                                          <p:stCondLst>
                                            <p:cond delay="499"/>
                                          </p:stCondLst>
                                        </p:cTn>
                                        <p:tgtEl>
                                          <p:spTgt spid="3186"/>
                                        </p:tgtEl>
                                        <p:attrNameLst>
                                          <p:attrName>style.visibility</p:attrName>
                                        </p:attrNameLst>
                                      </p:cBhvr>
                                      <p:to>
                                        <p:strVal val="hidden"/>
                                      </p:to>
                                    </p:set>
                                  </p:childTnLst>
                                </p:cTn>
                              </p:par>
                              <p:par>
                                <p:cTn id="195" presetID="9" presetClass="exit" presetSubtype="0" fill="hold" nodeType="withEffect">
                                  <p:stCondLst>
                                    <p:cond delay="0"/>
                                  </p:stCondLst>
                                  <p:childTnLst>
                                    <p:animEffect transition="out" filter="dissolve">
                                      <p:cBhvr>
                                        <p:cTn id="196" dur="500"/>
                                        <p:tgtEl>
                                          <p:spTgt spid="11"/>
                                        </p:tgtEl>
                                      </p:cBhvr>
                                    </p:animEffect>
                                    <p:set>
                                      <p:cBhvr>
                                        <p:cTn id="197" dur="1" fill="hold">
                                          <p:stCondLst>
                                            <p:cond delay="499"/>
                                          </p:stCondLst>
                                        </p:cTn>
                                        <p:tgtEl>
                                          <p:spTgt spid="11"/>
                                        </p:tgtEl>
                                        <p:attrNameLst>
                                          <p:attrName>style.visibility</p:attrName>
                                        </p:attrNameLst>
                                      </p:cBhvr>
                                      <p:to>
                                        <p:strVal val="hidden"/>
                                      </p:to>
                                    </p:set>
                                  </p:childTnLst>
                                </p:cTn>
                              </p:par>
                              <p:par>
                                <p:cTn id="198" presetID="9" presetClass="exit" presetSubtype="0" fill="hold" nodeType="withEffect">
                                  <p:stCondLst>
                                    <p:cond delay="0"/>
                                  </p:stCondLst>
                                  <p:childTnLst>
                                    <p:animEffect transition="out" filter="dissolve">
                                      <p:cBhvr>
                                        <p:cTn id="199" dur="500"/>
                                        <p:tgtEl>
                                          <p:spTgt spid="3293"/>
                                        </p:tgtEl>
                                      </p:cBhvr>
                                    </p:animEffect>
                                    <p:set>
                                      <p:cBhvr>
                                        <p:cTn id="200" dur="1" fill="hold">
                                          <p:stCondLst>
                                            <p:cond delay="499"/>
                                          </p:stCondLst>
                                        </p:cTn>
                                        <p:tgtEl>
                                          <p:spTgt spid="3293"/>
                                        </p:tgtEl>
                                        <p:attrNameLst>
                                          <p:attrName>style.visibility</p:attrName>
                                        </p:attrNameLst>
                                      </p:cBhvr>
                                      <p:to>
                                        <p:strVal val="hidden"/>
                                      </p:to>
                                    </p:set>
                                  </p:childTnLst>
                                </p:cTn>
                              </p:par>
                              <p:par>
                                <p:cTn id="201" presetID="9" presetClass="entr" presetSubtype="0" fill="hold" grpId="0" nodeType="withEffect">
                                  <p:stCondLst>
                                    <p:cond delay="0"/>
                                  </p:stCondLst>
                                  <p:childTnLst>
                                    <p:set>
                                      <p:cBhvr>
                                        <p:cTn id="202" dur="1" fill="hold">
                                          <p:stCondLst>
                                            <p:cond delay="0"/>
                                          </p:stCondLst>
                                        </p:cTn>
                                        <p:tgtEl>
                                          <p:spTgt spid="3316"/>
                                        </p:tgtEl>
                                        <p:attrNameLst>
                                          <p:attrName>style.visibility</p:attrName>
                                        </p:attrNameLst>
                                      </p:cBhvr>
                                      <p:to>
                                        <p:strVal val="visible"/>
                                      </p:to>
                                    </p:set>
                                    <p:animEffect transition="in" filter="dissolve">
                                      <p:cBhvr>
                                        <p:cTn id="203" dur="1000"/>
                                        <p:tgtEl>
                                          <p:spTgt spid="3316"/>
                                        </p:tgtEl>
                                      </p:cBhvr>
                                    </p:animEffect>
                                  </p:childTnLst>
                                </p:cTn>
                              </p:par>
                              <p:par>
                                <p:cTn id="204" presetID="9" presetClass="entr" presetSubtype="0" fill="hold" grpId="0" nodeType="withEffect">
                                  <p:stCondLst>
                                    <p:cond delay="0"/>
                                  </p:stCondLst>
                                  <p:childTnLst>
                                    <p:set>
                                      <p:cBhvr>
                                        <p:cTn id="205" dur="1" fill="hold">
                                          <p:stCondLst>
                                            <p:cond delay="0"/>
                                          </p:stCondLst>
                                        </p:cTn>
                                        <p:tgtEl>
                                          <p:spTgt spid="3375"/>
                                        </p:tgtEl>
                                        <p:attrNameLst>
                                          <p:attrName>style.visibility</p:attrName>
                                        </p:attrNameLst>
                                      </p:cBhvr>
                                      <p:to>
                                        <p:strVal val="visible"/>
                                      </p:to>
                                    </p:set>
                                    <p:animEffect transition="in" filter="dissolve">
                                      <p:cBhvr>
                                        <p:cTn id="206" dur="1000"/>
                                        <p:tgtEl>
                                          <p:spTgt spid="3375"/>
                                        </p:tgtEl>
                                      </p:cBhvr>
                                    </p:animEffect>
                                  </p:childTnLst>
                                </p:cTn>
                              </p:par>
                            </p:childTnLst>
                          </p:cTn>
                        </p:par>
                        <p:par>
                          <p:cTn id="207" fill="hold" nodeType="afterGroup">
                            <p:stCondLst>
                              <p:cond delay="1000"/>
                            </p:stCondLst>
                            <p:childTnLst>
                              <p:par>
                                <p:cTn id="208" presetID="0" presetClass="path" presetSubtype="0" accel="50000" decel="50000" fill="hold" grpId="1" nodeType="afterEffect">
                                  <p:stCondLst>
                                    <p:cond delay="0"/>
                                  </p:stCondLst>
                                  <p:childTnLst>
                                    <p:animMotion origin="layout" path="M -0.00018 -0.00046 L 0.04635 -0.00277 L 0.10329 -0.0074 " pathEditMode="relative" rAng="0" ptsTypes="AAA">
                                      <p:cBhvr>
                                        <p:cTn id="209" dur="2000" fill="hold"/>
                                        <p:tgtEl>
                                          <p:spTgt spid="3316"/>
                                        </p:tgtEl>
                                        <p:attrNameLst>
                                          <p:attrName>ppt_x</p:attrName>
                                          <p:attrName>ppt_y</p:attrName>
                                        </p:attrNameLst>
                                      </p:cBhvr>
                                      <p:rCtr x="5174" y="-347"/>
                                    </p:animMotion>
                                  </p:childTnLst>
                                  <p:subTnLst>
                                    <p:audio>
                                      <p:cMediaNode>
                                        <p:cTn display="0" masterRel="sameClick">
                                          <p:stCondLst>
                                            <p:cond evt="begin" delay="0">
                                              <p:tn val="208"/>
                                            </p:cond>
                                          </p:stCondLst>
                                          <p:endCondLst>
                                            <p:cond evt="onStopAudio" delay="0">
                                              <p:tgtEl>
                                                <p:sldTgt/>
                                              </p:tgtEl>
                                            </p:cond>
                                          </p:endCondLst>
                                        </p:cTn>
                                        <p:tgtEl>
                                          <p:sndTgt r:embed="rId6" name="flyby.wav"/>
                                        </p:tgtEl>
                                      </p:cMediaNode>
                                    </p:audio>
                                  </p:subTnLst>
                                </p:cTn>
                              </p:par>
                            </p:childTnLst>
                          </p:cTn>
                        </p:par>
                        <p:par>
                          <p:cTn id="210" fill="hold" nodeType="afterGroup">
                            <p:stCondLst>
                              <p:cond delay="3000"/>
                            </p:stCondLst>
                            <p:childTnLst>
                              <p:par>
                                <p:cTn id="211" presetID="9" presetClass="exit" presetSubtype="0" fill="hold" grpId="2" nodeType="afterEffect">
                                  <p:stCondLst>
                                    <p:cond delay="0"/>
                                  </p:stCondLst>
                                  <p:childTnLst>
                                    <p:animEffect transition="out" filter="dissolve">
                                      <p:cBhvr>
                                        <p:cTn id="212" dur="1000"/>
                                        <p:tgtEl>
                                          <p:spTgt spid="3316"/>
                                        </p:tgtEl>
                                      </p:cBhvr>
                                    </p:animEffect>
                                    <p:set>
                                      <p:cBhvr>
                                        <p:cTn id="213" dur="1" fill="hold">
                                          <p:stCondLst>
                                            <p:cond delay="999"/>
                                          </p:stCondLst>
                                        </p:cTn>
                                        <p:tgtEl>
                                          <p:spTgt spid="3316"/>
                                        </p:tgtEl>
                                        <p:attrNameLst>
                                          <p:attrName>style.visibility</p:attrName>
                                        </p:attrNameLst>
                                      </p:cBhvr>
                                      <p:to>
                                        <p:strVal val="hidden"/>
                                      </p:to>
                                    </p:set>
                                  </p:childTnLst>
                                </p:cTn>
                              </p:par>
                              <p:par>
                                <p:cTn id="214" presetID="22" presetClass="entr" presetSubtype="1" fill="hold" nodeType="withEffect">
                                  <p:stCondLst>
                                    <p:cond delay="0"/>
                                  </p:stCondLst>
                                  <p:childTnLst>
                                    <p:set>
                                      <p:cBhvr>
                                        <p:cTn id="215" dur="1" fill="hold">
                                          <p:stCondLst>
                                            <p:cond delay="0"/>
                                          </p:stCondLst>
                                        </p:cTn>
                                        <p:tgtEl>
                                          <p:spTgt spid="4"/>
                                        </p:tgtEl>
                                        <p:attrNameLst>
                                          <p:attrName>style.visibility</p:attrName>
                                        </p:attrNameLst>
                                      </p:cBhvr>
                                      <p:to>
                                        <p:strVal val="visible"/>
                                      </p:to>
                                    </p:set>
                                    <p:animEffect transition="in" filter="wipe(up)">
                                      <p:cBhvr>
                                        <p:cTn id="216" dur="1000"/>
                                        <p:tgtEl>
                                          <p:spTgt spid="4"/>
                                        </p:tgtEl>
                                      </p:cBhvr>
                                    </p:animEffect>
                                  </p:childTnLst>
                                </p:cTn>
                              </p:par>
                            </p:childTnLst>
                          </p:cTn>
                        </p:par>
                        <p:par>
                          <p:cTn id="217" fill="hold" nodeType="afterGroup">
                            <p:stCondLst>
                              <p:cond delay="4000"/>
                            </p:stCondLst>
                            <p:childTnLst>
                              <p:par>
                                <p:cTn id="218" presetID="22" presetClass="entr" presetSubtype="1" fill="hold" nodeType="afterEffect">
                                  <p:stCondLst>
                                    <p:cond delay="0"/>
                                  </p:stCondLst>
                                  <p:childTnLst>
                                    <p:set>
                                      <p:cBhvr>
                                        <p:cTn id="219" dur="1" fill="hold">
                                          <p:stCondLst>
                                            <p:cond delay="0"/>
                                          </p:stCondLst>
                                        </p:cTn>
                                        <p:tgtEl>
                                          <p:spTgt spid="5"/>
                                        </p:tgtEl>
                                        <p:attrNameLst>
                                          <p:attrName>style.visibility</p:attrName>
                                        </p:attrNameLst>
                                      </p:cBhvr>
                                      <p:to>
                                        <p:strVal val="visible"/>
                                      </p:to>
                                    </p:set>
                                    <p:animEffect transition="in" filter="wipe(up)">
                                      <p:cBhvr>
                                        <p:cTn id="220" dur="1000"/>
                                        <p:tgtEl>
                                          <p:spTgt spid="5"/>
                                        </p:tgtEl>
                                      </p:cBhvr>
                                    </p:animEffect>
                                  </p:childTnLst>
                                </p:cTn>
                              </p:par>
                            </p:childTnLst>
                          </p:cTn>
                        </p:par>
                        <p:par>
                          <p:cTn id="221" fill="hold" nodeType="afterGroup">
                            <p:stCondLst>
                              <p:cond delay="5000"/>
                            </p:stCondLst>
                            <p:childTnLst>
                              <p:par>
                                <p:cTn id="222" presetID="9" presetClass="exit" presetSubtype="0" fill="hold" nodeType="afterEffect">
                                  <p:stCondLst>
                                    <p:cond delay="0"/>
                                  </p:stCondLst>
                                  <p:childTnLst>
                                    <p:animEffect transition="out" filter="dissolve">
                                      <p:cBhvr>
                                        <p:cTn id="223" dur="500"/>
                                        <p:tgtEl>
                                          <p:spTgt spid="7"/>
                                        </p:tgtEl>
                                      </p:cBhvr>
                                    </p:animEffect>
                                    <p:set>
                                      <p:cBhvr>
                                        <p:cTn id="224" dur="1" fill="hold">
                                          <p:stCondLst>
                                            <p:cond delay="499"/>
                                          </p:stCondLst>
                                        </p:cTn>
                                        <p:tgtEl>
                                          <p:spTgt spid="7"/>
                                        </p:tgtEl>
                                        <p:attrNameLst>
                                          <p:attrName>style.visibility</p:attrName>
                                        </p:attrNameLst>
                                      </p:cBhvr>
                                      <p:to>
                                        <p:strVal val="hidden"/>
                                      </p:to>
                                    </p:set>
                                  </p:childTnLst>
                                </p:cTn>
                              </p:par>
                              <p:par>
                                <p:cTn id="225" presetID="9" presetClass="exit" presetSubtype="0" fill="hold" nodeType="withEffect">
                                  <p:stCondLst>
                                    <p:cond delay="0"/>
                                  </p:stCondLst>
                                  <p:childTnLst>
                                    <p:animEffect transition="out" filter="dissolve">
                                      <p:cBhvr>
                                        <p:cTn id="226" dur="500"/>
                                        <p:tgtEl>
                                          <p:spTgt spid="3296"/>
                                        </p:tgtEl>
                                      </p:cBhvr>
                                    </p:animEffect>
                                    <p:set>
                                      <p:cBhvr>
                                        <p:cTn id="227" dur="1" fill="hold">
                                          <p:stCondLst>
                                            <p:cond delay="499"/>
                                          </p:stCondLst>
                                        </p:cTn>
                                        <p:tgtEl>
                                          <p:spTgt spid="3296"/>
                                        </p:tgtEl>
                                        <p:attrNameLst>
                                          <p:attrName>style.visibility</p:attrName>
                                        </p:attrNameLst>
                                      </p:cBhvr>
                                      <p:to>
                                        <p:strVal val="hidden"/>
                                      </p:to>
                                    </p:set>
                                  </p:childTnLst>
                                </p:cTn>
                              </p:par>
                              <p:par>
                                <p:cTn id="228" presetID="9" presetClass="exit" presetSubtype="0" fill="hold" nodeType="withEffect">
                                  <p:stCondLst>
                                    <p:cond delay="0"/>
                                  </p:stCondLst>
                                  <p:childTnLst>
                                    <p:animEffect transition="out" filter="dissolve">
                                      <p:cBhvr>
                                        <p:cTn id="229" dur="500"/>
                                        <p:tgtEl>
                                          <p:spTgt spid="3295"/>
                                        </p:tgtEl>
                                      </p:cBhvr>
                                    </p:animEffect>
                                    <p:set>
                                      <p:cBhvr>
                                        <p:cTn id="230" dur="1" fill="hold">
                                          <p:stCondLst>
                                            <p:cond delay="499"/>
                                          </p:stCondLst>
                                        </p:cTn>
                                        <p:tgtEl>
                                          <p:spTgt spid="3295"/>
                                        </p:tgtEl>
                                        <p:attrNameLst>
                                          <p:attrName>style.visibility</p:attrName>
                                        </p:attrNameLst>
                                      </p:cBhvr>
                                      <p:to>
                                        <p:strVal val="hidden"/>
                                      </p:to>
                                    </p:set>
                                  </p:childTnLst>
                                </p:cTn>
                              </p:par>
                              <p:par>
                                <p:cTn id="231" presetID="9" presetClass="exit" presetSubtype="0" fill="hold" nodeType="withEffect">
                                  <p:stCondLst>
                                    <p:cond delay="0"/>
                                  </p:stCondLst>
                                  <p:childTnLst>
                                    <p:animEffect transition="out" filter="dissolve">
                                      <p:cBhvr>
                                        <p:cTn id="232" dur="500"/>
                                        <p:tgtEl>
                                          <p:spTgt spid="9"/>
                                        </p:tgtEl>
                                      </p:cBhvr>
                                    </p:animEffect>
                                    <p:set>
                                      <p:cBhvr>
                                        <p:cTn id="233" dur="1" fill="hold">
                                          <p:stCondLst>
                                            <p:cond delay="499"/>
                                          </p:stCondLst>
                                        </p:cTn>
                                        <p:tgtEl>
                                          <p:spTgt spid="9"/>
                                        </p:tgtEl>
                                        <p:attrNameLst>
                                          <p:attrName>style.visibility</p:attrName>
                                        </p:attrNameLst>
                                      </p:cBhvr>
                                      <p:to>
                                        <p:strVal val="hidden"/>
                                      </p:to>
                                    </p:set>
                                  </p:childTnLst>
                                </p:cTn>
                              </p:par>
                              <p:par>
                                <p:cTn id="234" presetID="22" presetClass="entr" presetSubtype="4" fill="hold" grpId="0" nodeType="withEffect">
                                  <p:stCondLst>
                                    <p:cond delay="0"/>
                                  </p:stCondLst>
                                  <p:childTnLst>
                                    <p:set>
                                      <p:cBhvr>
                                        <p:cTn id="235" dur="1" fill="hold">
                                          <p:stCondLst>
                                            <p:cond delay="0"/>
                                          </p:stCondLst>
                                        </p:cTn>
                                        <p:tgtEl>
                                          <p:spTgt spid="3310"/>
                                        </p:tgtEl>
                                        <p:attrNameLst>
                                          <p:attrName>style.visibility</p:attrName>
                                        </p:attrNameLst>
                                      </p:cBhvr>
                                      <p:to>
                                        <p:strVal val="visible"/>
                                      </p:to>
                                    </p:set>
                                    <p:animEffect transition="in" filter="wipe(down)">
                                      <p:cBhvr>
                                        <p:cTn id="236" dur="2000"/>
                                        <p:tgtEl>
                                          <p:spTgt spid="3310"/>
                                        </p:tgtEl>
                                      </p:cBhvr>
                                    </p:animEffect>
                                  </p:childTnLst>
                                  <p:subTnLst>
                                    <p:audio>
                                      <p:cMediaNode>
                                        <p:cTn display="0" masterRel="sameClick">
                                          <p:stCondLst>
                                            <p:cond evt="begin" delay="0">
                                              <p:tn val="234"/>
                                            </p:cond>
                                          </p:stCondLst>
                                          <p:endCondLst>
                                            <p:cond evt="onStopAudio" delay="0">
                                              <p:tgtEl>
                                                <p:sldTgt/>
                                              </p:tgtEl>
                                            </p:cond>
                                          </p:endCondLst>
                                        </p:cTn>
                                        <p:tgtEl>
                                          <p:sndTgt r:embed="rId3" name="shiphorn.wav"/>
                                        </p:tgtEl>
                                      </p:cMediaNode>
                                    </p:audio>
                                  </p:subTnLst>
                                </p:cTn>
                              </p:par>
                              <p:par>
                                <p:cTn id="237" presetID="9" presetClass="entr" presetSubtype="0" fill="hold" grpId="0" nodeType="withEffect">
                                  <p:stCondLst>
                                    <p:cond delay="0"/>
                                  </p:stCondLst>
                                  <p:childTnLst>
                                    <p:set>
                                      <p:cBhvr>
                                        <p:cTn id="238" dur="1" fill="hold">
                                          <p:stCondLst>
                                            <p:cond delay="0"/>
                                          </p:stCondLst>
                                        </p:cTn>
                                        <p:tgtEl>
                                          <p:spTgt spid="3312"/>
                                        </p:tgtEl>
                                        <p:attrNameLst>
                                          <p:attrName>style.visibility</p:attrName>
                                        </p:attrNameLst>
                                      </p:cBhvr>
                                      <p:to>
                                        <p:strVal val="visible"/>
                                      </p:to>
                                    </p:set>
                                    <p:animEffect transition="in" filter="dissolve">
                                      <p:cBhvr>
                                        <p:cTn id="239" dur="2000"/>
                                        <p:tgtEl>
                                          <p:spTgt spid="3312"/>
                                        </p:tgtEl>
                                      </p:cBhvr>
                                    </p:animEffect>
                                  </p:childTnLst>
                                </p:cTn>
                              </p:par>
                              <p:par>
                                <p:cTn id="240" presetID="22" presetClass="entr" presetSubtype="4" fill="hold" grpId="0" nodeType="withEffect">
                                  <p:stCondLst>
                                    <p:cond delay="0"/>
                                  </p:stCondLst>
                                  <p:childTnLst>
                                    <p:set>
                                      <p:cBhvr>
                                        <p:cTn id="241" dur="1" fill="hold">
                                          <p:stCondLst>
                                            <p:cond delay="0"/>
                                          </p:stCondLst>
                                        </p:cTn>
                                        <p:tgtEl>
                                          <p:spTgt spid="3313"/>
                                        </p:tgtEl>
                                        <p:attrNameLst>
                                          <p:attrName>style.visibility</p:attrName>
                                        </p:attrNameLst>
                                      </p:cBhvr>
                                      <p:to>
                                        <p:strVal val="visible"/>
                                      </p:to>
                                    </p:set>
                                    <p:animEffect transition="in" filter="wipe(down)">
                                      <p:cBhvr>
                                        <p:cTn id="242" dur="2000"/>
                                        <p:tgtEl>
                                          <p:spTgt spid="3313"/>
                                        </p:tgtEl>
                                      </p:cBhvr>
                                    </p:animEffect>
                                  </p:childTnLst>
                                  <p:subTnLst>
                                    <p:audio>
                                      <p:cMediaNode>
                                        <p:cTn display="0" masterRel="sameClick">
                                          <p:stCondLst>
                                            <p:cond evt="begin" delay="0">
                                              <p:tn val="240"/>
                                            </p:cond>
                                          </p:stCondLst>
                                          <p:endCondLst>
                                            <p:cond evt="onStopAudio" delay="0">
                                              <p:tgtEl>
                                                <p:sldTgt/>
                                              </p:tgtEl>
                                            </p:cond>
                                          </p:endCondLst>
                                        </p:cTn>
                                        <p:tgtEl>
                                          <p:sndTgt r:embed="rId3" name="shiphorn.wav"/>
                                        </p:tgtEl>
                                      </p:cMediaNode>
                                    </p:audio>
                                  </p:subTnLst>
                                </p:cTn>
                              </p:par>
                              <p:par>
                                <p:cTn id="243" presetID="9" presetClass="entr" presetSubtype="0" fill="hold" grpId="0" nodeType="withEffect">
                                  <p:stCondLst>
                                    <p:cond delay="0"/>
                                  </p:stCondLst>
                                  <p:childTnLst>
                                    <p:set>
                                      <p:cBhvr>
                                        <p:cTn id="244" dur="1" fill="hold">
                                          <p:stCondLst>
                                            <p:cond delay="0"/>
                                          </p:stCondLst>
                                        </p:cTn>
                                        <p:tgtEl>
                                          <p:spTgt spid="3311"/>
                                        </p:tgtEl>
                                        <p:attrNameLst>
                                          <p:attrName>style.visibility</p:attrName>
                                        </p:attrNameLst>
                                      </p:cBhvr>
                                      <p:to>
                                        <p:strVal val="visible"/>
                                      </p:to>
                                    </p:set>
                                    <p:animEffect transition="in" filter="dissolve">
                                      <p:cBhvr>
                                        <p:cTn id="245" dur="2000"/>
                                        <p:tgtEl>
                                          <p:spTgt spid="3311"/>
                                        </p:tgtEl>
                                      </p:cBhvr>
                                    </p:animEffect>
                                  </p:childTnLst>
                                </p:cTn>
                              </p:par>
                            </p:childTnLst>
                          </p:cTn>
                        </p:par>
                        <p:par>
                          <p:cTn id="246" fill="hold" nodeType="afterGroup">
                            <p:stCondLst>
                              <p:cond delay="7000"/>
                            </p:stCondLst>
                            <p:childTnLst>
                              <p:par>
                                <p:cTn id="247" presetID="1" presetClass="entr" presetSubtype="0" fill="hold" grpId="0" nodeType="afterEffect">
                                  <p:stCondLst>
                                    <p:cond delay="0"/>
                                  </p:stCondLst>
                                  <p:childTnLst>
                                    <p:set>
                                      <p:cBhvr>
                                        <p:cTn id="248" dur="1" fill="hold">
                                          <p:stCondLst>
                                            <p:cond delay="0"/>
                                          </p:stCondLst>
                                        </p:cTn>
                                        <p:tgtEl>
                                          <p:spTgt spid="3329"/>
                                        </p:tgtEl>
                                        <p:attrNameLst>
                                          <p:attrName>style.visibility</p:attrName>
                                        </p:attrNameLst>
                                      </p:cBhvr>
                                      <p:to>
                                        <p:strVal val="visible"/>
                                      </p:to>
                                    </p:set>
                                  </p:childTnLst>
                                  <p:subTnLst>
                                    <p:audio>
                                      <p:cMediaNode>
                                        <p:cTn display="0" masterRel="sameClick">
                                          <p:stCondLst>
                                            <p:cond evt="begin" delay="0">
                                              <p:tn val="247"/>
                                            </p:cond>
                                          </p:stCondLst>
                                          <p:endCondLst>
                                            <p:cond evt="onStopAudio" delay="0">
                                              <p:tgtEl>
                                                <p:sldTgt/>
                                              </p:tgtEl>
                                            </p:cond>
                                          </p:endCondLst>
                                        </p:cTn>
                                        <p:tgtEl>
                                          <p:sndTgt r:embed="rId4" name="explode.wav"/>
                                        </p:tgtEl>
                                      </p:cMediaNode>
                                    </p:audio>
                                  </p:subTnLst>
                                </p:cTn>
                              </p:par>
                            </p:childTnLst>
                          </p:cTn>
                        </p:par>
                        <p:par>
                          <p:cTn id="249" fill="hold" nodeType="afterGroup">
                            <p:stCondLst>
                              <p:cond delay="7000"/>
                            </p:stCondLst>
                            <p:childTnLst>
                              <p:par>
                                <p:cTn id="250" presetID="3" presetClass="exit" presetSubtype="10" fill="hold" grpId="1" nodeType="afterEffect">
                                  <p:stCondLst>
                                    <p:cond delay="0"/>
                                  </p:stCondLst>
                                  <p:childTnLst>
                                    <p:animEffect transition="out" filter="blinds(horizontal)">
                                      <p:cBhvr>
                                        <p:cTn id="251" dur="500"/>
                                        <p:tgtEl>
                                          <p:spTgt spid="3329"/>
                                        </p:tgtEl>
                                      </p:cBhvr>
                                    </p:animEffect>
                                    <p:set>
                                      <p:cBhvr>
                                        <p:cTn id="252" dur="1" fill="hold">
                                          <p:stCondLst>
                                            <p:cond delay="499"/>
                                          </p:stCondLst>
                                        </p:cTn>
                                        <p:tgtEl>
                                          <p:spTgt spid="3329"/>
                                        </p:tgtEl>
                                        <p:attrNameLst>
                                          <p:attrName>style.visibility</p:attrName>
                                        </p:attrNameLst>
                                      </p:cBhvr>
                                      <p:to>
                                        <p:strVal val="hidden"/>
                                      </p:to>
                                    </p:set>
                                  </p:childTnLst>
                                </p:cTn>
                              </p:par>
                              <p:par>
                                <p:cTn id="253" presetID="9" presetClass="entr" presetSubtype="0" fill="hold" nodeType="withEffect">
                                  <p:stCondLst>
                                    <p:cond delay="0"/>
                                  </p:stCondLst>
                                  <p:childTnLst>
                                    <p:set>
                                      <p:cBhvr>
                                        <p:cTn id="254" dur="1" fill="hold">
                                          <p:stCondLst>
                                            <p:cond delay="0"/>
                                          </p:stCondLst>
                                        </p:cTn>
                                        <p:tgtEl>
                                          <p:spTgt spid="8"/>
                                        </p:tgtEl>
                                        <p:attrNameLst>
                                          <p:attrName>style.visibility</p:attrName>
                                        </p:attrNameLst>
                                      </p:cBhvr>
                                      <p:to>
                                        <p:strVal val="visible"/>
                                      </p:to>
                                    </p:set>
                                    <p:animEffect transition="in" filter="dissolve">
                                      <p:cBhvr>
                                        <p:cTn id="255" dur="1000"/>
                                        <p:tgtEl>
                                          <p:spTgt spid="8"/>
                                        </p:tgtEl>
                                      </p:cBhvr>
                                    </p:animEffect>
                                  </p:childTnLst>
                                </p:cTn>
                              </p:par>
                              <p:par>
                                <p:cTn id="256" presetID="22" presetClass="exit" presetSubtype="1" fill="hold" nodeType="withEffect">
                                  <p:stCondLst>
                                    <p:cond delay="0"/>
                                  </p:stCondLst>
                                  <p:childTnLst>
                                    <p:animEffect transition="out" filter="wipe(up)">
                                      <p:cBhvr>
                                        <p:cTn id="257" dur="500"/>
                                        <p:tgtEl>
                                          <p:spTgt spid="5"/>
                                        </p:tgtEl>
                                      </p:cBhvr>
                                    </p:animEffect>
                                    <p:set>
                                      <p:cBhvr>
                                        <p:cTn id="258" dur="1" fill="hold">
                                          <p:stCondLst>
                                            <p:cond delay="499"/>
                                          </p:stCondLst>
                                        </p:cTn>
                                        <p:tgtEl>
                                          <p:spTgt spid="5"/>
                                        </p:tgtEl>
                                        <p:attrNameLst>
                                          <p:attrName>style.visibility</p:attrName>
                                        </p:attrNameLst>
                                      </p:cBhvr>
                                      <p:to>
                                        <p:strVal val="hidden"/>
                                      </p:to>
                                    </p:set>
                                  </p:childTnLst>
                                </p:cTn>
                              </p:par>
                            </p:childTnLst>
                          </p:cTn>
                        </p:par>
                        <p:par>
                          <p:cTn id="259" fill="hold" nodeType="afterGroup">
                            <p:stCondLst>
                              <p:cond delay="8000"/>
                            </p:stCondLst>
                            <p:childTnLst>
                              <p:par>
                                <p:cTn id="260" presetID="1" presetClass="entr" presetSubtype="0" fill="hold" grpId="0" nodeType="afterEffect">
                                  <p:stCondLst>
                                    <p:cond delay="0"/>
                                  </p:stCondLst>
                                  <p:childTnLst>
                                    <p:set>
                                      <p:cBhvr>
                                        <p:cTn id="261" dur="1" fill="hold">
                                          <p:stCondLst>
                                            <p:cond delay="0"/>
                                          </p:stCondLst>
                                        </p:cTn>
                                        <p:tgtEl>
                                          <p:spTgt spid="3330"/>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4" name="explode.wav"/>
                                        </p:tgtEl>
                                      </p:cMediaNode>
                                    </p:audio>
                                  </p:subTnLst>
                                </p:cTn>
                              </p:par>
                            </p:childTnLst>
                          </p:cTn>
                        </p:par>
                        <p:par>
                          <p:cTn id="262" fill="hold" nodeType="afterGroup">
                            <p:stCondLst>
                              <p:cond delay="8000"/>
                            </p:stCondLst>
                            <p:childTnLst>
                              <p:par>
                                <p:cTn id="263" presetID="3" presetClass="exit" presetSubtype="10" fill="hold" grpId="1" nodeType="afterEffect">
                                  <p:stCondLst>
                                    <p:cond delay="0"/>
                                  </p:stCondLst>
                                  <p:childTnLst>
                                    <p:animEffect transition="out" filter="blinds(horizontal)">
                                      <p:cBhvr>
                                        <p:cTn id="264" dur="500"/>
                                        <p:tgtEl>
                                          <p:spTgt spid="3330"/>
                                        </p:tgtEl>
                                      </p:cBhvr>
                                    </p:animEffect>
                                    <p:set>
                                      <p:cBhvr>
                                        <p:cTn id="265" dur="1" fill="hold">
                                          <p:stCondLst>
                                            <p:cond delay="499"/>
                                          </p:stCondLst>
                                        </p:cTn>
                                        <p:tgtEl>
                                          <p:spTgt spid="3330"/>
                                        </p:tgtEl>
                                        <p:attrNameLst>
                                          <p:attrName>style.visibility</p:attrName>
                                        </p:attrNameLst>
                                      </p:cBhvr>
                                      <p:to>
                                        <p:strVal val="hidden"/>
                                      </p:to>
                                    </p:set>
                                  </p:childTnLst>
                                </p:cTn>
                              </p:par>
                              <p:par>
                                <p:cTn id="266" presetID="9" presetClass="entr" presetSubtype="0" fill="hold" nodeType="withEffect">
                                  <p:stCondLst>
                                    <p:cond delay="0"/>
                                  </p:stCondLst>
                                  <p:childTnLst>
                                    <p:set>
                                      <p:cBhvr>
                                        <p:cTn id="267" dur="1" fill="hold">
                                          <p:stCondLst>
                                            <p:cond delay="0"/>
                                          </p:stCondLst>
                                        </p:cTn>
                                        <p:tgtEl>
                                          <p:spTgt spid="12"/>
                                        </p:tgtEl>
                                        <p:attrNameLst>
                                          <p:attrName>style.visibility</p:attrName>
                                        </p:attrNameLst>
                                      </p:cBhvr>
                                      <p:to>
                                        <p:strVal val="visible"/>
                                      </p:to>
                                    </p:set>
                                    <p:animEffect transition="in" filter="dissolve">
                                      <p:cBhvr>
                                        <p:cTn id="268" dur="1000"/>
                                        <p:tgtEl>
                                          <p:spTgt spid="12"/>
                                        </p:tgtEl>
                                      </p:cBhvr>
                                    </p:animEffect>
                                  </p:childTnLst>
                                </p:cTn>
                              </p:par>
                              <p:par>
                                <p:cTn id="269" presetID="22" presetClass="exit" presetSubtype="1" fill="hold" nodeType="withEffect">
                                  <p:stCondLst>
                                    <p:cond delay="0"/>
                                  </p:stCondLst>
                                  <p:childTnLst>
                                    <p:animEffect transition="out" filter="wipe(up)">
                                      <p:cBhvr>
                                        <p:cTn id="270" dur="500"/>
                                        <p:tgtEl>
                                          <p:spTgt spid="4"/>
                                        </p:tgtEl>
                                      </p:cBhvr>
                                    </p:animEffect>
                                    <p:set>
                                      <p:cBhvr>
                                        <p:cTn id="271" dur="1" fill="hold">
                                          <p:stCondLst>
                                            <p:cond delay="499"/>
                                          </p:stCondLst>
                                        </p:cTn>
                                        <p:tgtEl>
                                          <p:spTgt spid="4"/>
                                        </p:tgtEl>
                                        <p:attrNameLst>
                                          <p:attrName>style.visibility</p:attrName>
                                        </p:attrNameLst>
                                      </p:cBhvr>
                                      <p:to>
                                        <p:strVal val="hidden"/>
                                      </p:to>
                                    </p:set>
                                  </p:childTnLst>
                                </p:cTn>
                              </p:par>
                              <p:par>
                                <p:cTn id="272" presetID="9" presetClass="entr" presetSubtype="0" fill="hold" nodeType="withEffect">
                                  <p:stCondLst>
                                    <p:cond delay="0"/>
                                  </p:stCondLst>
                                  <p:childTnLst>
                                    <p:set>
                                      <p:cBhvr>
                                        <p:cTn id="273" dur="1" fill="hold">
                                          <p:stCondLst>
                                            <p:cond delay="0"/>
                                          </p:stCondLst>
                                        </p:cTn>
                                        <p:tgtEl>
                                          <p:spTgt spid="3333"/>
                                        </p:tgtEl>
                                        <p:attrNameLst>
                                          <p:attrName>style.visibility</p:attrName>
                                        </p:attrNameLst>
                                      </p:cBhvr>
                                      <p:to>
                                        <p:strVal val="visible"/>
                                      </p:to>
                                    </p:set>
                                    <p:animEffect transition="in" filter="dissolve">
                                      <p:cBhvr>
                                        <p:cTn id="274" dur="2000"/>
                                        <p:tgtEl>
                                          <p:spTgt spid="3333"/>
                                        </p:tgtEl>
                                      </p:cBhvr>
                                    </p:animEffect>
                                  </p:childTnLst>
                                </p:cTn>
                              </p:par>
                            </p:childTnLst>
                          </p:cTn>
                        </p:par>
                      </p:childTnLst>
                    </p:cTn>
                  </p:par>
                  <p:par>
                    <p:cTn id="275" fill="hold" nodeType="clickPar">
                      <p:stCondLst>
                        <p:cond delay="indefinite"/>
                      </p:stCondLst>
                      <p:childTnLst>
                        <p:par>
                          <p:cTn id="276" fill="hold" nodeType="withGroup">
                            <p:stCondLst>
                              <p:cond delay="0"/>
                            </p:stCondLst>
                            <p:childTnLst>
                              <p:par>
                                <p:cTn id="277" presetID="1" presetClass="entr" presetSubtype="0" fill="hold" grpId="0" nodeType="clickEffect">
                                  <p:stCondLst>
                                    <p:cond delay="0"/>
                                  </p:stCondLst>
                                  <p:childTnLst>
                                    <p:set>
                                      <p:cBhvr>
                                        <p:cTn id="278" dur="1" fill="hold">
                                          <p:stCondLst>
                                            <p:cond delay="0"/>
                                          </p:stCondLst>
                                        </p:cTn>
                                        <p:tgtEl>
                                          <p:spTgt spid="3334"/>
                                        </p:tgtEl>
                                        <p:attrNameLst>
                                          <p:attrName>style.visibility</p:attrName>
                                        </p:attrNameLst>
                                      </p:cBhvr>
                                      <p:to>
                                        <p:strVal val="visible"/>
                                      </p:to>
                                    </p:set>
                                  </p:childTnLst>
                                  <p:subTnLst>
                                    <p:audio>
                                      <p:cMediaNode>
                                        <p:cTn display="0" masterRel="sameClick">
                                          <p:stCondLst>
                                            <p:cond evt="begin" delay="0">
                                              <p:tn val="277"/>
                                            </p:cond>
                                          </p:stCondLst>
                                          <p:endCondLst>
                                            <p:cond evt="onStopAudio" delay="0">
                                              <p:tgtEl>
                                                <p:sldTgt/>
                                              </p:tgtEl>
                                            </p:cond>
                                          </p:endCondLst>
                                        </p:cTn>
                                        <p:tgtEl>
                                          <p:sndTgt r:embed="rId4" name="explode.wav"/>
                                        </p:tgtEl>
                                      </p:cMediaNode>
                                    </p:audio>
                                  </p:subTnLst>
                                </p:cTn>
                              </p:par>
                            </p:childTnLst>
                          </p:cTn>
                        </p:par>
                        <p:par>
                          <p:cTn id="279" fill="hold" nodeType="afterGroup">
                            <p:stCondLst>
                              <p:cond delay="0"/>
                            </p:stCondLst>
                            <p:childTnLst>
                              <p:par>
                                <p:cTn id="280" presetID="3" presetClass="exit" presetSubtype="10" fill="hold" grpId="1" nodeType="afterEffect">
                                  <p:stCondLst>
                                    <p:cond delay="0"/>
                                  </p:stCondLst>
                                  <p:childTnLst>
                                    <p:animEffect transition="out" filter="blinds(horizontal)">
                                      <p:cBhvr>
                                        <p:cTn id="281" dur="500"/>
                                        <p:tgtEl>
                                          <p:spTgt spid="3334"/>
                                        </p:tgtEl>
                                      </p:cBhvr>
                                    </p:animEffect>
                                    <p:set>
                                      <p:cBhvr>
                                        <p:cTn id="282" dur="1" fill="hold">
                                          <p:stCondLst>
                                            <p:cond delay="499"/>
                                          </p:stCondLst>
                                        </p:cTn>
                                        <p:tgtEl>
                                          <p:spTgt spid="3334"/>
                                        </p:tgtEl>
                                        <p:attrNameLst>
                                          <p:attrName>style.visibility</p:attrName>
                                        </p:attrNameLst>
                                      </p:cBhvr>
                                      <p:to>
                                        <p:strVal val="hidden"/>
                                      </p:to>
                                    </p:set>
                                  </p:childTnLst>
                                </p:cTn>
                              </p:par>
                            </p:childTnLst>
                          </p:cTn>
                        </p:par>
                        <p:par>
                          <p:cTn id="283" fill="hold" nodeType="afterGroup">
                            <p:stCondLst>
                              <p:cond delay="500"/>
                            </p:stCondLst>
                            <p:childTnLst>
                              <p:par>
                                <p:cTn id="284" presetID="0" presetClass="path" presetSubtype="0" accel="50000" decel="50000" fill="hold" nodeType="afterEffect">
                                  <p:stCondLst>
                                    <p:cond delay="0"/>
                                  </p:stCondLst>
                                  <p:childTnLst>
                                    <p:animMotion origin="layout" path="M 0.00035 -0.00069 L -0.02812 -0.03264 L 0.01042 -0.0331 " pathEditMode="relative" rAng="0" ptsTypes="AAA">
                                      <p:cBhvr>
                                        <p:cTn id="285" dur="2000" fill="hold"/>
                                        <p:tgtEl>
                                          <p:spTgt spid="12"/>
                                        </p:tgtEl>
                                        <p:attrNameLst>
                                          <p:attrName>ppt_x</p:attrName>
                                          <p:attrName>ppt_y</p:attrName>
                                        </p:attrNameLst>
                                      </p:cBhvr>
                                      <p:rCtr x="-920" y="-1620"/>
                                    </p:animMotion>
                                  </p:childTnLst>
                                </p:cTn>
                              </p:par>
                              <p:par>
                                <p:cTn id="286" presetID="0" presetClass="path" presetSubtype="0" accel="50000" decel="50000" fill="hold" nodeType="withEffect">
                                  <p:stCondLst>
                                    <p:cond delay="0"/>
                                  </p:stCondLst>
                                  <p:childTnLst>
                                    <p:animMotion origin="layout" path="M -1.66667E-6 0 C -0.00069 -0.00231 -0.00399 -0.00995 -0.00469 -0.01412 C -0.00538 -0.01829 -0.00451 -0.02292 -0.00451 -0.02523 " pathEditMode="relative" rAng="0" ptsTypes="aaA">
                                      <p:cBhvr>
                                        <p:cTn id="287" dur="2000" fill="hold"/>
                                        <p:tgtEl>
                                          <p:spTgt spid="8"/>
                                        </p:tgtEl>
                                        <p:attrNameLst>
                                          <p:attrName>ppt_x</p:attrName>
                                          <p:attrName>ppt_y</p:attrName>
                                        </p:attrNameLst>
                                      </p:cBhvr>
                                      <p:rCtr x="-278" y="-1273"/>
                                    </p:animMotion>
                                  </p:childTnLst>
                                </p:cTn>
                              </p:par>
                              <p:par>
                                <p:cTn id="288" presetID="0" presetClass="path" presetSubtype="0" accel="50000" decel="50000" fill="hold" nodeType="withEffect">
                                  <p:stCondLst>
                                    <p:cond delay="0"/>
                                  </p:stCondLst>
                                  <p:childTnLst>
                                    <p:animMotion origin="layout" path="M -2.77778E-7 -2.96296E-6 L 0.01667 -0.01597 L 0.0375 -0.03125 " pathEditMode="relative" rAng="0" ptsTypes="AAA">
                                      <p:cBhvr>
                                        <p:cTn id="289" dur="2000" fill="hold"/>
                                        <p:tgtEl>
                                          <p:spTgt spid="3333"/>
                                        </p:tgtEl>
                                        <p:attrNameLst>
                                          <p:attrName>ppt_x</p:attrName>
                                          <p:attrName>ppt_y</p:attrName>
                                        </p:attrNameLst>
                                      </p:cBhvr>
                                      <p:rCtr x="1875" y="-1574"/>
                                    </p:animMotion>
                                  </p:childTnLst>
                                </p:cTn>
                              </p:par>
                              <p:par>
                                <p:cTn id="290" presetID="22" presetClass="exit" presetSubtype="4" fill="hold" grpId="1" nodeType="withEffect">
                                  <p:stCondLst>
                                    <p:cond delay="0"/>
                                  </p:stCondLst>
                                  <p:childTnLst>
                                    <p:animEffect transition="out" filter="wipe(down)">
                                      <p:cBhvr>
                                        <p:cTn id="291" dur="500"/>
                                        <p:tgtEl>
                                          <p:spTgt spid="3313"/>
                                        </p:tgtEl>
                                      </p:cBhvr>
                                    </p:animEffect>
                                    <p:set>
                                      <p:cBhvr>
                                        <p:cTn id="292" dur="1" fill="hold">
                                          <p:stCondLst>
                                            <p:cond delay="499"/>
                                          </p:stCondLst>
                                        </p:cTn>
                                        <p:tgtEl>
                                          <p:spTgt spid="3313"/>
                                        </p:tgtEl>
                                        <p:attrNameLst>
                                          <p:attrName>style.visibility</p:attrName>
                                        </p:attrNameLst>
                                      </p:cBhvr>
                                      <p:to>
                                        <p:strVal val="hidden"/>
                                      </p:to>
                                    </p:set>
                                  </p:childTnLst>
                                </p:cTn>
                              </p:par>
                              <p:par>
                                <p:cTn id="293" presetID="22" presetClass="exit" presetSubtype="4" fill="hold" grpId="1" nodeType="withEffect">
                                  <p:stCondLst>
                                    <p:cond delay="0"/>
                                  </p:stCondLst>
                                  <p:childTnLst>
                                    <p:animEffect transition="out" filter="wipe(down)">
                                      <p:cBhvr>
                                        <p:cTn id="294" dur="500"/>
                                        <p:tgtEl>
                                          <p:spTgt spid="3310"/>
                                        </p:tgtEl>
                                      </p:cBhvr>
                                    </p:animEffect>
                                    <p:set>
                                      <p:cBhvr>
                                        <p:cTn id="295" dur="1" fill="hold">
                                          <p:stCondLst>
                                            <p:cond delay="499"/>
                                          </p:stCondLst>
                                        </p:cTn>
                                        <p:tgtEl>
                                          <p:spTgt spid="3310"/>
                                        </p:tgtEl>
                                        <p:attrNameLst>
                                          <p:attrName>style.visibility</p:attrName>
                                        </p:attrNameLst>
                                      </p:cBhvr>
                                      <p:to>
                                        <p:strVal val="hidden"/>
                                      </p:to>
                                    </p:set>
                                  </p:childTnLst>
                                </p:cTn>
                              </p:par>
                              <p:par>
                                <p:cTn id="296" presetID="22" presetClass="exit" presetSubtype="4" fill="hold" grpId="0" nodeType="withEffect">
                                  <p:stCondLst>
                                    <p:cond delay="0"/>
                                  </p:stCondLst>
                                  <p:childTnLst>
                                    <p:animEffect transition="out" filter="wipe(down)">
                                      <p:cBhvr>
                                        <p:cTn id="297" dur="2000"/>
                                        <p:tgtEl>
                                          <p:spTgt spid="3136"/>
                                        </p:tgtEl>
                                      </p:cBhvr>
                                    </p:animEffect>
                                    <p:set>
                                      <p:cBhvr>
                                        <p:cTn id="298" dur="1" fill="hold">
                                          <p:stCondLst>
                                            <p:cond delay="1999"/>
                                          </p:stCondLst>
                                        </p:cTn>
                                        <p:tgtEl>
                                          <p:spTgt spid="3136"/>
                                        </p:tgtEl>
                                        <p:attrNameLst>
                                          <p:attrName>style.visibility</p:attrName>
                                        </p:attrNameLst>
                                      </p:cBhvr>
                                      <p:to>
                                        <p:strVal val="hidden"/>
                                      </p:to>
                                    </p:set>
                                  </p:childTnLst>
                                </p:cTn>
                              </p:par>
                            </p:childTnLst>
                          </p:cTn>
                        </p:par>
                      </p:childTnLst>
                    </p:cTn>
                  </p:par>
                  <p:par>
                    <p:cTn id="299" fill="hold" nodeType="clickPar">
                      <p:stCondLst>
                        <p:cond delay="indefinite"/>
                      </p:stCondLst>
                      <p:childTnLst>
                        <p:par>
                          <p:cTn id="300" fill="hold" nodeType="withGroup">
                            <p:stCondLst>
                              <p:cond delay="0"/>
                            </p:stCondLst>
                            <p:childTnLst>
                              <p:par>
                                <p:cTn id="301" presetID="1" presetClass="entr" presetSubtype="0" fill="hold" grpId="0" nodeType="clickEffect">
                                  <p:stCondLst>
                                    <p:cond delay="0"/>
                                  </p:stCondLst>
                                  <p:childTnLst>
                                    <p:set>
                                      <p:cBhvr>
                                        <p:cTn id="302" dur="1" fill="hold">
                                          <p:stCondLst>
                                            <p:cond delay="0"/>
                                          </p:stCondLst>
                                        </p:cTn>
                                        <p:tgtEl>
                                          <p:spTgt spid="3346"/>
                                        </p:tgtEl>
                                        <p:attrNameLst>
                                          <p:attrName>style.visibility</p:attrName>
                                        </p:attrNameLst>
                                      </p:cBhvr>
                                      <p:to>
                                        <p:strVal val="visible"/>
                                      </p:to>
                                    </p:set>
                                  </p:childTnLst>
                                  <p:subTnLst>
                                    <p:audio>
                                      <p:cMediaNode>
                                        <p:cTn display="0" masterRel="sameClick">
                                          <p:stCondLst>
                                            <p:cond evt="begin" delay="0">
                                              <p:tn val="301"/>
                                            </p:cond>
                                          </p:stCondLst>
                                          <p:endCondLst>
                                            <p:cond evt="onStopAudio" delay="0">
                                              <p:tgtEl>
                                                <p:sldTgt/>
                                              </p:tgtEl>
                                            </p:cond>
                                          </p:endCondLst>
                                        </p:cTn>
                                        <p:tgtEl>
                                          <p:sndTgt r:embed="rId4" name="explode.wav"/>
                                        </p:tgtEl>
                                      </p:cMediaNode>
                                    </p:audio>
                                  </p:subTnLst>
                                </p:cTn>
                              </p:par>
                            </p:childTnLst>
                          </p:cTn>
                        </p:par>
                        <p:par>
                          <p:cTn id="303" fill="hold" nodeType="afterGroup">
                            <p:stCondLst>
                              <p:cond delay="0"/>
                            </p:stCondLst>
                            <p:childTnLst>
                              <p:par>
                                <p:cTn id="304" presetID="3" presetClass="exit" presetSubtype="10" fill="hold" grpId="1" nodeType="afterEffect">
                                  <p:stCondLst>
                                    <p:cond delay="0"/>
                                  </p:stCondLst>
                                  <p:childTnLst>
                                    <p:animEffect transition="out" filter="blinds(horizontal)">
                                      <p:cBhvr>
                                        <p:cTn id="305" dur="500"/>
                                        <p:tgtEl>
                                          <p:spTgt spid="3346"/>
                                        </p:tgtEl>
                                      </p:cBhvr>
                                    </p:animEffect>
                                    <p:set>
                                      <p:cBhvr>
                                        <p:cTn id="306" dur="1" fill="hold">
                                          <p:stCondLst>
                                            <p:cond delay="499"/>
                                          </p:stCondLst>
                                        </p:cTn>
                                        <p:tgtEl>
                                          <p:spTgt spid="3346"/>
                                        </p:tgtEl>
                                        <p:attrNameLst>
                                          <p:attrName>style.visibility</p:attrName>
                                        </p:attrNameLst>
                                      </p:cBhvr>
                                      <p:to>
                                        <p:strVal val="hidden"/>
                                      </p:to>
                                    </p:set>
                                  </p:childTnLst>
                                </p:cTn>
                              </p:par>
                            </p:childTnLst>
                          </p:cTn>
                        </p:par>
                        <p:par>
                          <p:cTn id="307" fill="hold" nodeType="afterGroup">
                            <p:stCondLst>
                              <p:cond delay="500"/>
                            </p:stCondLst>
                            <p:childTnLst>
                              <p:par>
                                <p:cTn id="308" presetID="0" presetClass="path" presetSubtype="0" accel="50000" decel="50000" fill="hold" nodeType="afterEffect">
                                  <p:stCondLst>
                                    <p:cond delay="0"/>
                                  </p:stCondLst>
                                  <p:childTnLst>
                                    <p:animMotion origin="layout" path="M -0.00468 -0.025 C -0.00312 -0.0257 0.0007 -0.025 0.00486 -0.0294 C 0.00903 -0.0338 0.01702 -0.04653 0.02014 -0.05093 " pathEditMode="relative" rAng="0" ptsTypes="aaa">
                                      <p:cBhvr>
                                        <p:cTn id="309" dur="2000" fill="hold"/>
                                        <p:tgtEl>
                                          <p:spTgt spid="8"/>
                                        </p:tgtEl>
                                        <p:attrNameLst>
                                          <p:attrName>ppt_x</p:attrName>
                                          <p:attrName>ppt_y</p:attrName>
                                        </p:attrNameLst>
                                      </p:cBhvr>
                                      <p:rCtr x="1233" y="-1296"/>
                                    </p:animMotion>
                                  </p:childTnLst>
                                </p:cTn>
                              </p:par>
                              <p:par>
                                <p:cTn id="310" presetID="0" presetClass="path" presetSubtype="0" accel="50000" decel="50000" fill="hold" nodeType="withEffect">
                                  <p:stCondLst>
                                    <p:cond delay="0"/>
                                  </p:stCondLst>
                                  <p:childTnLst>
                                    <p:animMotion origin="layout" path="M 0.03716 -0.03125 L 0.04323 -0.04259 L 0.04341 -0.05023 " pathEditMode="relative" rAng="0" ptsTypes="AAA">
                                      <p:cBhvr>
                                        <p:cTn id="311" dur="2000" fill="hold"/>
                                        <p:tgtEl>
                                          <p:spTgt spid="3333"/>
                                        </p:tgtEl>
                                        <p:attrNameLst>
                                          <p:attrName>ppt_x</p:attrName>
                                          <p:attrName>ppt_y</p:attrName>
                                        </p:attrNameLst>
                                      </p:cBhvr>
                                      <p:rCtr x="313" y="-949"/>
                                    </p:animMotion>
                                  </p:childTnLst>
                                </p:cTn>
                              </p:par>
                            </p:childTnLst>
                          </p:cTn>
                        </p:par>
                        <p:par>
                          <p:cTn id="312" fill="hold" nodeType="afterGroup">
                            <p:stCondLst>
                              <p:cond delay="2500"/>
                            </p:stCondLst>
                            <p:childTnLst>
                              <p:par>
                                <p:cTn id="313" presetID="22" presetClass="entr" presetSubtype="4" fill="hold" grpId="0" nodeType="afterEffect">
                                  <p:stCondLst>
                                    <p:cond delay="0"/>
                                  </p:stCondLst>
                                  <p:childTnLst>
                                    <p:set>
                                      <p:cBhvr>
                                        <p:cTn id="314" dur="1" fill="hold">
                                          <p:stCondLst>
                                            <p:cond delay="0"/>
                                          </p:stCondLst>
                                        </p:cTn>
                                        <p:tgtEl>
                                          <p:spTgt spid="3337"/>
                                        </p:tgtEl>
                                        <p:attrNameLst>
                                          <p:attrName>style.visibility</p:attrName>
                                        </p:attrNameLst>
                                      </p:cBhvr>
                                      <p:to>
                                        <p:strVal val="visible"/>
                                      </p:to>
                                    </p:set>
                                    <p:animEffect transition="in" filter="wipe(down)">
                                      <p:cBhvr>
                                        <p:cTn id="315" dur="2000"/>
                                        <p:tgtEl>
                                          <p:spTgt spid="3337"/>
                                        </p:tgtEl>
                                      </p:cBhvr>
                                    </p:animEffect>
                                  </p:childTnLst>
                                  <p:subTnLst>
                                    <p:audio>
                                      <p:cMediaNode>
                                        <p:cTn display="0" masterRel="sameClick">
                                          <p:stCondLst>
                                            <p:cond evt="begin" delay="0">
                                              <p:tn val="313"/>
                                            </p:cond>
                                          </p:stCondLst>
                                          <p:endCondLst>
                                            <p:cond evt="onStopAudio" delay="0">
                                              <p:tgtEl>
                                                <p:sldTgt/>
                                              </p:tgtEl>
                                            </p:cond>
                                          </p:endCondLst>
                                        </p:cTn>
                                        <p:tgtEl>
                                          <p:sndTgt r:embed="rId3" name="shiphorn.wav"/>
                                        </p:tgtEl>
                                      </p:cMediaNode>
                                    </p:audio>
                                  </p:subTnLst>
                                </p:cTn>
                              </p:par>
                              <p:par>
                                <p:cTn id="316" presetID="22" presetClass="entr" presetSubtype="4" fill="hold" grpId="0" nodeType="withEffect">
                                  <p:stCondLst>
                                    <p:cond delay="0"/>
                                  </p:stCondLst>
                                  <p:childTnLst>
                                    <p:set>
                                      <p:cBhvr>
                                        <p:cTn id="317" dur="1" fill="hold">
                                          <p:stCondLst>
                                            <p:cond delay="0"/>
                                          </p:stCondLst>
                                        </p:cTn>
                                        <p:tgtEl>
                                          <p:spTgt spid="3341"/>
                                        </p:tgtEl>
                                        <p:attrNameLst>
                                          <p:attrName>style.visibility</p:attrName>
                                        </p:attrNameLst>
                                      </p:cBhvr>
                                      <p:to>
                                        <p:strVal val="visible"/>
                                      </p:to>
                                    </p:set>
                                    <p:animEffect transition="in" filter="wipe(down)">
                                      <p:cBhvr>
                                        <p:cTn id="318" dur="2000"/>
                                        <p:tgtEl>
                                          <p:spTgt spid="3341"/>
                                        </p:tgtEl>
                                      </p:cBhvr>
                                    </p:animEffect>
                                  </p:childTnLst>
                                  <p:subTnLst>
                                    <p:audio>
                                      <p:cMediaNode>
                                        <p:cTn display="0" masterRel="sameClick">
                                          <p:stCondLst>
                                            <p:cond evt="begin" delay="0">
                                              <p:tn val="316"/>
                                            </p:cond>
                                          </p:stCondLst>
                                          <p:endCondLst>
                                            <p:cond evt="onStopAudio" delay="0">
                                              <p:tgtEl>
                                                <p:sldTgt/>
                                              </p:tgtEl>
                                            </p:cond>
                                          </p:endCondLst>
                                        </p:cTn>
                                        <p:tgtEl>
                                          <p:sndTgt r:embed="rId3" name="shiphorn.wav"/>
                                        </p:tgtEl>
                                      </p:cMediaNode>
                                    </p:audio>
                                  </p:subTnLst>
                                </p:cTn>
                              </p:par>
                              <p:par>
                                <p:cTn id="319" presetID="9" presetClass="entr" presetSubtype="0" fill="hold" grpId="0" nodeType="withEffect">
                                  <p:stCondLst>
                                    <p:cond delay="0"/>
                                  </p:stCondLst>
                                  <p:childTnLst>
                                    <p:set>
                                      <p:cBhvr>
                                        <p:cTn id="320" dur="1" fill="hold">
                                          <p:stCondLst>
                                            <p:cond delay="0"/>
                                          </p:stCondLst>
                                        </p:cTn>
                                        <p:tgtEl>
                                          <p:spTgt spid="3338"/>
                                        </p:tgtEl>
                                        <p:attrNameLst>
                                          <p:attrName>style.visibility</p:attrName>
                                        </p:attrNameLst>
                                      </p:cBhvr>
                                      <p:to>
                                        <p:strVal val="visible"/>
                                      </p:to>
                                    </p:set>
                                    <p:animEffect transition="in" filter="dissolve">
                                      <p:cBhvr>
                                        <p:cTn id="321" dur="2000"/>
                                        <p:tgtEl>
                                          <p:spTgt spid="3338"/>
                                        </p:tgtEl>
                                      </p:cBhvr>
                                    </p:animEffect>
                                  </p:childTnLst>
                                </p:cTn>
                              </p:par>
                              <p:par>
                                <p:cTn id="322" presetID="9" presetClass="exit" presetSubtype="0" fill="hold" grpId="1" nodeType="withEffect">
                                  <p:stCondLst>
                                    <p:cond delay="0"/>
                                  </p:stCondLst>
                                  <p:childTnLst>
                                    <p:animEffect transition="out" filter="dissolve">
                                      <p:cBhvr>
                                        <p:cTn id="323" dur="2000"/>
                                        <p:tgtEl>
                                          <p:spTgt spid="3311"/>
                                        </p:tgtEl>
                                      </p:cBhvr>
                                    </p:animEffect>
                                    <p:set>
                                      <p:cBhvr>
                                        <p:cTn id="324" dur="1" fill="hold">
                                          <p:stCondLst>
                                            <p:cond delay="1999"/>
                                          </p:stCondLst>
                                        </p:cTn>
                                        <p:tgtEl>
                                          <p:spTgt spid="3311"/>
                                        </p:tgtEl>
                                        <p:attrNameLst>
                                          <p:attrName>style.visibility</p:attrName>
                                        </p:attrNameLst>
                                      </p:cBhvr>
                                      <p:to>
                                        <p:strVal val="hidden"/>
                                      </p:to>
                                    </p:set>
                                  </p:childTnLst>
                                </p:cTn>
                              </p:par>
                              <p:par>
                                <p:cTn id="325" presetID="9" presetClass="entr" presetSubtype="0" fill="hold" grpId="0" nodeType="withEffect">
                                  <p:stCondLst>
                                    <p:cond delay="0"/>
                                  </p:stCondLst>
                                  <p:childTnLst>
                                    <p:set>
                                      <p:cBhvr>
                                        <p:cTn id="326" dur="1" fill="hold">
                                          <p:stCondLst>
                                            <p:cond delay="0"/>
                                          </p:stCondLst>
                                        </p:cTn>
                                        <p:tgtEl>
                                          <p:spTgt spid="3342"/>
                                        </p:tgtEl>
                                        <p:attrNameLst>
                                          <p:attrName>style.visibility</p:attrName>
                                        </p:attrNameLst>
                                      </p:cBhvr>
                                      <p:to>
                                        <p:strVal val="visible"/>
                                      </p:to>
                                    </p:set>
                                    <p:animEffect transition="in" filter="dissolve">
                                      <p:cBhvr>
                                        <p:cTn id="327" dur="2000"/>
                                        <p:tgtEl>
                                          <p:spTgt spid="3342"/>
                                        </p:tgtEl>
                                      </p:cBhvr>
                                    </p:animEffect>
                                  </p:childTnLst>
                                </p:cTn>
                              </p:par>
                            </p:childTnLst>
                          </p:cTn>
                        </p:par>
                        <p:par>
                          <p:cTn id="328" fill="hold" nodeType="afterGroup">
                            <p:stCondLst>
                              <p:cond delay="4500"/>
                            </p:stCondLst>
                            <p:childTnLst>
                              <p:par>
                                <p:cTn id="329" presetID="1" presetClass="entr" presetSubtype="0" fill="hold" grpId="0" nodeType="afterEffect">
                                  <p:stCondLst>
                                    <p:cond delay="0"/>
                                  </p:stCondLst>
                                  <p:childTnLst>
                                    <p:set>
                                      <p:cBhvr>
                                        <p:cTn id="330" dur="1" fill="hold">
                                          <p:stCondLst>
                                            <p:cond delay="0"/>
                                          </p:stCondLst>
                                        </p:cTn>
                                        <p:tgtEl>
                                          <p:spTgt spid="3347"/>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4" name="explode.wav"/>
                                        </p:tgtEl>
                                      </p:cMediaNode>
                                    </p:audio>
                                  </p:subTnLst>
                                </p:cTn>
                              </p:par>
                              <p:par>
                                <p:cTn id="331" presetID="1" presetClass="entr" presetSubtype="0" fill="hold" grpId="0" nodeType="withEffect">
                                  <p:stCondLst>
                                    <p:cond delay="0"/>
                                  </p:stCondLst>
                                  <p:childTnLst>
                                    <p:set>
                                      <p:cBhvr>
                                        <p:cTn id="332" dur="1" fill="hold">
                                          <p:stCondLst>
                                            <p:cond delay="0"/>
                                          </p:stCondLst>
                                        </p:cTn>
                                        <p:tgtEl>
                                          <p:spTgt spid="3348"/>
                                        </p:tgtEl>
                                        <p:attrNameLst>
                                          <p:attrName>style.visibility</p:attrName>
                                        </p:attrNameLst>
                                      </p:cBhvr>
                                      <p:to>
                                        <p:strVal val="visible"/>
                                      </p:to>
                                    </p:set>
                                  </p:childTnLst>
                                  <p:subTnLst>
                                    <p:audio>
                                      <p:cMediaNode>
                                        <p:cTn display="0" masterRel="sameClick">
                                          <p:stCondLst>
                                            <p:cond evt="begin" delay="0">
                                              <p:tn val="331"/>
                                            </p:cond>
                                          </p:stCondLst>
                                          <p:endCondLst>
                                            <p:cond evt="onStopAudio" delay="0">
                                              <p:tgtEl>
                                                <p:sldTgt/>
                                              </p:tgtEl>
                                            </p:cond>
                                          </p:endCondLst>
                                        </p:cTn>
                                        <p:tgtEl>
                                          <p:sndTgt r:embed="rId4" name="explode.wav"/>
                                        </p:tgtEl>
                                      </p:cMediaNode>
                                    </p:audio>
                                  </p:subTnLst>
                                </p:cTn>
                              </p:par>
                            </p:childTnLst>
                          </p:cTn>
                        </p:par>
                        <p:par>
                          <p:cTn id="333" fill="hold" nodeType="afterGroup">
                            <p:stCondLst>
                              <p:cond delay="4500"/>
                            </p:stCondLst>
                            <p:childTnLst>
                              <p:par>
                                <p:cTn id="334" presetID="3" presetClass="exit" presetSubtype="10" fill="hold" grpId="1" nodeType="afterEffect">
                                  <p:stCondLst>
                                    <p:cond delay="0"/>
                                  </p:stCondLst>
                                  <p:childTnLst>
                                    <p:animEffect transition="out" filter="blinds(horizontal)">
                                      <p:cBhvr>
                                        <p:cTn id="335" dur="500"/>
                                        <p:tgtEl>
                                          <p:spTgt spid="3347"/>
                                        </p:tgtEl>
                                      </p:cBhvr>
                                    </p:animEffect>
                                    <p:set>
                                      <p:cBhvr>
                                        <p:cTn id="336" dur="1" fill="hold">
                                          <p:stCondLst>
                                            <p:cond delay="499"/>
                                          </p:stCondLst>
                                        </p:cTn>
                                        <p:tgtEl>
                                          <p:spTgt spid="3347"/>
                                        </p:tgtEl>
                                        <p:attrNameLst>
                                          <p:attrName>style.visibility</p:attrName>
                                        </p:attrNameLst>
                                      </p:cBhvr>
                                      <p:to>
                                        <p:strVal val="hidden"/>
                                      </p:to>
                                    </p:set>
                                  </p:childTnLst>
                                </p:cTn>
                              </p:par>
                              <p:par>
                                <p:cTn id="337" presetID="3" presetClass="exit" presetSubtype="10" fill="hold" grpId="1" nodeType="withEffect">
                                  <p:stCondLst>
                                    <p:cond delay="0"/>
                                  </p:stCondLst>
                                  <p:childTnLst>
                                    <p:animEffect transition="out" filter="blinds(horizontal)">
                                      <p:cBhvr>
                                        <p:cTn id="338" dur="500"/>
                                        <p:tgtEl>
                                          <p:spTgt spid="3348"/>
                                        </p:tgtEl>
                                      </p:cBhvr>
                                    </p:animEffect>
                                    <p:set>
                                      <p:cBhvr>
                                        <p:cTn id="339" dur="1" fill="hold">
                                          <p:stCondLst>
                                            <p:cond delay="499"/>
                                          </p:stCondLst>
                                        </p:cTn>
                                        <p:tgtEl>
                                          <p:spTgt spid="3348"/>
                                        </p:tgtEl>
                                        <p:attrNameLst>
                                          <p:attrName>style.visibility</p:attrName>
                                        </p:attrNameLst>
                                      </p:cBhvr>
                                      <p:to>
                                        <p:strVal val="hidden"/>
                                      </p:to>
                                    </p:set>
                                  </p:childTnLst>
                                </p:cTn>
                              </p:par>
                            </p:childTnLst>
                          </p:cTn>
                        </p:par>
                        <p:par>
                          <p:cTn id="340" fill="hold" nodeType="afterGroup">
                            <p:stCondLst>
                              <p:cond delay="5000"/>
                            </p:stCondLst>
                            <p:childTnLst>
                              <p:par>
                                <p:cTn id="341" presetID="9" presetClass="entr" presetSubtype="0" fill="hold" nodeType="afterEffect">
                                  <p:stCondLst>
                                    <p:cond delay="0"/>
                                  </p:stCondLst>
                                  <p:childTnLst>
                                    <p:set>
                                      <p:cBhvr>
                                        <p:cTn id="342" dur="1" fill="hold">
                                          <p:stCondLst>
                                            <p:cond delay="0"/>
                                          </p:stCondLst>
                                        </p:cTn>
                                        <p:tgtEl>
                                          <p:spTgt spid="13"/>
                                        </p:tgtEl>
                                        <p:attrNameLst>
                                          <p:attrName>style.visibility</p:attrName>
                                        </p:attrNameLst>
                                      </p:cBhvr>
                                      <p:to>
                                        <p:strVal val="visible"/>
                                      </p:to>
                                    </p:set>
                                    <p:animEffect transition="in" filter="dissolve">
                                      <p:cBhvr>
                                        <p:cTn id="343" dur="1000"/>
                                        <p:tgtEl>
                                          <p:spTgt spid="13"/>
                                        </p:tgtEl>
                                      </p:cBhvr>
                                    </p:animEffect>
                                  </p:childTnLst>
                                </p:cTn>
                              </p:par>
                              <p:par>
                                <p:cTn id="344" presetID="9" presetClass="entr" presetSubtype="0" fill="hold" nodeType="withEffect">
                                  <p:stCondLst>
                                    <p:cond delay="0"/>
                                  </p:stCondLst>
                                  <p:childTnLst>
                                    <p:set>
                                      <p:cBhvr>
                                        <p:cTn id="345" dur="1" fill="hold">
                                          <p:stCondLst>
                                            <p:cond delay="0"/>
                                          </p:stCondLst>
                                        </p:cTn>
                                        <p:tgtEl>
                                          <p:spTgt spid="3340"/>
                                        </p:tgtEl>
                                        <p:attrNameLst>
                                          <p:attrName>style.visibility</p:attrName>
                                        </p:attrNameLst>
                                      </p:cBhvr>
                                      <p:to>
                                        <p:strVal val="visible"/>
                                      </p:to>
                                    </p:set>
                                    <p:animEffect transition="in" filter="dissolve">
                                      <p:cBhvr>
                                        <p:cTn id="346" dur="1000"/>
                                        <p:tgtEl>
                                          <p:spTgt spid="3340"/>
                                        </p:tgtEl>
                                      </p:cBhvr>
                                    </p:animEffect>
                                  </p:childTnLst>
                                </p:cTn>
                              </p:par>
                            </p:childTnLst>
                          </p:cTn>
                        </p:par>
                      </p:childTnLst>
                    </p:cTn>
                  </p:par>
                  <p:par>
                    <p:cTn id="347" fill="hold" nodeType="clickPar">
                      <p:stCondLst>
                        <p:cond delay="indefinite"/>
                      </p:stCondLst>
                      <p:childTnLst>
                        <p:par>
                          <p:cTn id="348" fill="hold" nodeType="withGroup">
                            <p:stCondLst>
                              <p:cond delay="0"/>
                            </p:stCondLst>
                            <p:childTnLst>
                              <p:par>
                                <p:cTn id="349" presetID="9" presetClass="exit" presetSubtype="0" fill="hold" grpId="0" nodeType="clickEffect">
                                  <p:stCondLst>
                                    <p:cond delay="0"/>
                                  </p:stCondLst>
                                  <p:childTnLst>
                                    <p:animEffect transition="out" filter="dissolve">
                                      <p:cBhvr>
                                        <p:cTn id="350" dur="1000"/>
                                        <p:tgtEl>
                                          <p:spTgt spid="3135"/>
                                        </p:tgtEl>
                                      </p:cBhvr>
                                    </p:animEffect>
                                    <p:set>
                                      <p:cBhvr>
                                        <p:cTn id="351" dur="1" fill="hold">
                                          <p:stCondLst>
                                            <p:cond delay="999"/>
                                          </p:stCondLst>
                                        </p:cTn>
                                        <p:tgtEl>
                                          <p:spTgt spid="3135"/>
                                        </p:tgtEl>
                                        <p:attrNameLst>
                                          <p:attrName>style.visibility</p:attrName>
                                        </p:attrNameLst>
                                      </p:cBhvr>
                                      <p:to>
                                        <p:strVal val="hidden"/>
                                      </p:to>
                                    </p:set>
                                  </p:childTnLst>
                                </p:cTn>
                              </p:par>
                              <p:par>
                                <p:cTn id="352" presetID="9" presetClass="exit" presetSubtype="0" fill="hold" nodeType="withEffect">
                                  <p:stCondLst>
                                    <p:cond delay="0"/>
                                  </p:stCondLst>
                                  <p:childTnLst>
                                    <p:animEffect transition="out" filter="dissolve">
                                      <p:cBhvr>
                                        <p:cTn id="353" dur="1000"/>
                                        <p:tgtEl>
                                          <p:spTgt spid="3139"/>
                                        </p:tgtEl>
                                      </p:cBhvr>
                                    </p:animEffect>
                                    <p:set>
                                      <p:cBhvr>
                                        <p:cTn id="354" dur="1" fill="hold">
                                          <p:stCondLst>
                                            <p:cond delay="999"/>
                                          </p:stCondLst>
                                        </p:cTn>
                                        <p:tgtEl>
                                          <p:spTgt spid="3139"/>
                                        </p:tgtEl>
                                        <p:attrNameLst>
                                          <p:attrName>style.visibility</p:attrName>
                                        </p:attrNameLst>
                                      </p:cBhvr>
                                      <p:to>
                                        <p:strVal val="hidden"/>
                                      </p:to>
                                    </p:set>
                                  </p:childTnLst>
                                </p:cTn>
                              </p:par>
                              <p:par>
                                <p:cTn id="355" presetID="9" presetClass="entr" presetSubtype="0" fill="hold" grpId="0" nodeType="withEffect">
                                  <p:stCondLst>
                                    <p:cond delay="0"/>
                                  </p:stCondLst>
                                  <p:childTnLst>
                                    <p:set>
                                      <p:cBhvr>
                                        <p:cTn id="356" dur="1" fill="hold">
                                          <p:stCondLst>
                                            <p:cond delay="0"/>
                                          </p:stCondLst>
                                        </p:cTn>
                                        <p:tgtEl>
                                          <p:spTgt spid="3335"/>
                                        </p:tgtEl>
                                        <p:attrNameLst>
                                          <p:attrName>style.visibility</p:attrName>
                                        </p:attrNameLst>
                                      </p:cBhvr>
                                      <p:to>
                                        <p:strVal val="visible"/>
                                      </p:to>
                                    </p:set>
                                    <p:animEffect transition="in" filter="dissolve">
                                      <p:cBhvr>
                                        <p:cTn id="357" dur="1000"/>
                                        <p:tgtEl>
                                          <p:spTgt spid="3335"/>
                                        </p:tgtEl>
                                      </p:cBhvr>
                                    </p:animEffect>
                                  </p:childTnLst>
                                </p:cTn>
                              </p:par>
                              <p:par>
                                <p:cTn id="358" presetID="9" presetClass="entr" presetSubtype="0" fill="hold" grpId="0" nodeType="withEffect">
                                  <p:stCondLst>
                                    <p:cond delay="0"/>
                                  </p:stCondLst>
                                  <p:childTnLst>
                                    <p:set>
                                      <p:cBhvr>
                                        <p:cTn id="359" dur="1" fill="hold">
                                          <p:stCondLst>
                                            <p:cond delay="0"/>
                                          </p:stCondLst>
                                        </p:cTn>
                                        <p:tgtEl>
                                          <p:spTgt spid="3336"/>
                                        </p:tgtEl>
                                        <p:attrNameLst>
                                          <p:attrName>style.visibility</p:attrName>
                                        </p:attrNameLst>
                                      </p:cBhvr>
                                      <p:to>
                                        <p:strVal val="visible"/>
                                      </p:to>
                                    </p:set>
                                    <p:animEffect transition="in" filter="dissolve">
                                      <p:cBhvr>
                                        <p:cTn id="360" dur="1000"/>
                                        <p:tgtEl>
                                          <p:spTgt spid="3336"/>
                                        </p:tgtEl>
                                      </p:cBhvr>
                                    </p:animEffect>
                                  </p:childTnLst>
                                </p:cTn>
                              </p:par>
                              <p:par>
                                <p:cTn id="361" presetID="9" presetClass="entr" presetSubtype="0" fill="hold" nodeType="withEffect">
                                  <p:stCondLst>
                                    <p:cond delay="0"/>
                                  </p:stCondLst>
                                  <p:childTnLst>
                                    <p:set>
                                      <p:cBhvr>
                                        <p:cTn id="362" dur="1" fill="hold">
                                          <p:stCondLst>
                                            <p:cond delay="0"/>
                                          </p:stCondLst>
                                        </p:cTn>
                                        <p:tgtEl>
                                          <p:spTgt spid="3343"/>
                                        </p:tgtEl>
                                        <p:attrNameLst>
                                          <p:attrName>style.visibility</p:attrName>
                                        </p:attrNameLst>
                                      </p:cBhvr>
                                      <p:to>
                                        <p:strVal val="visible"/>
                                      </p:to>
                                    </p:set>
                                    <p:animEffect transition="in" filter="dissolve">
                                      <p:cBhvr>
                                        <p:cTn id="363" dur="1000"/>
                                        <p:tgtEl>
                                          <p:spTgt spid="3343"/>
                                        </p:tgtEl>
                                      </p:cBhvr>
                                    </p:animEffect>
                                  </p:childTnLst>
                                </p:cTn>
                              </p:par>
                              <p:par>
                                <p:cTn id="364" presetID="9" presetClass="exit" presetSubtype="0" fill="hold" nodeType="withEffect">
                                  <p:stCondLst>
                                    <p:cond delay="0"/>
                                  </p:stCondLst>
                                  <p:childTnLst>
                                    <p:animEffect transition="out" filter="dissolve">
                                      <p:cBhvr>
                                        <p:cTn id="365" dur="1000"/>
                                        <p:tgtEl>
                                          <p:spTgt spid="3142"/>
                                        </p:tgtEl>
                                      </p:cBhvr>
                                    </p:animEffect>
                                    <p:set>
                                      <p:cBhvr>
                                        <p:cTn id="366" dur="1" fill="hold">
                                          <p:stCondLst>
                                            <p:cond delay="999"/>
                                          </p:stCondLst>
                                        </p:cTn>
                                        <p:tgtEl>
                                          <p:spTgt spid="3142"/>
                                        </p:tgtEl>
                                        <p:attrNameLst>
                                          <p:attrName>style.visibility</p:attrName>
                                        </p:attrNameLst>
                                      </p:cBhvr>
                                      <p:to>
                                        <p:strVal val="hidden"/>
                                      </p:to>
                                    </p:set>
                                  </p:childTnLst>
                                </p:cTn>
                              </p:par>
                              <p:par>
                                <p:cTn id="367" presetID="9" presetClass="entr" presetSubtype="0" fill="hold" nodeType="withEffect">
                                  <p:stCondLst>
                                    <p:cond delay="0"/>
                                  </p:stCondLst>
                                  <p:childTnLst>
                                    <p:set>
                                      <p:cBhvr>
                                        <p:cTn id="368" dur="1" fill="hold">
                                          <p:stCondLst>
                                            <p:cond delay="0"/>
                                          </p:stCondLst>
                                        </p:cTn>
                                        <p:tgtEl>
                                          <p:spTgt spid="3344"/>
                                        </p:tgtEl>
                                        <p:attrNameLst>
                                          <p:attrName>style.visibility</p:attrName>
                                        </p:attrNameLst>
                                      </p:cBhvr>
                                      <p:to>
                                        <p:strVal val="visible"/>
                                      </p:to>
                                    </p:set>
                                    <p:animEffect transition="in" filter="dissolve">
                                      <p:cBhvr>
                                        <p:cTn id="369" dur="1000"/>
                                        <p:tgtEl>
                                          <p:spTgt spid="3344"/>
                                        </p:tgtEl>
                                      </p:cBhvr>
                                    </p:animEffect>
                                  </p:childTnLst>
                                </p:cTn>
                              </p:par>
                              <p:par>
                                <p:cTn id="370" presetID="9" presetClass="exit" presetSubtype="0" fill="hold" grpId="0" nodeType="withEffect">
                                  <p:stCondLst>
                                    <p:cond delay="0"/>
                                  </p:stCondLst>
                                  <p:childTnLst>
                                    <p:animEffect transition="out" filter="dissolve">
                                      <p:cBhvr>
                                        <p:cTn id="371" dur="1000"/>
                                        <p:tgtEl>
                                          <p:spTgt spid="3141"/>
                                        </p:tgtEl>
                                      </p:cBhvr>
                                    </p:animEffect>
                                    <p:set>
                                      <p:cBhvr>
                                        <p:cTn id="372" dur="1" fill="hold">
                                          <p:stCondLst>
                                            <p:cond delay="999"/>
                                          </p:stCondLst>
                                        </p:cTn>
                                        <p:tgtEl>
                                          <p:spTgt spid="3141"/>
                                        </p:tgtEl>
                                        <p:attrNameLst>
                                          <p:attrName>style.visibility</p:attrName>
                                        </p:attrNameLst>
                                      </p:cBhvr>
                                      <p:to>
                                        <p:strVal val="hidden"/>
                                      </p:to>
                                    </p:set>
                                  </p:childTnLst>
                                </p:cTn>
                              </p:par>
                              <p:par>
                                <p:cTn id="373" presetID="9" presetClass="entr" presetSubtype="0" fill="hold" grpId="0" nodeType="withEffect">
                                  <p:stCondLst>
                                    <p:cond delay="0"/>
                                  </p:stCondLst>
                                  <p:childTnLst>
                                    <p:set>
                                      <p:cBhvr>
                                        <p:cTn id="374" dur="1" fill="hold">
                                          <p:stCondLst>
                                            <p:cond delay="0"/>
                                          </p:stCondLst>
                                        </p:cTn>
                                        <p:tgtEl>
                                          <p:spTgt spid="3345"/>
                                        </p:tgtEl>
                                        <p:attrNameLst>
                                          <p:attrName>style.visibility</p:attrName>
                                        </p:attrNameLst>
                                      </p:cBhvr>
                                      <p:to>
                                        <p:strVal val="visible"/>
                                      </p:to>
                                    </p:set>
                                    <p:animEffect transition="in" filter="dissolve">
                                      <p:cBhvr>
                                        <p:cTn id="375" dur="1000"/>
                                        <p:tgtEl>
                                          <p:spTgt spid="3345"/>
                                        </p:tgtEl>
                                      </p:cBhvr>
                                    </p:animEffect>
                                  </p:childTnLst>
                                </p:cTn>
                              </p:par>
                              <p:par>
                                <p:cTn id="376" presetID="9" presetClass="exit" presetSubtype="0" fill="hold" grpId="0" nodeType="withEffect">
                                  <p:stCondLst>
                                    <p:cond delay="0"/>
                                  </p:stCondLst>
                                  <p:childTnLst>
                                    <p:animEffect transition="out" filter="dissolve">
                                      <p:cBhvr>
                                        <p:cTn id="377" dur="1000"/>
                                        <p:tgtEl>
                                          <p:spTgt spid="3137"/>
                                        </p:tgtEl>
                                      </p:cBhvr>
                                    </p:animEffect>
                                    <p:set>
                                      <p:cBhvr>
                                        <p:cTn id="378" dur="1" fill="hold">
                                          <p:stCondLst>
                                            <p:cond delay="999"/>
                                          </p:stCondLst>
                                        </p:cTn>
                                        <p:tgtEl>
                                          <p:spTgt spid="3137"/>
                                        </p:tgtEl>
                                        <p:attrNameLst>
                                          <p:attrName>style.visibility</p:attrName>
                                        </p:attrNameLst>
                                      </p:cBhvr>
                                      <p:to>
                                        <p:strVal val="hidden"/>
                                      </p:to>
                                    </p:set>
                                  </p:childTnLst>
                                </p:cTn>
                              </p:par>
                              <p:par>
                                <p:cTn id="379" presetID="9" presetClass="exit" presetSubtype="0" fill="hold" grpId="1" nodeType="withEffect">
                                  <p:stCondLst>
                                    <p:cond delay="0"/>
                                  </p:stCondLst>
                                  <p:childTnLst>
                                    <p:animEffect transition="out" filter="dissolve">
                                      <p:cBhvr>
                                        <p:cTn id="380" dur="1000"/>
                                        <p:tgtEl>
                                          <p:spTgt spid="3315"/>
                                        </p:tgtEl>
                                      </p:cBhvr>
                                    </p:animEffect>
                                    <p:set>
                                      <p:cBhvr>
                                        <p:cTn id="381" dur="1" fill="hold">
                                          <p:stCondLst>
                                            <p:cond delay="999"/>
                                          </p:stCondLst>
                                        </p:cTn>
                                        <p:tgtEl>
                                          <p:spTgt spid="3315"/>
                                        </p:tgtEl>
                                        <p:attrNameLst>
                                          <p:attrName>style.visibility</p:attrName>
                                        </p:attrNameLst>
                                      </p:cBhvr>
                                      <p:to>
                                        <p:strVal val="hidden"/>
                                      </p:to>
                                    </p:set>
                                  </p:childTnLst>
                                </p:cTn>
                              </p:par>
                            </p:childTnLst>
                          </p:cTn>
                        </p:par>
                      </p:childTnLst>
                    </p:cTn>
                  </p:par>
                  <p:par>
                    <p:cTn id="382" fill="hold" nodeType="clickPar">
                      <p:stCondLst>
                        <p:cond delay="indefinite"/>
                      </p:stCondLst>
                      <p:childTnLst>
                        <p:par>
                          <p:cTn id="383" fill="hold" nodeType="withGroup">
                            <p:stCondLst>
                              <p:cond delay="0"/>
                            </p:stCondLst>
                            <p:childTnLst>
                              <p:par>
                                <p:cTn id="384" presetID="0" presetClass="path" presetSubtype="0" accel="50000" decel="50000" fill="hold" nodeType="clickEffect">
                                  <p:stCondLst>
                                    <p:cond delay="0"/>
                                  </p:stCondLst>
                                  <p:childTnLst>
                                    <p:animMotion origin="layout" path="M 3.88889E-6 0.00023 L -0.00486 -0.01319 L -0.00695 -0.01875 " pathEditMode="relative" rAng="0" ptsTypes="AAA">
                                      <p:cBhvr>
                                        <p:cTn id="385" dur="2000" fill="hold"/>
                                        <p:tgtEl>
                                          <p:spTgt spid="13"/>
                                        </p:tgtEl>
                                        <p:attrNameLst>
                                          <p:attrName>ppt_x</p:attrName>
                                          <p:attrName>ppt_y</p:attrName>
                                        </p:attrNameLst>
                                      </p:cBhvr>
                                      <p:rCtr x="-347" y="-949"/>
                                    </p:animMotion>
                                  </p:childTnLst>
                                </p:cTn>
                              </p:par>
                              <p:par>
                                <p:cTn id="386" presetID="0" presetClass="path" presetSubtype="0" accel="50000" decel="50000" fill="hold" nodeType="withEffect">
                                  <p:stCondLst>
                                    <p:cond delay="0"/>
                                  </p:stCondLst>
                                  <p:childTnLst>
                                    <p:animMotion origin="layout" path="M 0.01997 -0.05093 C 0.02049 -0.05348 0.02309 -0.05718 0.02309 -0.06644 C 0.02309 -0.0757 0.02344 -0.09236 0.01962 -0.10718 C 0.0158 -0.12199 0.004 -0.14537 -0.00017 -0.15533 " pathEditMode="relative" rAng="0" ptsTypes="aaaa">
                                      <p:cBhvr>
                                        <p:cTn id="387" dur="2000" fill="hold"/>
                                        <p:tgtEl>
                                          <p:spTgt spid="8"/>
                                        </p:tgtEl>
                                        <p:attrNameLst>
                                          <p:attrName>ppt_x</p:attrName>
                                          <p:attrName>ppt_y</p:attrName>
                                        </p:attrNameLst>
                                      </p:cBhvr>
                                      <p:rCtr x="-833" y="-5231"/>
                                    </p:animMotion>
                                  </p:childTnLst>
                                </p:cTn>
                              </p:par>
                              <p:par>
                                <p:cTn id="388" presetID="0" presetClass="path" presetSubtype="0" accel="50000" decel="50000" fill="hold" nodeType="withEffect">
                                  <p:stCondLst>
                                    <p:cond delay="0"/>
                                  </p:stCondLst>
                                  <p:childTnLst>
                                    <p:animMotion origin="layout" path="M 0.04289 -0.05 C 0.04237 -0.05925 0.04636 -0.08611 0.03959 -0.10509 L 0.00209 -0.16342 " pathEditMode="relative" rAng="0" ptsTypes="aAA">
                                      <p:cBhvr>
                                        <p:cTn id="389" dur="2000" fill="hold"/>
                                        <p:tgtEl>
                                          <p:spTgt spid="3333"/>
                                        </p:tgtEl>
                                        <p:attrNameLst>
                                          <p:attrName>ppt_x</p:attrName>
                                          <p:attrName>ppt_y</p:attrName>
                                        </p:attrNameLst>
                                      </p:cBhvr>
                                      <p:rCtr x="-1875" y="-5671"/>
                                    </p:animMotion>
                                  </p:childTnLst>
                                </p:cTn>
                              </p:par>
                              <p:par>
                                <p:cTn id="390" presetID="9" presetClass="entr" presetSubtype="0" fill="hold" nodeType="withEffect">
                                  <p:stCondLst>
                                    <p:cond delay="0"/>
                                  </p:stCondLst>
                                  <p:childTnLst>
                                    <p:set>
                                      <p:cBhvr>
                                        <p:cTn id="391" dur="1" fill="hold">
                                          <p:stCondLst>
                                            <p:cond delay="0"/>
                                          </p:stCondLst>
                                        </p:cTn>
                                        <p:tgtEl>
                                          <p:spTgt spid="3351"/>
                                        </p:tgtEl>
                                        <p:attrNameLst>
                                          <p:attrName>style.visibility</p:attrName>
                                        </p:attrNameLst>
                                      </p:cBhvr>
                                      <p:to>
                                        <p:strVal val="visible"/>
                                      </p:to>
                                    </p:set>
                                    <p:animEffect transition="in" filter="dissolve">
                                      <p:cBhvr>
                                        <p:cTn id="392" dur="2000"/>
                                        <p:tgtEl>
                                          <p:spTgt spid="3351"/>
                                        </p:tgtEl>
                                      </p:cBhvr>
                                    </p:animEffect>
                                  </p:childTnLst>
                                </p:cTn>
                              </p:par>
                              <p:par>
                                <p:cTn id="393" presetID="9" presetClass="exit" presetSubtype="0" fill="hold" nodeType="withEffect">
                                  <p:stCondLst>
                                    <p:cond delay="0"/>
                                  </p:stCondLst>
                                  <p:childTnLst>
                                    <p:animEffect transition="out" filter="dissolve">
                                      <p:cBhvr>
                                        <p:cTn id="394" dur="500"/>
                                        <p:tgtEl>
                                          <p:spTgt spid="3340"/>
                                        </p:tgtEl>
                                      </p:cBhvr>
                                    </p:animEffect>
                                    <p:set>
                                      <p:cBhvr>
                                        <p:cTn id="395" dur="1" fill="hold">
                                          <p:stCondLst>
                                            <p:cond delay="499"/>
                                          </p:stCondLst>
                                        </p:cTn>
                                        <p:tgtEl>
                                          <p:spTgt spid="3340"/>
                                        </p:tgtEl>
                                        <p:attrNameLst>
                                          <p:attrName>style.visibility</p:attrName>
                                        </p:attrNameLst>
                                      </p:cBhvr>
                                      <p:to>
                                        <p:strVal val="hidden"/>
                                      </p:to>
                                    </p:set>
                                  </p:childTnLst>
                                </p:cTn>
                              </p:par>
                              <p:par>
                                <p:cTn id="396" presetID="22" presetClass="exit" presetSubtype="4" fill="hold" grpId="1" nodeType="withEffect">
                                  <p:stCondLst>
                                    <p:cond delay="0"/>
                                  </p:stCondLst>
                                  <p:childTnLst>
                                    <p:animEffect transition="out" filter="wipe(down)">
                                      <p:cBhvr>
                                        <p:cTn id="397" dur="2000"/>
                                        <p:tgtEl>
                                          <p:spTgt spid="3336"/>
                                        </p:tgtEl>
                                      </p:cBhvr>
                                    </p:animEffect>
                                    <p:set>
                                      <p:cBhvr>
                                        <p:cTn id="398" dur="1" fill="hold">
                                          <p:stCondLst>
                                            <p:cond delay="1999"/>
                                          </p:stCondLst>
                                        </p:cTn>
                                        <p:tgtEl>
                                          <p:spTgt spid="3336"/>
                                        </p:tgtEl>
                                        <p:attrNameLst>
                                          <p:attrName>style.visibility</p:attrName>
                                        </p:attrNameLst>
                                      </p:cBhvr>
                                      <p:to>
                                        <p:strVal val="hidden"/>
                                      </p:to>
                                    </p:set>
                                  </p:childTnLst>
                                </p:cTn>
                              </p:par>
                              <p:par>
                                <p:cTn id="399" presetID="22" presetClass="exit" presetSubtype="4" fill="hold" grpId="1" nodeType="withEffect">
                                  <p:stCondLst>
                                    <p:cond delay="0"/>
                                  </p:stCondLst>
                                  <p:childTnLst>
                                    <p:animEffect transition="out" filter="wipe(down)">
                                      <p:cBhvr>
                                        <p:cTn id="400" dur="1000"/>
                                        <p:tgtEl>
                                          <p:spTgt spid="3337"/>
                                        </p:tgtEl>
                                      </p:cBhvr>
                                    </p:animEffect>
                                    <p:set>
                                      <p:cBhvr>
                                        <p:cTn id="401" dur="1" fill="hold">
                                          <p:stCondLst>
                                            <p:cond delay="999"/>
                                          </p:stCondLst>
                                        </p:cTn>
                                        <p:tgtEl>
                                          <p:spTgt spid="3337"/>
                                        </p:tgtEl>
                                        <p:attrNameLst>
                                          <p:attrName>style.visibility</p:attrName>
                                        </p:attrNameLst>
                                      </p:cBhvr>
                                      <p:to>
                                        <p:strVal val="hidden"/>
                                      </p:to>
                                    </p:set>
                                  </p:childTnLst>
                                </p:cTn>
                              </p:par>
                              <p:par>
                                <p:cTn id="402" presetID="22" presetClass="exit" presetSubtype="4" fill="hold" grpId="1" nodeType="withEffect">
                                  <p:stCondLst>
                                    <p:cond delay="0"/>
                                  </p:stCondLst>
                                  <p:childTnLst>
                                    <p:animEffect transition="out" filter="wipe(down)">
                                      <p:cBhvr>
                                        <p:cTn id="403" dur="1000"/>
                                        <p:tgtEl>
                                          <p:spTgt spid="3341"/>
                                        </p:tgtEl>
                                      </p:cBhvr>
                                    </p:animEffect>
                                    <p:set>
                                      <p:cBhvr>
                                        <p:cTn id="404" dur="1" fill="hold">
                                          <p:stCondLst>
                                            <p:cond delay="999"/>
                                          </p:stCondLst>
                                        </p:cTn>
                                        <p:tgtEl>
                                          <p:spTgt spid="3341"/>
                                        </p:tgtEl>
                                        <p:attrNameLst>
                                          <p:attrName>style.visibility</p:attrName>
                                        </p:attrNameLst>
                                      </p:cBhvr>
                                      <p:to>
                                        <p:strVal val="hidden"/>
                                      </p:to>
                                    </p:set>
                                  </p:childTnLst>
                                </p:cTn>
                              </p:par>
                              <p:par>
                                <p:cTn id="405" presetID="9" presetClass="exit" presetSubtype="0" fill="hold" grpId="1" nodeType="withEffect">
                                  <p:stCondLst>
                                    <p:cond delay="0"/>
                                  </p:stCondLst>
                                  <p:childTnLst>
                                    <p:animEffect transition="out" filter="dissolve">
                                      <p:cBhvr>
                                        <p:cTn id="406" dur="1000"/>
                                        <p:tgtEl>
                                          <p:spTgt spid="3342"/>
                                        </p:tgtEl>
                                      </p:cBhvr>
                                    </p:animEffect>
                                    <p:set>
                                      <p:cBhvr>
                                        <p:cTn id="407" dur="1" fill="hold">
                                          <p:stCondLst>
                                            <p:cond delay="999"/>
                                          </p:stCondLst>
                                        </p:cTn>
                                        <p:tgtEl>
                                          <p:spTgt spid="3342"/>
                                        </p:tgtEl>
                                        <p:attrNameLst>
                                          <p:attrName>style.visibility</p:attrName>
                                        </p:attrNameLst>
                                      </p:cBhvr>
                                      <p:to>
                                        <p:strVal val="hidden"/>
                                      </p:to>
                                    </p:set>
                                  </p:childTnLst>
                                </p:cTn>
                              </p:par>
                              <p:par>
                                <p:cTn id="408" presetID="9" presetClass="entr" presetSubtype="0" fill="hold" grpId="0" nodeType="withEffect">
                                  <p:stCondLst>
                                    <p:cond delay="0"/>
                                  </p:stCondLst>
                                  <p:childTnLst>
                                    <p:set>
                                      <p:cBhvr>
                                        <p:cTn id="409" dur="1" fill="hold">
                                          <p:stCondLst>
                                            <p:cond delay="0"/>
                                          </p:stCondLst>
                                        </p:cTn>
                                        <p:tgtEl>
                                          <p:spTgt spid="3454"/>
                                        </p:tgtEl>
                                        <p:attrNameLst>
                                          <p:attrName>style.visibility</p:attrName>
                                        </p:attrNameLst>
                                      </p:cBhvr>
                                      <p:to>
                                        <p:strVal val="visible"/>
                                      </p:to>
                                    </p:set>
                                    <p:animEffect transition="in" filter="dissolve">
                                      <p:cBhvr>
                                        <p:cTn id="410" dur="2000"/>
                                        <p:tgtEl>
                                          <p:spTgt spid="3454"/>
                                        </p:tgtEl>
                                      </p:cBhvr>
                                    </p:animEffect>
                                  </p:childTnLst>
                                </p:cTn>
                              </p:par>
                              <p:par>
                                <p:cTn id="411" presetID="9" presetClass="exit" presetSubtype="0" fill="hold" grpId="1" nodeType="withEffect">
                                  <p:stCondLst>
                                    <p:cond delay="0"/>
                                  </p:stCondLst>
                                  <p:childTnLst>
                                    <p:animEffect transition="out" filter="dissolve">
                                      <p:cBhvr>
                                        <p:cTn id="412" dur="2000"/>
                                        <p:tgtEl>
                                          <p:spTgt spid="3312"/>
                                        </p:tgtEl>
                                      </p:cBhvr>
                                    </p:animEffect>
                                    <p:set>
                                      <p:cBhvr>
                                        <p:cTn id="413" dur="1" fill="hold">
                                          <p:stCondLst>
                                            <p:cond delay="1999"/>
                                          </p:stCondLst>
                                        </p:cTn>
                                        <p:tgtEl>
                                          <p:spTgt spid="3312"/>
                                        </p:tgtEl>
                                        <p:attrNameLst>
                                          <p:attrName>style.visibility</p:attrName>
                                        </p:attrNameLst>
                                      </p:cBhvr>
                                      <p:to>
                                        <p:strVal val="hidden"/>
                                      </p:to>
                                    </p:set>
                                  </p:childTnLst>
                                </p:cTn>
                              </p:par>
                              <p:par>
                                <p:cTn id="414" presetID="9" presetClass="exit" presetSubtype="0" fill="hold" grpId="1" nodeType="withEffect">
                                  <p:stCondLst>
                                    <p:cond delay="0"/>
                                  </p:stCondLst>
                                  <p:childTnLst>
                                    <p:animEffect transition="out" filter="dissolve">
                                      <p:cBhvr>
                                        <p:cTn id="415" dur="2000"/>
                                        <p:tgtEl>
                                          <p:spTgt spid="3375"/>
                                        </p:tgtEl>
                                      </p:cBhvr>
                                    </p:animEffect>
                                    <p:set>
                                      <p:cBhvr>
                                        <p:cTn id="416" dur="1" fill="hold">
                                          <p:stCondLst>
                                            <p:cond delay="1999"/>
                                          </p:stCondLst>
                                        </p:cTn>
                                        <p:tgtEl>
                                          <p:spTgt spid="3375"/>
                                        </p:tgtEl>
                                        <p:attrNameLst>
                                          <p:attrName>style.visibility</p:attrName>
                                        </p:attrNameLst>
                                      </p:cBhvr>
                                      <p:to>
                                        <p:strVal val="hidden"/>
                                      </p:to>
                                    </p:set>
                                  </p:childTnLst>
                                </p:cTn>
                              </p:par>
                            </p:childTnLst>
                          </p:cTn>
                        </p:par>
                        <p:par>
                          <p:cTn id="417" fill="hold" nodeType="afterGroup">
                            <p:stCondLst>
                              <p:cond delay="2000"/>
                            </p:stCondLst>
                            <p:childTnLst>
                              <p:par>
                                <p:cTn id="418" presetID="1" presetClass="entr" presetSubtype="0" fill="hold" grpId="0" nodeType="afterEffect">
                                  <p:stCondLst>
                                    <p:cond delay="0"/>
                                  </p:stCondLst>
                                  <p:childTnLst>
                                    <p:set>
                                      <p:cBhvr>
                                        <p:cTn id="419" dur="1" fill="hold">
                                          <p:stCondLst>
                                            <p:cond delay="0"/>
                                          </p:stCondLst>
                                        </p:cTn>
                                        <p:tgtEl>
                                          <p:spTgt spid="3350"/>
                                        </p:tgtEl>
                                        <p:attrNameLst>
                                          <p:attrName>style.visibility</p:attrName>
                                        </p:attrNameLst>
                                      </p:cBhvr>
                                      <p:to>
                                        <p:strVal val="visible"/>
                                      </p:to>
                                    </p:set>
                                  </p:childTnLst>
                                  <p:subTnLst>
                                    <p:audio>
                                      <p:cMediaNode>
                                        <p:cTn display="0" masterRel="sameClick">
                                          <p:stCondLst>
                                            <p:cond evt="begin" delay="0">
                                              <p:tn val="418"/>
                                            </p:cond>
                                          </p:stCondLst>
                                          <p:endCondLst>
                                            <p:cond evt="onStopAudio" delay="0">
                                              <p:tgtEl>
                                                <p:sldTgt/>
                                              </p:tgtEl>
                                            </p:cond>
                                          </p:endCondLst>
                                        </p:cTn>
                                        <p:tgtEl>
                                          <p:sndTgt r:embed="rId4" name="explode.wav"/>
                                        </p:tgtEl>
                                      </p:cMediaNode>
                                    </p:audio>
                                  </p:subTnLst>
                                </p:cTn>
                              </p:par>
                            </p:childTnLst>
                          </p:cTn>
                        </p:par>
                        <p:par>
                          <p:cTn id="420" fill="hold" nodeType="afterGroup">
                            <p:stCondLst>
                              <p:cond delay="2000"/>
                            </p:stCondLst>
                            <p:childTnLst>
                              <p:par>
                                <p:cTn id="421" presetID="3" presetClass="exit" presetSubtype="10" fill="hold" grpId="1" nodeType="afterEffect">
                                  <p:stCondLst>
                                    <p:cond delay="0"/>
                                  </p:stCondLst>
                                  <p:childTnLst>
                                    <p:animEffect transition="out" filter="blinds(horizontal)">
                                      <p:cBhvr>
                                        <p:cTn id="422" dur="500"/>
                                        <p:tgtEl>
                                          <p:spTgt spid="3350"/>
                                        </p:tgtEl>
                                      </p:cBhvr>
                                    </p:animEffect>
                                    <p:set>
                                      <p:cBhvr>
                                        <p:cTn id="423" dur="1" fill="hold">
                                          <p:stCondLst>
                                            <p:cond delay="499"/>
                                          </p:stCondLst>
                                        </p:cTn>
                                        <p:tgtEl>
                                          <p:spTgt spid="3350"/>
                                        </p:tgtEl>
                                        <p:attrNameLst>
                                          <p:attrName>style.visibility</p:attrName>
                                        </p:attrNameLst>
                                      </p:cBhvr>
                                      <p:to>
                                        <p:strVal val="hidden"/>
                                      </p:to>
                                    </p:set>
                                  </p:childTnLst>
                                </p:cTn>
                              </p:par>
                              <p:par>
                                <p:cTn id="424" presetID="22" presetClass="entr" presetSubtype="8" fill="hold" nodeType="withEffect">
                                  <p:stCondLst>
                                    <p:cond delay="0"/>
                                  </p:stCondLst>
                                  <p:childTnLst>
                                    <p:set>
                                      <p:cBhvr>
                                        <p:cTn id="425" dur="1" fill="hold">
                                          <p:stCondLst>
                                            <p:cond delay="0"/>
                                          </p:stCondLst>
                                        </p:cTn>
                                        <p:tgtEl>
                                          <p:spTgt spid="6"/>
                                        </p:tgtEl>
                                        <p:attrNameLst>
                                          <p:attrName>style.visibility</p:attrName>
                                        </p:attrNameLst>
                                      </p:cBhvr>
                                      <p:to>
                                        <p:strVal val="visible"/>
                                      </p:to>
                                    </p:set>
                                    <p:animEffect transition="in" filter="wipe(left)">
                                      <p:cBhvr>
                                        <p:cTn id="426" dur="1000"/>
                                        <p:tgtEl>
                                          <p:spTgt spid="6"/>
                                        </p:tgtEl>
                                      </p:cBhvr>
                                    </p:animEffect>
                                  </p:childTnLst>
                                </p:cTn>
                              </p:par>
                              <p:par>
                                <p:cTn id="427" presetID="9" presetClass="entr" presetSubtype="0" fill="hold" grpId="0" nodeType="withEffect">
                                  <p:stCondLst>
                                    <p:cond delay="0"/>
                                  </p:stCondLst>
                                  <p:childTnLst>
                                    <p:set>
                                      <p:cBhvr>
                                        <p:cTn id="428" dur="1" fill="hold">
                                          <p:stCondLst>
                                            <p:cond delay="0"/>
                                          </p:stCondLst>
                                        </p:cTn>
                                        <p:tgtEl>
                                          <p:spTgt spid="3376"/>
                                        </p:tgtEl>
                                        <p:attrNameLst>
                                          <p:attrName>style.visibility</p:attrName>
                                        </p:attrNameLst>
                                      </p:cBhvr>
                                      <p:to>
                                        <p:strVal val="visible"/>
                                      </p:to>
                                    </p:set>
                                    <p:animEffect transition="in" filter="dissolve">
                                      <p:cBhvr>
                                        <p:cTn id="429" dur="2000"/>
                                        <p:tgtEl>
                                          <p:spTgt spid="3376"/>
                                        </p:tgtEl>
                                      </p:cBhvr>
                                    </p:animEffect>
                                  </p:childTnLst>
                                </p:cTn>
                              </p:par>
                            </p:childTnLst>
                          </p:cTn>
                        </p:par>
                      </p:childTnLst>
                    </p:cTn>
                  </p:par>
                  <p:par>
                    <p:cTn id="430" fill="hold" nodeType="clickPar">
                      <p:stCondLst>
                        <p:cond delay="indefinite"/>
                      </p:stCondLst>
                      <p:childTnLst>
                        <p:par>
                          <p:cTn id="431" fill="hold" nodeType="withGroup">
                            <p:stCondLst>
                              <p:cond delay="0"/>
                            </p:stCondLst>
                            <p:childTnLst>
                              <p:par>
                                <p:cTn id="432" presetID="22" presetClass="exit" presetSubtype="2" fill="hold" grpId="0" nodeType="clickEffect">
                                  <p:stCondLst>
                                    <p:cond delay="0"/>
                                  </p:stCondLst>
                                  <p:childTnLst>
                                    <p:animEffect transition="out" filter="wipe(right)">
                                      <p:cBhvr>
                                        <p:cTn id="433" dur="2000"/>
                                        <p:tgtEl>
                                          <p:spTgt spid="3862"/>
                                        </p:tgtEl>
                                      </p:cBhvr>
                                    </p:animEffect>
                                    <p:set>
                                      <p:cBhvr>
                                        <p:cTn id="434" dur="1" fill="hold">
                                          <p:stCondLst>
                                            <p:cond delay="1999"/>
                                          </p:stCondLst>
                                        </p:cTn>
                                        <p:tgtEl>
                                          <p:spTgt spid="3862"/>
                                        </p:tgtEl>
                                        <p:attrNameLst>
                                          <p:attrName>style.visibility</p:attrName>
                                        </p:attrNameLst>
                                      </p:cBhvr>
                                      <p:to>
                                        <p:strVal val="hidden"/>
                                      </p:to>
                                    </p:set>
                                  </p:childTnLst>
                                </p:cTn>
                              </p:par>
                              <p:par>
                                <p:cTn id="435" presetID="0" presetClass="path" presetSubtype="0" accel="50000" decel="50000" fill="hold" nodeType="withEffect">
                                  <p:stCondLst>
                                    <p:cond delay="0"/>
                                  </p:stCondLst>
                                  <p:childTnLst>
                                    <p:animMotion origin="layout" path="M 0.0007 -3.7037E-6 L -0.02604 0.00324 L -0.07465 0.02361 " pathEditMode="relative" ptsTypes="AAA">
                                      <p:cBhvr>
                                        <p:cTn id="436" dur="2000" fill="hold"/>
                                        <p:tgtEl>
                                          <p:spTgt spid="3273"/>
                                        </p:tgtEl>
                                        <p:attrNameLst>
                                          <p:attrName>ppt_x</p:attrName>
                                          <p:attrName>ppt_y</p:attrName>
                                        </p:attrNameLst>
                                      </p:cBhvr>
                                    </p:animMotion>
                                  </p:childTnLst>
                                </p:cTn>
                              </p:par>
                              <p:par>
                                <p:cTn id="437" presetID="0" presetClass="path" presetSubtype="0" accel="50000" decel="50000" fill="hold" nodeType="withEffect">
                                  <p:stCondLst>
                                    <p:cond delay="0"/>
                                  </p:stCondLst>
                                  <p:childTnLst>
                                    <p:animMotion origin="layout" path="M 0.0007 1.85185E-6 L -0.07326 -0.01713 L -0.13507 -0.01528 " pathEditMode="relative" rAng="0" ptsTypes="AAA">
                                      <p:cBhvr>
                                        <p:cTn id="438" dur="2000" fill="hold"/>
                                        <p:tgtEl>
                                          <p:spTgt spid="3274"/>
                                        </p:tgtEl>
                                        <p:attrNameLst>
                                          <p:attrName>ppt_x</p:attrName>
                                          <p:attrName>ppt_y</p:attrName>
                                        </p:attrNameLst>
                                      </p:cBhvr>
                                      <p:rCtr x="-6788" y="-856"/>
                                    </p:animMotion>
                                  </p:childTnLst>
                                </p:cTn>
                              </p:par>
                              <p:par>
                                <p:cTn id="439" presetID="9" presetClass="entr" presetSubtype="0" fill="hold" nodeType="withEffect">
                                  <p:stCondLst>
                                    <p:cond delay="0"/>
                                  </p:stCondLst>
                                  <p:childTnLst>
                                    <p:set>
                                      <p:cBhvr>
                                        <p:cTn id="440" dur="1" fill="hold">
                                          <p:stCondLst>
                                            <p:cond delay="0"/>
                                          </p:stCondLst>
                                        </p:cTn>
                                        <p:tgtEl>
                                          <p:spTgt spid="3865"/>
                                        </p:tgtEl>
                                        <p:attrNameLst>
                                          <p:attrName>style.visibility</p:attrName>
                                        </p:attrNameLst>
                                      </p:cBhvr>
                                      <p:to>
                                        <p:strVal val="visible"/>
                                      </p:to>
                                    </p:set>
                                    <p:animEffect transition="in" filter="dissolve">
                                      <p:cBhvr>
                                        <p:cTn id="441" dur="2000"/>
                                        <p:tgtEl>
                                          <p:spTgt spid="3865"/>
                                        </p:tgtEl>
                                      </p:cBhvr>
                                    </p:animEffect>
                                  </p:childTnLst>
                                </p:cTn>
                              </p:par>
                            </p:childTnLst>
                          </p:cTn>
                        </p:par>
                        <p:par>
                          <p:cTn id="442" fill="hold" nodeType="afterGroup">
                            <p:stCondLst>
                              <p:cond delay="2000"/>
                            </p:stCondLst>
                            <p:childTnLst>
                              <p:par>
                                <p:cTn id="443" presetID="9" presetClass="entr" presetSubtype="0" fill="hold" nodeType="afterEffect">
                                  <p:stCondLst>
                                    <p:cond delay="0"/>
                                  </p:stCondLst>
                                  <p:childTnLst>
                                    <p:set>
                                      <p:cBhvr>
                                        <p:cTn id="444" dur="1" fill="hold">
                                          <p:stCondLst>
                                            <p:cond delay="0"/>
                                          </p:stCondLst>
                                        </p:cTn>
                                        <p:tgtEl>
                                          <p:spTgt spid="3866"/>
                                        </p:tgtEl>
                                        <p:attrNameLst>
                                          <p:attrName>style.visibility</p:attrName>
                                        </p:attrNameLst>
                                      </p:cBhvr>
                                      <p:to>
                                        <p:strVal val="visible"/>
                                      </p:to>
                                    </p:set>
                                    <p:animEffect transition="in" filter="dissolve">
                                      <p:cBhvr>
                                        <p:cTn id="445" dur="500"/>
                                        <p:tgtEl>
                                          <p:spTgt spid="3866"/>
                                        </p:tgtEl>
                                      </p:cBhvr>
                                    </p:animEffect>
                                  </p:childTnLst>
                                </p:cTn>
                              </p:par>
                              <p:par>
                                <p:cTn id="446" presetID="9" presetClass="entr" presetSubtype="0" fill="hold" nodeType="withEffect">
                                  <p:stCondLst>
                                    <p:cond delay="0"/>
                                  </p:stCondLst>
                                  <p:childTnLst>
                                    <p:set>
                                      <p:cBhvr>
                                        <p:cTn id="447" dur="1" fill="hold">
                                          <p:stCondLst>
                                            <p:cond delay="0"/>
                                          </p:stCondLst>
                                        </p:cTn>
                                        <p:tgtEl>
                                          <p:spTgt spid="3868"/>
                                        </p:tgtEl>
                                        <p:attrNameLst>
                                          <p:attrName>style.visibility</p:attrName>
                                        </p:attrNameLst>
                                      </p:cBhvr>
                                      <p:to>
                                        <p:strVal val="visible"/>
                                      </p:to>
                                    </p:set>
                                    <p:animEffect transition="in" filter="dissolve">
                                      <p:cBhvr>
                                        <p:cTn id="448" dur="500"/>
                                        <p:tgtEl>
                                          <p:spTgt spid="3868"/>
                                        </p:tgtEl>
                                      </p:cBhvr>
                                    </p:animEffect>
                                  </p:childTnLst>
                                </p:cTn>
                              </p:par>
                              <p:par>
                                <p:cTn id="449" presetID="9" presetClass="entr" presetSubtype="0" fill="hold" nodeType="withEffect">
                                  <p:stCondLst>
                                    <p:cond delay="0"/>
                                  </p:stCondLst>
                                  <p:childTnLst>
                                    <p:set>
                                      <p:cBhvr>
                                        <p:cTn id="450" dur="1" fill="hold">
                                          <p:stCondLst>
                                            <p:cond delay="0"/>
                                          </p:stCondLst>
                                        </p:cTn>
                                        <p:tgtEl>
                                          <p:spTgt spid="3869"/>
                                        </p:tgtEl>
                                        <p:attrNameLst>
                                          <p:attrName>style.visibility</p:attrName>
                                        </p:attrNameLst>
                                      </p:cBhvr>
                                      <p:to>
                                        <p:strVal val="visible"/>
                                      </p:to>
                                    </p:set>
                                    <p:animEffect transition="in" filter="dissolve">
                                      <p:cBhvr>
                                        <p:cTn id="451" dur="500"/>
                                        <p:tgtEl>
                                          <p:spTgt spid="3869"/>
                                        </p:tgtEl>
                                      </p:cBhvr>
                                    </p:animEffect>
                                  </p:childTnLst>
                                </p:cTn>
                              </p:par>
                              <p:par>
                                <p:cTn id="452" presetID="9" presetClass="entr" presetSubtype="0" fill="hold" nodeType="withEffect">
                                  <p:stCondLst>
                                    <p:cond delay="0"/>
                                  </p:stCondLst>
                                  <p:childTnLst>
                                    <p:set>
                                      <p:cBhvr>
                                        <p:cTn id="453" dur="1" fill="hold">
                                          <p:stCondLst>
                                            <p:cond delay="0"/>
                                          </p:stCondLst>
                                        </p:cTn>
                                        <p:tgtEl>
                                          <p:spTgt spid="3870"/>
                                        </p:tgtEl>
                                        <p:attrNameLst>
                                          <p:attrName>style.visibility</p:attrName>
                                        </p:attrNameLst>
                                      </p:cBhvr>
                                      <p:to>
                                        <p:strVal val="visible"/>
                                      </p:to>
                                    </p:set>
                                    <p:animEffect transition="in" filter="dissolve">
                                      <p:cBhvr>
                                        <p:cTn id="454" dur="500"/>
                                        <p:tgtEl>
                                          <p:spTgt spid="3870"/>
                                        </p:tgtEl>
                                      </p:cBhvr>
                                    </p:animEffect>
                                  </p:childTnLst>
                                </p:cTn>
                              </p:par>
                              <p:par>
                                <p:cTn id="455" presetID="9" presetClass="entr" presetSubtype="0" fill="hold" nodeType="withEffect">
                                  <p:stCondLst>
                                    <p:cond delay="0"/>
                                  </p:stCondLst>
                                  <p:childTnLst>
                                    <p:set>
                                      <p:cBhvr>
                                        <p:cTn id="456" dur="1" fill="hold">
                                          <p:stCondLst>
                                            <p:cond delay="0"/>
                                          </p:stCondLst>
                                        </p:cTn>
                                        <p:tgtEl>
                                          <p:spTgt spid="3871"/>
                                        </p:tgtEl>
                                        <p:attrNameLst>
                                          <p:attrName>style.visibility</p:attrName>
                                        </p:attrNameLst>
                                      </p:cBhvr>
                                      <p:to>
                                        <p:strVal val="visible"/>
                                      </p:to>
                                    </p:set>
                                    <p:animEffect transition="in" filter="dissolve">
                                      <p:cBhvr>
                                        <p:cTn id="457" dur="500"/>
                                        <p:tgtEl>
                                          <p:spTgt spid="3871"/>
                                        </p:tgtEl>
                                      </p:cBhvr>
                                    </p:animEffect>
                                  </p:childTnLst>
                                </p:cTn>
                              </p:par>
                              <p:par>
                                <p:cTn id="458" presetID="9" presetClass="entr" presetSubtype="0" fill="hold" nodeType="withEffect">
                                  <p:stCondLst>
                                    <p:cond delay="0"/>
                                  </p:stCondLst>
                                  <p:childTnLst>
                                    <p:set>
                                      <p:cBhvr>
                                        <p:cTn id="459" dur="1" fill="hold">
                                          <p:stCondLst>
                                            <p:cond delay="0"/>
                                          </p:stCondLst>
                                        </p:cTn>
                                        <p:tgtEl>
                                          <p:spTgt spid="3872"/>
                                        </p:tgtEl>
                                        <p:attrNameLst>
                                          <p:attrName>style.visibility</p:attrName>
                                        </p:attrNameLst>
                                      </p:cBhvr>
                                      <p:to>
                                        <p:strVal val="visible"/>
                                      </p:to>
                                    </p:set>
                                    <p:animEffect transition="in" filter="dissolve">
                                      <p:cBhvr>
                                        <p:cTn id="460" dur="500"/>
                                        <p:tgtEl>
                                          <p:spTgt spid="3872"/>
                                        </p:tgtEl>
                                      </p:cBhvr>
                                    </p:animEffect>
                                  </p:childTnLst>
                                </p:cTn>
                              </p:par>
                              <p:par>
                                <p:cTn id="461" presetID="9" presetClass="entr" presetSubtype="0" fill="hold" nodeType="withEffect">
                                  <p:stCondLst>
                                    <p:cond delay="0"/>
                                  </p:stCondLst>
                                  <p:childTnLst>
                                    <p:set>
                                      <p:cBhvr>
                                        <p:cTn id="462" dur="1" fill="hold">
                                          <p:stCondLst>
                                            <p:cond delay="0"/>
                                          </p:stCondLst>
                                        </p:cTn>
                                        <p:tgtEl>
                                          <p:spTgt spid="3873"/>
                                        </p:tgtEl>
                                        <p:attrNameLst>
                                          <p:attrName>style.visibility</p:attrName>
                                        </p:attrNameLst>
                                      </p:cBhvr>
                                      <p:to>
                                        <p:strVal val="visible"/>
                                      </p:to>
                                    </p:set>
                                    <p:animEffect transition="in" filter="dissolve">
                                      <p:cBhvr>
                                        <p:cTn id="463" dur="500"/>
                                        <p:tgtEl>
                                          <p:spTgt spid="3873"/>
                                        </p:tgtEl>
                                      </p:cBhvr>
                                    </p:animEffect>
                                  </p:childTnLst>
                                </p:cTn>
                              </p:par>
                              <p:par>
                                <p:cTn id="464" presetID="9" presetClass="entr" presetSubtype="0" fill="hold" nodeType="withEffect">
                                  <p:stCondLst>
                                    <p:cond delay="0"/>
                                  </p:stCondLst>
                                  <p:childTnLst>
                                    <p:set>
                                      <p:cBhvr>
                                        <p:cTn id="465" dur="1" fill="hold">
                                          <p:stCondLst>
                                            <p:cond delay="0"/>
                                          </p:stCondLst>
                                        </p:cTn>
                                        <p:tgtEl>
                                          <p:spTgt spid="3874"/>
                                        </p:tgtEl>
                                        <p:attrNameLst>
                                          <p:attrName>style.visibility</p:attrName>
                                        </p:attrNameLst>
                                      </p:cBhvr>
                                      <p:to>
                                        <p:strVal val="visible"/>
                                      </p:to>
                                    </p:set>
                                    <p:animEffect transition="in" filter="dissolve">
                                      <p:cBhvr>
                                        <p:cTn id="466" dur="500"/>
                                        <p:tgtEl>
                                          <p:spTgt spid="3874"/>
                                        </p:tgtEl>
                                      </p:cBhvr>
                                    </p:animEffect>
                                  </p:childTnLst>
                                </p:cTn>
                              </p:par>
                              <p:par>
                                <p:cTn id="467" presetID="9" presetClass="entr" presetSubtype="0" fill="hold" nodeType="withEffect">
                                  <p:stCondLst>
                                    <p:cond delay="0"/>
                                  </p:stCondLst>
                                  <p:childTnLst>
                                    <p:set>
                                      <p:cBhvr>
                                        <p:cTn id="468" dur="1" fill="hold">
                                          <p:stCondLst>
                                            <p:cond delay="0"/>
                                          </p:stCondLst>
                                        </p:cTn>
                                        <p:tgtEl>
                                          <p:spTgt spid="3875"/>
                                        </p:tgtEl>
                                        <p:attrNameLst>
                                          <p:attrName>style.visibility</p:attrName>
                                        </p:attrNameLst>
                                      </p:cBhvr>
                                      <p:to>
                                        <p:strVal val="visible"/>
                                      </p:to>
                                    </p:set>
                                    <p:animEffect transition="in" filter="dissolve">
                                      <p:cBhvr>
                                        <p:cTn id="469" dur="500"/>
                                        <p:tgtEl>
                                          <p:spTgt spid="3875"/>
                                        </p:tgtEl>
                                      </p:cBhvr>
                                    </p:animEffect>
                                  </p:childTnLst>
                                </p:cTn>
                              </p:par>
                              <p:par>
                                <p:cTn id="470" presetID="9" presetClass="entr" presetSubtype="0" fill="hold" nodeType="withEffect">
                                  <p:stCondLst>
                                    <p:cond delay="0"/>
                                  </p:stCondLst>
                                  <p:childTnLst>
                                    <p:set>
                                      <p:cBhvr>
                                        <p:cTn id="471" dur="1" fill="hold">
                                          <p:stCondLst>
                                            <p:cond delay="0"/>
                                          </p:stCondLst>
                                        </p:cTn>
                                        <p:tgtEl>
                                          <p:spTgt spid="3876"/>
                                        </p:tgtEl>
                                        <p:attrNameLst>
                                          <p:attrName>style.visibility</p:attrName>
                                        </p:attrNameLst>
                                      </p:cBhvr>
                                      <p:to>
                                        <p:strVal val="visible"/>
                                      </p:to>
                                    </p:set>
                                    <p:animEffect transition="in" filter="dissolve">
                                      <p:cBhvr>
                                        <p:cTn id="472" dur="500"/>
                                        <p:tgtEl>
                                          <p:spTgt spid="3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2" grpId="0" animBg="1"/>
      <p:bldP spid="3105" grpId="0" animBg="1"/>
      <p:bldP spid="3106" grpId="0" animBg="1"/>
      <p:bldP spid="3135" grpId="0" animBg="1"/>
      <p:bldP spid="3136" grpId="0" animBg="1"/>
      <p:bldP spid="3137" grpId="0" animBg="1"/>
      <p:bldP spid="3141" grpId="0" animBg="1"/>
      <p:bldP spid="3278" grpId="0" animBg="1"/>
      <p:bldP spid="3279" grpId="0" animBg="1"/>
      <p:bldP spid="3279" grpId="1" animBg="1"/>
      <p:bldP spid="3286" grpId="0" animBg="1"/>
      <p:bldP spid="3286" grpId="1" animBg="1"/>
      <p:bldP spid="3287" grpId="0" animBg="1"/>
      <p:bldP spid="3287" grpId="1" animBg="1"/>
      <p:bldP spid="3288" grpId="0" animBg="1"/>
      <p:bldP spid="3288" grpId="1" animBg="1"/>
      <p:bldP spid="3289" grpId="0" animBg="1"/>
      <p:bldP spid="3289" grpId="1" animBg="1"/>
      <p:bldP spid="3282" grpId="0" animBg="1"/>
      <p:bldP spid="3282" grpId="1" animBg="1"/>
      <p:bldP spid="3290" grpId="0" animBg="1"/>
      <p:bldP spid="3290" grpId="1" animBg="1"/>
      <p:bldP spid="3297" grpId="0" animBg="1"/>
      <p:bldP spid="3297" grpId="1" animBg="1"/>
      <p:bldP spid="3291" grpId="0" animBg="1"/>
      <p:bldP spid="3291" grpId="1" animBg="1"/>
      <p:bldP spid="3292" grpId="0" animBg="1"/>
      <p:bldP spid="3292" grpId="1" animBg="1"/>
      <p:bldP spid="3298" grpId="0" animBg="1"/>
      <p:bldP spid="3298" grpId="1" animBg="1"/>
      <p:bldP spid="3299" grpId="0" animBg="1"/>
      <p:bldP spid="3299" grpId="1" animBg="1"/>
      <p:bldP spid="3302" grpId="0" animBg="1"/>
      <p:bldP spid="3302" grpId="1" animBg="1"/>
      <p:bldP spid="3310" grpId="0" animBg="1"/>
      <p:bldP spid="3310" grpId="1" animBg="1"/>
      <p:bldP spid="3312" grpId="0" animBg="1"/>
      <p:bldP spid="3312" grpId="1" animBg="1"/>
      <p:bldP spid="3313" grpId="0" animBg="1"/>
      <p:bldP spid="3313" grpId="1" animBg="1"/>
      <p:bldP spid="3314" grpId="0" animBg="1"/>
      <p:bldP spid="3315" grpId="0" animBg="1"/>
      <p:bldP spid="3315" grpId="1" animBg="1"/>
      <p:bldP spid="3316" grpId="0" animBg="1"/>
      <p:bldP spid="3316" grpId="1" animBg="1"/>
      <p:bldP spid="3316" grpId="2" animBg="1"/>
      <p:bldP spid="3329" grpId="0" animBg="1"/>
      <p:bldP spid="3329" grpId="1" animBg="1"/>
      <p:bldP spid="3330" grpId="0" animBg="1"/>
      <p:bldP spid="3330" grpId="1" animBg="1"/>
      <p:bldP spid="3335" grpId="0" animBg="1"/>
      <p:bldP spid="3336" grpId="0" animBg="1"/>
      <p:bldP spid="3336" grpId="1" animBg="1"/>
      <p:bldP spid="3337" grpId="0" animBg="1"/>
      <p:bldP spid="3337" grpId="1" animBg="1"/>
      <p:bldP spid="3338" grpId="0" animBg="1"/>
      <p:bldP spid="3341" grpId="0" animBg="1"/>
      <p:bldP spid="3341" grpId="1" animBg="1"/>
      <p:bldP spid="3342" grpId="0" animBg="1"/>
      <p:bldP spid="3342" grpId="1" animBg="1"/>
      <p:bldP spid="3345" grpId="0" animBg="1"/>
      <p:bldP spid="3346" grpId="0" animBg="1"/>
      <p:bldP spid="3346" grpId="1" animBg="1"/>
      <p:bldP spid="3348" grpId="0" animBg="1"/>
      <p:bldP spid="3348" grpId="1" animBg="1"/>
      <p:bldP spid="3350" grpId="0" animBg="1"/>
      <p:bldP spid="3350" grpId="1" animBg="1"/>
      <p:bldP spid="3375" grpId="0" animBg="1"/>
      <p:bldP spid="3375" grpId="1" animBg="1"/>
      <p:bldP spid="3376" grpId="0" animBg="1"/>
      <p:bldP spid="3301" grpId="0" animBg="1"/>
      <p:bldP spid="3301" grpId="1" animBg="1"/>
      <p:bldP spid="3311" grpId="0" animBg="1"/>
      <p:bldP spid="3311" grpId="1" animBg="1"/>
      <p:bldP spid="3454" grpId="0" animBg="1"/>
      <p:bldP spid="3334" grpId="0" animBg="1"/>
      <p:bldP spid="3334" grpId="1" animBg="1"/>
      <p:bldP spid="3347" grpId="0" animBg="1"/>
      <p:bldP spid="334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8" name="Picture 16"/>
          <p:cNvPicPr>
            <a:picLocks noChangeAspect="1" noChangeArrowheads="1"/>
          </p:cNvPicPr>
          <p:nvPr/>
        </p:nvPicPr>
        <p:blipFill>
          <a:blip r:embed="rId2" cstate="print"/>
          <a:srcRect/>
          <a:stretch>
            <a:fillRect/>
          </a:stretch>
        </p:blipFill>
        <p:spPr bwMode="auto">
          <a:xfrm>
            <a:off x="4375150" y="1707189"/>
            <a:ext cx="1557338" cy="2143125"/>
          </a:xfrm>
          <a:prstGeom prst="rect">
            <a:avLst/>
          </a:prstGeom>
          <a:ln>
            <a:noFill/>
          </a:ln>
          <a:effectLst>
            <a:outerShdw blurRad="292100" dist="139700" dir="2700000" algn="tl" rotWithShape="0">
              <a:srgbClr val="333333">
                <a:alpha val="65000"/>
              </a:srgbClr>
            </a:outerShdw>
          </a:effectLst>
        </p:spPr>
      </p:pic>
      <p:sp>
        <p:nvSpPr>
          <p:cNvPr id="12" name="Title 1"/>
          <p:cNvSpPr>
            <a:spLocks noGrp="1"/>
          </p:cNvSpPr>
          <p:nvPr>
            <p:ph type="title"/>
          </p:nvPr>
        </p:nvSpPr>
        <p:spPr/>
        <p:txBody>
          <a:bodyPr/>
          <a:lstStyle/>
          <a:p>
            <a:r>
              <a:rPr lang="en-US" sz="2400" dirty="0"/>
              <a:t>Or, we can tell you what we are going to say</a:t>
            </a:r>
            <a:br>
              <a:rPr lang="en-US" sz="2400" dirty="0"/>
            </a:br>
            <a:r>
              <a:rPr lang="en-US" sz="2400" dirty="0"/>
              <a:t>in another way</a:t>
            </a:r>
          </a:p>
        </p:txBody>
      </p:sp>
      <p:sp>
        <p:nvSpPr>
          <p:cNvPr id="18445" name="Rectangle 13"/>
          <p:cNvSpPr>
            <a:spLocks noGrp="1" noChangeArrowheads="1"/>
          </p:cNvSpPr>
          <p:nvPr>
            <p:ph sz="half" idx="1"/>
          </p:nvPr>
        </p:nvSpPr>
        <p:spPr/>
        <p:txBody>
          <a:bodyPr/>
          <a:lstStyle/>
          <a:p>
            <a:pPr marL="457200" indent="-457200">
              <a:buFont typeface="+mj-lt"/>
              <a:buAutoNum type="arabicPeriod" startAt="3"/>
            </a:pPr>
            <a:r>
              <a:rPr lang="en-US" dirty="0"/>
              <a:t>Hiding</a:t>
            </a:r>
          </a:p>
          <a:p>
            <a:pPr marL="457200" indent="-457200">
              <a:buFont typeface="+mj-lt"/>
              <a:buAutoNum type="arabicPeriod" startAt="3"/>
            </a:pPr>
            <a:r>
              <a:rPr lang="en-US" dirty="0"/>
              <a:t>Linking</a:t>
            </a:r>
          </a:p>
          <a:p>
            <a:pPr marL="457200" indent="-457200">
              <a:buFont typeface="+mj-lt"/>
              <a:buAutoNum type="arabicPeriod" startAt="3"/>
            </a:pPr>
            <a:r>
              <a:rPr lang="en-US" dirty="0"/>
              <a:t>Narration</a:t>
            </a:r>
          </a:p>
          <a:p>
            <a:pPr marL="457200" indent="-457200">
              <a:buFont typeface="+mj-lt"/>
              <a:buAutoNum type="arabicPeriod" startAt="3"/>
            </a:pPr>
            <a:r>
              <a:rPr lang="en-US" dirty="0"/>
              <a:t>Packaging</a:t>
            </a:r>
          </a:p>
        </p:txBody>
      </p:sp>
      <p:pic>
        <p:nvPicPr>
          <p:cNvPr id="18444" name="Picture 12"/>
          <p:cNvPicPr>
            <a:picLocks noGrp="1" noChangeAspect="1" noChangeArrowheads="1"/>
          </p:cNvPicPr>
          <p:nvPr>
            <p:ph sz="half" idx="2"/>
          </p:nvPr>
        </p:nvPicPr>
        <p:blipFill>
          <a:blip r:embed="rId3" cstate="print"/>
          <a:srcRect/>
          <a:stretch>
            <a:fillRect/>
          </a:stretch>
        </p:blipFill>
        <p:spPr>
          <a:xfrm>
            <a:off x="7371668" y="2914791"/>
            <a:ext cx="1771429" cy="2247619"/>
          </a:xfrm>
        </p:spPr>
      </p:pic>
      <p:sp>
        <p:nvSpPr>
          <p:cNvPr id="16" name="Date Placeholder 15"/>
          <p:cNvSpPr>
            <a:spLocks noGrp="1"/>
          </p:cNvSpPr>
          <p:nvPr>
            <p:ph type="dt" sz="half" idx="10"/>
          </p:nvPr>
        </p:nvSpPr>
        <p:spPr/>
        <p:txBody>
          <a:bodyPr/>
          <a:lstStyle/>
          <a:p>
            <a:fld id="{4591BC7F-290E-42F4-9F7F-E772DA2E7456}" type="datetime1">
              <a:rPr lang="en-US" smtClean="0"/>
              <a:pPr/>
              <a:t>2017-11-29</a:t>
            </a:fld>
            <a:endParaRPr lang="en-US"/>
          </a:p>
        </p:txBody>
      </p:sp>
      <p:sp>
        <p:nvSpPr>
          <p:cNvPr id="18" name="Footer Placeholder 17"/>
          <p:cNvSpPr>
            <a:spLocks noGrp="1"/>
          </p:cNvSpPr>
          <p:nvPr>
            <p:ph type="ftr" sz="quarter" idx="11"/>
          </p:nvPr>
        </p:nvSpPr>
        <p:spPr/>
        <p:txBody>
          <a:bodyPr/>
          <a:lstStyle/>
          <a:p>
            <a:r>
              <a:rPr lang="en-US"/>
              <a:t>Presentation Delivery</a:t>
            </a:r>
          </a:p>
        </p:txBody>
      </p:sp>
      <p:sp>
        <p:nvSpPr>
          <p:cNvPr id="18436" name="AutoShape 4"/>
          <p:cNvSpPr>
            <a:spLocks/>
          </p:cNvSpPr>
          <p:nvPr/>
        </p:nvSpPr>
        <p:spPr bwMode="auto">
          <a:xfrm>
            <a:off x="7377964" y="1964192"/>
            <a:ext cx="1628094" cy="646331"/>
          </a:xfrm>
          <a:prstGeom prst="borderCallout2">
            <a:avLst>
              <a:gd name="adj1" fmla="val 18750"/>
              <a:gd name="adj2" fmla="val -4810"/>
              <a:gd name="adj3" fmla="val 49066"/>
              <a:gd name="adj4" fmla="val -38526"/>
              <a:gd name="adj5" fmla="val 405100"/>
              <a:gd name="adj6" fmla="val -98867"/>
            </a:avLst>
          </a:prstGeom>
          <a:ln>
            <a:headEnd/>
            <a:tailEnd/>
          </a:ln>
        </p:spPr>
        <p:style>
          <a:lnRef idx="1">
            <a:schemeClr val="accent6"/>
          </a:lnRef>
          <a:fillRef idx="3">
            <a:schemeClr val="accent6"/>
          </a:fillRef>
          <a:effectRef idx="2">
            <a:schemeClr val="accent6"/>
          </a:effectRef>
          <a:fontRef idx="minor">
            <a:schemeClr val="lt1"/>
          </a:fontRef>
        </p:style>
        <p:txBody>
          <a:bodyPr wrap="square">
            <a:spAutoFit/>
          </a:bodyPr>
          <a:lstStyle/>
          <a:p>
            <a:pPr algn="ctr"/>
            <a:r>
              <a:rPr lang="en-US" sz="1200" b="0"/>
              <a:t>Tell ‘em </a:t>
            </a:r>
          </a:p>
          <a:p>
            <a:pPr algn="ctr"/>
            <a:r>
              <a:rPr lang="en-US" sz="1200" b="0"/>
              <a:t>what your’re going to tell ‘em</a:t>
            </a:r>
          </a:p>
        </p:txBody>
      </p:sp>
      <p:sp>
        <p:nvSpPr>
          <p:cNvPr id="8" name="Rectangle 13"/>
          <p:cNvSpPr txBox="1">
            <a:spLocks noChangeArrowheads="1"/>
          </p:cNvSpPr>
          <p:nvPr/>
        </p:nvSpPr>
        <p:spPr bwMode="auto">
          <a:xfrm>
            <a:off x="3867151" y="4176034"/>
            <a:ext cx="3376486" cy="174664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bodyPr>
          <a:lstStyle/>
          <a:p>
            <a:pPr marL="400050" indent="-400050">
              <a:spcBef>
                <a:spcPct val="20000"/>
              </a:spcBef>
              <a:buClr>
                <a:schemeClr val="accent1"/>
              </a:buClr>
              <a:buSzPct val="70000"/>
              <a:buFont typeface="+mj-lt"/>
              <a:buAutoNum type="arabicPeriod"/>
              <a:defRPr/>
            </a:pPr>
            <a:r>
              <a:rPr lang="en-US" sz="2000" b="0" kern="0" dirty="0">
                <a:latin typeface="+mn-lt"/>
              </a:rPr>
              <a:t>Navigation &amp; Transitions</a:t>
            </a:r>
          </a:p>
          <a:p>
            <a:pPr marL="400050" indent="-400050">
              <a:spcBef>
                <a:spcPct val="20000"/>
              </a:spcBef>
              <a:buClr>
                <a:schemeClr val="accent1"/>
              </a:buClr>
              <a:buSzPct val="70000"/>
              <a:buFont typeface="+mj-lt"/>
              <a:buAutoNum type="arabicPeriod"/>
              <a:defRPr/>
            </a:pPr>
            <a:r>
              <a:rPr lang="en-US" sz="2000" b="0" kern="0" dirty="0">
                <a:latin typeface="+mn-lt"/>
              </a:rPr>
              <a:t>Animation</a:t>
            </a:r>
          </a:p>
        </p:txBody>
      </p:sp>
      <p:sp>
        <p:nvSpPr>
          <p:cNvPr id="15" name="Rectangle 14"/>
          <p:cNvSpPr/>
          <p:nvPr/>
        </p:nvSpPr>
        <p:spPr bwMode="auto">
          <a:xfrm>
            <a:off x="2667001" y="3763738"/>
            <a:ext cx="1200151" cy="824593"/>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reeform 61"/>
          <p:cNvSpPr>
            <a:spLocks/>
          </p:cNvSpPr>
          <p:nvPr/>
        </p:nvSpPr>
        <p:spPr bwMode="auto">
          <a:xfrm>
            <a:off x="7289007" y="1398986"/>
            <a:ext cx="752475" cy="1353740"/>
          </a:xfrm>
          <a:custGeom>
            <a:avLst/>
            <a:gdLst>
              <a:gd name="T0" fmla="*/ 1441529215 w 632"/>
              <a:gd name="T1" fmla="*/ 37801536 h 1137"/>
              <a:gd name="T2" fmla="*/ 1368445506 w 632"/>
              <a:gd name="T3" fmla="*/ 30241866 h 1137"/>
              <a:gd name="T4" fmla="*/ 1209674930 w 632"/>
              <a:gd name="T5" fmla="*/ 52922475 h 1137"/>
              <a:gd name="T6" fmla="*/ 1088707476 w 632"/>
              <a:gd name="T7" fmla="*/ 75604659 h 1137"/>
              <a:gd name="T8" fmla="*/ 1010581869 w 632"/>
              <a:gd name="T9" fmla="*/ 37801536 h 1137"/>
              <a:gd name="T10" fmla="*/ 929936900 w 632"/>
              <a:gd name="T11" fmla="*/ 60483732 h 1137"/>
              <a:gd name="T12" fmla="*/ 756046781 w 632"/>
              <a:gd name="T13" fmla="*/ 115927155 h 1137"/>
              <a:gd name="T14" fmla="*/ 672882451 w 632"/>
              <a:gd name="T15" fmla="*/ 151209318 h 1137"/>
              <a:gd name="T16" fmla="*/ 589716533 w 632"/>
              <a:gd name="T17" fmla="*/ 272176782 h 1137"/>
              <a:gd name="T18" fmla="*/ 589716533 w 632"/>
              <a:gd name="T19" fmla="*/ 395663557 h 1137"/>
              <a:gd name="T20" fmla="*/ 587195584 w 632"/>
              <a:gd name="T21" fmla="*/ 463708621 h 1137"/>
              <a:gd name="T22" fmla="*/ 594756844 w 632"/>
              <a:gd name="T23" fmla="*/ 529232637 h 1137"/>
              <a:gd name="T24" fmla="*/ 647680898 w 632"/>
              <a:gd name="T25" fmla="*/ 584676035 h 1137"/>
              <a:gd name="T26" fmla="*/ 783769283 w 632"/>
              <a:gd name="T27" fmla="*/ 551913234 h 1137"/>
              <a:gd name="T28" fmla="*/ 693043693 w 632"/>
              <a:gd name="T29" fmla="*/ 642638794 h 1137"/>
              <a:gd name="T30" fmla="*/ 738406488 w 632"/>
              <a:gd name="T31" fmla="*/ 725804686 h 1137"/>
              <a:gd name="T32" fmla="*/ 786288645 w 632"/>
              <a:gd name="T33" fmla="*/ 856852917 h 1137"/>
              <a:gd name="T34" fmla="*/ 624998707 w 632"/>
              <a:gd name="T35" fmla="*/ 1058465274 h 1137"/>
              <a:gd name="T36" fmla="*/ 541832789 w 632"/>
              <a:gd name="T37" fmla="*/ 1038304038 h 1137"/>
              <a:gd name="T38" fmla="*/ 322579975 w 632"/>
              <a:gd name="T39" fmla="*/ 1083666819 h 1137"/>
              <a:gd name="T40" fmla="*/ 118446554 w 632"/>
              <a:gd name="T41" fmla="*/ 1156750505 h 1137"/>
              <a:gd name="T42" fmla="*/ 7559675 w 632"/>
              <a:gd name="T43" fmla="*/ 1277717919 h 1137"/>
              <a:gd name="T44" fmla="*/ 30241876 w 632"/>
              <a:gd name="T45" fmla="*/ 1439007805 h 1137"/>
              <a:gd name="T46" fmla="*/ 83165943 w 632"/>
              <a:gd name="T47" fmla="*/ 1582657404 h 1137"/>
              <a:gd name="T48" fmla="*/ 148688417 w 632"/>
              <a:gd name="T49" fmla="*/ 1794350776 h 1137"/>
              <a:gd name="T50" fmla="*/ 423386285 w 632"/>
              <a:gd name="T51" fmla="*/ 2116928961 h 1137"/>
              <a:gd name="T52" fmla="*/ 65524062 w 632"/>
              <a:gd name="T53" fmla="*/ 2147483647 h 1137"/>
              <a:gd name="T54" fmla="*/ 156249677 w 632"/>
              <a:gd name="T55" fmla="*/ 2147483647 h 1137"/>
              <a:gd name="T56" fmla="*/ 564514980 w 632"/>
              <a:gd name="T57" fmla="*/ 2147483647 h 1137"/>
              <a:gd name="T58" fmla="*/ 612397137 w 632"/>
              <a:gd name="T59" fmla="*/ 2134570836 h 1137"/>
              <a:gd name="T60" fmla="*/ 597276205 w 632"/>
              <a:gd name="T61" fmla="*/ 1907756934 h 1137"/>
              <a:gd name="T62" fmla="*/ 715724297 w 632"/>
              <a:gd name="T63" fmla="*/ 1151710196 h 1137"/>
              <a:gd name="T64" fmla="*/ 1108868719 w 632"/>
              <a:gd name="T65" fmla="*/ 1189513307 h 1137"/>
              <a:gd name="T66" fmla="*/ 1592738532 w 632"/>
              <a:gd name="T67" fmla="*/ 766127157 h 1137"/>
              <a:gd name="T68" fmla="*/ 1413808301 w 632"/>
              <a:gd name="T69" fmla="*/ 304937996 h 1137"/>
              <a:gd name="T70" fmla="*/ 1494453270 w 632"/>
              <a:gd name="T71" fmla="*/ 83164329 h 1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2"/>
              <a:gd name="T109" fmla="*/ 0 h 1137"/>
              <a:gd name="T110" fmla="*/ 632 w 632"/>
              <a:gd name="T111" fmla="*/ 1137 h 1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2" h="1137">
                <a:moveTo>
                  <a:pt x="590" y="21"/>
                </a:moveTo>
                <a:lnTo>
                  <a:pt x="572" y="15"/>
                </a:lnTo>
                <a:lnTo>
                  <a:pt x="558" y="21"/>
                </a:lnTo>
                <a:cubicBezTo>
                  <a:pt x="553" y="21"/>
                  <a:pt x="550" y="11"/>
                  <a:pt x="543" y="12"/>
                </a:cubicBezTo>
                <a:cubicBezTo>
                  <a:pt x="536" y="13"/>
                  <a:pt x="526" y="29"/>
                  <a:pt x="516" y="30"/>
                </a:cubicBezTo>
                <a:cubicBezTo>
                  <a:pt x="506" y="31"/>
                  <a:pt x="490" y="20"/>
                  <a:pt x="480" y="21"/>
                </a:cubicBezTo>
                <a:cubicBezTo>
                  <a:pt x="470" y="22"/>
                  <a:pt x="461" y="35"/>
                  <a:pt x="453" y="37"/>
                </a:cubicBezTo>
                <a:cubicBezTo>
                  <a:pt x="445" y="39"/>
                  <a:pt x="437" y="34"/>
                  <a:pt x="432" y="30"/>
                </a:cubicBezTo>
                <a:cubicBezTo>
                  <a:pt x="427" y="26"/>
                  <a:pt x="430" y="17"/>
                  <a:pt x="425" y="15"/>
                </a:cubicBezTo>
                <a:cubicBezTo>
                  <a:pt x="420" y="13"/>
                  <a:pt x="408" y="17"/>
                  <a:pt x="401" y="15"/>
                </a:cubicBezTo>
                <a:cubicBezTo>
                  <a:pt x="394" y="13"/>
                  <a:pt x="389" y="0"/>
                  <a:pt x="384" y="1"/>
                </a:cubicBezTo>
                <a:cubicBezTo>
                  <a:pt x="379" y="2"/>
                  <a:pt x="378" y="17"/>
                  <a:pt x="369" y="24"/>
                </a:cubicBezTo>
                <a:cubicBezTo>
                  <a:pt x="360" y="31"/>
                  <a:pt x="341" y="38"/>
                  <a:pt x="330" y="42"/>
                </a:cubicBezTo>
                <a:cubicBezTo>
                  <a:pt x="319" y="46"/>
                  <a:pt x="307" y="43"/>
                  <a:pt x="300" y="46"/>
                </a:cubicBezTo>
                <a:cubicBezTo>
                  <a:pt x="293" y="49"/>
                  <a:pt x="293" y="61"/>
                  <a:pt x="288" y="63"/>
                </a:cubicBezTo>
                <a:cubicBezTo>
                  <a:pt x="283" y="65"/>
                  <a:pt x="276" y="56"/>
                  <a:pt x="267" y="60"/>
                </a:cubicBezTo>
                <a:cubicBezTo>
                  <a:pt x="258" y="64"/>
                  <a:pt x="238" y="80"/>
                  <a:pt x="233" y="88"/>
                </a:cubicBezTo>
                <a:cubicBezTo>
                  <a:pt x="228" y="96"/>
                  <a:pt x="237" y="100"/>
                  <a:pt x="234" y="108"/>
                </a:cubicBezTo>
                <a:cubicBezTo>
                  <a:pt x="231" y="116"/>
                  <a:pt x="215" y="131"/>
                  <a:pt x="215" y="139"/>
                </a:cubicBezTo>
                <a:cubicBezTo>
                  <a:pt x="215" y="147"/>
                  <a:pt x="232" y="151"/>
                  <a:pt x="234" y="157"/>
                </a:cubicBezTo>
                <a:cubicBezTo>
                  <a:pt x="236" y="163"/>
                  <a:pt x="227" y="171"/>
                  <a:pt x="227" y="175"/>
                </a:cubicBezTo>
                <a:cubicBezTo>
                  <a:pt x="227" y="179"/>
                  <a:pt x="233" y="181"/>
                  <a:pt x="233" y="184"/>
                </a:cubicBezTo>
                <a:cubicBezTo>
                  <a:pt x="233" y="187"/>
                  <a:pt x="226" y="192"/>
                  <a:pt x="227" y="196"/>
                </a:cubicBezTo>
                <a:cubicBezTo>
                  <a:pt x="228" y="200"/>
                  <a:pt x="235" y="205"/>
                  <a:pt x="236" y="210"/>
                </a:cubicBezTo>
                <a:cubicBezTo>
                  <a:pt x="237" y="215"/>
                  <a:pt x="231" y="221"/>
                  <a:pt x="234" y="225"/>
                </a:cubicBezTo>
                <a:cubicBezTo>
                  <a:pt x="237" y="229"/>
                  <a:pt x="250" y="233"/>
                  <a:pt x="257" y="232"/>
                </a:cubicBezTo>
                <a:cubicBezTo>
                  <a:pt x="264" y="231"/>
                  <a:pt x="269" y="224"/>
                  <a:pt x="278" y="222"/>
                </a:cubicBezTo>
                <a:cubicBezTo>
                  <a:pt x="287" y="220"/>
                  <a:pt x="308" y="215"/>
                  <a:pt x="311" y="219"/>
                </a:cubicBezTo>
                <a:cubicBezTo>
                  <a:pt x="314" y="223"/>
                  <a:pt x="303" y="237"/>
                  <a:pt x="297" y="243"/>
                </a:cubicBezTo>
                <a:cubicBezTo>
                  <a:pt x="291" y="249"/>
                  <a:pt x="280" y="249"/>
                  <a:pt x="275" y="255"/>
                </a:cubicBezTo>
                <a:cubicBezTo>
                  <a:pt x="270" y="261"/>
                  <a:pt x="264" y="272"/>
                  <a:pt x="267" y="277"/>
                </a:cubicBezTo>
                <a:cubicBezTo>
                  <a:pt x="270" y="282"/>
                  <a:pt x="290" y="283"/>
                  <a:pt x="293" y="288"/>
                </a:cubicBezTo>
                <a:cubicBezTo>
                  <a:pt x="296" y="293"/>
                  <a:pt x="285" y="298"/>
                  <a:pt x="288" y="307"/>
                </a:cubicBezTo>
                <a:cubicBezTo>
                  <a:pt x="291" y="316"/>
                  <a:pt x="313" y="322"/>
                  <a:pt x="312" y="340"/>
                </a:cubicBezTo>
                <a:cubicBezTo>
                  <a:pt x="311" y="358"/>
                  <a:pt x="292" y="404"/>
                  <a:pt x="281" y="417"/>
                </a:cubicBezTo>
                <a:cubicBezTo>
                  <a:pt x="270" y="430"/>
                  <a:pt x="256" y="421"/>
                  <a:pt x="248" y="420"/>
                </a:cubicBezTo>
                <a:cubicBezTo>
                  <a:pt x="240" y="419"/>
                  <a:pt x="239" y="410"/>
                  <a:pt x="234" y="409"/>
                </a:cubicBezTo>
                <a:lnTo>
                  <a:pt x="215" y="412"/>
                </a:lnTo>
                <a:cubicBezTo>
                  <a:pt x="206" y="416"/>
                  <a:pt x="194" y="430"/>
                  <a:pt x="179" y="433"/>
                </a:cubicBezTo>
                <a:cubicBezTo>
                  <a:pt x="164" y="436"/>
                  <a:pt x="142" y="427"/>
                  <a:pt x="128" y="430"/>
                </a:cubicBezTo>
                <a:cubicBezTo>
                  <a:pt x="114" y="433"/>
                  <a:pt x="105" y="448"/>
                  <a:pt x="92" y="453"/>
                </a:cubicBezTo>
                <a:cubicBezTo>
                  <a:pt x="79" y="458"/>
                  <a:pt x="59" y="457"/>
                  <a:pt x="47" y="459"/>
                </a:cubicBezTo>
                <a:lnTo>
                  <a:pt x="22" y="465"/>
                </a:lnTo>
                <a:cubicBezTo>
                  <a:pt x="15" y="473"/>
                  <a:pt x="3" y="495"/>
                  <a:pt x="3" y="507"/>
                </a:cubicBezTo>
                <a:cubicBezTo>
                  <a:pt x="3" y="519"/>
                  <a:pt x="22" y="529"/>
                  <a:pt x="23" y="540"/>
                </a:cubicBezTo>
                <a:cubicBezTo>
                  <a:pt x="24" y="551"/>
                  <a:pt x="12" y="559"/>
                  <a:pt x="12" y="571"/>
                </a:cubicBezTo>
                <a:cubicBezTo>
                  <a:pt x="12" y="583"/>
                  <a:pt x="20" y="603"/>
                  <a:pt x="23" y="613"/>
                </a:cubicBezTo>
                <a:lnTo>
                  <a:pt x="33" y="628"/>
                </a:lnTo>
                <a:lnTo>
                  <a:pt x="47" y="637"/>
                </a:lnTo>
                <a:cubicBezTo>
                  <a:pt x="51" y="651"/>
                  <a:pt x="34" y="695"/>
                  <a:pt x="59" y="712"/>
                </a:cubicBezTo>
                <a:cubicBezTo>
                  <a:pt x="84" y="729"/>
                  <a:pt x="182" y="721"/>
                  <a:pt x="200" y="742"/>
                </a:cubicBezTo>
                <a:cubicBezTo>
                  <a:pt x="218" y="763"/>
                  <a:pt x="167" y="811"/>
                  <a:pt x="168" y="840"/>
                </a:cubicBezTo>
                <a:cubicBezTo>
                  <a:pt x="169" y="869"/>
                  <a:pt x="228" y="889"/>
                  <a:pt x="204" y="915"/>
                </a:cubicBezTo>
                <a:cubicBezTo>
                  <a:pt x="180" y="941"/>
                  <a:pt x="52" y="964"/>
                  <a:pt x="26" y="997"/>
                </a:cubicBezTo>
                <a:cubicBezTo>
                  <a:pt x="0" y="1030"/>
                  <a:pt x="44" y="1090"/>
                  <a:pt x="50" y="1113"/>
                </a:cubicBezTo>
                <a:lnTo>
                  <a:pt x="62" y="1137"/>
                </a:lnTo>
                <a:lnTo>
                  <a:pt x="98" y="1107"/>
                </a:lnTo>
                <a:cubicBezTo>
                  <a:pt x="125" y="1083"/>
                  <a:pt x="205" y="1026"/>
                  <a:pt x="224" y="993"/>
                </a:cubicBezTo>
                <a:cubicBezTo>
                  <a:pt x="243" y="960"/>
                  <a:pt x="210" y="933"/>
                  <a:pt x="213" y="909"/>
                </a:cubicBezTo>
                <a:cubicBezTo>
                  <a:pt x="216" y="885"/>
                  <a:pt x="236" y="863"/>
                  <a:pt x="243" y="847"/>
                </a:cubicBezTo>
                <a:cubicBezTo>
                  <a:pt x="250" y="831"/>
                  <a:pt x="256" y="829"/>
                  <a:pt x="255" y="814"/>
                </a:cubicBezTo>
                <a:cubicBezTo>
                  <a:pt x="254" y="799"/>
                  <a:pt x="237" y="801"/>
                  <a:pt x="237" y="757"/>
                </a:cubicBezTo>
                <a:cubicBezTo>
                  <a:pt x="237" y="713"/>
                  <a:pt x="249" y="599"/>
                  <a:pt x="257" y="549"/>
                </a:cubicBezTo>
                <a:cubicBezTo>
                  <a:pt x="265" y="499"/>
                  <a:pt x="269" y="473"/>
                  <a:pt x="284" y="457"/>
                </a:cubicBezTo>
                <a:cubicBezTo>
                  <a:pt x="299" y="441"/>
                  <a:pt x="322" y="453"/>
                  <a:pt x="348" y="456"/>
                </a:cubicBezTo>
                <a:cubicBezTo>
                  <a:pt x="374" y="459"/>
                  <a:pt x="396" y="495"/>
                  <a:pt x="440" y="472"/>
                </a:cubicBezTo>
                <a:cubicBezTo>
                  <a:pt x="484" y="449"/>
                  <a:pt x="579" y="344"/>
                  <a:pt x="611" y="316"/>
                </a:cubicBezTo>
                <a:lnTo>
                  <a:pt x="632" y="304"/>
                </a:lnTo>
                <a:lnTo>
                  <a:pt x="623" y="282"/>
                </a:lnTo>
                <a:cubicBezTo>
                  <a:pt x="611" y="251"/>
                  <a:pt x="566" y="159"/>
                  <a:pt x="561" y="121"/>
                </a:cubicBezTo>
                <a:cubicBezTo>
                  <a:pt x="556" y="83"/>
                  <a:pt x="586" y="66"/>
                  <a:pt x="591" y="51"/>
                </a:cubicBezTo>
                <a:cubicBezTo>
                  <a:pt x="596" y="36"/>
                  <a:pt x="593" y="38"/>
                  <a:pt x="593" y="33"/>
                </a:cubicBezTo>
                <a:lnTo>
                  <a:pt x="590" y="21"/>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23" name="Freeform 4"/>
          <p:cNvSpPr>
            <a:spLocks/>
          </p:cNvSpPr>
          <p:nvPr/>
        </p:nvSpPr>
        <p:spPr bwMode="auto">
          <a:xfrm>
            <a:off x="6001941" y="1722837"/>
            <a:ext cx="294084" cy="520303"/>
          </a:xfrm>
          <a:custGeom>
            <a:avLst/>
            <a:gdLst>
              <a:gd name="T0" fmla="*/ 289816833 w 247"/>
              <a:gd name="T1" fmla="*/ 1101306783 h 437"/>
              <a:gd name="T2" fmla="*/ 60483683 w 247"/>
              <a:gd name="T3" fmla="*/ 985379711 h 437"/>
              <a:gd name="T4" fmla="*/ 63003041 w 247"/>
              <a:gd name="T5" fmla="*/ 919855714 h 437"/>
              <a:gd name="T6" fmla="*/ 83164261 w 247"/>
              <a:gd name="T7" fmla="*/ 882054202 h 437"/>
              <a:gd name="T8" fmla="*/ 15120921 w 247"/>
              <a:gd name="T9" fmla="*/ 811489699 h 437"/>
              <a:gd name="T10" fmla="*/ 0 w 247"/>
              <a:gd name="T11" fmla="*/ 655240168 h 437"/>
              <a:gd name="T12" fmla="*/ 15120921 w 247"/>
              <a:gd name="T13" fmla="*/ 546872764 h 437"/>
              <a:gd name="T14" fmla="*/ 60483683 w 247"/>
              <a:gd name="T15" fmla="*/ 304937907 h 437"/>
              <a:gd name="T16" fmla="*/ 181451023 w 247"/>
              <a:gd name="T17" fmla="*/ 194051093 h 437"/>
              <a:gd name="T18" fmla="*/ 302418389 w 247"/>
              <a:gd name="T19" fmla="*/ 209172065 h 437"/>
              <a:gd name="T20" fmla="*/ 410784149 w 247"/>
              <a:gd name="T21" fmla="*/ 252015472 h 437"/>
              <a:gd name="T22" fmla="*/ 448587328 w 247"/>
              <a:gd name="T23" fmla="*/ 168849556 h 437"/>
              <a:gd name="T24" fmla="*/ 493950072 w 247"/>
              <a:gd name="T25" fmla="*/ 148688326 h 437"/>
              <a:gd name="T26" fmla="*/ 493950072 w 247"/>
              <a:gd name="T27" fmla="*/ 95765867 h 437"/>
              <a:gd name="T28" fmla="*/ 561993393 w 247"/>
              <a:gd name="T29" fmla="*/ 73083689 h 437"/>
              <a:gd name="T30" fmla="*/ 622477051 w 247"/>
              <a:gd name="T31" fmla="*/ 12599978 h 437"/>
              <a:gd name="T32" fmla="*/ 569554644 w 247"/>
              <a:gd name="T33" fmla="*/ 153728633 h 437"/>
              <a:gd name="T34" fmla="*/ 582154612 w 247"/>
              <a:gd name="T35" fmla="*/ 186491426 h 437"/>
              <a:gd name="T36" fmla="*/ 569554644 w 247"/>
              <a:gd name="T37" fmla="*/ 244454217 h 437"/>
              <a:gd name="T38" fmla="*/ 521670954 w 247"/>
              <a:gd name="T39" fmla="*/ 292337932 h 437"/>
              <a:gd name="T40" fmla="*/ 509070986 w 247"/>
              <a:gd name="T41" fmla="*/ 342741006 h 437"/>
              <a:gd name="T42" fmla="*/ 456146992 w 247"/>
              <a:gd name="T43" fmla="*/ 388103774 h 437"/>
              <a:gd name="T44" fmla="*/ 468748547 w 247"/>
              <a:gd name="T45" fmla="*/ 410784363 h 437"/>
              <a:gd name="T46" fmla="*/ 509070986 w 247"/>
              <a:gd name="T47" fmla="*/ 410784363 h 437"/>
              <a:gd name="T48" fmla="*/ 478829157 w 247"/>
              <a:gd name="T49" fmla="*/ 463708485 h 437"/>
              <a:gd name="T50" fmla="*/ 498990376 w 247"/>
              <a:gd name="T51" fmla="*/ 504030944 h 437"/>
              <a:gd name="T52" fmla="*/ 551912783 w 247"/>
              <a:gd name="T53" fmla="*/ 546872764 h 437"/>
              <a:gd name="T54" fmla="*/ 567033698 w 247"/>
              <a:gd name="T55" fmla="*/ 584675864 h 437"/>
              <a:gd name="T56" fmla="*/ 531751564 w 247"/>
              <a:gd name="T57" fmla="*/ 609877401 h 437"/>
              <a:gd name="T58" fmla="*/ 491429125 w 247"/>
              <a:gd name="T59" fmla="*/ 599796786 h 437"/>
              <a:gd name="T60" fmla="*/ 461187296 w 247"/>
              <a:gd name="T61" fmla="*/ 690522320 h 437"/>
              <a:gd name="T62" fmla="*/ 372982656 w 247"/>
              <a:gd name="T63" fmla="*/ 745965702 h 437"/>
              <a:gd name="T64" fmla="*/ 287297474 w 247"/>
              <a:gd name="T65" fmla="*/ 942537892 h 437"/>
              <a:gd name="T66" fmla="*/ 340219881 w 247"/>
              <a:gd name="T67" fmla="*/ 1063505271 h 437"/>
              <a:gd name="T68" fmla="*/ 289816833 w 247"/>
              <a:gd name="T69" fmla="*/ 1101306783 h 4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437"/>
              <a:gd name="T107" fmla="*/ 247 w 247"/>
              <a:gd name="T108" fmla="*/ 437 h 4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5124" name="Picture 5" descr="union-j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91063" y="2455069"/>
            <a:ext cx="328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Freeform 7"/>
          <p:cNvSpPr>
            <a:spLocks/>
          </p:cNvSpPr>
          <p:nvPr/>
        </p:nvSpPr>
        <p:spPr bwMode="auto">
          <a:xfrm>
            <a:off x="6167438" y="2132411"/>
            <a:ext cx="105966" cy="89297"/>
          </a:xfrm>
          <a:custGeom>
            <a:avLst/>
            <a:gdLst>
              <a:gd name="T0" fmla="*/ 0 w 89"/>
              <a:gd name="T1" fmla="*/ 5040291 h 75"/>
              <a:gd name="T2" fmla="*/ 57964598 w 89"/>
              <a:gd name="T3" fmla="*/ 22680514 h 75"/>
              <a:gd name="T4" fmla="*/ 80645283 w 89"/>
              <a:gd name="T5" fmla="*/ 20161163 h 75"/>
              <a:gd name="T6" fmla="*/ 133569551 w 89"/>
              <a:gd name="T7" fmla="*/ 75604364 h 75"/>
              <a:gd name="T8" fmla="*/ 186492208 w 89"/>
              <a:gd name="T9" fmla="*/ 52922269 h 75"/>
              <a:gd name="T10" fmla="*/ 219255187 w 89"/>
              <a:gd name="T11" fmla="*/ 105846125 h 75"/>
              <a:gd name="T12" fmla="*/ 148690537 w 89"/>
              <a:gd name="T13" fmla="*/ 181450464 h 75"/>
              <a:gd name="T14" fmla="*/ 110887279 w 89"/>
              <a:gd name="T15" fmla="*/ 158768368 h 75"/>
              <a:gd name="T16" fmla="*/ 75604954 w 89"/>
              <a:gd name="T17" fmla="*/ 163808658 h 75"/>
              <a:gd name="T18" fmla="*/ 15120992 w 89"/>
              <a:gd name="T19" fmla="*/ 83164004 h 75"/>
              <a:gd name="T20" fmla="*/ 30241984 w 89"/>
              <a:gd name="T21" fmla="*/ 50402905 h 75"/>
              <a:gd name="T22" fmla="*/ 0 w 89"/>
              <a:gd name="T23" fmla="*/ 5040291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5"/>
              <a:gd name="T38" fmla="*/ 89 w 89"/>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5">
                <a:moveTo>
                  <a:pt x="0" y="2"/>
                </a:moveTo>
                <a:cubicBezTo>
                  <a:pt x="4" y="0"/>
                  <a:pt x="18" y="8"/>
                  <a:pt x="23" y="9"/>
                </a:cubicBezTo>
                <a:cubicBezTo>
                  <a:pt x="28" y="10"/>
                  <a:pt x="27" y="5"/>
                  <a:pt x="32" y="8"/>
                </a:cubicBezTo>
                <a:cubicBezTo>
                  <a:pt x="37" y="11"/>
                  <a:pt x="46" y="28"/>
                  <a:pt x="53" y="30"/>
                </a:cubicBezTo>
                <a:cubicBezTo>
                  <a:pt x="60" y="32"/>
                  <a:pt x="68" y="19"/>
                  <a:pt x="74" y="21"/>
                </a:cubicBezTo>
                <a:cubicBezTo>
                  <a:pt x="80" y="23"/>
                  <a:pt x="89" y="34"/>
                  <a:pt x="87" y="42"/>
                </a:cubicBezTo>
                <a:cubicBezTo>
                  <a:pt x="85" y="50"/>
                  <a:pt x="66" y="69"/>
                  <a:pt x="59" y="72"/>
                </a:cubicBezTo>
                <a:cubicBezTo>
                  <a:pt x="52" y="75"/>
                  <a:pt x="49" y="64"/>
                  <a:pt x="44" y="63"/>
                </a:cubicBezTo>
                <a:cubicBezTo>
                  <a:pt x="39" y="62"/>
                  <a:pt x="36" y="70"/>
                  <a:pt x="30" y="65"/>
                </a:cubicBezTo>
                <a:cubicBezTo>
                  <a:pt x="24" y="60"/>
                  <a:pt x="9" y="40"/>
                  <a:pt x="6" y="33"/>
                </a:cubicBezTo>
                <a:cubicBezTo>
                  <a:pt x="3" y="26"/>
                  <a:pt x="13" y="25"/>
                  <a:pt x="12" y="20"/>
                </a:cubicBezTo>
                <a:cubicBezTo>
                  <a:pt x="11" y="15"/>
                  <a:pt x="2" y="6"/>
                  <a:pt x="0" y="2"/>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26" name="Freeform 8"/>
          <p:cNvSpPr>
            <a:spLocks/>
          </p:cNvSpPr>
          <p:nvPr/>
        </p:nvSpPr>
        <p:spPr bwMode="auto">
          <a:xfrm>
            <a:off x="6281738" y="2239567"/>
            <a:ext cx="114300" cy="77390"/>
          </a:xfrm>
          <a:custGeom>
            <a:avLst/>
            <a:gdLst>
              <a:gd name="T0" fmla="*/ 22682199 w 96"/>
              <a:gd name="T1" fmla="*/ 12599924 h 65"/>
              <a:gd name="T2" fmla="*/ 65524066 w 96"/>
              <a:gd name="T3" fmla="*/ 7559638 h 65"/>
              <a:gd name="T4" fmla="*/ 133567495 w 96"/>
              <a:gd name="T5" fmla="*/ 52922231 h 65"/>
              <a:gd name="T6" fmla="*/ 189012502 w 96"/>
              <a:gd name="T7" fmla="*/ 27720790 h 65"/>
              <a:gd name="T8" fmla="*/ 239415661 w 96"/>
              <a:gd name="T9" fmla="*/ 88204231 h 65"/>
              <a:gd name="T10" fmla="*/ 204133435 w 96"/>
              <a:gd name="T11" fmla="*/ 120966907 h 65"/>
              <a:gd name="T12" fmla="*/ 196572175 w 96"/>
              <a:gd name="T13" fmla="*/ 163808541 h 65"/>
              <a:gd name="T14" fmla="*/ 156249687 w 96"/>
              <a:gd name="T15" fmla="*/ 118445970 h 65"/>
              <a:gd name="T16" fmla="*/ 68043428 w 96"/>
              <a:gd name="T17" fmla="*/ 110886335 h 65"/>
              <a:gd name="T18" fmla="*/ 37801550 w 96"/>
              <a:gd name="T19" fmla="*/ 88204231 h 65"/>
              <a:gd name="T20" fmla="*/ 0 w 96"/>
              <a:gd name="T21" fmla="*/ 65523739 h 65"/>
              <a:gd name="T22" fmla="*/ 37801550 w 96"/>
              <a:gd name="T23" fmla="*/ 37801361 h 65"/>
              <a:gd name="T24" fmla="*/ 22682199 w 96"/>
              <a:gd name="T25" fmla="*/ 1259992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65"/>
              <a:gd name="T41" fmla="*/ 96 w 96"/>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65">
                <a:moveTo>
                  <a:pt x="9" y="5"/>
                </a:moveTo>
                <a:cubicBezTo>
                  <a:pt x="13" y="3"/>
                  <a:pt x="19" y="0"/>
                  <a:pt x="26" y="3"/>
                </a:cubicBezTo>
                <a:cubicBezTo>
                  <a:pt x="33" y="6"/>
                  <a:pt x="45" y="20"/>
                  <a:pt x="53" y="21"/>
                </a:cubicBezTo>
                <a:cubicBezTo>
                  <a:pt x="61" y="22"/>
                  <a:pt x="68" y="9"/>
                  <a:pt x="75" y="11"/>
                </a:cubicBezTo>
                <a:cubicBezTo>
                  <a:pt x="82" y="13"/>
                  <a:pt x="94" y="29"/>
                  <a:pt x="95" y="35"/>
                </a:cubicBezTo>
                <a:cubicBezTo>
                  <a:pt x="96" y="41"/>
                  <a:pt x="84" y="43"/>
                  <a:pt x="81" y="48"/>
                </a:cubicBezTo>
                <a:cubicBezTo>
                  <a:pt x="78" y="53"/>
                  <a:pt x="81" y="65"/>
                  <a:pt x="78" y="65"/>
                </a:cubicBezTo>
                <a:cubicBezTo>
                  <a:pt x="75" y="65"/>
                  <a:pt x="70" y="50"/>
                  <a:pt x="62" y="47"/>
                </a:cubicBezTo>
                <a:cubicBezTo>
                  <a:pt x="54" y="44"/>
                  <a:pt x="35" y="46"/>
                  <a:pt x="27" y="44"/>
                </a:cubicBezTo>
                <a:cubicBezTo>
                  <a:pt x="19" y="42"/>
                  <a:pt x="19" y="38"/>
                  <a:pt x="15" y="35"/>
                </a:cubicBezTo>
                <a:cubicBezTo>
                  <a:pt x="11" y="32"/>
                  <a:pt x="0" y="29"/>
                  <a:pt x="0" y="26"/>
                </a:cubicBezTo>
                <a:cubicBezTo>
                  <a:pt x="0" y="23"/>
                  <a:pt x="14" y="18"/>
                  <a:pt x="15" y="15"/>
                </a:cubicBezTo>
                <a:cubicBezTo>
                  <a:pt x="16" y="12"/>
                  <a:pt x="10" y="7"/>
                  <a:pt x="9" y="5"/>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27" name="Freeform 9"/>
          <p:cNvSpPr>
            <a:spLocks/>
          </p:cNvSpPr>
          <p:nvPr/>
        </p:nvSpPr>
        <p:spPr bwMode="auto">
          <a:xfrm>
            <a:off x="6299598" y="2115741"/>
            <a:ext cx="157163" cy="117872"/>
          </a:xfrm>
          <a:custGeom>
            <a:avLst/>
            <a:gdLst>
              <a:gd name="T0" fmla="*/ 7559675 w 132"/>
              <a:gd name="T1" fmla="*/ 57962623 h 99"/>
              <a:gd name="T2" fmla="*/ 65524057 w 132"/>
              <a:gd name="T3" fmla="*/ 85685038 h 99"/>
              <a:gd name="T4" fmla="*/ 103325590 w 132"/>
              <a:gd name="T5" fmla="*/ 65523859 h 99"/>
              <a:gd name="T6" fmla="*/ 141128734 w 132"/>
              <a:gd name="T7" fmla="*/ 80644743 h 99"/>
              <a:gd name="T8" fmla="*/ 181451216 w 132"/>
              <a:gd name="T9" fmla="*/ 47882020 h 99"/>
              <a:gd name="T10" fmla="*/ 211693126 w 132"/>
              <a:gd name="T11" fmla="*/ 50402962 h 99"/>
              <a:gd name="T12" fmla="*/ 264615589 w 132"/>
              <a:gd name="T13" fmla="*/ 2519354 h 99"/>
              <a:gd name="T14" fmla="*/ 330141209 w 132"/>
              <a:gd name="T15" fmla="*/ 35282077 h 99"/>
              <a:gd name="T16" fmla="*/ 249494659 w 132"/>
              <a:gd name="T17" fmla="*/ 103325277 h 99"/>
              <a:gd name="T18" fmla="*/ 264615589 w 132"/>
              <a:gd name="T19" fmla="*/ 153728251 h 99"/>
              <a:gd name="T20" fmla="*/ 234373728 w 132"/>
              <a:gd name="T21" fmla="*/ 206652141 h 99"/>
              <a:gd name="T22" fmla="*/ 209172178 w 132"/>
              <a:gd name="T23" fmla="*/ 199090905 h 99"/>
              <a:gd name="T24" fmla="*/ 181451216 w 132"/>
              <a:gd name="T25" fmla="*/ 244453609 h 99"/>
              <a:gd name="T26" fmla="*/ 156249665 w 132"/>
              <a:gd name="T27" fmla="*/ 168849135 h 99"/>
              <a:gd name="T28" fmla="*/ 95765918 w 132"/>
              <a:gd name="T29" fmla="*/ 168849135 h 99"/>
              <a:gd name="T30" fmla="*/ 80644988 w 132"/>
              <a:gd name="T31" fmla="*/ 148687956 h 99"/>
              <a:gd name="T32" fmla="*/ 12599985 w 132"/>
              <a:gd name="T33" fmla="*/ 118446186 h 99"/>
              <a:gd name="T34" fmla="*/ 7559675 w 132"/>
              <a:gd name="T35" fmla="*/ 57962623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9"/>
              <a:gd name="T56" fmla="*/ 132 w 13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9">
                <a:moveTo>
                  <a:pt x="3" y="23"/>
                </a:moveTo>
                <a:cubicBezTo>
                  <a:pt x="6" y="21"/>
                  <a:pt x="20" y="33"/>
                  <a:pt x="26" y="34"/>
                </a:cubicBezTo>
                <a:cubicBezTo>
                  <a:pt x="32" y="35"/>
                  <a:pt x="36" y="26"/>
                  <a:pt x="41" y="26"/>
                </a:cubicBezTo>
                <a:cubicBezTo>
                  <a:pt x="46" y="26"/>
                  <a:pt x="51" y="33"/>
                  <a:pt x="56" y="32"/>
                </a:cubicBezTo>
                <a:cubicBezTo>
                  <a:pt x="61" y="31"/>
                  <a:pt x="67" y="21"/>
                  <a:pt x="72" y="19"/>
                </a:cubicBezTo>
                <a:cubicBezTo>
                  <a:pt x="77" y="17"/>
                  <a:pt x="79" y="23"/>
                  <a:pt x="84" y="20"/>
                </a:cubicBezTo>
                <a:cubicBezTo>
                  <a:pt x="89" y="17"/>
                  <a:pt x="97" y="2"/>
                  <a:pt x="105" y="1"/>
                </a:cubicBezTo>
                <a:cubicBezTo>
                  <a:pt x="113" y="0"/>
                  <a:pt x="132" y="7"/>
                  <a:pt x="131" y="14"/>
                </a:cubicBezTo>
                <a:cubicBezTo>
                  <a:pt x="130" y="21"/>
                  <a:pt x="103" y="33"/>
                  <a:pt x="99" y="41"/>
                </a:cubicBezTo>
                <a:cubicBezTo>
                  <a:pt x="95" y="49"/>
                  <a:pt x="106" y="54"/>
                  <a:pt x="105" y="61"/>
                </a:cubicBezTo>
                <a:cubicBezTo>
                  <a:pt x="104" y="68"/>
                  <a:pt x="97" y="79"/>
                  <a:pt x="93" y="82"/>
                </a:cubicBezTo>
                <a:cubicBezTo>
                  <a:pt x="89" y="85"/>
                  <a:pt x="86" y="77"/>
                  <a:pt x="83" y="79"/>
                </a:cubicBezTo>
                <a:cubicBezTo>
                  <a:pt x="80" y="81"/>
                  <a:pt x="75" y="99"/>
                  <a:pt x="72" y="97"/>
                </a:cubicBezTo>
                <a:cubicBezTo>
                  <a:pt x="69" y="95"/>
                  <a:pt x="68" y="72"/>
                  <a:pt x="62" y="67"/>
                </a:cubicBezTo>
                <a:cubicBezTo>
                  <a:pt x="56" y="62"/>
                  <a:pt x="43" y="68"/>
                  <a:pt x="38" y="67"/>
                </a:cubicBezTo>
                <a:cubicBezTo>
                  <a:pt x="33" y="66"/>
                  <a:pt x="37" y="62"/>
                  <a:pt x="32" y="59"/>
                </a:cubicBezTo>
                <a:cubicBezTo>
                  <a:pt x="27" y="56"/>
                  <a:pt x="10" y="53"/>
                  <a:pt x="5" y="47"/>
                </a:cubicBezTo>
                <a:cubicBezTo>
                  <a:pt x="0" y="41"/>
                  <a:pt x="0" y="25"/>
                  <a:pt x="3" y="23"/>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5128" name="Picture 10"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129" name="Freeform 11"/>
          <p:cNvSpPr>
            <a:spLocks/>
          </p:cNvSpPr>
          <p:nvPr/>
        </p:nvSpPr>
        <p:spPr bwMode="auto">
          <a:xfrm>
            <a:off x="5834065" y="875111"/>
            <a:ext cx="775097" cy="782240"/>
          </a:xfrm>
          <a:custGeom>
            <a:avLst/>
            <a:gdLst>
              <a:gd name="T0" fmla="*/ 1537295877 w 651"/>
              <a:gd name="T1" fmla="*/ 0 h 657"/>
              <a:gd name="T2" fmla="*/ 1544857140 w 651"/>
              <a:gd name="T3" fmla="*/ 209172096 h 657"/>
              <a:gd name="T4" fmla="*/ 1610381210 w 651"/>
              <a:gd name="T5" fmla="*/ 443547321 h 657"/>
              <a:gd name="T6" fmla="*/ 1565018392 w 651"/>
              <a:gd name="T7" fmla="*/ 589716259 h 657"/>
              <a:gd name="T8" fmla="*/ 1572578068 w 651"/>
              <a:gd name="T9" fmla="*/ 806449512 h 657"/>
              <a:gd name="T10" fmla="*/ 1491933059 w 651"/>
              <a:gd name="T11" fmla="*/ 972779882 h 657"/>
              <a:gd name="T12" fmla="*/ 1310481789 w 651"/>
              <a:gd name="T13" fmla="*/ 1149190669 h 657"/>
              <a:gd name="T14" fmla="*/ 1247478670 w 651"/>
              <a:gd name="T15" fmla="*/ 1353322358 h 657"/>
              <a:gd name="T16" fmla="*/ 1043345198 w 651"/>
              <a:gd name="T17" fmla="*/ 1247475885 h 657"/>
              <a:gd name="T18" fmla="*/ 1005543644 w 651"/>
              <a:gd name="T19" fmla="*/ 1312999892 h 657"/>
              <a:gd name="T20" fmla="*/ 909777696 w 651"/>
              <a:gd name="T21" fmla="*/ 1350802997 h 657"/>
              <a:gd name="T22" fmla="*/ 819051863 w 651"/>
              <a:gd name="T23" fmla="*/ 1345762689 h 657"/>
              <a:gd name="T24" fmla="*/ 773689045 w 651"/>
              <a:gd name="T25" fmla="*/ 1403725440 h 657"/>
              <a:gd name="T26" fmla="*/ 675402147 w 651"/>
              <a:gd name="T27" fmla="*/ 1534773453 h 657"/>
              <a:gd name="T28" fmla="*/ 544354008 w 651"/>
              <a:gd name="T29" fmla="*/ 1625499001 h 657"/>
              <a:gd name="T30" fmla="*/ 403225143 w 651"/>
              <a:gd name="T31" fmla="*/ 1655740850 h 657"/>
              <a:gd name="T32" fmla="*/ 264617328 w 651"/>
              <a:gd name="T33" fmla="*/ 1630539309 h 657"/>
              <a:gd name="T34" fmla="*/ 219254511 w 651"/>
              <a:gd name="T35" fmla="*/ 1607858716 h 657"/>
              <a:gd name="T36" fmla="*/ 183972270 w 651"/>
              <a:gd name="T37" fmla="*/ 1519652529 h 657"/>
              <a:gd name="T38" fmla="*/ 17641896 w 651"/>
              <a:gd name="T39" fmla="*/ 1290319299 h 657"/>
              <a:gd name="T40" fmla="*/ 90725660 w 651"/>
              <a:gd name="T41" fmla="*/ 1202113111 h 657"/>
              <a:gd name="T42" fmla="*/ 30241891 w 651"/>
              <a:gd name="T43" fmla="*/ 1096266639 h 657"/>
              <a:gd name="T44" fmla="*/ 37803154 w 651"/>
              <a:gd name="T45" fmla="*/ 980339550 h 657"/>
              <a:gd name="T46" fmla="*/ 45362830 w 651"/>
              <a:gd name="T47" fmla="*/ 869452769 h 657"/>
              <a:gd name="T48" fmla="*/ 40322517 w 651"/>
              <a:gd name="T49" fmla="*/ 791328588 h 657"/>
              <a:gd name="T50" fmla="*/ 37803154 w 651"/>
              <a:gd name="T51" fmla="*/ 688001475 h 657"/>
              <a:gd name="T52" fmla="*/ 136088502 w 651"/>
              <a:gd name="T53" fmla="*/ 635079033 h 657"/>
              <a:gd name="T54" fmla="*/ 229335137 w 651"/>
              <a:gd name="T55" fmla="*/ 519151944 h 657"/>
              <a:gd name="T56" fmla="*/ 136088502 w 651"/>
              <a:gd name="T57" fmla="*/ 587195311 h 657"/>
              <a:gd name="T58" fmla="*/ 115927250 w 651"/>
              <a:gd name="T59" fmla="*/ 400703808 h 657"/>
              <a:gd name="T60" fmla="*/ 267136691 w 651"/>
              <a:gd name="T61" fmla="*/ 398184448 h 657"/>
              <a:gd name="T62" fmla="*/ 158770704 w 651"/>
              <a:gd name="T63" fmla="*/ 360381343 h 657"/>
              <a:gd name="T64" fmla="*/ 146169128 w 651"/>
              <a:gd name="T65" fmla="*/ 254534870 h 657"/>
              <a:gd name="T66" fmla="*/ 168851330 w 651"/>
              <a:gd name="T67" fmla="*/ 143648040 h 657"/>
              <a:gd name="T68" fmla="*/ 282257630 w 651"/>
              <a:gd name="T69" fmla="*/ 118446499 h 657"/>
              <a:gd name="T70" fmla="*/ 433467121 w 651"/>
              <a:gd name="T71" fmla="*/ 156249604 h 657"/>
              <a:gd name="T72" fmla="*/ 204133522 w 651"/>
              <a:gd name="T73" fmla="*/ 60483723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1"/>
              <a:gd name="T112" fmla="*/ 0 h 657"/>
              <a:gd name="T113" fmla="*/ 651 w 65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5130" name="Picture 12"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5131" name="Freeform 13"/>
          <p:cNvSpPr>
            <a:spLocks/>
          </p:cNvSpPr>
          <p:nvPr/>
        </p:nvSpPr>
        <p:spPr bwMode="auto">
          <a:xfrm>
            <a:off x="7733111" y="5854303"/>
            <a:ext cx="442913" cy="128588"/>
          </a:xfrm>
          <a:custGeom>
            <a:avLst/>
            <a:gdLst>
              <a:gd name="T0" fmla="*/ 40322499 w 372"/>
              <a:gd name="T1" fmla="*/ 35282190 h 108"/>
              <a:gd name="T2" fmla="*/ 42843448 w 372"/>
              <a:gd name="T3" fmla="*/ 68045018 h 108"/>
              <a:gd name="T4" fmla="*/ 5040312 w 372"/>
              <a:gd name="T5" fmla="*/ 118448154 h 108"/>
              <a:gd name="T6" fmla="*/ 10080625 w 372"/>
              <a:gd name="T7" fmla="*/ 151209382 h 108"/>
              <a:gd name="T8" fmla="*/ 57964393 w 372"/>
              <a:gd name="T9" fmla="*/ 148688433 h 108"/>
              <a:gd name="T10" fmla="*/ 148688426 w 372"/>
              <a:gd name="T11" fmla="*/ 181451248 h 108"/>
              <a:gd name="T12" fmla="*/ 199093122 w 372"/>
              <a:gd name="T13" fmla="*/ 166330315 h 108"/>
              <a:gd name="T14" fmla="*/ 274696247 w 372"/>
              <a:gd name="T15" fmla="*/ 196572182 h 108"/>
              <a:gd name="T16" fmla="*/ 365423429 w 372"/>
              <a:gd name="T17" fmla="*/ 194052820 h 108"/>
              <a:gd name="T18" fmla="*/ 398184656 w 372"/>
              <a:gd name="T19" fmla="*/ 234375358 h 108"/>
              <a:gd name="T20" fmla="*/ 458668485 w 372"/>
              <a:gd name="T21" fmla="*/ 269657536 h 108"/>
              <a:gd name="T22" fmla="*/ 546873131 w 372"/>
              <a:gd name="T23" fmla="*/ 272176897 h 108"/>
              <a:gd name="T24" fmla="*/ 599797189 w 372"/>
              <a:gd name="T25" fmla="*/ 226814098 h 108"/>
              <a:gd name="T26" fmla="*/ 662801868 w 372"/>
              <a:gd name="T27" fmla="*/ 204133442 h 108"/>
              <a:gd name="T28" fmla="*/ 798890261 w 372"/>
              <a:gd name="T29" fmla="*/ 204133442 h 108"/>
              <a:gd name="T30" fmla="*/ 856853241 w 372"/>
              <a:gd name="T31" fmla="*/ 196572182 h 108"/>
              <a:gd name="T32" fmla="*/ 917336971 w 372"/>
              <a:gd name="T33" fmla="*/ 178931887 h 108"/>
              <a:gd name="T34" fmla="*/ 912296660 w 372"/>
              <a:gd name="T35" fmla="*/ 143648122 h 108"/>
              <a:gd name="T36" fmla="*/ 934978853 w 372"/>
              <a:gd name="T37" fmla="*/ 90725624 h 108"/>
              <a:gd name="T38" fmla="*/ 924898231 w 372"/>
              <a:gd name="T39" fmla="*/ 68045018 h 108"/>
              <a:gd name="T40" fmla="*/ 887095106 w 372"/>
              <a:gd name="T41" fmla="*/ 95765935 h 108"/>
              <a:gd name="T42" fmla="*/ 851812930 w 372"/>
              <a:gd name="T43" fmla="*/ 133569087 h 108"/>
              <a:gd name="T44" fmla="*/ 798890261 w 372"/>
              <a:gd name="T45" fmla="*/ 133569087 h 108"/>
              <a:gd name="T46" fmla="*/ 768648396 w 372"/>
              <a:gd name="T47" fmla="*/ 143648122 h 108"/>
              <a:gd name="T48" fmla="*/ 693043734 w 372"/>
              <a:gd name="T49" fmla="*/ 90725624 h 108"/>
              <a:gd name="T50" fmla="*/ 617437483 w 372"/>
              <a:gd name="T51" fmla="*/ 90725624 h 108"/>
              <a:gd name="T52" fmla="*/ 587195618 w 372"/>
              <a:gd name="T53" fmla="*/ 113407843 h 108"/>
              <a:gd name="T54" fmla="*/ 493950661 w 372"/>
              <a:gd name="T55" fmla="*/ 80645002 h 108"/>
              <a:gd name="T56" fmla="*/ 383063724 w 372"/>
              <a:gd name="T57" fmla="*/ 95765935 h 108"/>
              <a:gd name="T58" fmla="*/ 307459061 w 372"/>
              <a:gd name="T59" fmla="*/ 118448154 h 108"/>
              <a:gd name="T60" fmla="*/ 239414071 w 372"/>
              <a:gd name="T61" fmla="*/ 75604691 h 108"/>
              <a:gd name="T62" fmla="*/ 246975331 w 372"/>
              <a:gd name="T63" fmla="*/ 42843450 h 108"/>
              <a:gd name="T64" fmla="*/ 236894709 w 372"/>
              <a:gd name="T65" fmla="*/ 5040313 h 108"/>
              <a:gd name="T66" fmla="*/ 194052811 w 372"/>
              <a:gd name="T67" fmla="*/ 50403123 h 108"/>
              <a:gd name="T68" fmla="*/ 138607804 w 372"/>
              <a:gd name="T69" fmla="*/ 35282190 h 108"/>
              <a:gd name="T70" fmla="*/ 108367527 w 372"/>
              <a:gd name="T71" fmla="*/ 0 h 108"/>
              <a:gd name="T72" fmla="*/ 78124049 w 372"/>
              <a:gd name="T73" fmla="*/ 35282190 h 108"/>
              <a:gd name="T74" fmla="*/ 40322499 w 372"/>
              <a:gd name="T75" fmla="*/ 35282190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08"/>
              <a:gd name="T116" fmla="*/ 372 w 372"/>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08">
                <a:moveTo>
                  <a:pt x="16" y="14"/>
                </a:moveTo>
                <a:cubicBezTo>
                  <a:pt x="14" y="16"/>
                  <a:pt x="19" y="22"/>
                  <a:pt x="17" y="27"/>
                </a:cubicBezTo>
                <a:cubicBezTo>
                  <a:pt x="15" y="32"/>
                  <a:pt x="4" y="42"/>
                  <a:pt x="2" y="47"/>
                </a:cubicBezTo>
                <a:cubicBezTo>
                  <a:pt x="0" y="52"/>
                  <a:pt x="1" y="58"/>
                  <a:pt x="4" y="60"/>
                </a:cubicBezTo>
                <a:lnTo>
                  <a:pt x="23" y="59"/>
                </a:lnTo>
                <a:lnTo>
                  <a:pt x="59" y="72"/>
                </a:lnTo>
                <a:lnTo>
                  <a:pt x="79" y="66"/>
                </a:lnTo>
                <a:lnTo>
                  <a:pt x="109" y="78"/>
                </a:lnTo>
                <a:lnTo>
                  <a:pt x="145" y="77"/>
                </a:lnTo>
                <a:lnTo>
                  <a:pt x="158" y="93"/>
                </a:lnTo>
                <a:lnTo>
                  <a:pt x="182" y="107"/>
                </a:lnTo>
                <a:lnTo>
                  <a:pt x="217" y="108"/>
                </a:lnTo>
                <a:lnTo>
                  <a:pt x="238" y="90"/>
                </a:lnTo>
                <a:lnTo>
                  <a:pt x="263" y="81"/>
                </a:lnTo>
                <a:lnTo>
                  <a:pt x="317" y="81"/>
                </a:lnTo>
                <a:cubicBezTo>
                  <a:pt x="330" y="81"/>
                  <a:pt x="332" y="80"/>
                  <a:pt x="340" y="78"/>
                </a:cubicBezTo>
                <a:cubicBezTo>
                  <a:pt x="348" y="76"/>
                  <a:pt x="360" y="74"/>
                  <a:pt x="364" y="71"/>
                </a:cubicBezTo>
                <a:cubicBezTo>
                  <a:pt x="368" y="68"/>
                  <a:pt x="361" y="63"/>
                  <a:pt x="362" y="57"/>
                </a:cubicBezTo>
                <a:cubicBezTo>
                  <a:pt x="363" y="51"/>
                  <a:pt x="370" y="41"/>
                  <a:pt x="371" y="36"/>
                </a:cubicBezTo>
                <a:cubicBezTo>
                  <a:pt x="372" y="31"/>
                  <a:pt x="370" y="27"/>
                  <a:pt x="367" y="27"/>
                </a:cubicBezTo>
                <a:cubicBezTo>
                  <a:pt x="364" y="27"/>
                  <a:pt x="357" y="34"/>
                  <a:pt x="352" y="38"/>
                </a:cubicBezTo>
                <a:cubicBezTo>
                  <a:pt x="347" y="42"/>
                  <a:pt x="344" y="51"/>
                  <a:pt x="338" y="53"/>
                </a:cubicBezTo>
                <a:cubicBezTo>
                  <a:pt x="332" y="55"/>
                  <a:pt x="322" y="52"/>
                  <a:pt x="317" y="53"/>
                </a:cubicBezTo>
                <a:cubicBezTo>
                  <a:pt x="312" y="54"/>
                  <a:pt x="312" y="60"/>
                  <a:pt x="305" y="57"/>
                </a:cubicBezTo>
                <a:cubicBezTo>
                  <a:pt x="298" y="54"/>
                  <a:pt x="285" y="39"/>
                  <a:pt x="275" y="36"/>
                </a:cubicBezTo>
                <a:cubicBezTo>
                  <a:pt x="265" y="33"/>
                  <a:pt x="252" y="35"/>
                  <a:pt x="245" y="36"/>
                </a:cubicBezTo>
                <a:cubicBezTo>
                  <a:pt x="238" y="37"/>
                  <a:pt x="241" y="46"/>
                  <a:pt x="233" y="45"/>
                </a:cubicBezTo>
                <a:cubicBezTo>
                  <a:pt x="225" y="44"/>
                  <a:pt x="209" y="33"/>
                  <a:pt x="196" y="32"/>
                </a:cubicBezTo>
                <a:cubicBezTo>
                  <a:pt x="183" y="31"/>
                  <a:pt x="164" y="36"/>
                  <a:pt x="152" y="38"/>
                </a:cubicBezTo>
                <a:cubicBezTo>
                  <a:pt x="140" y="40"/>
                  <a:pt x="131" y="48"/>
                  <a:pt x="122" y="47"/>
                </a:cubicBezTo>
                <a:cubicBezTo>
                  <a:pt x="113" y="46"/>
                  <a:pt x="99" y="35"/>
                  <a:pt x="95" y="30"/>
                </a:cubicBezTo>
                <a:cubicBezTo>
                  <a:pt x="91" y="25"/>
                  <a:pt x="98" y="22"/>
                  <a:pt x="98" y="17"/>
                </a:cubicBezTo>
                <a:cubicBezTo>
                  <a:pt x="98" y="12"/>
                  <a:pt x="97" y="2"/>
                  <a:pt x="94" y="2"/>
                </a:cubicBezTo>
                <a:cubicBezTo>
                  <a:pt x="91" y="2"/>
                  <a:pt x="83" y="18"/>
                  <a:pt x="77" y="20"/>
                </a:cubicBezTo>
                <a:cubicBezTo>
                  <a:pt x="71" y="22"/>
                  <a:pt x="61" y="17"/>
                  <a:pt x="55" y="14"/>
                </a:cubicBezTo>
                <a:cubicBezTo>
                  <a:pt x="49" y="11"/>
                  <a:pt x="47" y="0"/>
                  <a:pt x="43" y="0"/>
                </a:cubicBezTo>
                <a:cubicBezTo>
                  <a:pt x="39" y="0"/>
                  <a:pt x="35" y="12"/>
                  <a:pt x="31" y="14"/>
                </a:cubicBezTo>
                <a:cubicBezTo>
                  <a:pt x="27" y="16"/>
                  <a:pt x="20" y="12"/>
                  <a:pt x="16" y="1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5132" name="Picture 14"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86701" y="5874545"/>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Freeform 15"/>
          <p:cNvSpPr>
            <a:spLocks/>
          </p:cNvSpPr>
          <p:nvPr/>
        </p:nvSpPr>
        <p:spPr bwMode="auto">
          <a:xfrm>
            <a:off x="5905502" y="4145756"/>
            <a:ext cx="617935" cy="661988"/>
          </a:xfrm>
          <a:custGeom>
            <a:avLst/>
            <a:gdLst>
              <a:gd name="T0" fmla="*/ 1000503358 w 519"/>
              <a:gd name="T1" fmla="*/ 1401206657 h 556"/>
              <a:gd name="T2" fmla="*/ 919858347 w 519"/>
              <a:gd name="T3" fmla="*/ 1401206657 h 556"/>
              <a:gd name="T4" fmla="*/ 819051885 w 519"/>
              <a:gd name="T5" fmla="*/ 1365924485 h 556"/>
              <a:gd name="T6" fmla="*/ 763608440 w 519"/>
              <a:gd name="T7" fmla="*/ 1391126036 h 556"/>
              <a:gd name="T8" fmla="*/ 672882803 w 519"/>
              <a:gd name="T9" fmla="*/ 1300400451 h 556"/>
              <a:gd name="T10" fmla="*/ 587197479 w 519"/>
              <a:gd name="T11" fmla="*/ 1229836107 h 556"/>
              <a:gd name="T12" fmla="*/ 541834660 w 519"/>
              <a:gd name="T13" fmla="*/ 1149191142 h 556"/>
              <a:gd name="T14" fmla="*/ 546874973 w 519"/>
              <a:gd name="T15" fmla="*/ 1083667109 h 556"/>
              <a:gd name="T16" fmla="*/ 481350902 w 519"/>
              <a:gd name="T17" fmla="*/ 1028223695 h 556"/>
              <a:gd name="T18" fmla="*/ 451109022 w 519"/>
              <a:gd name="T19" fmla="*/ 982860903 h 556"/>
              <a:gd name="T20" fmla="*/ 441028396 w 519"/>
              <a:gd name="T21" fmla="*/ 952619041 h 556"/>
              <a:gd name="T22" fmla="*/ 347781709 w 519"/>
              <a:gd name="T23" fmla="*/ 922377179 h 556"/>
              <a:gd name="T24" fmla="*/ 294859214 w 519"/>
              <a:gd name="T25" fmla="*/ 887095007 h 556"/>
              <a:gd name="T26" fmla="*/ 234375456 w 519"/>
              <a:gd name="T27" fmla="*/ 877014387 h 556"/>
              <a:gd name="T28" fmla="*/ 211693253 w 519"/>
              <a:gd name="T29" fmla="*/ 849291886 h 556"/>
              <a:gd name="T30" fmla="*/ 229335143 w 519"/>
              <a:gd name="T31" fmla="*/ 801409534 h 556"/>
              <a:gd name="T32" fmla="*/ 183972275 w 519"/>
              <a:gd name="T33" fmla="*/ 745966121 h 556"/>
              <a:gd name="T34" fmla="*/ 173891648 w 519"/>
              <a:gd name="T35" fmla="*/ 700603328 h 556"/>
              <a:gd name="T36" fmla="*/ 98286926 w 519"/>
              <a:gd name="T37" fmla="*/ 640119605 h 556"/>
              <a:gd name="T38" fmla="*/ 73085360 w 519"/>
              <a:gd name="T39" fmla="*/ 567034312 h 556"/>
              <a:gd name="T40" fmla="*/ 93246613 w 519"/>
              <a:gd name="T41" fmla="*/ 539313399 h 556"/>
              <a:gd name="T42" fmla="*/ 68045047 w 519"/>
              <a:gd name="T43" fmla="*/ 509071537 h 556"/>
              <a:gd name="T44" fmla="*/ 83165986 w 519"/>
              <a:gd name="T45" fmla="*/ 458668435 h 556"/>
              <a:gd name="T46" fmla="*/ 47883781 w 519"/>
              <a:gd name="T47" fmla="*/ 433466883 h 556"/>
              <a:gd name="T48" fmla="*/ 12601580 w 519"/>
              <a:gd name="T49" fmla="*/ 327620268 h 556"/>
              <a:gd name="T50" fmla="*/ 22682209 w 519"/>
              <a:gd name="T51" fmla="*/ 277217165 h 556"/>
              <a:gd name="T52" fmla="*/ 2520951 w 519"/>
              <a:gd name="T53" fmla="*/ 252015614 h 556"/>
              <a:gd name="T54" fmla="*/ 12601580 w 519"/>
              <a:gd name="T55" fmla="*/ 196572151 h 556"/>
              <a:gd name="T56" fmla="*/ 65524096 w 519"/>
              <a:gd name="T57" fmla="*/ 171370599 h 556"/>
              <a:gd name="T58" fmla="*/ 191531951 w 519"/>
              <a:gd name="T59" fmla="*/ 85685300 h 556"/>
              <a:gd name="T60" fmla="*/ 383063901 w 519"/>
              <a:gd name="T61" fmla="*/ 65524059 h 556"/>
              <a:gd name="T62" fmla="*/ 498991204 w 519"/>
              <a:gd name="T63" fmla="*/ 20161247 h 556"/>
              <a:gd name="T64" fmla="*/ 551915286 w 519"/>
              <a:gd name="T65" fmla="*/ 0 h 556"/>
              <a:gd name="T66" fmla="*/ 594757155 w 519"/>
              <a:gd name="T67" fmla="*/ 30241874 h 556"/>
              <a:gd name="T68" fmla="*/ 640119973 w 519"/>
              <a:gd name="T69" fmla="*/ 37801546 h 556"/>
              <a:gd name="T70" fmla="*/ 632560297 w 519"/>
              <a:gd name="T71" fmla="*/ 90725610 h 556"/>
              <a:gd name="T72" fmla="*/ 677923116 w 519"/>
              <a:gd name="T73" fmla="*/ 173891548 h 556"/>
              <a:gd name="T74" fmla="*/ 680442479 w 519"/>
              <a:gd name="T75" fmla="*/ 214212493 h 556"/>
              <a:gd name="T76" fmla="*/ 725805297 w 519"/>
              <a:gd name="T77" fmla="*/ 241934993 h 556"/>
              <a:gd name="T78" fmla="*/ 763608440 w 519"/>
              <a:gd name="T79" fmla="*/ 309978388 h 556"/>
              <a:gd name="T80" fmla="*/ 824092198 w 519"/>
              <a:gd name="T81" fmla="*/ 340221837 h 556"/>
              <a:gd name="T82" fmla="*/ 846773012 w 519"/>
              <a:gd name="T83" fmla="*/ 388103991 h 556"/>
              <a:gd name="T84" fmla="*/ 907256771 w 519"/>
              <a:gd name="T85" fmla="*/ 410784594 h 556"/>
              <a:gd name="T86" fmla="*/ 995463045 w 519"/>
              <a:gd name="T87" fmla="*/ 531752140 h 556"/>
              <a:gd name="T88" fmla="*/ 1033264600 w 519"/>
              <a:gd name="T89" fmla="*/ 597276174 h 556"/>
              <a:gd name="T90" fmla="*/ 1040825864 w 519"/>
              <a:gd name="T91" fmla="*/ 675401777 h 556"/>
              <a:gd name="T92" fmla="*/ 1078627419 w 519"/>
              <a:gd name="T93" fmla="*/ 740925811 h 556"/>
              <a:gd name="T94" fmla="*/ 1078627419 w 519"/>
              <a:gd name="T95" fmla="*/ 816530465 h 556"/>
              <a:gd name="T96" fmla="*/ 1126511188 w 519"/>
              <a:gd name="T97" fmla="*/ 894654679 h 556"/>
              <a:gd name="T98" fmla="*/ 1146672441 w 519"/>
              <a:gd name="T99" fmla="*/ 940017472 h 556"/>
              <a:gd name="T100" fmla="*/ 1239917441 w 519"/>
              <a:gd name="T101" fmla="*/ 997981834 h 556"/>
              <a:gd name="T102" fmla="*/ 1307962463 w 519"/>
              <a:gd name="T103" fmla="*/ 1088707419 h 556"/>
              <a:gd name="T104" fmla="*/ 1222277139 w 519"/>
              <a:gd name="T105" fmla="*/ 1166831435 h 5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19"/>
              <a:gd name="T160" fmla="*/ 0 h 556"/>
              <a:gd name="T161" fmla="*/ 519 w 519"/>
              <a:gd name="T162" fmla="*/ 556 h 5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19" h="556">
                <a:moveTo>
                  <a:pt x="397" y="556"/>
                </a:moveTo>
                <a:lnTo>
                  <a:pt x="365" y="556"/>
                </a:lnTo>
                <a:cubicBezTo>
                  <a:pt x="353" y="554"/>
                  <a:pt x="335" y="543"/>
                  <a:pt x="325" y="542"/>
                </a:cubicBezTo>
                <a:cubicBezTo>
                  <a:pt x="315" y="541"/>
                  <a:pt x="313" y="556"/>
                  <a:pt x="303" y="552"/>
                </a:cubicBezTo>
                <a:cubicBezTo>
                  <a:pt x="293" y="548"/>
                  <a:pt x="278" y="526"/>
                  <a:pt x="267" y="516"/>
                </a:cubicBezTo>
                <a:cubicBezTo>
                  <a:pt x="256" y="506"/>
                  <a:pt x="242" y="498"/>
                  <a:pt x="233" y="488"/>
                </a:cubicBezTo>
                <a:cubicBezTo>
                  <a:pt x="224" y="478"/>
                  <a:pt x="218" y="466"/>
                  <a:pt x="215" y="456"/>
                </a:cubicBezTo>
                <a:cubicBezTo>
                  <a:pt x="212" y="446"/>
                  <a:pt x="221" y="438"/>
                  <a:pt x="217" y="430"/>
                </a:cubicBezTo>
                <a:cubicBezTo>
                  <a:pt x="213" y="422"/>
                  <a:pt x="197" y="415"/>
                  <a:pt x="191" y="408"/>
                </a:cubicBezTo>
                <a:cubicBezTo>
                  <a:pt x="185" y="401"/>
                  <a:pt x="182" y="395"/>
                  <a:pt x="179" y="390"/>
                </a:cubicBezTo>
                <a:cubicBezTo>
                  <a:pt x="176" y="385"/>
                  <a:pt x="182" y="382"/>
                  <a:pt x="175" y="378"/>
                </a:cubicBezTo>
                <a:cubicBezTo>
                  <a:pt x="168" y="374"/>
                  <a:pt x="148" y="370"/>
                  <a:pt x="138" y="366"/>
                </a:cubicBezTo>
                <a:cubicBezTo>
                  <a:pt x="128" y="362"/>
                  <a:pt x="124" y="355"/>
                  <a:pt x="117" y="352"/>
                </a:cubicBezTo>
                <a:cubicBezTo>
                  <a:pt x="110" y="349"/>
                  <a:pt x="98" y="350"/>
                  <a:pt x="93" y="348"/>
                </a:cubicBezTo>
                <a:cubicBezTo>
                  <a:pt x="88" y="346"/>
                  <a:pt x="84" y="342"/>
                  <a:pt x="84" y="337"/>
                </a:cubicBezTo>
                <a:cubicBezTo>
                  <a:pt x="84" y="332"/>
                  <a:pt x="93" y="325"/>
                  <a:pt x="91" y="318"/>
                </a:cubicBezTo>
                <a:cubicBezTo>
                  <a:pt x="89" y="311"/>
                  <a:pt x="77" y="303"/>
                  <a:pt x="73" y="296"/>
                </a:cubicBezTo>
                <a:cubicBezTo>
                  <a:pt x="69" y="289"/>
                  <a:pt x="75" y="285"/>
                  <a:pt x="69" y="278"/>
                </a:cubicBezTo>
                <a:cubicBezTo>
                  <a:pt x="63" y="271"/>
                  <a:pt x="46" y="263"/>
                  <a:pt x="39" y="254"/>
                </a:cubicBezTo>
                <a:cubicBezTo>
                  <a:pt x="32" y="245"/>
                  <a:pt x="29" y="232"/>
                  <a:pt x="29" y="225"/>
                </a:cubicBezTo>
                <a:cubicBezTo>
                  <a:pt x="29" y="218"/>
                  <a:pt x="37" y="218"/>
                  <a:pt x="37" y="214"/>
                </a:cubicBezTo>
                <a:cubicBezTo>
                  <a:pt x="37" y="210"/>
                  <a:pt x="28" y="207"/>
                  <a:pt x="27" y="202"/>
                </a:cubicBezTo>
                <a:cubicBezTo>
                  <a:pt x="26" y="197"/>
                  <a:pt x="34" y="187"/>
                  <a:pt x="33" y="182"/>
                </a:cubicBezTo>
                <a:cubicBezTo>
                  <a:pt x="32" y="177"/>
                  <a:pt x="24" y="181"/>
                  <a:pt x="19" y="172"/>
                </a:cubicBezTo>
                <a:cubicBezTo>
                  <a:pt x="14" y="163"/>
                  <a:pt x="7" y="140"/>
                  <a:pt x="5" y="130"/>
                </a:cubicBezTo>
                <a:cubicBezTo>
                  <a:pt x="3" y="120"/>
                  <a:pt x="10" y="115"/>
                  <a:pt x="9" y="110"/>
                </a:cubicBezTo>
                <a:cubicBezTo>
                  <a:pt x="8" y="105"/>
                  <a:pt x="2" y="105"/>
                  <a:pt x="1" y="100"/>
                </a:cubicBezTo>
                <a:cubicBezTo>
                  <a:pt x="0" y="95"/>
                  <a:pt x="1" y="83"/>
                  <a:pt x="5" y="78"/>
                </a:cubicBezTo>
                <a:lnTo>
                  <a:pt x="26" y="68"/>
                </a:lnTo>
                <a:cubicBezTo>
                  <a:pt x="38" y="61"/>
                  <a:pt x="55" y="41"/>
                  <a:pt x="76" y="34"/>
                </a:cubicBezTo>
                <a:cubicBezTo>
                  <a:pt x="97" y="27"/>
                  <a:pt x="132" y="30"/>
                  <a:pt x="152" y="26"/>
                </a:cubicBezTo>
                <a:cubicBezTo>
                  <a:pt x="172" y="22"/>
                  <a:pt x="187" y="12"/>
                  <a:pt x="198" y="8"/>
                </a:cubicBezTo>
                <a:lnTo>
                  <a:pt x="219" y="0"/>
                </a:lnTo>
                <a:cubicBezTo>
                  <a:pt x="225" y="1"/>
                  <a:pt x="230" y="10"/>
                  <a:pt x="236" y="12"/>
                </a:cubicBezTo>
                <a:cubicBezTo>
                  <a:pt x="242" y="14"/>
                  <a:pt x="251" y="11"/>
                  <a:pt x="254" y="15"/>
                </a:cubicBezTo>
                <a:cubicBezTo>
                  <a:pt x="257" y="19"/>
                  <a:pt x="249" y="27"/>
                  <a:pt x="251" y="36"/>
                </a:cubicBezTo>
                <a:cubicBezTo>
                  <a:pt x="253" y="45"/>
                  <a:pt x="266" y="61"/>
                  <a:pt x="269" y="69"/>
                </a:cubicBezTo>
                <a:cubicBezTo>
                  <a:pt x="272" y="77"/>
                  <a:pt x="267" y="81"/>
                  <a:pt x="270" y="85"/>
                </a:cubicBezTo>
                <a:cubicBezTo>
                  <a:pt x="273" y="89"/>
                  <a:pt x="283" y="90"/>
                  <a:pt x="288" y="96"/>
                </a:cubicBezTo>
                <a:cubicBezTo>
                  <a:pt x="293" y="102"/>
                  <a:pt x="297" y="117"/>
                  <a:pt x="303" y="123"/>
                </a:cubicBezTo>
                <a:cubicBezTo>
                  <a:pt x="309" y="129"/>
                  <a:pt x="321" y="130"/>
                  <a:pt x="327" y="135"/>
                </a:cubicBezTo>
                <a:cubicBezTo>
                  <a:pt x="333" y="140"/>
                  <a:pt x="331" y="149"/>
                  <a:pt x="336" y="154"/>
                </a:cubicBezTo>
                <a:cubicBezTo>
                  <a:pt x="341" y="159"/>
                  <a:pt x="350" y="154"/>
                  <a:pt x="360" y="163"/>
                </a:cubicBezTo>
                <a:cubicBezTo>
                  <a:pt x="370" y="172"/>
                  <a:pt x="387" y="199"/>
                  <a:pt x="395" y="211"/>
                </a:cubicBezTo>
                <a:cubicBezTo>
                  <a:pt x="403" y="223"/>
                  <a:pt x="407" y="228"/>
                  <a:pt x="410" y="237"/>
                </a:cubicBezTo>
                <a:cubicBezTo>
                  <a:pt x="413" y="246"/>
                  <a:pt x="410" y="259"/>
                  <a:pt x="413" y="268"/>
                </a:cubicBezTo>
                <a:cubicBezTo>
                  <a:pt x="416" y="277"/>
                  <a:pt x="425" y="285"/>
                  <a:pt x="428" y="294"/>
                </a:cubicBezTo>
                <a:cubicBezTo>
                  <a:pt x="431" y="303"/>
                  <a:pt x="425" y="314"/>
                  <a:pt x="428" y="324"/>
                </a:cubicBezTo>
                <a:cubicBezTo>
                  <a:pt x="431" y="334"/>
                  <a:pt x="443" y="347"/>
                  <a:pt x="447" y="355"/>
                </a:cubicBezTo>
                <a:cubicBezTo>
                  <a:pt x="451" y="363"/>
                  <a:pt x="448" y="366"/>
                  <a:pt x="455" y="373"/>
                </a:cubicBezTo>
                <a:cubicBezTo>
                  <a:pt x="462" y="380"/>
                  <a:pt x="481" y="386"/>
                  <a:pt x="492" y="396"/>
                </a:cubicBezTo>
                <a:lnTo>
                  <a:pt x="519" y="432"/>
                </a:lnTo>
                <a:lnTo>
                  <a:pt x="485" y="463"/>
                </a:lnTo>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34" name="Freeform 16"/>
          <p:cNvSpPr>
            <a:spLocks/>
          </p:cNvSpPr>
          <p:nvPr/>
        </p:nvSpPr>
        <p:spPr bwMode="auto">
          <a:xfrm>
            <a:off x="4356499" y="3305175"/>
            <a:ext cx="1254919" cy="1066800"/>
          </a:xfrm>
          <a:custGeom>
            <a:avLst/>
            <a:gdLst>
              <a:gd name="T0" fmla="*/ 42841855 w 1054"/>
              <a:gd name="T1" fmla="*/ 1706146904 h 896"/>
              <a:gd name="T2" fmla="*/ 0 w 1054"/>
              <a:gd name="T3" fmla="*/ 1539816240 h 896"/>
              <a:gd name="T4" fmla="*/ 194051197 w 1054"/>
              <a:gd name="T5" fmla="*/ 1151710696 h 896"/>
              <a:gd name="T6" fmla="*/ 325100899 w 1054"/>
              <a:gd name="T7" fmla="*/ 630039089 h 896"/>
              <a:gd name="T8" fmla="*/ 226814057 w 1054"/>
              <a:gd name="T9" fmla="*/ 73083742 h 896"/>
              <a:gd name="T10" fmla="*/ 249494659 w 1054"/>
              <a:gd name="T11" fmla="*/ 10080625 h 896"/>
              <a:gd name="T12" fmla="*/ 446066854 w 1054"/>
              <a:gd name="T13" fmla="*/ 78124054 h 896"/>
              <a:gd name="T14" fmla="*/ 655240520 w 1054"/>
              <a:gd name="T15" fmla="*/ 110886894 h 896"/>
              <a:gd name="T16" fmla="*/ 745966103 w 1054"/>
              <a:gd name="T17" fmla="*/ 123488466 h 896"/>
              <a:gd name="T18" fmla="*/ 866933745 w 1054"/>
              <a:gd name="T19" fmla="*/ 206652806 h 896"/>
              <a:gd name="T20" fmla="*/ 1186992647 w 1054"/>
              <a:gd name="T21" fmla="*/ 161290006 h 896"/>
              <a:gd name="T22" fmla="*/ 1353322882 w 1054"/>
              <a:gd name="T23" fmla="*/ 73083742 h 896"/>
              <a:gd name="T24" fmla="*/ 1754028731 w 1054"/>
              <a:gd name="T25" fmla="*/ 85685314 h 896"/>
              <a:gd name="T26" fmla="*/ 1993442670 w 1054"/>
              <a:gd name="T27" fmla="*/ 65524069 h 896"/>
              <a:gd name="T28" fmla="*/ 2094248874 w 1054"/>
              <a:gd name="T29" fmla="*/ 133569088 h 896"/>
              <a:gd name="T30" fmla="*/ 2147483647 w 1054"/>
              <a:gd name="T31" fmla="*/ 201612495 h 896"/>
              <a:gd name="T32" fmla="*/ 2147483647 w 1054"/>
              <a:gd name="T33" fmla="*/ 486391016 h 896"/>
              <a:gd name="T34" fmla="*/ 2147483647 w 1054"/>
              <a:gd name="T35" fmla="*/ 587195651 h 896"/>
              <a:gd name="T36" fmla="*/ 2147483647 w 1054"/>
              <a:gd name="T37" fmla="*/ 682963150 h 896"/>
              <a:gd name="T38" fmla="*/ 2147483647 w 1054"/>
              <a:gd name="T39" fmla="*/ 811490290 h 896"/>
              <a:gd name="T40" fmla="*/ 2147483647 w 1054"/>
              <a:gd name="T41" fmla="*/ 917337022 h 896"/>
              <a:gd name="T42" fmla="*/ 2147483647 w 1054"/>
              <a:gd name="T43" fmla="*/ 1018143244 h 896"/>
              <a:gd name="T44" fmla="*/ 2147483647 w 1054"/>
              <a:gd name="T45" fmla="*/ 924898282 h 896"/>
              <a:gd name="T46" fmla="*/ 2147483647 w 1054"/>
              <a:gd name="T47" fmla="*/ 874495171 h 896"/>
              <a:gd name="T48" fmla="*/ 2147483647 w 1054"/>
              <a:gd name="T49" fmla="*/ 1053425422 h 896"/>
              <a:gd name="T50" fmla="*/ 2147483647 w 1054"/>
              <a:gd name="T51" fmla="*/ 1212194429 h 896"/>
              <a:gd name="T52" fmla="*/ 2147483647 w 1054"/>
              <a:gd name="T53" fmla="*/ 1401206890 h 896"/>
              <a:gd name="T54" fmla="*/ 2147483647 w 1054"/>
              <a:gd name="T55" fmla="*/ 1585179040 h 896"/>
              <a:gd name="T56" fmla="*/ 2147483647 w 1054"/>
              <a:gd name="T57" fmla="*/ 1736388771 h 896"/>
              <a:gd name="T58" fmla="*/ 2147483647 w 1054"/>
              <a:gd name="T59" fmla="*/ 1847275615 h 896"/>
              <a:gd name="T60" fmla="*/ 2147483647 w 1054"/>
              <a:gd name="T61" fmla="*/ 1998484949 h 896"/>
              <a:gd name="T62" fmla="*/ 2147483647 w 1054"/>
              <a:gd name="T63" fmla="*/ 2028726816 h 896"/>
              <a:gd name="T64" fmla="*/ 2147483647 w 1054"/>
              <a:gd name="T65" fmla="*/ 2096770222 h 896"/>
              <a:gd name="T66" fmla="*/ 2147483647 w 1054"/>
              <a:gd name="T67" fmla="*/ 2147483647 h 896"/>
              <a:gd name="T68" fmla="*/ 2064007013 w 1054"/>
              <a:gd name="T69" fmla="*/ 2147483647 h 896"/>
              <a:gd name="T70" fmla="*/ 1912797708 w 1054"/>
              <a:gd name="T71" fmla="*/ 2089210549 h 896"/>
              <a:gd name="T72" fmla="*/ 1839714004 w 1054"/>
              <a:gd name="T73" fmla="*/ 2001004311 h 896"/>
              <a:gd name="T74" fmla="*/ 1852313986 w 1054"/>
              <a:gd name="T75" fmla="*/ 1925399644 h 896"/>
              <a:gd name="T76" fmla="*/ 1746467472 w 1054"/>
              <a:gd name="T77" fmla="*/ 1953122149 h 896"/>
              <a:gd name="T78" fmla="*/ 1640620562 w 1054"/>
              <a:gd name="T79" fmla="*/ 1902719038 h 896"/>
              <a:gd name="T80" fmla="*/ 1512093446 w 1054"/>
              <a:gd name="T81" fmla="*/ 1887598104 h 896"/>
              <a:gd name="T82" fmla="*/ 1431448484 w 1054"/>
              <a:gd name="T83" fmla="*/ 1895157777 h 896"/>
              <a:gd name="T84" fmla="*/ 1340722901 w 1054"/>
              <a:gd name="T85" fmla="*/ 1940520578 h 896"/>
              <a:gd name="T86" fmla="*/ 1239916697 w 1054"/>
              <a:gd name="T87" fmla="*/ 2089210549 h 896"/>
              <a:gd name="T88" fmla="*/ 1292840748 w 1054"/>
              <a:gd name="T89" fmla="*/ 2147483647 h 896"/>
              <a:gd name="T90" fmla="*/ 1202113577 w 1054"/>
              <a:gd name="T91" fmla="*/ 2147483647 h 896"/>
              <a:gd name="T92" fmla="*/ 1008062430 w 1054"/>
              <a:gd name="T93" fmla="*/ 2147483647 h 896"/>
              <a:gd name="T94" fmla="*/ 778727325 w 1054"/>
              <a:gd name="T95" fmla="*/ 2028726816 h 896"/>
              <a:gd name="T96" fmla="*/ 660280830 w 1054"/>
              <a:gd name="T97" fmla="*/ 1945560889 h 896"/>
              <a:gd name="T98" fmla="*/ 561993988 w 1054"/>
              <a:gd name="T99" fmla="*/ 2013605883 h 896"/>
              <a:gd name="T100" fmla="*/ 347781501 w 1054"/>
              <a:gd name="T101" fmla="*/ 1869956222 h 896"/>
              <a:gd name="T102" fmla="*/ 128527165 w 1054"/>
              <a:gd name="T103" fmla="*/ 1736388771 h 8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54"/>
              <a:gd name="T157" fmla="*/ 0 h 896"/>
              <a:gd name="T158" fmla="*/ 1054 w 1054"/>
              <a:gd name="T159" fmla="*/ 896 h 8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54" h="896">
                <a:moveTo>
                  <a:pt x="51" y="689"/>
                </a:moveTo>
                <a:lnTo>
                  <a:pt x="17" y="677"/>
                </a:lnTo>
                <a:lnTo>
                  <a:pt x="15" y="625"/>
                </a:lnTo>
                <a:lnTo>
                  <a:pt x="0" y="611"/>
                </a:lnTo>
                <a:lnTo>
                  <a:pt x="15" y="584"/>
                </a:lnTo>
                <a:cubicBezTo>
                  <a:pt x="28" y="558"/>
                  <a:pt x="59" y="500"/>
                  <a:pt x="77" y="457"/>
                </a:cubicBezTo>
                <a:cubicBezTo>
                  <a:pt x="95" y="414"/>
                  <a:pt x="114" y="360"/>
                  <a:pt x="123" y="326"/>
                </a:cubicBezTo>
                <a:cubicBezTo>
                  <a:pt x="132" y="292"/>
                  <a:pt x="130" y="285"/>
                  <a:pt x="129" y="250"/>
                </a:cubicBezTo>
                <a:cubicBezTo>
                  <a:pt x="128" y="215"/>
                  <a:pt x="122" y="150"/>
                  <a:pt x="116" y="113"/>
                </a:cubicBezTo>
                <a:cubicBezTo>
                  <a:pt x="110" y="76"/>
                  <a:pt x="95" y="46"/>
                  <a:pt x="90" y="29"/>
                </a:cubicBezTo>
                <a:lnTo>
                  <a:pt x="84" y="11"/>
                </a:lnTo>
                <a:lnTo>
                  <a:pt x="99" y="4"/>
                </a:lnTo>
                <a:cubicBezTo>
                  <a:pt x="108" y="3"/>
                  <a:pt x="125" y="0"/>
                  <a:pt x="138" y="4"/>
                </a:cubicBezTo>
                <a:cubicBezTo>
                  <a:pt x="151" y="8"/>
                  <a:pt x="163" y="27"/>
                  <a:pt x="177" y="31"/>
                </a:cubicBezTo>
                <a:cubicBezTo>
                  <a:pt x="191" y="35"/>
                  <a:pt x="207" y="29"/>
                  <a:pt x="221" y="31"/>
                </a:cubicBezTo>
                <a:cubicBezTo>
                  <a:pt x="235" y="33"/>
                  <a:pt x="250" y="40"/>
                  <a:pt x="260" y="44"/>
                </a:cubicBezTo>
                <a:cubicBezTo>
                  <a:pt x="270" y="48"/>
                  <a:pt x="275" y="55"/>
                  <a:pt x="281" y="56"/>
                </a:cubicBezTo>
                <a:cubicBezTo>
                  <a:pt x="287" y="57"/>
                  <a:pt x="289" y="47"/>
                  <a:pt x="296" y="49"/>
                </a:cubicBezTo>
                <a:cubicBezTo>
                  <a:pt x="303" y="51"/>
                  <a:pt x="313" y="66"/>
                  <a:pt x="321" y="71"/>
                </a:cubicBezTo>
                <a:cubicBezTo>
                  <a:pt x="329" y="76"/>
                  <a:pt x="332" y="81"/>
                  <a:pt x="344" y="82"/>
                </a:cubicBezTo>
                <a:cubicBezTo>
                  <a:pt x="356" y="83"/>
                  <a:pt x="375" y="83"/>
                  <a:pt x="396" y="80"/>
                </a:cubicBezTo>
                <a:cubicBezTo>
                  <a:pt x="417" y="77"/>
                  <a:pt x="450" y="70"/>
                  <a:pt x="471" y="64"/>
                </a:cubicBezTo>
                <a:cubicBezTo>
                  <a:pt x="492" y="58"/>
                  <a:pt x="510" y="49"/>
                  <a:pt x="521" y="43"/>
                </a:cubicBezTo>
                <a:cubicBezTo>
                  <a:pt x="532" y="37"/>
                  <a:pt x="523" y="32"/>
                  <a:pt x="537" y="29"/>
                </a:cubicBezTo>
                <a:cubicBezTo>
                  <a:pt x="551" y="26"/>
                  <a:pt x="577" y="25"/>
                  <a:pt x="603" y="26"/>
                </a:cubicBezTo>
                <a:cubicBezTo>
                  <a:pt x="629" y="27"/>
                  <a:pt x="667" y="33"/>
                  <a:pt x="696" y="34"/>
                </a:cubicBezTo>
                <a:cubicBezTo>
                  <a:pt x="725" y="35"/>
                  <a:pt x="761" y="33"/>
                  <a:pt x="777" y="32"/>
                </a:cubicBezTo>
                <a:lnTo>
                  <a:pt x="791" y="26"/>
                </a:lnTo>
                <a:lnTo>
                  <a:pt x="806" y="43"/>
                </a:lnTo>
                <a:cubicBezTo>
                  <a:pt x="813" y="47"/>
                  <a:pt x="793" y="50"/>
                  <a:pt x="831" y="53"/>
                </a:cubicBezTo>
                <a:lnTo>
                  <a:pt x="1034" y="58"/>
                </a:lnTo>
                <a:lnTo>
                  <a:pt x="1028" y="80"/>
                </a:lnTo>
                <a:cubicBezTo>
                  <a:pt x="1022" y="95"/>
                  <a:pt x="999" y="130"/>
                  <a:pt x="999" y="149"/>
                </a:cubicBezTo>
                <a:cubicBezTo>
                  <a:pt x="999" y="168"/>
                  <a:pt x="1017" y="183"/>
                  <a:pt x="1025" y="193"/>
                </a:cubicBezTo>
                <a:cubicBezTo>
                  <a:pt x="1033" y="203"/>
                  <a:pt x="1045" y="202"/>
                  <a:pt x="1049" y="209"/>
                </a:cubicBezTo>
                <a:cubicBezTo>
                  <a:pt x="1053" y="216"/>
                  <a:pt x="1054" y="224"/>
                  <a:pt x="1046" y="233"/>
                </a:cubicBezTo>
                <a:cubicBezTo>
                  <a:pt x="1038" y="242"/>
                  <a:pt x="1014" y="260"/>
                  <a:pt x="1002" y="266"/>
                </a:cubicBezTo>
                <a:cubicBezTo>
                  <a:pt x="990" y="272"/>
                  <a:pt x="984" y="263"/>
                  <a:pt x="975" y="271"/>
                </a:cubicBezTo>
                <a:cubicBezTo>
                  <a:pt x="966" y="279"/>
                  <a:pt x="953" y="306"/>
                  <a:pt x="946" y="314"/>
                </a:cubicBezTo>
                <a:lnTo>
                  <a:pt x="933" y="322"/>
                </a:lnTo>
                <a:cubicBezTo>
                  <a:pt x="928" y="327"/>
                  <a:pt x="921" y="339"/>
                  <a:pt x="915" y="346"/>
                </a:cubicBezTo>
                <a:cubicBezTo>
                  <a:pt x="909" y="353"/>
                  <a:pt x="899" y="356"/>
                  <a:pt x="895" y="364"/>
                </a:cubicBezTo>
                <a:cubicBezTo>
                  <a:pt x="891" y="372"/>
                  <a:pt x="883" y="387"/>
                  <a:pt x="891" y="394"/>
                </a:cubicBezTo>
                <a:cubicBezTo>
                  <a:pt x="899" y="401"/>
                  <a:pt x="931" y="406"/>
                  <a:pt x="942" y="404"/>
                </a:cubicBezTo>
                <a:cubicBezTo>
                  <a:pt x="953" y="402"/>
                  <a:pt x="954" y="389"/>
                  <a:pt x="955" y="383"/>
                </a:cubicBezTo>
                <a:cubicBezTo>
                  <a:pt x="956" y="377"/>
                  <a:pt x="947" y="373"/>
                  <a:pt x="949" y="367"/>
                </a:cubicBezTo>
                <a:cubicBezTo>
                  <a:pt x="951" y="361"/>
                  <a:pt x="961" y="350"/>
                  <a:pt x="966" y="347"/>
                </a:cubicBezTo>
                <a:cubicBezTo>
                  <a:pt x="971" y="344"/>
                  <a:pt x="978" y="346"/>
                  <a:pt x="982" y="347"/>
                </a:cubicBezTo>
                <a:cubicBezTo>
                  <a:pt x="986" y="348"/>
                  <a:pt x="990" y="343"/>
                  <a:pt x="993" y="355"/>
                </a:cubicBezTo>
                <a:cubicBezTo>
                  <a:pt x="996" y="367"/>
                  <a:pt x="995" y="401"/>
                  <a:pt x="1000" y="418"/>
                </a:cubicBezTo>
                <a:cubicBezTo>
                  <a:pt x="1005" y="435"/>
                  <a:pt x="1023" y="448"/>
                  <a:pt x="1026" y="458"/>
                </a:cubicBezTo>
                <a:cubicBezTo>
                  <a:pt x="1029" y="468"/>
                  <a:pt x="1018" y="473"/>
                  <a:pt x="1018" y="481"/>
                </a:cubicBezTo>
                <a:cubicBezTo>
                  <a:pt x="1018" y="489"/>
                  <a:pt x="1034" y="497"/>
                  <a:pt x="1023" y="509"/>
                </a:cubicBezTo>
                <a:cubicBezTo>
                  <a:pt x="1012" y="521"/>
                  <a:pt x="959" y="541"/>
                  <a:pt x="952" y="556"/>
                </a:cubicBezTo>
                <a:cubicBezTo>
                  <a:pt x="945" y="571"/>
                  <a:pt x="979" y="587"/>
                  <a:pt x="982" y="599"/>
                </a:cubicBezTo>
                <a:cubicBezTo>
                  <a:pt x="985" y="611"/>
                  <a:pt x="976" y="618"/>
                  <a:pt x="973" y="629"/>
                </a:cubicBezTo>
                <a:cubicBezTo>
                  <a:pt x="970" y="640"/>
                  <a:pt x="967" y="654"/>
                  <a:pt x="964" y="664"/>
                </a:cubicBezTo>
                <a:cubicBezTo>
                  <a:pt x="961" y="674"/>
                  <a:pt x="947" y="680"/>
                  <a:pt x="954" y="689"/>
                </a:cubicBezTo>
                <a:cubicBezTo>
                  <a:pt x="961" y="698"/>
                  <a:pt x="995" y="711"/>
                  <a:pt x="1007" y="718"/>
                </a:cubicBezTo>
                <a:cubicBezTo>
                  <a:pt x="1019" y="725"/>
                  <a:pt x="1027" y="726"/>
                  <a:pt x="1027" y="733"/>
                </a:cubicBezTo>
                <a:cubicBezTo>
                  <a:pt x="1027" y="740"/>
                  <a:pt x="1013" y="748"/>
                  <a:pt x="1009" y="758"/>
                </a:cubicBezTo>
                <a:cubicBezTo>
                  <a:pt x="1005" y="768"/>
                  <a:pt x="1007" y="788"/>
                  <a:pt x="1002" y="793"/>
                </a:cubicBezTo>
                <a:cubicBezTo>
                  <a:pt x="997" y="798"/>
                  <a:pt x="987" y="788"/>
                  <a:pt x="981" y="790"/>
                </a:cubicBezTo>
                <a:cubicBezTo>
                  <a:pt x="975" y="792"/>
                  <a:pt x="969" y="802"/>
                  <a:pt x="963" y="805"/>
                </a:cubicBezTo>
                <a:cubicBezTo>
                  <a:pt x="957" y="808"/>
                  <a:pt x="946" y="807"/>
                  <a:pt x="942" y="811"/>
                </a:cubicBezTo>
                <a:cubicBezTo>
                  <a:pt x="938" y="815"/>
                  <a:pt x="941" y="827"/>
                  <a:pt x="936" y="832"/>
                </a:cubicBezTo>
                <a:cubicBezTo>
                  <a:pt x="931" y="837"/>
                  <a:pt x="918" y="838"/>
                  <a:pt x="909" y="842"/>
                </a:cubicBezTo>
                <a:cubicBezTo>
                  <a:pt x="900" y="846"/>
                  <a:pt x="890" y="855"/>
                  <a:pt x="882" y="859"/>
                </a:cubicBezTo>
                <a:cubicBezTo>
                  <a:pt x="874" y="863"/>
                  <a:pt x="869" y="866"/>
                  <a:pt x="859" y="866"/>
                </a:cubicBezTo>
                <a:cubicBezTo>
                  <a:pt x="849" y="866"/>
                  <a:pt x="831" y="863"/>
                  <a:pt x="819" y="857"/>
                </a:cubicBezTo>
                <a:cubicBezTo>
                  <a:pt x="807" y="851"/>
                  <a:pt x="799" y="835"/>
                  <a:pt x="789" y="830"/>
                </a:cubicBezTo>
                <a:cubicBezTo>
                  <a:pt x="779" y="825"/>
                  <a:pt x="766" y="834"/>
                  <a:pt x="759" y="829"/>
                </a:cubicBezTo>
                <a:cubicBezTo>
                  <a:pt x="752" y="824"/>
                  <a:pt x="749" y="808"/>
                  <a:pt x="744" y="802"/>
                </a:cubicBezTo>
                <a:cubicBezTo>
                  <a:pt x="739" y="796"/>
                  <a:pt x="728" y="797"/>
                  <a:pt x="730" y="794"/>
                </a:cubicBezTo>
                <a:cubicBezTo>
                  <a:pt x="732" y="791"/>
                  <a:pt x="755" y="787"/>
                  <a:pt x="756" y="782"/>
                </a:cubicBezTo>
                <a:cubicBezTo>
                  <a:pt x="757" y="777"/>
                  <a:pt x="742" y="764"/>
                  <a:pt x="735" y="764"/>
                </a:cubicBezTo>
                <a:cubicBezTo>
                  <a:pt x="728" y="764"/>
                  <a:pt x="721" y="780"/>
                  <a:pt x="714" y="782"/>
                </a:cubicBezTo>
                <a:cubicBezTo>
                  <a:pt x="707" y="784"/>
                  <a:pt x="699" y="775"/>
                  <a:pt x="693" y="775"/>
                </a:cubicBezTo>
                <a:cubicBezTo>
                  <a:pt x="687" y="775"/>
                  <a:pt x="685" y="785"/>
                  <a:pt x="678" y="782"/>
                </a:cubicBezTo>
                <a:cubicBezTo>
                  <a:pt x="671" y="779"/>
                  <a:pt x="659" y="759"/>
                  <a:pt x="651" y="755"/>
                </a:cubicBezTo>
                <a:cubicBezTo>
                  <a:pt x="643" y="751"/>
                  <a:pt x="636" y="759"/>
                  <a:pt x="628" y="758"/>
                </a:cubicBezTo>
                <a:cubicBezTo>
                  <a:pt x="620" y="757"/>
                  <a:pt x="607" y="749"/>
                  <a:pt x="600" y="749"/>
                </a:cubicBezTo>
                <a:cubicBezTo>
                  <a:pt x="593" y="749"/>
                  <a:pt x="588" y="754"/>
                  <a:pt x="583" y="755"/>
                </a:cubicBezTo>
                <a:cubicBezTo>
                  <a:pt x="578" y="756"/>
                  <a:pt x="575" y="749"/>
                  <a:pt x="568" y="752"/>
                </a:cubicBezTo>
                <a:cubicBezTo>
                  <a:pt x="561" y="755"/>
                  <a:pt x="549" y="772"/>
                  <a:pt x="543" y="775"/>
                </a:cubicBezTo>
                <a:cubicBezTo>
                  <a:pt x="537" y="778"/>
                  <a:pt x="541" y="765"/>
                  <a:pt x="532" y="770"/>
                </a:cubicBezTo>
                <a:cubicBezTo>
                  <a:pt x="523" y="775"/>
                  <a:pt x="493" y="795"/>
                  <a:pt x="486" y="805"/>
                </a:cubicBezTo>
                <a:cubicBezTo>
                  <a:pt x="479" y="815"/>
                  <a:pt x="492" y="822"/>
                  <a:pt x="492" y="829"/>
                </a:cubicBezTo>
                <a:cubicBezTo>
                  <a:pt x="492" y="836"/>
                  <a:pt x="480" y="841"/>
                  <a:pt x="483" y="848"/>
                </a:cubicBezTo>
                <a:cubicBezTo>
                  <a:pt x="486" y="855"/>
                  <a:pt x="511" y="865"/>
                  <a:pt x="513" y="871"/>
                </a:cubicBezTo>
                <a:cubicBezTo>
                  <a:pt x="515" y="877"/>
                  <a:pt x="502" y="886"/>
                  <a:pt x="496" y="887"/>
                </a:cubicBezTo>
                <a:cubicBezTo>
                  <a:pt x="490" y="888"/>
                  <a:pt x="487" y="877"/>
                  <a:pt x="477" y="878"/>
                </a:cubicBezTo>
                <a:cubicBezTo>
                  <a:pt x="467" y="879"/>
                  <a:pt x="451" y="896"/>
                  <a:pt x="438" y="893"/>
                </a:cubicBezTo>
                <a:cubicBezTo>
                  <a:pt x="425" y="890"/>
                  <a:pt x="417" y="869"/>
                  <a:pt x="400" y="862"/>
                </a:cubicBezTo>
                <a:cubicBezTo>
                  <a:pt x="383" y="855"/>
                  <a:pt x="352" y="860"/>
                  <a:pt x="337" y="850"/>
                </a:cubicBezTo>
                <a:cubicBezTo>
                  <a:pt x="322" y="840"/>
                  <a:pt x="318" y="814"/>
                  <a:pt x="309" y="805"/>
                </a:cubicBezTo>
                <a:cubicBezTo>
                  <a:pt x="300" y="796"/>
                  <a:pt x="288" y="799"/>
                  <a:pt x="280" y="794"/>
                </a:cubicBezTo>
                <a:cubicBezTo>
                  <a:pt x="272" y="789"/>
                  <a:pt x="269" y="774"/>
                  <a:pt x="262" y="772"/>
                </a:cubicBezTo>
                <a:cubicBezTo>
                  <a:pt x="255" y="770"/>
                  <a:pt x="243" y="774"/>
                  <a:pt x="237" y="779"/>
                </a:cubicBezTo>
                <a:cubicBezTo>
                  <a:pt x="231" y="784"/>
                  <a:pt x="231" y="800"/>
                  <a:pt x="223" y="799"/>
                </a:cubicBezTo>
                <a:cubicBezTo>
                  <a:pt x="215" y="798"/>
                  <a:pt x="203" y="780"/>
                  <a:pt x="189" y="770"/>
                </a:cubicBezTo>
                <a:cubicBezTo>
                  <a:pt x="175" y="760"/>
                  <a:pt x="154" y="748"/>
                  <a:pt x="138" y="742"/>
                </a:cubicBezTo>
                <a:cubicBezTo>
                  <a:pt x="122" y="736"/>
                  <a:pt x="105" y="740"/>
                  <a:pt x="90" y="731"/>
                </a:cubicBezTo>
                <a:cubicBezTo>
                  <a:pt x="75" y="722"/>
                  <a:pt x="61" y="700"/>
                  <a:pt x="51" y="689"/>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 name="Freeform 17"/>
          <p:cNvSpPr>
            <a:spLocks/>
          </p:cNvSpPr>
          <p:nvPr/>
        </p:nvSpPr>
        <p:spPr bwMode="auto">
          <a:xfrm>
            <a:off x="4214814" y="2987278"/>
            <a:ext cx="496491" cy="384572"/>
          </a:xfrm>
          <a:custGeom>
            <a:avLst/>
            <a:gdLst>
              <a:gd name="T0" fmla="*/ 1045866518 w 417"/>
              <a:gd name="T1" fmla="*/ 115927080 h 323"/>
              <a:gd name="T2" fmla="*/ 947579585 w 417"/>
              <a:gd name="T3" fmla="*/ 93244886 h 323"/>
              <a:gd name="T4" fmla="*/ 917337696 w 417"/>
              <a:gd name="T5" fmla="*/ 93244886 h 323"/>
              <a:gd name="T6" fmla="*/ 892136122 w 417"/>
              <a:gd name="T7" fmla="*/ 148688273 h 323"/>
              <a:gd name="T8" fmla="*/ 917337696 w 417"/>
              <a:gd name="T9" fmla="*/ 214212297 h 323"/>
              <a:gd name="T10" fmla="*/ 882055492 w 417"/>
              <a:gd name="T11" fmla="*/ 254534742 h 323"/>
              <a:gd name="T12" fmla="*/ 851813603 w 417"/>
              <a:gd name="T13" fmla="*/ 219252603 h 323"/>
              <a:gd name="T14" fmla="*/ 756047423 w 417"/>
              <a:gd name="T15" fmla="*/ 194051025 h 323"/>
              <a:gd name="T16" fmla="*/ 670362071 w 417"/>
              <a:gd name="T17" fmla="*/ 143647968 h 323"/>
              <a:gd name="T18" fmla="*/ 589717034 w 417"/>
              <a:gd name="T19" fmla="*/ 158768885 h 323"/>
              <a:gd name="T20" fmla="*/ 554434830 w 417"/>
              <a:gd name="T21" fmla="*/ 128527051 h 323"/>
              <a:gd name="T22" fmla="*/ 534273571 w 417"/>
              <a:gd name="T23" fmla="*/ 27720900 h 323"/>
              <a:gd name="T24" fmla="*/ 493951052 w 417"/>
              <a:gd name="T25" fmla="*/ 27720900 h 323"/>
              <a:gd name="T26" fmla="*/ 448588218 w 417"/>
              <a:gd name="T27" fmla="*/ 2519360 h 323"/>
              <a:gd name="T28" fmla="*/ 408265601 w 417"/>
              <a:gd name="T29" fmla="*/ 47882123 h 323"/>
              <a:gd name="T30" fmla="*/ 362902767 w 417"/>
              <a:gd name="T31" fmla="*/ 22680588 h 323"/>
              <a:gd name="T32" fmla="*/ 312499619 w 417"/>
              <a:gd name="T33" fmla="*/ 57962746 h 323"/>
              <a:gd name="T34" fmla="*/ 241935211 w 417"/>
              <a:gd name="T35" fmla="*/ 12599974 h 323"/>
              <a:gd name="T36" fmla="*/ 30241901 w 417"/>
              <a:gd name="T37" fmla="*/ 68043358 h 323"/>
              <a:gd name="T38" fmla="*/ 60483803 w 417"/>
              <a:gd name="T39" fmla="*/ 103325498 h 323"/>
              <a:gd name="T40" fmla="*/ 103327273 w 417"/>
              <a:gd name="T41" fmla="*/ 78123969 h 323"/>
              <a:gd name="T42" fmla="*/ 151209495 w 417"/>
              <a:gd name="T43" fmla="*/ 103325498 h 323"/>
              <a:gd name="T44" fmla="*/ 211693322 w 417"/>
              <a:gd name="T45" fmla="*/ 173889802 h 323"/>
              <a:gd name="T46" fmla="*/ 75604747 w 417"/>
              <a:gd name="T47" fmla="*/ 133567356 h 323"/>
              <a:gd name="T48" fmla="*/ 90725692 w 417"/>
              <a:gd name="T49" fmla="*/ 168849496 h 323"/>
              <a:gd name="T50" fmla="*/ 171370754 w 417"/>
              <a:gd name="T51" fmla="*/ 194051025 h 323"/>
              <a:gd name="T52" fmla="*/ 133569186 w 417"/>
              <a:gd name="T53" fmla="*/ 224292908 h 323"/>
              <a:gd name="T54" fmla="*/ 73085384 w 417"/>
              <a:gd name="T55" fmla="*/ 186491360 h 323"/>
              <a:gd name="T56" fmla="*/ 55443488 w 417"/>
              <a:gd name="T57" fmla="*/ 229333214 h 323"/>
              <a:gd name="T58" fmla="*/ 141128865 w 417"/>
              <a:gd name="T59" fmla="*/ 322579663 h 323"/>
              <a:gd name="T60" fmla="*/ 378023712 w 417"/>
              <a:gd name="T61" fmla="*/ 551912877 h 323"/>
              <a:gd name="T62" fmla="*/ 463709163 w 417"/>
              <a:gd name="T63" fmla="*/ 647678685 h 323"/>
              <a:gd name="T64" fmla="*/ 493951052 w 417"/>
              <a:gd name="T65" fmla="*/ 688001130 h 323"/>
              <a:gd name="T66" fmla="*/ 594757349 w 417"/>
              <a:gd name="T67" fmla="*/ 677920519 h 323"/>
              <a:gd name="T68" fmla="*/ 660281441 w 417"/>
              <a:gd name="T69" fmla="*/ 682960824 h 323"/>
              <a:gd name="T70" fmla="*/ 751007108 w 417"/>
              <a:gd name="T71" fmla="*/ 758565410 h 323"/>
              <a:gd name="T72" fmla="*/ 846773289 w 417"/>
              <a:gd name="T73" fmla="*/ 748484798 h 323"/>
              <a:gd name="T74" fmla="*/ 932458641 w 417"/>
              <a:gd name="T75" fmla="*/ 768646021 h 323"/>
              <a:gd name="T76" fmla="*/ 1010584314 w 417"/>
              <a:gd name="T77" fmla="*/ 814008772 h 323"/>
              <a:gd name="T78" fmla="*/ 1045866518 w 417"/>
              <a:gd name="T79" fmla="*/ 791328190 h 323"/>
              <a:gd name="T80" fmla="*/ 1040826203 w 417"/>
              <a:gd name="T81" fmla="*/ 123486745 h 3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7"/>
              <a:gd name="T124" fmla="*/ 0 h 323"/>
              <a:gd name="T125" fmla="*/ 417 w 417"/>
              <a:gd name="T126" fmla="*/ 323 h 3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7" h="323">
                <a:moveTo>
                  <a:pt x="415" y="46"/>
                </a:moveTo>
                <a:cubicBezTo>
                  <a:pt x="409" y="44"/>
                  <a:pt x="384" y="39"/>
                  <a:pt x="376" y="37"/>
                </a:cubicBezTo>
                <a:cubicBezTo>
                  <a:pt x="368" y="35"/>
                  <a:pt x="368" y="33"/>
                  <a:pt x="364" y="37"/>
                </a:cubicBezTo>
                <a:cubicBezTo>
                  <a:pt x="360" y="41"/>
                  <a:pt x="354" y="51"/>
                  <a:pt x="354" y="59"/>
                </a:cubicBezTo>
                <a:cubicBezTo>
                  <a:pt x="354" y="67"/>
                  <a:pt x="365" y="78"/>
                  <a:pt x="364" y="85"/>
                </a:cubicBezTo>
                <a:cubicBezTo>
                  <a:pt x="363" y="92"/>
                  <a:pt x="354" y="101"/>
                  <a:pt x="350" y="101"/>
                </a:cubicBezTo>
                <a:cubicBezTo>
                  <a:pt x="346" y="101"/>
                  <a:pt x="346" y="91"/>
                  <a:pt x="338" y="87"/>
                </a:cubicBezTo>
                <a:cubicBezTo>
                  <a:pt x="330" y="83"/>
                  <a:pt x="312" y="82"/>
                  <a:pt x="300" y="77"/>
                </a:cubicBezTo>
                <a:cubicBezTo>
                  <a:pt x="288" y="72"/>
                  <a:pt x="277" y="59"/>
                  <a:pt x="266" y="57"/>
                </a:cubicBezTo>
                <a:cubicBezTo>
                  <a:pt x="255" y="55"/>
                  <a:pt x="242" y="64"/>
                  <a:pt x="234" y="63"/>
                </a:cubicBezTo>
                <a:cubicBezTo>
                  <a:pt x="226" y="62"/>
                  <a:pt x="224" y="60"/>
                  <a:pt x="220" y="51"/>
                </a:cubicBezTo>
                <a:cubicBezTo>
                  <a:pt x="216" y="42"/>
                  <a:pt x="216" y="18"/>
                  <a:pt x="212" y="11"/>
                </a:cubicBezTo>
                <a:cubicBezTo>
                  <a:pt x="208" y="4"/>
                  <a:pt x="202" y="13"/>
                  <a:pt x="196" y="11"/>
                </a:cubicBezTo>
                <a:cubicBezTo>
                  <a:pt x="190" y="9"/>
                  <a:pt x="184" y="0"/>
                  <a:pt x="178" y="1"/>
                </a:cubicBezTo>
                <a:cubicBezTo>
                  <a:pt x="172" y="2"/>
                  <a:pt x="168" y="18"/>
                  <a:pt x="162" y="19"/>
                </a:cubicBezTo>
                <a:cubicBezTo>
                  <a:pt x="156" y="20"/>
                  <a:pt x="150" y="8"/>
                  <a:pt x="144" y="9"/>
                </a:cubicBezTo>
                <a:cubicBezTo>
                  <a:pt x="138" y="10"/>
                  <a:pt x="132" y="24"/>
                  <a:pt x="124" y="23"/>
                </a:cubicBezTo>
                <a:cubicBezTo>
                  <a:pt x="116" y="22"/>
                  <a:pt x="115" y="4"/>
                  <a:pt x="96" y="5"/>
                </a:cubicBezTo>
                <a:cubicBezTo>
                  <a:pt x="77" y="6"/>
                  <a:pt x="24" y="21"/>
                  <a:pt x="12" y="27"/>
                </a:cubicBezTo>
                <a:cubicBezTo>
                  <a:pt x="0" y="33"/>
                  <a:pt x="19" y="40"/>
                  <a:pt x="24" y="41"/>
                </a:cubicBezTo>
                <a:cubicBezTo>
                  <a:pt x="29" y="42"/>
                  <a:pt x="35" y="31"/>
                  <a:pt x="41" y="31"/>
                </a:cubicBezTo>
                <a:cubicBezTo>
                  <a:pt x="47" y="31"/>
                  <a:pt x="53" y="35"/>
                  <a:pt x="60" y="41"/>
                </a:cubicBezTo>
                <a:cubicBezTo>
                  <a:pt x="67" y="47"/>
                  <a:pt x="89" y="67"/>
                  <a:pt x="84" y="69"/>
                </a:cubicBezTo>
                <a:cubicBezTo>
                  <a:pt x="79" y="71"/>
                  <a:pt x="38" y="53"/>
                  <a:pt x="30" y="53"/>
                </a:cubicBezTo>
                <a:cubicBezTo>
                  <a:pt x="22" y="53"/>
                  <a:pt x="30" y="63"/>
                  <a:pt x="36" y="67"/>
                </a:cubicBezTo>
                <a:cubicBezTo>
                  <a:pt x="42" y="71"/>
                  <a:pt x="65" y="73"/>
                  <a:pt x="68" y="77"/>
                </a:cubicBezTo>
                <a:cubicBezTo>
                  <a:pt x="71" y="81"/>
                  <a:pt x="59" y="89"/>
                  <a:pt x="53" y="89"/>
                </a:cubicBezTo>
                <a:cubicBezTo>
                  <a:pt x="47" y="89"/>
                  <a:pt x="34" y="74"/>
                  <a:pt x="29" y="74"/>
                </a:cubicBezTo>
                <a:cubicBezTo>
                  <a:pt x="24" y="74"/>
                  <a:pt x="18" y="82"/>
                  <a:pt x="22" y="91"/>
                </a:cubicBezTo>
                <a:cubicBezTo>
                  <a:pt x="26" y="100"/>
                  <a:pt x="35" y="107"/>
                  <a:pt x="56" y="128"/>
                </a:cubicBezTo>
                <a:cubicBezTo>
                  <a:pt x="77" y="149"/>
                  <a:pt x="129" y="198"/>
                  <a:pt x="150" y="219"/>
                </a:cubicBezTo>
                <a:cubicBezTo>
                  <a:pt x="171" y="240"/>
                  <a:pt x="176" y="248"/>
                  <a:pt x="184" y="257"/>
                </a:cubicBezTo>
                <a:lnTo>
                  <a:pt x="196" y="273"/>
                </a:lnTo>
                <a:lnTo>
                  <a:pt x="236" y="269"/>
                </a:lnTo>
                <a:cubicBezTo>
                  <a:pt x="247" y="269"/>
                  <a:pt x="252" y="266"/>
                  <a:pt x="262" y="271"/>
                </a:cubicBezTo>
                <a:cubicBezTo>
                  <a:pt x="272" y="276"/>
                  <a:pt x="286" y="297"/>
                  <a:pt x="298" y="301"/>
                </a:cubicBezTo>
                <a:cubicBezTo>
                  <a:pt x="310" y="305"/>
                  <a:pt x="324" y="296"/>
                  <a:pt x="336" y="297"/>
                </a:cubicBezTo>
                <a:cubicBezTo>
                  <a:pt x="348" y="298"/>
                  <a:pt x="359" y="301"/>
                  <a:pt x="370" y="305"/>
                </a:cubicBezTo>
                <a:cubicBezTo>
                  <a:pt x="381" y="309"/>
                  <a:pt x="394" y="322"/>
                  <a:pt x="401" y="323"/>
                </a:cubicBezTo>
                <a:lnTo>
                  <a:pt x="415" y="314"/>
                </a:lnTo>
                <a:cubicBezTo>
                  <a:pt x="417" y="268"/>
                  <a:pt x="414" y="104"/>
                  <a:pt x="413" y="49"/>
                </a:cubicBezTo>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36" name="Freeform 18"/>
          <p:cNvSpPr>
            <a:spLocks/>
          </p:cNvSpPr>
          <p:nvPr/>
        </p:nvSpPr>
        <p:spPr bwMode="auto">
          <a:xfrm>
            <a:off x="4705351" y="3017045"/>
            <a:ext cx="613172" cy="388144"/>
          </a:xfrm>
          <a:custGeom>
            <a:avLst/>
            <a:gdLst>
              <a:gd name="T0" fmla="*/ 463709012 w 515"/>
              <a:gd name="T1" fmla="*/ 17640300 h 326"/>
              <a:gd name="T2" fmla="*/ 370463913 w 515"/>
              <a:gd name="T3" fmla="*/ 2520950 h 326"/>
              <a:gd name="T4" fmla="*/ 309980154 w 515"/>
              <a:gd name="T5" fmla="*/ 30241876 h 326"/>
              <a:gd name="T6" fmla="*/ 282257638 w 515"/>
              <a:gd name="T7" fmla="*/ 100806237 h 326"/>
              <a:gd name="T8" fmla="*/ 231854506 w 515"/>
              <a:gd name="T9" fmla="*/ 95765926 h 326"/>
              <a:gd name="T10" fmla="*/ 138609456 w 515"/>
              <a:gd name="T11" fmla="*/ 52922492 h 326"/>
              <a:gd name="T12" fmla="*/ 63004733 w 515"/>
              <a:gd name="T13" fmla="*/ 68043424 h 326"/>
              <a:gd name="T14" fmla="*/ 0 w 515"/>
              <a:gd name="T15" fmla="*/ 55443442 h 326"/>
              <a:gd name="T16" fmla="*/ 2520951 w 515"/>
              <a:gd name="T17" fmla="*/ 143648108 h 326"/>
              <a:gd name="T18" fmla="*/ 7561267 w 515"/>
              <a:gd name="T19" fmla="*/ 642639008 h 326"/>
              <a:gd name="T20" fmla="*/ 15120946 w 515"/>
              <a:gd name="T21" fmla="*/ 728325876 h 326"/>
              <a:gd name="T22" fmla="*/ 45362831 w 515"/>
              <a:gd name="T23" fmla="*/ 766127412 h 326"/>
              <a:gd name="T24" fmla="*/ 146169132 w 515"/>
              <a:gd name="T25" fmla="*/ 819051467 h 326"/>
              <a:gd name="T26" fmla="*/ 428426820 w 515"/>
              <a:gd name="T27" fmla="*/ 778728982 h 326"/>
              <a:gd name="T28" fmla="*/ 564515276 w 515"/>
              <a:gd name="T29" fmla="*/ 723285565 h 326"/>
              <a:gd name="T30" fmla="*/ 680442480 w 515"/>
              <a:gd name="T31" fmla="*/ 675401821 h 326"/>
              <a:gd name="T32" fmla="*/ 1154232118 w 515"/>
              <a:gd name="T33" fmla="*/ 695563063 h 326"/>
              <a:gd name="T34" fmla="*/ 1290320574 w 515"/>
              <a:gd name="T35" fmla="*/ 624998714 h 326"/>
              <a:gd name="T36" fmla="*/ 1204635250 w 515"/>
              <a:gd name="T37" fmla="*/ 544353745 h 326"/>
              <a:gd name="T38" fmla="*/ 962700217 w 515"/>
              <a:gd name="T39" fmla="*/ 468749085 h 326"/>
              <a:gd name="T40" fmla="*/ 861893953 w 515"/>
              <a:gd name="T41" fmla="*/ 355342791 h 326"/>
              <a:gd name="T42" fmla="*/ 839213337 w 515"/>
              <a:gd name="T43" fmla="*/ 327620289 h 326"/>
              <a:gd name="T44" fmla="*/ 766127804 w 515"/>
              <a:gd name="T45" fmla="*/ 264615613 h 326"/>
              <a:gd name="T46" fmla="*/ 715724672 w 515"/>
              <a:gd name="T47" fmla="*/ 254534991 h 326"/>
              <a:gd name="T48" fmla="*/ 705644045 w 515"/>
              <a:gd name="T49" fmla="*/ 209172196 h 326"/>
              <a:gd name="T50" fmla="*/ 650200600 w 515"/>
              <a:gd name="T51" fmla="*/ 163810938 h 326"/>
              <a:gd name="T52" fmla="*/ 539313710 w 515"/>
              <a:gd name="T53" fmla="*/ 73083735 h 326"/>
              <a:gd name="T54" fmla="*/ 463709012 w 515"/>
              <a:gd name="T55" fmla="*/ 17640300 h 3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5"/>
              <a:gd name="T85" fmla="*/ 0 h 326"/>
              <a:gd name="T86" fmla="*/ 515 w 515"/>
              <a:gd name="T87" fmla="*/ 326 h 3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5" h="326">
                <a:moveTo>
                  <a:pt x="184" y="7"/>
                </a:moveTo>
                <a:cubicBezTo>
                  <a:pt x="173" y="2"/>
                  <a:pt x="157" y="0"/>
                  <a:pt x="147" y="1"/>
                </a:cubicBezTo>
                <a:cubicBezTo>
                  <a:pt x="137" y="2"/>
                  <a:pt x="129" y="6"/>
                  <a:pt x="123" y="12"/>
                </a:cubicBezTo>
                <a:cubicBezTo>
                  <a:pt x="117" y="18"/>
                  <a:pt x="117" y="36"/>
                  <a:pt x="112" y="40"/>
                </a:cubicBezTo>
                <a:cubicBezTo>
                  <a:pt x="107" y="44"/>
                  <a:pt x="101" y="41"/>
                  <a:pt x="92" y="38"/>
                </a:cubicBezTo>
                <a:cubicBezTo>
                  <a:pt x="83" y="35"/>
                  <a:pt x="66" y="23"/>
                  <a:pt x="55" y="21"/>
                </a:cubicBezTo>
                <a:cubicBezTo>
                  <a:pt x="44" y="19"/>
                  <a:pt x="34" y="27"/>
                  <a:pt x="25" y="27"/>
                </a:cubicBezTo>
                <a:cubicBezTo>
                  <a:pt x="16" y="27"/>
                  <a:pt x="4" y="17"/>
                  <a:pt x="0" y="22"/>
                </a:cubicBezTo>
                <a:lnTo>
                  <a:pt x="1" y="57"/>
                </a:lnTo>
                <a:lnTo>
                  <a:pt x="3" y="255"/>
                </a:lnTo>
                <a:lnTo>
                  <a:pt x="6" y="289"/>
                </a:lnTo>
                <a:lnTo>
                  <a:pt x="18" y="304"/>
                </a:lnTo>
                <a:cubicBezTo>
                  <a:pt x="27" y="310"/>
                  <a:pt x="33" y="324"/>
                  <a:pt x="58" y="325"/>
                </a:cubicBezTo>
                <a:cubicBezTo>
                  <a:pt x="83" y="326"/>
                  <a:pt x="142" y="315"/>
                  <a:pt x="170" y="309"/>
                </a:cubicBezTo>
                <a:cubicBezTo>
                  <a:pt x="198" y="303"/>
                  <a:pt x="207" y="294"/>
                  <a:pt x="224" y="287"/>
                </a:cubicBezTo>
                <a:cubicBezTo>
                  <a:pt x="241" y="280"/>
                  <a:pt x="231" y="270"/>
                  <a:pt x="270" y="268"/>
                </a:cubicBezTo>
                <a:cubicBezTo>
                  <a:pt x="309" y="266"/>
                  <a:pt x="418" y="279"/>
                  <a:pt x="458" y="276"/>
                </a:cubicBezTo>
                <a:cubicBezTo>
                  <a:pt x="498" y="273"/>
                  <a:pt x="509" y="258"/>
                  <a:pt x="512" y="248"/>
                </a:cubicBezTo>
                <a:cubicBezTo>
                  <a:pt x="515" y="238"/>
                  <a:pt x="500" y="226"/>
                  <a:pt x="478" y="216"/>
                </a:cubicBezTo>
                <a:cubicBezTo>
                  <a:pt x="456" y="206"/>
                  <a:pt x="405" y="198"/>
                  <a:pt x="382" y="186"/>
                </a:cubicBezTo>
                <a:cubicBezTo>
                  <a:pt x="359" y="174"/>
                  <a:pt x="350" y="150"/>
                  <a:pt x="342" y="141"/>
                </a:cubicBezTo>
                <a:cubicBezTo>
                  <a:pt x="334" y="132"/>
                  <a:pt x="339" y="136"/>
                  <a:pt x="333" y="130"/>
                </a:cubicBezTo>
                <a:cubicBezTo>
                  <a:pt x="327" y="124"/>
                  <a:pt x="312" y="110"/>
                  <a:pt x="304" y="105"/>
                </a:cubicBezTo>
                <a:cubicBezTo>
                  <a:pt x="296" y="100"/>
                  <a:pt x="288" y="105"/>
                  <a:pt x="284" y="101"/>
                </a:cubicBezTo>
                <a:cubicBezTo>
                  <a:pt x="280" y="97"/>
                  <a:pt x="284" y="89"/>
                  <a:pt x="280" y="83"/>
                </a:cubicBezTo>
                <a:cubicBezTo>
                  <a:pt x="276" y="77"/>
                  <a:pt x="269" y="74"/>
                  <a:pt x="258" y="65"/>
                </a:cubicBezTo>
                <a:cubicBezTo>
                  <a:pt x="247" y="56"/>
                  <a:pt x="226" y="39"/>
                  <a:pt x="214" y="29"/>
                </a:cubicBezTo>
                <a:cubicBezTo>
                  <a:pt x="202" y="19"/>
                  <a:pt x="190" y="12"/>
                  <a:pt x="184" y="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39" name="Freeform 19"/>
          <p:cNvSpPr>
            <a:spLocks/>
          </p:cNvSpPr>
          <p:nvPr/>
        </p:nvSpPr>
        <p:spPr bwMode="auto">
          <a:xfrm>
            <a:off x="4630343" y="2886077"/>
            <a:ext cx="226219" cy="184547"/>
          </a:xfrm>
          <a:custGeom>
            <a:avLst/>
            <a:gdLst>
              <a:gd name="T0" fmla="*/ 468749110 w 190"/>
              <a:gd name="T1" fmla="*/ 299899978 h 155"/>
              <a:gd name="T2" fmla="*/ 423386312 w 190"/>
              <a:gd name="T3" fmla="*/ 279738695 h 155"/>
              <a:gd name="T4" fmla="*/ 362902483 w 190"/>
              <a:gd name="T5" fmla="*/ 279738695 h 155"/>
              <a:gd name="T6" fmla="*/ 312499374 w 190"/>
              <a:gd name="T7" fmla="*/ 264617733 h 155"/>
              <a:gd name="T8" fmla="*/ 252015643 w 190"/>
              <a:gd name="T9" fmla="*/ 214214525 h 155"/>
              <a:gd name="T10" fmla="*/ 141128754 w 190"/>
              <a:gd name="T11" fmla="*/ 194053193 h 155"/>
              <a:gd name="T12" fmla="*/ 131048133 w 190"/>
              <a:gd name="T13" fmla="*/ 148690306 h 155"/>
              <a:gd name="T14" fmla="*/ 95765932 w 190"/>
              <a:gd name="T15" fmla="*/ 103327394 h 155"/>
              <a:gd name="T16" fmla="*/ 110886889 w 190"/>
              <a:gd name="T17" fmla="*/ 37803212 h 155"/>
              <a:gd name="T18" fmla="*/ 90725621 w 190"/>
              <a:gd name="T19" fmla="*/ 47883853 h 155"/>
              <a:gd name="T20" fmla="*/ 30241878 w 190"/>
              <a:gd name="T21" fmla="*/ 2520955 h 155"/>
              <a:gd name="T22" fmla="*/ 30241878 w 190"/>
              <a:gd name="T23" fmla="*/ 32762891 h 155"/>
              <a:gd name="T24" fmla="*/ 0 w 190"/>
              <a:gd name="T25" fmla="*/ 68045149 h 155"/>
              <a:gd name="T26" fmla="*/ 30241878 w 190"/>
              <a:gd name="T27" fmla="*/ 118448381 h 155"/>
              <a:gd name="T28" fmla="*/ 20161250 w 190"/>
              <a:gd name="T29" fmla="*/ 168851589 h 155"/>
              <a:gd name="T30" fmla="*/ 63003117 w 190"/>
              <a:gd name="T31" fmla="*/ 224295167 h 155"/>
              <a:gd name="T32" fmla="*/ 35282189 w 190"/>
              <a:gd name="T33" fmla="*/ 249496770 h 155"/>
              <a:gd name="T34" fmla="*/ 42843449 w 190"/>
              <a:gd name="T35" fmla="*/ 302419345 h 155"/>
              <a:gd name="T36" fmla="*/ 136088443 w 190"/>
              <a:gd name="T37" fmla="*/ 315020940 h 155"/>
              <a:gd name="T38" fmla="*/ 181451241 w 190"/>
              <a:gd name="T39" fmla="*/ 340222544 h 155"/>
              <a:gd name="T40" fmla="*/ 226814089 w 190"/>
              <a:gd name="T41" fmla="*/ 345262865 h 155"/>
              <a:gd name="T42" fmla="*/ 287297819 w 190"/>
              <a:gd name="T43" fmla="*/ 322580628 h 155"/>
              <a:gd name="T44" fmla="*/ 385584675 w 190"/>
              <a:gd name="T45" fmla="*/ 370464469 h 155"/>
              <a:gd name="T46" fmla="*/ 446068505 w 190"/>
              <a:gd name="T47" fmla="*/ 378024156 h 155"/>
              <a:gd name="T48" fmla="*/ 468749110 w 190"/>
              <a:gd name="T49" fmla="*/ 299899978 h 15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0"/>
              <a:gd name="T76" fmla="*/ 0 h 155"/>
              <a:gd name="T77" fmla="*/ 190 w 190"/>
              <a:gd name="T78" fmla="*/ 155 h 15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0" h="155">
                <a:moveTo>
                  <a:pt x="186" y="119"/>
                </a:moveTo>
                <a:cubicBezTo>
                  <a:pt x="190" y="118"/>
                  <a:pt x="175" y="112"/>
                  <a:pt x="168" y="111"/>
                </a:cubicBezTo>
                <a:cubicBezTo>
                  <a:pt x="161" y="110"/>
                  <a:pt x="151" y="112"/>
                  <a:pt x="144" y="111"/>
                </a:cubicBezTo>
                <a:cubicBezTo>
                  <a:pt x="137" y="110"/>
                  <a:pt x="131" y="109"/>
                  <a:pt x="124" y="105"/>
                </a:cubicBezTo>
                <a:cubicBezTo>
                  <a:pt x="117" y="101"/>
                  <a:pt x="111" y="90"/>
                  <a:pt x="100" y="85"/>
                </a:cubicBezTo>
                <a:cubicBezTo>
                  <a:pt x="89" y="80"/>
                  <a:pt x="64" y="81"/>
                  <a:pt x="56" y="77"/>
                </a:cubicBezTo>
                <a:cubicBezTo>
                  <a:pt x="48" y="73"/>
                  <a:pt x="55" y="65"/>
                  <a:pt x="52" y="59"/>
                </a:cubicBezTo>
                <a:cubicBezTo>
                  <a:pt x="49" y="53"/>
                  <a:pt x="39" y="48"/>
                  <a:pt x="38" y="41"/>
                </a:cubicBezTo>
                <a:cubicBezTo>
                  <a:pt x="37" y="34"/>
                  <a:pt x="44" y="19"/>
                  <a:pt x="44" y="15"/>
                </a:cubicBezTo>
                <a:cubicBezTo>
                  <a:pt x="44" y="11"/>
                  <a:pt x="41" y="21"/>
                  <a:pt x="36" y="19"/>
                </a:cubicBezTo>
                <a:cubicBezTo>
                  <a:pt x="31" y="17"/>
                  <a:pt x="16" y="2"/>
                  <a:pt x="12" y="1"/>
                </a:cubicBezTo>
                <a:cubicBezTo>
                  <a:pt x="8" y="0"/>
                  <a:pt x="14" y="9"/>
                  <a:pt x="12" y="13"/>
                </a:cubicBezTo>
                <a:cubicBezTo>
                  <a:pt x="10" y="17"/>
                  <a:pt x="0" y="21"/>
                  <a:pt x="0" y="27"/>
                </a:cubicBezTo>
                <a:cubicBezTo>
                  <a:pt x="0" y="33"/>
                  <a:pt x="11" y="40"/>
                  <a:pt x="12" y="47"/>
                </a:cubicBezTo>
                <a:cubicBezTo>
                  <a:pt x="13" y="54"/>
                  <a:pt x="6" y="60"/>
                  <a:pt x="8" y="67"/>
                </a:cubicBezTo>
                <a:cubicBezTo>
                  <a:pt x="10" y="74"/>
                  <a:pt x="24" y="84"/>
                  <a:pt x="25" y="89"/>
                </a:cubicBezTo>
                <a:cubicBezTo>
                  <a:pt x="26" y="94"/>
                  <a:pt x="15" y="94"/>
                  <a:pt x="14" y="99"/>
                </a:cubicBezTo>
                <a:lnTo>
                  <a:pt x="17" y="120"/>
                </a:lnTo>
                <a:cubicBezTo>
                  <a:pt x="24" y="124"/>
                  <a:pt x="45" y="123"/>
                  <a:pt x="54" y="125"/>
                </a:cubicBezTo>
                <a:cubicBezTo>
                  <a:pt x="63" y="127"/>
                  <a:pt x="66" y="133"/>
                  <a:pt x="72" y="135"/>
                </a:cubicBezTo>
                <a:cubicBezTo>
                  <a:pt x="78" y="137"/>
                  <a:pt x="83" y="138"/>
                  <a:pt x="90" y="137"/>
                </a:cubicBezTo>
                <a:cubicBezTo>
                  <a:pt x="97" y="136"/>
                  <a:pt x="103" y="126"/>
                  <a:pt x="114" y="128"/>
                </a:cubicBezTo>
                <a:cubicBezTo>
                  <a:pt x="125" y="130"/>
                  <a:pt x="143" y="143"/>
                  <a:pt x="153" y="147"/>
                </a:cubicBezTo>
                <a:cubicBezTo>
                  <a:pt x="163" y="151"/>
                  <a:pt x="171" y="155"/>
                  <a:pt x="177" y="150"/>
                </a:cubicBezTo>
                <a:cubicBezTo>
                  <a:pt x="183" y="145"/>
                  <a:pt x="184" y="125"/>
                  <a:pt x="186" y="119"/>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38" name="Freeform 20"/>
          <p:cNvSpPr>
            <a:spLocks/>
          </p:cNvSpPr>
          <p:nvPr/>
        </p:nvSpPr>
        <p:spPr bwMode="auto">
          <a:xfrm>
            <a:off x="4854179" y="2765823"/>
            <a:ext cx="762000" cy="608409"/>
          </a:xfrm>
          <a:custGeom>
            <a:avLst/>
            <a:gdLst>
              <a:gd name="T0" fmla="*/ 10080624 w 640"/>
              <a:gd name="T1" fmla="*/ 466227912 h 511"/>
              <a:gd name="T2" fmla="*/ 47883757 w 640"/>
              <a:gd name="T3" fmla="*/ 413305371 h 511"/>
              <a:gd name="T4" fmla="*/ 178931869 w 640"/>
              <a:gd name="T5" fmla="*/ 372982905 h 511"/>
              <a:gd name="T6" fmla="*/ 214212505 w 640"/>
              <a:gd name="T7" fmla="*/ 388103830 h 511"/>
              <a:gd name="T8" fmla="*/ 267136560 w 640"/>
              <a:gd name="T9" fmla="*/ 375502266 h 511"/>
              <a:gd name="T10" fmla="*/ 307459044 w 640"/>
              <a:gd name="T11" fmla="*/ 383063522 h 511"/>
              <a:gd name="T12" fmla="*/ 372983082 w 640"/>
              <a:gd name="T13" fmla="*/ 327620132 h 511"/>
              <a:gd name="T14" fmla="*/ 428426598 w 640"/>
              <a:gd name="T15" fmla="*/ 312499207 h 511"/>
              <a:gd name="T16" fmla="*/ 443547529 w 640"/>
              <a:gd name="T17" fmla="*/ 284776718 h 511"/>
              <a:gd name="T18" fmla="*/ 448587840 w 640"/>
              <a:gd name="T19" fmla="*/ 224293020 h 511"/>
              <a:gd name="T20" fmla="*/ 493950635 w 640"/>
              <a:gd name="T21" fmla="*/ 118446498 h 511"/>
              <a:gd name="T22" fmla="*/ 516631239 w 640"/>
              <a:gd name="T23" fmla="*/ 32761222 h 511"/>
              <a:gd name="T24" fmla="*/ 655240573 w 640"/>
              <a:gd name="T25" fmla="*/ 25201547 h 511"/>
              <a:gd name="T26" fmla="*/ 743446802 w 640"/>
              <a:gd name="T27" fmla="*/ 2519361 h 511"/>
              <a:gd name="T28" fmla="*/ 791328959 w 640"/>
              <a:gd name="T29" fmla="*/ 40322478 h 511"/>
              <a:gd name="T30" fmla="*/ 844251625 w 640"/>
              <a:gd name="T31" fmla="*/ 42841838 h 511"/>
              <a:gd name="T32" fmla="*/ 849291935 w 640"/>
              <a:gd name="T33" fmla="*/ 93244933 h 511"/>
              <a:gd name="T34" fmla="*/ 1078626860 w 640"/>
              <a:gd name="T35" fmla="*/ 138607731 h 511"/>
              <a:gd name="T36" fmla="*/ 1335682700 w 640"/>
              <a:gd name="T37" fmla="*/ 148688347 h 511"/>
              <a:gd name="T38" fmla="*/ 1426408290 w 640"/>
              <a:gd name="T39" fmla="*/ 148688347 h 511"/>
              <a:gd name="T40" fmla="*/ 1479332345 w 640"/>
              <a:gd name="T41" fmla="*/ 163809272 h 511"/>
              <a:gd name="T42" fmla="*/ 1529735451 w 640"/>
              <a:gd name="T43" fmla="*/ 216733351 h 511"/>
              <a:gd name="T44" fmla="*/ 1537295123 w 640"/>
              <a:gd name="T45" fmla="*/ 299897643 h 511"/>
              <a:gd name="T46" fmla="*/ 1552416055 w 640"/>
              <a:gd name="T47" fmla="*/ 365421649 h 511"/>
              <a:gd name="T48" fmla="*/ 1461690464 w 640"/>
              <a:gd name="T49" fmla="*/ 587195309 h 511"/>
              <a:gd name="T50" fmla="*/ 1484372656 w 640"/>
              <a:gd name="T51" fmla="*/ 735885194 h 511"/>
              <a:gd name="T52" fmla="*/ 1471771085 w 640"/>
              <a:gd name="T53" fmla="*/ 955138005 h 511"/>
              <a:gd name="T54" fmla="*/ 1597778850 w 640"/>
              <a:gd name="T55" fmla="*/ 1123989123 h 511"/>
              <a:gd name="T56" fmla="*/ 1567536986 w 640"/>
              <a:gd name="T57" fmla="*/ 1227314647 h 511"/>
              <a:gd name="T58" fmla="*/ 1552416055 w 640"/>
              <a:gd name="T59" fmla="*/ 1287798345 h 511"/>
              <a:gd name="T60" fmla="*/ 1055944669 w 640"/>
              <a:gd name="T61" fmla="*/ 1282758037 h 511"/>
              <a:gd name="T62" fmla="*/ 987901270 w 640"/>
              <a:gd name="T63" fmla="*/ 1260077444 h 511"/>
              <a:gd name="T64" fmla="*/ 940017526 w 640"/>
              <a:gd name="T65" fmla="*/ 1204634054 h 511"/>
              <a:gd name="T66" fmla="*/ 972780338 w 640"/>
              <a:gd name="T67" fmla="*/ 1174392205 h 511"/>
              <a:gd name="T68" fmla="*/ 977820649 w 640"/>
              <a:gd name="T69" fmla="*/ 1136589100 h 511"/>
              <a:gd name="T70" fmla="*/ 912296611 w 640"/>
              <a:gd name="T71" fmla="*/ 1086186018 h 511"/>
              <a:gd name="T72" fmla="*/ 698084007 w 640"/>
              <a:gd name="T73" fmla="*/ 1018142651 h 511"/>
              <a:gd name="T74" fmla="*/ 614918089 w 640"/>
              <a:gd name="T75" fmla="*/ 972779877 h 511"/>
              <a:gd name="T76" fmla="*/ 554434362 w 640"/>
              <a:gd name="T77" fmla="*/ 894654307 h 511"/>
              <a:gd name="T78" fmla="*/ 443547529 w 640"/>
              <a:gd name="T79" fmla="*/ 791328584 h 511"/>
              <a:gd name="T80" fmla="*/ 395665273 w 640"/>
              <a:gd name="T81" fmla="*/ 783767328 h 511"/>
              <a:gd name="T82" fmla="*/ 367942771 w 640"/>
              <a:gd name="T83" fmla="*/ 720764270 h 511"/>
              <a:gd name="T84" fmla="*/ 156249678 w 640"/>
              <a:gd name="T85" fmla="*/ 541832535 h 511"/>
              <a:gd name="T86" fmla="*/ 115927193 w 640"/>
              <a:gd name="T87" fmla="*/ 493950401 h 511"/>
              <a:gd name="T88" fmla="*/ 10080624 w 640"/>
              <a:gd name="T89" fmla="*/ 466227912 h 5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0"/>
              <a:gd name="T136" fmla="*/ 0 h 511"/>
              <a:gd name="T137" fmla="*/ 640 w 640"/>
              <a:gd name="T138" fmla="*/ 511 h 5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0" h="511">
                <a:moveTo>
                  <a:pt x="4" y="185"/>
                </a:moveTo>
                <a:cubicBezTo>
                  <a:pt x="0" y="180"/>
                  <a:pt x="8" y="170"/>
                  <a:pt x="19" y="164"/>
                </a:cubicBezTo>
                <a:cubicBezTo>
                  <a:pt x="30" y="158"/>
                  <a:pt x="60" y="150"/>
                  <a:pt x="71" y="148"/>
                </a:cubicBezTo>
                <a:cubicBezTo>
                  <a:pt x="82" y="146"/>
                  <a:pt x="79" y="154"/>
                  <a:pt x="85" y="154"/>
                </a:cubicBezTo>
                <a:cubicBezTo>
                  <a:pt x="91" y="154"/>
                  <a:pt x="100" y="149"/>
                  <a:pt x="106" y="149"/>
                </a:cubicBezTo>
                <a:cubicBezTo>
                  <a:pt x="112" y="149"/>
                  <a:pt x="115" y="155"/>
                  <a:pt x="122" y="152"/>
                </a:cubicBezTo>
                <a:cubicBezTo>
                  <a:pt x="129" y="149"/>
                  <a:pt x="140" y="135"/>
                  <a:pt x="148" y="130"/>
                </a:cubicBezTo>
                <a:cubicBezTo>
                  <a:pt x="156" y="125"/>
                  <a:pt x="165" y="127"/>
                  <a:pt x="170" y="124"/>
                </a:cubicBezTo>
                <a:cubicBezTo>
                  <a:pt x="175" y="121"/>
                  <a:pt x="175" y="119"/>
                  <a:pt x="176" y="113"/>
                </a:cubicBezTo>
                <a:cubicBezTo>
                  <a:pt x="177" y="107"/>
                  <a:pt x="175" y="100"/>
                  <a:pt x="178" y="89"/>
                </a:cubicBezTo>
                <a:cubicBezTo>
                  <a:pt x="181" y="78"/>
                  <a:pt x="192" y="59"/>
                  <a:pt x="196" y="47"/>
                </a:cubicBezTo>
                <a:cubicBezTo>
                  <a:pt x="200" y="35"/>
                  <a:pt x="194" y="19"/>
                  <a:pt x="205" y="13"/>
                </a:cubicBezTo>
                <a:cubicBezTo>
                  <a:pt x="216" y="7"/>
                  <a:pt x="245" y="12"/>
                  <a:pt x="260" y="10"/>
                </a:cubicBezTo>
                <a:cubicBezTo>
                  <a:pt x="275" y="8"/>
                  <a:pt x="286" y="0"/>
                  <a:pt x="295" y="1"/>
                </a:cubicBezTo>
                <a:cubicBezTo>
                  <a:pt x="304" y="2"/>
                  <a:pt x="307" y="13"/>
                  <a:pt x="314" y="16"/>
                </a:cubicBezTo>
                <a:lnTo>
                  <a:pt x="335" y="17"/>
                </a:lnTo>
                <a:lnTo>
                  <a:pt x="337" y="37"/>
                </a:lnTo>
                <a:cubicBezTo>
                  <a:pt x="353" y="43"/>
                  <a:pt x="396" y="51"/>
                  <a:pt x="428" y="55"/>
                </a:cubicBezTo>
                <a:cubicBezTo>
                  <a:pt x="460" y="59"/>
                  <a:pt x="507" y="58"/>
                  <a:pt x="530" y="59"/>
                </a:cubicBezTo>
                <a:cubicBezTo>
                  <a:pt x="553" y="60"/>
                  <a:pt x="557" y="58"/>
                  <a:pt x="566" y="59"/>
                </a:cubicBezTo>
                <a:cubicBezTo>
                  <a:pt x="575" y="60"/>
                  <a:pt x="580" y="61"/>
                  <a:pt x="587" y="65"/>
                </a:cubicBezTo>
                <a:cubicBezTo>
                  <a:pt x="594" y="69"/>
                  <a:pt x="603" y="77"/>
                  <a:pt x="607" y="86"/>
                </a:cubicBezTo>
                <a:cubicBezTo>
                  <a:pt x="611" y="95"/>
                  <a:pt x="609" y="109"/>
                  <a:pt x="610" y="119"/>
                </a:cubicBezTo>
                <a:cubicBezTo>
                  <a:pt x="611" y="129"/>
                  <a:pt x="621" y="126"/>
                  <a:pt x="616" y="145"/>
                </a:cubicBezTo>
                <a:cubicBezTo>
                  <a:pt x="611" y="164"/>
                  <a:pt x="584" y="209"/>
                  <a:pt x="580" y="233"/>
                </a:cubicBezTo>
                <a:cubicBezTo>
                  <a:pt x="576" y="257"/>
                  <a:pt x="588" y="268"/>
                  <a:pt x="589" y="292"/>
                </a:cubicBezTo>
                <a:cubicBezTo>
                  <a:pt x="590" y="316"/>
                  <a:pt x="577" y="353"/>
                  <a:pt x="584" y="379"/>
                </a:cubicBezTo>
                <a:cubicBezTo>
                  <a:pt x="591" y="405"/>
                  <a:pt x="628" y="428"/>
                  <a:pt x="634" y="446"/>
                </a:cubicBezTo>
                <a:cubicBezTo>
                  <a:pt x="640" y="464"/>
                  <a:pt x="625" y="476"/>
                  <a:pt x="622" y="487"/>
                </a:cubicBezTo>
                <a:lnTo>
                  <a:pt x="616" y="511"/>
                </a:lnTo>
                <a:lnTo>
                  <a:pt x="419" y="509"/>
                </a:lnTo>
                <a:lnTo>
                  <a:pt x="392" y="500"/>
                </a:lnTo>
                <a:lnTo>
                  <a:pt x="373" y="478"/>
                </a:lnTo>
                <a:lnTo>
                  <a:pt x="386" y="466"/>
                </a:lnTo>
                <a:cubicBezTo>
                  <a:pt x="388" y="462"/>
                  <a:pt x="392" y="457"/>
                  <a:pt x="388" y="451"/>
                </a:cubicBezTo>
                <a:cubicBezTo>
                  <a:pt x="384" y="445"/>
                  <a:pt x="380" y="439"/>
                  <a:pt x="362" y="431"/>
                </a:cubicBezTo>
                <a:cubicBezTo>
                  <a:pt x="344" y="423"/>
                  <a:pt x="297" y="411"/>
                  <a:pt x="277" y="404"/>
                </a:cubicBezTo>
                <a:cubicBezTo>
                  <a:pt x="257" y="397"/>
                  <a:pt x="253" y="394"/>
                  <a:pt x="244" y="386"/>
                </a:cubicBezTo>
                <a:cubicBezTo>
                  <a:pt x="235" y="378"/>
                  <a:pt x="231" y="367"/>
                  <a:pt x="220" y="355"/>
                </a:cubicBezTo>
                <a:cubicBezTo>
                  <a:pt x="209" y="343"/>
                  <a:pt x="186" y="321"/>
                  <a:pt x="176" y="314"/>
                </a:cubicBezTo>
                <a:cubicBezTo>
                  <a:pt x="166" y="307"/>
                  <a:pt x="162" y="316"/>
                  <a:pt x="157" y="311"/>
                </a:cubicBezTo>
                <a:cubicBezTo>
                  <a:pt x="152" y="306"/>
                  <a:pt x="162" y="302"/>
                  <a:pt x="146" y="286"/>
                </a:cubicBezTo>
                <a:cubicBezTo>
                  <a:pt x="130" y="270"/>
                  <a:pt x="79" y="230"/>
                  <a:pt x="62" y="215"/>
                </a:cubicBezTo>
                <a:cubicBezTo>
                  <a:pt x="45" y="200"/>
                  <a:pt x="56" y="201"/>
                  <a:pt x="46" y="196"/>
                </a:cubicBezTo>
                <a:cubicBezTo>
                  <a:pt x="36" y="191"/>
                  <a:pt x="8" y="190"/>
                  <a:pt x="4" y="185"/>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3" name="Freeform 21"/>
          <p:cNvSpPr>
            <a:spLocks/>
          </p:cNvSpPr>
          <p:nvPr/>
        </p:nvSpPr>
        <p:spPr bwMode="auto">
          <a:xfrm>
            <a:off x="5249468" y="2683670"/>
            <a:ext cx="364331" cy="208360"/>
          </a:xfrm>
          <a:custGeom>
            <a:avLst/>
            <a:gdLst>
              <a:gd name="T0" fmla="*/ 0 w 306"/>
              <a:gd name="T1" fmla="*/ 201612842 h 175"/>
              <a:gd name="T2" fmla="*/ 65524061 w 306"/>
              <a:gd name="T3" fmla="*/ 153730598 h 175"/>
              <a:gd name="T4" fmla="*/ 128527173 w 306"/>
              <a:gd name="T5" fmla="*/ 103327375 h 175"/>
              <a:gd name="T6" fmla="*/ 211693140 w 306"/>
              <a:gd name="T7" fmla="*/ 126008045 h 175"/>
              <a:gd name="T8" fmla="*/ 340221851 w 306"/>
              <a:gd name="T9" fmla="*/ 100806421 h 175"/>
              <a:gd name="T10" fmla="*/ 435986262 w 306"/>
              <a:gd name="T11" fmla="*/ 78125776 h 175"/>
              <a:gd name="T12" fmla="*/ 612397129 w 306"/>
              <a:gd name="T13" fmla="*/ 85685462 h 175"/>
              <a:gd name="T14" fmla="*/ 665321183 w 306"/>
              <a:gd name="T15" fmla="*/ 12601596 h 175"/>
              <a:gd name="T16" fmla="*/ 730845219 w 306"/>
              <a:gd name="T17" fmla="*/ 17641919 h 175"/>
              <a:gd name="T18" fmla="*/ 740925840 w 306"/>
              <a:gd name="T19" fmla="*/ 78125776 h 175"/>
              <a:gd name="T20" fmla="*/ 771167703 w 306"/>
              <a:gd name="T21" fmla="*/ 126008045 h 175"/>
              <a:gd name="T22" fmla="*/ 756046772 w 306"/>
              <a:gd name="T23" fmla="*/ 194053156 h 175"/>
              <a:gd name="T24" fmla="*/ 753527410 w 306"/>
              <a:gd name="T25" fmla="*/ 282258009 h 175"/>
              <a:gd name="T26" fmla="*/ 745966151 w 306"/>
              <a:gd name="T27" fmla="*/ 335182161 h 175"/>
              <a:gd name="T28" fmla="*/ 730845219 w 306"/>
              <a:gd name="T29" fmla="*/ 383064405 h 175"/>
              <a:gd name="T30" fmla="*/ 693043684 w 306"/>
              <a:gd name="T31" fmla="*/ 441028976 h 175"/>
              <a:gd name="T32" fmla="*/ 680442114 w 306"/>
              <a:gd name="T33" fmla="*/ 375504719 h 175"/>
              <a:gd name="T34" fmla="*/ 602316508 w 306"/>
              <a:gd name="T35" fmla="*/ 320061201 h 175"/>
              <a:gd name="T36" fmla="*/ 521671540 w 306"/>
              <a:gd name="T37" fmla="*/ 322580567 h 175"/>
              <a:gd name="T38" fmla="*/ 284776848 w 306"/>
              <a:gd name="T39" fmla="*/ 320061201 h 175"/>
              <a:gd name="T40" fmla="*/ 12599986 w 306"/>
              <a:gd name="T41" fmla="*/ 262096730 h 175"/>
              <a:gd name="T42" fmla="*/ 0 w 306"/>
              <a:gd name="T43" fmla="*/ 201612842 h 1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175"/>
              <a:gd name="T68" fmla="*/ 306 w 306"/>
              <a:gd name="T69" fmla="*/ 175 h 1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175">
                <a:moveTo>
                  <a:pt x="0" y="80"/>
                </a:moveTo>
                <a:lnTo>
                  <a:pt x="26" y="61"/>
                </a:lnTo>
                <a:lnTo>
                  <a:pt x="51" y="41"/>
                </a:lnTo>
                <a:lnTo>
                  <a:pt x="84" y="50"/>
                </a:lnTo>
                <a:lnTo>
                  <a:pt x="135" y="40"/>
                </a:lnTo>
                <a:cubicBezTo>
                  <a:pt x="150" y="37"/>
                  <a:pt x="155" y="32"/>
                  <a:pt x="173" y="31"/>
                </a:cubicBezTo>
                <a:cubicBezTo>
                  <a:pt x="191" y="30"/>
                  <a:pt x="228" y="38"/>
                  <a:pt x="243" y="34"/>
                </a:cubicBezTo>
                <a:cubicBezTo>
                  <a:pt x="258" y="30"/>
                  <a:pt x="256" y="10"/>
                  <a:pt x="264" y="5"/>
                </a:cubicBezTo>
                <a:cubicBezTo>
                  <a:pt x="272" y="0"/>
                  <a:pt x="285" y="3"/>
                  <a:pt x="290" y="7"/>
                </a:cubicBezTo>
                <a:cubicBezTo>
                  <a:pt x="295" y="11"/>
                  <a:pt x="291" y="24"/>
                  <a:pt x="294" y="31"/>
                </a:cubicBezTo>
                <a:cubicBezTo>
                  <a:pt x="297" y="38"/>
                  <a:pt x="305" y="42"/>
                  <a:pt x="306" y="50"/>
                </a:cubicBezTo>
                <a:lnTo>
                  <a:pt x="300" y="77"/>
                </a:lnTo>
                <a:lnTo>
                  <a:pt x="299" y="112"/>
                </a:lnTo>
                <a:cubicBezTo>
                  <a:pt x="298" y="121"/>
                  <a:pt x="297" y="126"/>
                  <a:pt x="296" y="133"/>
                </a:cubicBezTo>
                <a:lnTo>
                  <a:pt x="290" y="152"/>
                </a:lnTo>
                <a:lnTo>
                  <a:pt x="275" y="175"/>
                </a:lnTo>
                <a:lnTo>
                  <a:pt x="270" y="149"/>
                </a:lnTo>
                <a:cubicBezTo>
                  <a:pt x="264" y="141"/>
                  <a:pt x="249" y="130"/>
                  <a:pt x="239" y="127"/>
                </a:cubicBezTo>
                <a:cubicBezTo>
                  <a:pt x="229" y="124"/>
                  <a:pt x="228" y="128"/>
                  <a:pt x="207" y="128"/>
                </a:cubicBezTo>
                <a:cubicBezTo>
                  <a:pt x="186" y="128"/>
                  <a:pt x="147" y="131"/>
                  <a:pt x="113" y="127"/>
                </a:cubicBezTo>
                <a:cubicBezTo>
                  <a:pt x="79" y="123"/>
                  <a:pt x="24" y="112"/>
                  <a:pt x="5" y="104"/>
                </a:cubicBezTo>
                <a:lnTo>
                  <a:pt x="0" y="8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0" name="Freeform 22"/>
          <p:cNvSpPr>
            <a:spLocks/>
          </p:cNvSpPr>
          <p:nvPr/>
        </p:nvSpPr>
        <p:spPr bwMode="auto">
          <a:xfrm>
            <a:off x="5539980" y="2913461"/>
            <a:ext cx="265509" cy="648890"/>
          </a:xfrm>
          <a:custGeom>
            <a:avLst/>
            <a:gdLst>
              <a:gd name="T0" fmla="*/ 88204551 w 223"/>
              <a:gd name="T1" fmla="*/ 2519361 h 545"/>
              <a:gd name="T2" fmla="*/ 131047954 w 223"/>
              <a:gd name="T3" fmla="*/ 0 h 545"/>
              <a:gd name="T4" fmla="*/ 161289778 w 223"/>
              <a:gd name="T5" fmla="*/ 22680595 h 545"/>
              <a:gd name="T6" fmla="*/ 103325463 w 223"/>
              <a:gd name="T7" fmla="*/ 234373596 h 545"/>
              <a:gd name="T8" fmla="*/ 183970352 w 223"/>
              <a:gd name="T9" fmla="*/ 415824660 h 545"/>
              <a:gd name="T10" fmla="*/ 126007650 w 223"/>
              <a:gd name="T11" fmla="*/ 524192161 h 545"/>
              <a:gd name="T12" fmla="*/ 312498947 w 223"/>
              <a:gd name="T13" fmla="*/ 645159537 h 545"/>
              <a:gd name="T14" fmla="*/ 524191815 w 223"/>
              <a:gd name="T15" fmla="*/ 672880433 h 545"/>
              <a:gd name="T16" fmla="*/ 539312727 w 223"/>
              <a:gd name="T17" fmla="*/ 733364121 h 545"/>
              <a:gd name="T18" fmla="*/ 473788775 w 223"/>
              <a:gd name="T19" fmla="*/ 781247834 h 545"/>
              <a:gd name="T20" fmla="*/ 428426039 w 223"/>
              <a:gd name="T21" fmla="*/ 824089653 h 545"/>
              <a:gd name="T22" fmla="*/ 435985701 w 223"/>
              <a:gd name="T23" fmla="*/ 892134794 h 545"/>
              <a:gd name="T24" fmla="*/ 330139218 w 223"/>
              <a:gd name="T25" fmla="*/ 982860326 h 545"/>
              <a:gd name="T26" fmla="*/ 299897394 w 223"/>
              <a:gd name="T27" fmla="*/ 1103826114 h 545"/>
              <a:gd name="T28" fmla="*/ 229333138 w 223"/>
              <a:gd name="T29" fmla="*/ 1126508291 h 545"/>
              <a:gd name="T30" fmla="*/ 231854083 w 223"/>
              <a:gd name="T31" fmla="*/ 1186991979 h 545"/>
              <a:gd name="T32" fmla="*/ 304937698 w 223"/>
              <a:gd name="T33" fmla="*/ 1189511339 h 545"/>
              <a:gd name="T34" fmla="*/ 315018306 w 223"/>
              <a:gd name="T35" fmla="*/ 1257556282 h 545"/>
              <a:gd name="T36" fmla="*/ 330139218 w 223"/>
              <a:gd name="T37" fmla="*/ 1333160892 h 545"/>
              <a:gd name="T38" fmla="*/ 304937698 w 223"/>
              <a:gd name="T39" fmla="*/ 1295359380 h 545"/>
              <a:gd name="T40" fmla="*/ 282257123 w 223"/>
              <a:gd name="T41" fmla="*/ 1285277178 h 545"/>
              <a:gd name="T42" fmla="*/ 231854083 w 223"/>
              <a:gd name="T43" fmla="*/ 1360883376 h 545"/>
              <a:gd name="T44" fmla="*/ 171370386 w 223"/>
              <a:gd name="T45" fmla="*/ 1355843068 h 545"/>
              <a:gd name="T46" fmla="*/ 156249474 w 223"/>
              <a:gd name="T47" fmla="*/ 1363402736 h 545"/>
              <a:gd name="T48" fmla="*/ 123486704 w 223"/>
              <a:gd name="T49" fmla="*/ 1345762454 h 545"/>
              <a:gd name="T50" fmla="*/ 80644889 w 223"/>
              <a:gd name="T51" fmla="*/ 1323080277 h 545"/>
              <a:gd name="T52" fmla="*/ 12599969 w 223"/>
              <a:gd name="T53" fmla="*/ 1202112901 h 545"/>
              <a:gd name="T54" fmla="*/ 88204551 w 223"/>
              <a:gd name="T55" fmla="*/ 1020661837 h 545"/>
              <a:gd name="T56" fmla="*/ 118446400 w 223"/>
              <a:gd name="T57" fmla="*/ 914815383 h 545"/>
              <a:gd name="T58" fmla="*/ 148688224 w 223"/>
              <a:gd name="T59" fmla="*/ 816529986 h 545"/>
              <a:gd name="T60" fmla="*/ 35282140 w 223"/>
              <a:gd name="T61" fmla="*/ 682961048 h 545"/>
              <a:gd name="T62" fmla="*/ 17640276 w 223"/>
              <a:gd name="T63" fmla="*/ 584675849 h 545"/>
              <a:gd name="T64" fmla="*/ 35282140 w 223"/>
              <a:gd name="T65" fmla="*/ 430945681 h 545"/>
              <a:gd name="T66" fmla="*/ 10080611 w 223"/>
              <a:gd name="T67" fmla="*/ 279736362 h 545"/>
              <a:gd name="T68" fmla="*/ 100806105 w 223"/>
              <a:gd name="T69" fmla="*/ 63003073 h 545"/>
              <a:gd name="T70" fmla="*/ 100806105 w 223"/>
              <a:gd name="T71" fmla="*/ 25201543 h 545"/>
              <a:gd name="T72" fmla="*/ 88204551 w 223"/>
              <a:gd name="T73" fmla="*/ 2519361 h 5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3"/>
              <a:gd name="T112" fmla="*/ 0 h 545"/>
              <a:gd name="T113" fmla="*/ 223 w 223"/>
              <a:gd name="T114" fmla="*/ 545 h 5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3" h="545">
                <a:moveTo>
                  <a:pt x="35" y="1"/>
                </a:moveTo>
                <a:lnTo>
                  <a:pt x="52" y="0"/>
                </a:lnTo>
                <a:lnTo>
                  <a:pt x="64" y="9"/>
                </a:lnTo>
                <a:cubicBezTo>
                  <a:pt x="62" y="24"/>
                  <a:pt x="39" y="67"/>
                  <a:pt x="41" y="93"/>
                </a:cubicBezTo>
                <a:cubicBezTo>
                  <a:pt x="43" y="119"/>
                  <a:pt x="72" y="146"/>
                  <a:pt x="73" y="165"/>
                </a:cubicBezTo>
                <a:cubicBezTo>
                  <a:pt x="74" y="184"/>
                  <a:pt x="42" y="193"/>
                  <a:pt x="50" y="208"/>
                </a:cubicBezTo>
                <a:cubicBezTo>
                  <a:pt x="58" y="223"/>
                  <a:pt x="98" y="246"/>
                  <a:pt x="124" y="256"/>
                </a:cubicBezTo>
                <a:cubicBezTo>
                  <a:pt x="150" y="266"/>
                  <a:pt x="193" y="261"/>
                  <a:pt x="208" y="267"/>
                </a:cubicBezTo>
                <a:cubicBezTo>
                  <a:pt x="223" y="273"/>
                  <a:pt x="217" y="284"/>
                  <a:pt x="214" y="291"/>
                </a:cubicBezTo>
                <a:cubicBezTo>
                  <a:pt x="211" y="298"/>
                  <a:pt x="195" y="304"/>
                  <a:pt x="188" y="310"/>
                </a:cubicBezTo>
                <a:cubicBezTo>
                  <a:pt x="181" y="316"/>
                  <a:pt x="173" y="320"/>
                  <a:pt x="170" y="327"/>
                </a:cubicBezTo>
                <a:cubicBezTo>
                  <a:pt x="167" y="334"/>
                  <a:pt x="179" y="343"/>
                  <a:pt x="173" y="354"/>
                </a:cubicBezTo>
                <a:cubicBezTo>
                  <a:pt x="167" y="365"/>
                  <a:pt x="140" y="376"/>
                  <a:pt x="131" y="390"/>
                </a:cubicBezTo>
                <a:cubicBezTo>
                  <a:pt x="122" y="404"/>
                  <a:pt x="126" y="429"/>
                  <a:pt x="119" y="438"/>
                </a:cubicBezTo>
                <a:cubicBezTo>
                  <a:pt x="112" y="447"/>
                  <a:pt x="95" y="442"/>
                  <a:pt x="91" y="447"/>
                </a:cubicBezTo>
                <a:cubicBezTo>
                  <a:pt x="87" y="452"/>
                  <a:pt x="87" y="467"/>
                  <a:pt x="92" y="471"/>
                </a:cubicBezTo>
                <a:cubicBezTo>
                  <a:pt x="97" y="475"/>
                  <a:pt x="115" y="467"/>
                  <a:pt x="121" y="472"/>
                </a:cubicBezTo>
                <a:cubicBezTo>
                  <a:pt x="127" y="477"/>
                  <a:pt x="123" y="490"/>
                  <a:pt x="125" y="499"/>
                </a:cubicBezTo>
                <a:lnTo>
                  <a:pt x="131" y="529"/>
                </a:lnTo>
                <a:lnTo>
                  <a:pt x="121" y="514"/>
                </a:lnTo>
                <a:cubicBezTo>
                  <a:pt x="118" y="511"/>
                  <a:pt x="117" y="506"/>
                  <a:pt x="112" y="510"/>
                </a:cubicBezTo>
                <a:cubicBezTo>
                  <a:pt x="107" y="514"/>
                  <a:pt x="99" y="535"/>
                  <a:pt x="92" y="540"/>
                </a:cubicBezTo>
                <a:cubicBezTo>
                  <a:pt x="85" y="545"/>
                  <a:pt x="73" y="538"/>
                  <a:pt x="68" y="538"/>
                </a:cubicBezTo>
                <a:lnTo>
                  <a:pt x="62" y="541"/>
                </a:lnTo>
                <a:lnTo>
                  <a:pt x="49" y="534"/>
                </a:lnTo>
                <a:cubicBezTo>
                  <a:pt x="44" y="531"/>
                  <a:pt x="39" y="534"/>
                  <a:pt x="32" y="525"/>
                </a:cubicBezTo>
                <a:cubicBezTo>
                  <a:pt x="25" y="516"/>
                  <a:pt x="5" y="497"/>
                  <a:pt x="5" y="477"/>
                </a:cubicBezTo>
                <a:cubicBezTo>
                  <a:pt x="5" y="457"/>
                  <a:pt x="28" y="424"/>
                  <a:pt x="35" y="405"/>
                </a:cubicBezTo>
                <a:cubicBezTo>
                  <a:pt x="42" y="386"/>
                  <a:pt x="43" y="376"/>
                  <a:pt x="47" y="363"/>
                </a:cubicBezTo>
                <a:cubicBezTo>
                  <a:pt x="51" y="350"/>
                  <a:pt x="64" y="339"/>
                  <a:pt x="59" y="324"/>
                </a:cubicBezTo>
                <a:cubicBezTo>
                  <a:pt x="54" y="309"/>
                  <a:pt x="23" y="286"/>
                  <a:pt x="14" y="271"/>
                </a:cubicBezTo>
                <a:cubicBezTo>
                  <a:pt x="5" y="256"/>
                  <a:pt x="7" y="249"/>
                  <a:pt x="7" y="232"/>
                </a:cubicBezTo>
                <a:cubicBezTo>
                  <a:pt x="7" y="215"/>
                  <a:pt x="14" y="191"/>
                  <a:pt x="14" y="171"/>
                </a:cubicBezTo>
                <a:cubicBezTo>
                  <a:pt x="14" y="151"/>
                  <a:pt x="0" y="135"/>
                  <a:pt x="4" y="111"/>
                </a:cubicBezTo>
                <a:cubicBezTo>
                  <a:pt x="8" y="87"/>
                  <a:pt x="34" y="42"/>
                  <a:pt x="40" y="25"/>
                </a:cubicBezTo>
                <a:cubicBezTo>
                  <a:pt x="46" y="8"/>
                  <a:pt x="41" y="14"/>
                  <a:pt x="40" y="10"/>
                </a:cubicBezTo>
                <a:lnTo>
                  <a:pt x="35" y="1"/>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1" name="Freeform 23"/>
          <p:cNvSpPr>
            <a:spLocks/>
          </p:cNvSpPr>
          <p:nvPr/>
        </p:nvSpPr>
        <p:spPr bwMode="auto">
          <a:xfrm>
            <a:off x="5575699" y="2689623"/>
            <a:ext cx="278606" cy="567928"/>
          </a:xfrm>
          <a:custGeom>
            <a:avLst/>
            <a:gdLst>
              <a:gd name="T0" fmla="*/ 47883762 w 234"/>
              <a:gd name="T1" fmla="*/ 0 h 477"/>
              <a:gd name="T2" fmla="*/ 95765937 w 234"/>
              <a:gd name="T3" fmla="*/ 22680598 h 477"/>
              <a:gd name="T4" fmla="*/ 216733480 w 234"/>
              <a:gd name="T5" fmla="*/ 90725567 h 477"/>
              <a:gd name="T6" fmla="*/ 244455985 w 234"/>
              <a:gd name="T7" fmla="*/ 189010801 h 477"/>
              <a:gd name="T8" fmla="*/ 267136592 w 234"/>
              <a:gd name="T9" fmla="*/ 299897624 h 477"/>
              <a:gd name="T10" fmla="*/ 297378459 w 234"/>
              <a:gd name="T11" fmla="*/ 370461935 h 477"/>
              <a:gd name="T12" fmla="*/ 342741260 w 234"/>
              <a:gd name="T13" fmla="*/ 443547292 h 477"/>
              <a:gd name="T14" fmla="*/ 330141276 w 234"/>
              <a:gd name="T15" fmla="*/ 534272834 h 477"/>
              <a:gd name="T16" fmla="*/ 375504076 w 234"/>
              <a:gd name="T17" fmla="*/ 612396812 h 477"/>
              <a:gd name="T18" fmla="*/ 410786255 w 234"/>
              <a:gd name="T19" fmla="*/ 685482070 h 477"/>
              <a:gd name="T20" fmla="*/ 405745943 w 234"/>
              <a:gd name="T21" fmla="*/ 733364202 h 477"/>
              <a:gd name="T22" fmla="*/ 488910383 w 234"/>
              <a:gd name="T23" fmla="*/ 839210865 h 477"/>
              <a:gd name="T24" fmla="*/ 539313495 w 234"/>
              <a:gd name="T25" fmla="*/ 831650999 h 477"/>
              <a:gd name="T26" fmla="*/ 587197245 w 234"/>
              <a:gd name="T27" fmla="*/ 934976715 h 477"/>
              <a:gd name="T28" fmla="*/ 549394118 w 234"/>
              <a:gd name="T29" fmla="*/ 950097639 h 477"/>
              <a:gd name="T30" fmla="*/ 584676296 w 234"/>
              <a:gd name="T31" fmla="*/ 1018142589 h 477"/>
              <a:gd name="T32" fmla="*/ 511592577 w 234"/>
              <a:gd name="T33" fmla="*/ 1179432441 h 477"/>
              <a:gd name="T34" fmla="*/ 496471644 w 234"/>
              <a:gd name="T35" fmla="*/ 1202113033 h 477"/>
              <a:gd name="T36" fmla="*/ 481350710 w 234"/>
              <a:gd name="T37" fmla="*/ 1176911494 h 477"/>
              <a:gd name="T38" fmla="*/ 448587894 w 234"/>
              <a:gd name="T39" fmla="*/ 1149190594 h 477"/>
              <a:gd name="T40" fmla="*/ 239415674 w 234"/>
              <a:gd name="T41" fmla="*/ 1118948747 h 477"/>
              <a:gd name="T42" fmla="*/ 50403124 w 234"/>
              <a:gd name="T43" fmla="*/ 995460410 h 477"/>
              <a:gd name="T44" fmla="*/ 108367534 w 234"/>
              <a:gd name="T45" fmla="*/ 892134892 h 477"/>
              <a:gd name="T46" fmla="*/ 25201562 w 234"/>
              <a:gd name="T47" fmla="*/ 718243278 h 477"/>
              <a:gd name="T48" fmla="*/ 55443448 w 234"/>
              <a:gd name="T49" fmla="*/ 572074349 h 477"/>
              <a:gd name="T50" fmla="*/ 88206264 w 234"/>
              <a:gd name="T51" fmla="*/ 511590655 h 477"/>
              <a:gd name="T52" fmla="*/ 65524070 w 234"/>
              <a:gd name="T53" fmla="*/ 481348807 h 477"/>
              <a:gd name="T54" fmla="*/ 25201562 w 234"/>
              <a:gd name="T55" fmla="*/ 473789139 h 477"/>
              <a:gd name="T56" fmla="*/ 5040313 w 234"/>
              <a:gd name="T57" fmla="*/ 443547292 h 477"/>
              <a:gd name="T58" fmla="*/ 50403124 w 234"/>
              <a:gd name="T59" fmla="*/ 360381319 h 477"/>
              <a:gd name="T60" fmla="*/ 65524070 w 234"/>
              <a:gd name="T61" fmla="*/ 196572057 h 477"/>
              <a:gd name="T62" fmla="*/ 80645004 w 234"/>
              <a:gd name="T63" fmla="*/ 113406183 h 477"/>
              <a:gd name="T64" fmla="*/ 47883762 w 234"/>
              <a:gd name="T65" fmla="*/ 50403091 h 477"/>
              <a:gd name="T66" fmla="*/ 47883762 w 234"/>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4"/>
              <a:gd name="T103" fmla="*/ 0 h 477"/>
              <a:gd name="T104" fmla="*/ 234 w 234"/>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4" h="477">
                <a:moveTo>
                  <a:pt x="19" y="0"/>
                </a:moveTo>
                <a:lnTo>
                  <a:pt x="38" y="9"/>
                </a:lnTo>
                <a:cubicBezTo>
                  <a:pt x="49" y="15"/>
                  <a:pt x="76" y="25"/>
                  <a:pt x="86" y="36"/>
                </a:cubicBezTo>
                <a:cubicBezTo>
                  <a:pt x="96" y="47"/>
                  <a:pt x="94" y="61"/>
                  <a:pt x="97" y="75"/>
                </a:cubicBezTo>
                <a:cubicBezTo>
                  <a:pt x="100" y="89"/>
                  <a:pt x="103" y="107"/>
                  <a:pt x="106" y="119"/>
                </a:cubicBezTo>
                <a:cubicBezTo>
                  <a:pt x="109" y="131"/>
                  <a:pt x="113" y="138"/>
                  <a:pt x="118" y="147"/>
                </a:cubicBezTo>
                <a:cubicBezTo>
                  <a:pt x="123" y="156"/>
                  <a:pt x="134" y="165"/>
                  <a:pt x="136" y="176"/>
                </a:cubicBezTo>
                <a:cubicBezTo>
                  <a:pt x="138" y="187"/>
                  <a:pt x="129" y="201"/>
                  <a:pt x="131" y="212"/>
                </a:cubicBezTo>
                <a:cubicBezTo>
                  <a:pt x="133" y="223"/>
                  <a:pt x="144" y="233"/>
                  <a:pt x="149" y="243"/>
                </a:cubicBezTo>
                <a:cubicBezTo>
                  <a:pt x="154" y="253"/>
                  <a:pt x="161" y="264"/>
                  <a:pt x="163" y="272"/>
                </a:cubicBezTo>
                <a:cubicBezTo>
                  <a:pt x="165" y="280"/>
                  <a:pt x="156" y="281"/>
                  <a:pt x="161" y="291"/>
                </a:cubicBezTo>
                <a:cubicBezTo>
                  <a:pt x="166" y="301"/>
                  <a:pt x="185" y="327"/>
                  <a:pt x="194" y="333"/>
                </a:cubicBezTo>
                <a:cubicBezTo>
                  <a:pt x="203" y="339"/>
                  <a:pt x="207" y="324"/>
                  <a:pt x="214" y="330"/>
                </a:cubicBezTo>
                <a:cubicBezTo>
                  <a:pt x="221" y="336"/>
                  <a:pt x="232" y="363"/>
                  <a:pt x="233" y="371"/>
                </a:cubicBezTo>
                <a:cubicBezTo>
                  <a:pt x="234" y="379"/>
                  <a:pt x="218" y="372"/>
                  <a:pt x="218" y="377"/>
                </a:cubicBezTo>
                <a:cubicBezTo>
                  <a:pt x="218" y="382"/>
                  <a:pt x="234" y="389"/>
                  <a:pt x="232" y="404"/>
                </a:cubicBezTo>
                <a:cubicBezTo>
                  <a:pt x="230" y="419"/>
                  <a:pt x="209" y="456"/>
                  <a:pt x="203" y="468"/>
                </a:cubicBezTo>
                <a:lnTo>
                  <a:pt x="197" y="477"/>
                </a:lnTo>
                <a:lnTo>
                  <a:pt x="191" y="467"/>
                </a:lnTo>
                <a:cubicBezTo>
                  <a:pt x="188" y="463"/>
                  <a:pt x="194" y="460"/>
                  <a:pt x="178" y="456"/>
                </a:cubicBezTo>
                <a:cubicBezTo>
                  <a:pt x="162" y="452"/>
                  <a:pt x="121" y="454"/>
                  <a:pt x="95" y="444"/>
                </a:cubicBezTo>
                <a:cubicBezTo>
                  <a:pt x="69" y="434"/>
                  <a:pt x="29" y="410"/>
                  <a:pt x="20" y="395"/>
                </a:cubicBezTo>
                <a:cubicBezTo>
                  <a:pt x="11" y="380"/>
                  <a:pt x="45" y="372"/>
                  <a:pt x="43" y="354"/>
                </a:cubicBezTo>
                <a:cubicBezTo>
                  <a:pt x="41" y="336"/>
                  <a:pt x="13" y="306"/>
                  <a:pt x="10" y="285"/>
                </a:cubicBezTo>
                <a:cubicBezTo>
                  <a:pt x="7" y="264"/>
                  <a:pt x="18" y="241"/>
                  <a:pt x="22" y="227"/>
                </a:cubicBezTo>
                <a:cubicBezTo>
                  <a:pt x="26" y="213"/>
                  <a:pt x="34" y="209"/>
                  <a:pt x="35" y="203"/>
                </a:cubicBezTo>
                <a:lnTo>
                  <a:pt x="26" y="191"/>
                </a:lnTo>
                <a:lnTo>
                  <a:pt x="10" y="188"/>
                </a:lnTo>
                <a:cubicBezTo>
                  <a:pt x="6" y="185"/>
                  <a:pt x="0" y="183"/>
                  <a:pt x="2" y="176"/>
                </a:cubicBezTo>
                <a:cubicBezTo>
                  <a:pt x="4" y="169"/>
                  <a:pt x="16" y="159"/>
                  <a:pt x="20" y="143"/>
                </a:cubicBezTo>
                <a:cubicBezTo>
                  <a:pt x="24" y="127"/>
                  <a:pt x="24" y="94"/>
                  <a:pt x="26" y="78"/>
                </a:cubicBezTo>
                <a:lnTo>
                  <a:pt x="32" y="45"/>
                </a:lnTo>
                <a:lnTo>
                  <a:pt x="19" y="20"/>
                </a:lnTo>
                <a:lnTo>
                  <a:pt x="19"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2" name="Freeform 24"/>
          <p:cNvSpPr>
            <a:spLocks/>
          </p:cNvSpPr>
          <p:nvPr/>
        </p:nvSpPr>
        <p:spPr bwMode="auto">
          <a:xfrm>
            <a:off x="5585222" y="2347914"/>
            <a:ext cx="971550" cy="1345406"/>
          </a:xfrm>
          <a:custGeom>
            <a:avLst/>
            <a:gdLst>
              <a:gd name="T0" fmla="*/ 561994080 w 816"/>
              <a:gd name="T1" fmla="*/ 110886877 h 1130"/>
              <a:gd name="T2" fmla="*/ 667842199 w 816"/>
              <a:gd name="T3" fmla="*/ 105846566 h 1130"/>
              <a:gd name="T4" fmla="*/ 738406553 w 816"/>
              <a:gd name="T5" fmla="*/ 206652773 h 1130"/>
              <a:gd name="T6" fmla="*/ 819051528 w 816"/>
              <a:gd name="T7" fmla="*/ 196572152 h 1130"/>
              <a:gd name="T8" fmla="*/ 882054820 w 816"/>
              <a:gd name="T9" fmla="*/ 153728721 h 1130"/>
              <a:gd name="T10" fmla="*/ 1025704477 w 816"/>
              <a:gd name="T11" fmla="*/ 80644990 h 1130"/>
              <a:gd name="T12" fmla="*/ 1202113775 w 816"/>
              <a:gd name="T13" fmla="*/ 57962800 h 1130"/>
              <a:gd name="T14" fmla="*/ 1365924676 w 816"/>
              <a:gd name="T15" fmla="*/ 93244972 h 1130"/>
              <a:gd name="T16" fmla="*/ 1421368097 w 816"/>
              <a:gd name="T17" fmla="*/ 304938080 h 1130"/>
              <a:gd name="T18" fmla="*/ 1587698359 w 816"/>
              <a:gd name="T19" fmla="*/ 624998678 h 1130"/>
              <a:gd name="T20" fmla="*/ 1496972761 w 816"/>
              <a:gd name="T21" fmla="*/ 879533754 h 1130"/>
              <a:gd name="T22" fmla="*/ 1645662730 w 816"/>
              <a:gd name="T23" fmla="*/ 1060984926 h 1130"/>
              <a:gd name="T24" fmla="*/ 1615420864 w 816"/>
              <a:gd name="T25" fmla="*/ 1166831443 h 1130"/>
              <a:gd name="T26" fmla="*/ 1625501486 w 816"/>
              <a:gd name="T27" fmla="*/ 1393646995 h 1130"/>
              <a:gd name="T28" fmla="*/ 1622980536 w 816"/>
              <a:gd name="T29" fmla="*/ 1665822561 h 1130"/>
              <a:gd name="T30" fmla="*/ 1834673995 w 816"/>
              <a:gd name="T31" fmla="*/ 1839714061 h 1130"/>
              <a:gd name="T32" fmla="*/ 1978323652 w 816"/>
              <a:gd name="T33" fmla="*/ 1930439647 h 1130"/>
              <a:gd name="T34" fmla="*/ 1973283341 w 816"/>
              <a:gd name="T35" fmla="*/ 2147483647 h 1130"/>
              <a:gd name="T36" fmla="*/ 2018646140 w 816"/>
              <a:gd name="T37" fmla="*/ 2147483647 h 1130"/>
              <a:gd name="T38" fmla="*/ 1655743351 w 816"/>
              <a:gd name="T39" fmla="*/ 2147483647 h 1130"/>
              <a:gd name="T40" fmla="*/ 1494453400 w 816"/>
              <a:gd name="T41" fmla="*/ 2147483647 h 1130"/>
              <a:gd name="T42" fmla="*/ 1368445625 w 816"/>
              <a:gd name="T43" fmla="*/ 2147483647 h 1130"/>
              <a:gd name="T44" fmla="*/ 1131549421 w 816"/>
              <a:gd name="T45" fmla="*/ 2147483647 h 1130"/>
              <a:gd name="T46" fmla="*/ 1043344772 w 816"/>
              <a:gd name="T47" fmla="*/ 2147483647 h 1130"/>
              <a:gd name="T48" fmla="*/ 907256375 w 816"/>
              <a:gd name="T49" fmla="*/ 2147483647 h 1130"/>
              <a:gd name="T50" fmla="*/ 801409646 w 816"/>
              <a:gd name="T51" fmla="*/ 2147483647 h 1130"/>
              <a:gd name="T52" fmla="*/ 718245309 w 816"/>
              <a:gd name="T53" fmla="*/ 2147483647 h 1130"/>
              <a:gd name="T54" fmla="*/ 546873147 w 816"/>
              <a:gd name="T55" fmla="*/ 2147483647 h 1130"/>
              <a:gd name="T56" fmla="*/ 375504062 w 816"/>
              <a:gd name="T57" fmla="*/ 2147483647 h 1130"/>
              <a:gd name="T58" fmla="*/ 216733472 w 816"/>
              <a:gd name="T59" fmla="*/ 2147483647 h 1130"/>
              <a:gd name="T60" fmla="*/ 128528774 w 816"/>
              <a:gd name="T61" fmla="*/ 2147483647 h 1130"/>
              <a:gd name="T62" fmla="*/ 224294732 w 816"/>
              <a:gd name="T63" fmla="*/ 2147483647 h 1130"/>
              <a:gd name="T64" fmla="*/ 337700936 w 816"/>
              <a:gd name="T65" fmla="*/ 2013603974 h 1130"/>
              <a:gd name="T66" fmla="*/ 541832836 w 816"/>
              <a:gd name="T67" fmla="*/ 1811991561 h 1130"/>
              <a:gd name="T68" fmla="*/ 572074702 w 816"/>
              <a:gd name="T69" fmla="*/ 1658262493 h 1130"/>
              <a:gd name="T70" fmla="*/ 451108826 w 816"/>
              <a:gd name="T71" fmla="*/ 1552415976 h 1130"/>
              <a:gd name="T72" fmla="*/ 398184668 w 816"/>
              <a:gd name="T73" fmla="*/ 1416327597 h 1130"/>
              <a:gd name="T74" fmla="*/ 322580003 w 816"/>
              <a:gd name="T75" fmla="*/ 1161791132 h 1130"/>
              <a:gd name="T76" fmla="*/ 211693161 w 816"/>
              <a:gd name="T77" fmla="*/ 856853152 h 1130"/>
              <a:gd name="T78" fmla="*/ 75604690 w 816"/>
              <a:gd name="T79" fmla="*/ 645159920 h 1130"/>
              <a:gd name="T80" fmla="*/ 143648119 w 816"/>
              <a:gd name="T81" fmla="*/ 420865317 h 1130"/>
              <a:gd name="T82" fmla="*/ 15120939 w 816"/>
              <a:gd name="T83" fmla="*/ 292338098 h 1130"/>
              <a:gd name="T84" fmla="*/ 385584684 w 816"/>
              <a:gd name="T85" fmla="*/ 209172184 h 1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6"/>
              <a:gd name="T130" fmla="*/ 0 h 1130"/>
              <a:gd name="T131" fmla="*/ 816 w 816"/>
              <a:gd name="T132" fmla="*/ 1130 h 1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6" h="1130">
                <a:moveTo>
                  <a:pt x="185" y="80"/>
                </a:moveTo>
                <a:cubicBezTo>
                  <a:pt x="191" y="69"/>
                  <a:pt x="214" y="49"/>
                  <a:pt x="223" y="44"/>
                </a:cubicBezTo>
                <a:cubicBezTo>
                  <a:pt x="232" y="39"/>
                  <a:pt x="234" y="48"/>
                  <a:pt x="241" y="48"/>
                </a:cubicBezTo>
                <a:cubicBezTo>
                  <a:pt x="248" y="48"/>
                  <a:pt x="259" y="40"/>
                  <a:pt x="265" y="42"/>
                </a:cubicBezTo>
                <a:cubicBezTo>
                  <a:pt x="271" y="44"/>
                  <a:pt x="274" y="55"/>
                  <a:pt x="279" y="62"/>
                </a:cubicBezTo>
                <a:cubicBezTo>
                  <a:pt x="284" y="69"/>
                  <a:pt x="287" y="81"/>
                  <a:pt x="293" y="82"/>
                </a:cubicBezTo>
                <a:cubicBezTo>
                  <a:pt x="299" y="83"/>
                  <a:pt x="308" y="69"/>
                  <a:pt x="313" y="68"/>
                </a:cubicBezTo>
                <a:cubicBezTo>
                  <a:pt x="318" y="67"/>
                  <a:pt x="320" y="71"/>
                  <a:pt x="325" y="78"/>
                </a:cubicBezTo>
                <a:cubicBezTo>
                  <a:pt x="330" y="85"/>
                  <a:pt x="338" y="115"/>
                  <a:pt x="342" y="112"/>
                </a:cubicBezTo>
                <a:cubicBezTo>
                  <a:pt x="346" y="109"/>
                  <a:pt x="344" y="70"/>
                  <a:pt x="350" y="61"/>
                </a:cubicBezTo>
                <a:cubicBezTo>
                  <a:pt x="356" y="52"/>
                  <a:pt x="369" y="64"/>
                  <a:pt x="378" y="59"/>
                </a:cubicBezTo>
                <a:cubicBezTo>
                  <a:pt x="387" y="54"/>
                  <a:pt x="396" y="36"/>
                  <a:pt x="407" y="32"/>
                </a:cubicBezTo>
                <a:cubicBezTo>
                  <a:pt x="418" y="28"/>
                  <a:pt x="432" y="34"/>
                  <a:pt x="444" y="32"/>
                </a:cubicBezTo>
                <a:lnTo>
                  <a:pt x="477" y="23"/>
                </a:lnTo>
                <a:cubicBezTo>
                  <a:pt x="486" y="18"/>
                  <a:pt x="487" y="0"/>
                  <a:pt x="498" y="2"/>
                </a:cubicBezTo>
                <a:cubicBezTo>
                  <a:pt x="509" y="4"/>
                  <a:pt x="531" y="29"/>
                  <a:pt x="542" y="37"/>
                </a:cubicBezTo>
                <a:cubicBezTo>
                  <a:pt x="553" y="45"/>
                  <a:pt x="559" y="38"/>
                  <a:pt x="563" y="52"/>
                </a:cubicBezTo>
                <a:cubicBezTo>
                  <a:pt x="567" y="66"/>
                  <a:pt x="562" y="96"/>
                  <a:pt x="564" y="121"/>
                </a:cubicBezTo>
                <a:cubicBezTo>
                  <a:pt x="566" y="146"/>
                  <a:pt x="564" y="184"/>
                  <a:pt x="575" y="205"/>
                </a:cubicBezTo>
                <a:cubicBezTo>
                  <a:pt x="586" y="226"/>
                  <a:pt x="622" y="232"/>
                  <a:pt x="630" y="248"/>
                </a:cubicBezTo>
                <a:cubicBezTo>
                  <a:pt x="638" y="264"/>
                  <a:pt x="627" y="285"/>
                  <a:pt x="621" y="302"/>
                </a:cubicBezTo>
                <a:cubicBezTo>
                  <a:pt x="615" y="319"/>
                  <a:pt x="593" y="329"/>
                  <a:pt x="594" y="349"/>
                </a:cubicBezTo>
                <a:cubicBezTo>
                  <a:pt x="595" y="369"/>
                  <a:pt x="617" y="412"/>
                  <a:pt x="627" y="424"/>
                </a:cubicBezTo>
                <a:cubicBezTo>
                  <a:pt x="637" y="436"/>
                  <a:pt x="647" y="419"/>
                  <a:pt x="653" y="421"/>
                </a:cubicBezTo>
                <a:cubicBezTo>
                  <a:pt x="659" y="423"/>
                  <a:pt x="664" y="427"/>
                  <a:pt x="662" y="434"/>
                </a:cubicBezTo>
                <a:cubicBezTo>
                  <a:pt x="660" y="441"/>
                  <a:pt x="642" y="448"/>
                  <a:pt x="641" y="463"/>
                </a:cubicBezTo>
                <a:cubicBezTo>
                  <a:pt x="640" y="478"/>
                  <a:pt x="656" y="509"/>
                  <a:pt x="657" y="524"/>
                </a:cubicBezTo>
                <a:cubicBezTo>
                  <a:pt x="658" y="539"/>
                  <a:pt x="650" y="543"/>
                  <a:pt x="645" y="553"/>
                </a:cubicBezTo>
                <a:cubicBezTo>
                  <a:pt x="640" y="563"/>
                  <a:pt x="627" y="569"/>
                  <a:pt x="627" y="587"/>
                </a:cubicBezTo>
                <a:cubicBezTo>
                  <a:pt x="627" y="605"/>
                  <a:pt x="636" y="645"/>
                  <a:pt x="644" y="661"/>
                </a:cubicBezTo>
                <a:cubicBezTo>
                  <a:pt x="652" y="677"/>
                  <a:pt x="661" y="672"/>
                  <a:pt x="675" y="683"/>
                </a:cubicBezTo>
                <a:cubicBezTo>
                  <a:pt x="689" y="694"/>
                  <a:pt x="718" y="715"/>
                  <a:pt x="728" y="730"/>
                </a:cubicBezTo>
                <a:cubicBezTo>
                  <a:pt x="738" y="745"/>
                  <a:pt x="725" y="767"/>
                  <a:pt x="734" y="773"/>
                </a:cubicBezTo>
                <a:cubicBezTo>
                  <a:pt x="743" y="779"/>
                  <a:pt x="777" y="754"/>
                  <a:pt x="785" y="766"/>
                </a:cubicBezTo>
                <a:cubicBezTo>
                  <a:pt x="793" y="778"/>
                  <a:pt x="785" y="827"/>
                  <a:pt x="785" y="848"/>
                </a:cubicBezTo>
                <a:lnTo>
                  <a:pt x="783" y="892"/>
                </a:lnTo>
                <a:cubicBezTo>
                  <a:pt x="783" y="908"/>
                  <a:pt x="783" y="927"/>
                  <a:pt x="786" y="944"/>
                </a:cubicBezTo>
                <a:cubicBezTo>
                  <a:pt x="789" y="961"/>
                  <a:pt x="800" y="971"/>
                  <a:pt x="801" y="994"/>
                </a:cubicBezTo>
                <a:cubicBezTo>
                  <a:pt x="802" y="1017"/>
                  <a:pt x="816" y="1072"/>
                  <a:pt x="792" y="1085"/>
                </a:cubicBezTo>
                <a:cubicBezTo>
                  <a:pt x="768" y="1098"/>
                  <a:pt x="683" y="1073"/>
                  <a:pt x="657" y="1072"/>
                </a:cubicBezTo>
                <a:cubicBezTo>
                  <a:pt x="631" y="1071"/>
                  <a:pt x="644" y="1086"/>
                  <a:pt x="633" y="1080"/>
                </a:cubicBezTo>
                <a:cubicBezTo>
                  <a:pt x="622" y="1074"/>
                  <a:pt x="603" y="1043"/>
                  <a:pt x="593" y="1036"/>
                </a:cubicBezTo>
                <a:cubicBezTo>
                  <a:pt x="583" y="1029"/>
                  <a:pt x="584" y="1032"/>
                  <a:pt x="576" y="1039"/>
                </a:cubicBezTo>
                <a:cubicBezTo>
                  <a:pt x="568" y="1046"/>
                  <a:pt x="553" y="1081"/>
                  <a:pt x="543" y="1081"/>
                </a:cubicBezTo>
                <a:cubicBezTo>
                  <a:pt x="533" y="1081"/>
                  <a:pt x="529" y="1034"/>
                  <a:pt x="513" y="1040"/>
                </a:cubicBezTo>
                <a:cubicBezTo>
                  <a:pt x="497" y="1046"/>
                  <a:pt x="462" y="1110"/>
                  <a:pt x="449" y="1120"/>
                </a:cubicBezTo>
                <a:cubicBezTo>
                  <a:pt x="436" y="1130"/>
                  <a:pt x="438" y="1104"/>
                  <a:pt x="432" y="1099"/>
                </a:cubicBezTo>
                <a:cubicBezTo>
                  <a:pt x="426" y="1094"/>
                  <a:pt x="420" y="1100"/>
                  <a:pt x="414" y="1093"/>
                </a:cubicBezTo>
                <a:cubicBezTo>
                  <a:pt x="408" y="1086"/>
                  <a:pt x="407" y="1060"/>
                  <a:pt x="398" y="1058"/>
                </a:cubicBezTo>
                <a:cubicBezTo>
                  <a:pt x="389" y="1056"/>
                  <a:pt x="368" y="1075"/>
                  <a:pt x="360" y="1078"/>
                </a:cubicBezTo>
                <a:cubicBezTo>
                  <a:pt x="352" y="1081"/>
                  <a:pt x="356" y="1074"/>
                  <a:pt x="349" y="1078"/>
                </a:cubicBezTo>
                <a:cubicBezTo>
                  <a:pt x="342" y="1082"/>
                  <a:pt x="329" y="1100"/>
                  <a:pt x="318" y="1102"/>
                </a:cubicBezTo>
                <a:cubicBezTo>
                  <a:pt x="307" y="1104"/>
                  <a:pt x="289" y="1103"/>
                  <a:pt x="284" y="1093"/>
                </a:cubicBezTo>
                <a:cubicBezTo>
                  <a:pt x="279" y="1083"/>
                  <a:pt x="293" y="1056"/>
                  <a:pt x="285" y="1044"/>
                </a:cubicBezTo>
                <a:cubicBezTo>
                  <a:pt x="277" y="1032"/>
                  <a:pt x="250" y="1032"/>
                  <a:pt x="239" y="1024"/>
                </a:cubicBezTo>
                <a:cubicBezTo>
                  <a:pt x="228" y="1016"/>
                  <a:pt x="227" y="1000"/>
                  <a:pt x="217" y="998"/>
                </a:cubicBezTo>
                <a:cubicBezTo>
                  <a:pt x="207" y="996"/>
                  <a:pt x="188" y="1011"/>
                  <a:pt x="177" y="1012"/>
                </a:cubicBezTo>
                <a:cubicBezTo>
                  <a:pt x="166" y="1013"/>
                  <a:pt x="162" y="1005"/>
                  <a:pt x="149" y="1004"/>
                </a:cubicBezTo>
                <a:lnTo>
                  <a:pt x="98" y="1003"/>
                </a:lnTo>
                <a:cubicBezTo>
                  <a:pt x="88" y="994"/>
                  <a:pt x="93" y="962"/>
                  <a:pt x="86" y="952"/>
                </a:cubicBezTo>
                <a:cubicBezTo>
                  <a:pt x="79" y="942"/>
                  <a:pt x="61" y="949"/>
                  <a:pt x="55" y="944"/>
                </a:cubicBezTo>
                <a:cubicBezTo>
                  <a:pt x="49" y="939"/>
                  <a:pt x="46" y="927"/>
                  <a:pt x="51" y="922"/>
                </a:cubicBezTo>
                <a:cubicBezTo>
                  <a:pt x="56" y="917"/>
                  <a:pt x="77" y="921"/>
                  <a:pt x="83" y="914"/>
                </a:cubicBezTo>
                <a:cubicBezTo>
                  <a:pt x="89" y="907"/>
                  <a:pt x="80" y="892"/>
                  <a:pt x="89" y="878"/>
                </a:cubicBezTo>
                <a:cubicBezTo>
                  <a:pt x="98" y="864"/>
                  <a:pt x="128" y="845"/>
                  <a:pt x="135" y="832"/>
                </a:cubicBezTo>
                <a:cubicBezTo>
                  <a:pt x="142" y="819"/>
                  <a:pt x="126" y="810"/>
                  <a:pt x="134" y="799"/>
                </a:cubicBezTo>
                <a:cubicBezTo>
                  <a:pt x="142" y="788"/>
                  <a:pt x="170" y="780"/>
                  <a:pt x="183" y="767"/>
                </a:cubicBezTo>
                <a:cubicBezTo>
                  <a:pt x="196" y="754"/>
                  <a:pt x="210" y="736"/>
                  <a:pt x="215" y="719"/>
                </a:cubicBezTo>
                <a:cubicBezTo>
                  <a:pt x="220" y="702"/>
                  <a:pt x="213" y="674"/>
                  <a:pt x="215" y="664"/>
                </a:cubicBezTo>
                <a:cubicBezTo>
                  <a:pt x="217" y="654"/>
                  <a:pt x="228" y="665"/>
                  <a:pt x="227" y="658"/>
                </a:cubicBezTo>
                <a:cubicBezTo>
                  <a:pt x="226" y="651"/>
                  <a:pt x="214" y="627"/>
                  <a:pt x="206" y="620"/>
                </a:cubicBezTo>
                <a:cubicBezTo>
                  <a:pt x="198" y="613"/>
                  <a:pt x="188" y="623"/>
                  <a:pt x="179" y="616"/>
                </a:cubicBezTo>
                <a:cubicBezTo>
                  <a:pt x="170" y="609"/>
                  <a:pt x="157" y="587"/>
                  <a:pt x="153" y="578"/>
                </a:cubicBezTo>
                <a:cubicBezTo>
                  <a:pt x="149" y="569"/>
                  <a:pt x="163" y="575"/>
                  <a:pt x="158" y="562"/>
                </a:cubicBezTo>
                <a:cubicBezTo>
                  <a:pt x="153" y="549"/>
                  <a:pt x="130" y="519"/>
                  <a:pt x="125" y="502"/>
                </a:cubicBezTo>
                <a:cubicBezTo>
                  <a:pt x="120" y="485"/>
                  <a:pt x="131" y="474"/>
                  <a:pt x="128" y="461"/>
                </a:cubicBezTo>
                <a:cubicBezTo>
                  <a:pt x="125" y="448"/>
                  <a:pt x="111" y="445"/>
                  <a:pt x="104" y="425"/>
                </a:cubicBezTo>
                <a:cubicBezTo>
                  <a:pt x="97" y="405"/>
                  <a:pt x="88" y="358"/>
                  <a:pt x="84" y="340"/>
                </a:cubicBezTo>
                <a:lnTo>
                  <a:pt x="78" y="317"/>
                </a:lnTo>
                <a:cubicBezTo>
                  <a:pt x="69" y="303"/>
                  <a:pt x="37" y="274"/>
                  <a:pt x="30" y="256"/>
                </a:cubicBezTo>
                <a:cubicBezTo>
                  <a:pt x="23" y="238"/>
                  <a:pt x="34" y="224"/>
                  <a:pt x="38" y="209"/>
                </a:cubicBezTo>
                <a:cubicBezTo>
                  <a:pt x="42" y="194"/>
                  <a:pt x="59" y="176"/>
                  <a:pt x="57" y="167"/>
                </a:cubicBezTo>
                <a:cubicBezTo>
                  <a:pt x="55" y="158"/>
                  <a:pt x="37" y="166"/>
                  <a:pt x="29" y="158"/>
                </a:cubicBezTo>
                <a:cubicBezTo>
                  <a:pt x="21" y="150"/>
                  <a:pt x="0" y="129"/>
                  <a:pt x="6" y="116"/>
                </a:cubicBezTo>
                <a:cubicBezTo>
                  <a:pt x="12" y="103"/>
                  <a:pt x="39" y="87"/>
                  <a:pt x="63" y="82"/>
                </a:cubicBezTo>
                <a:cubicBezTo>
                  <a:pt x="87" y="77"/>
                  <a:pt x="133" y="83"/>
                  <a:pt x="153" y="83"/>
                </a:cubicBezTo>
                <a:cubicBezTo>
                  <a:pt x="173" y="83"/>
                  <a:pt x="178" y="81"/>
                  <a:pt x="185" y="8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6" name="Freeform 26"/>
          <p:cNvSpPr>
            <a:spLocks/>
          </p:cNvSpPr>
          <p:nvPr/>
        </p:nvSpPr>
        <p:spPr bwMode="auto">
          <a:xfrm>
            <a:off x="7952185" y="1304926"/>
            <a:ext cx="460772" cy="837010"/>
          </a:xfrm>
          <a:custGeom>
            <a:avLst/>
            <a:gdLst>
              <a:gd name="T0" fmla="*/ 627517602 w 387"/>
              <a:gd name="T1" fmla="*/ 40322516 h 703"/>
              <a:gd name="T2" fmla="*/ 577114534 w 387"/>
              <a:gd name="T3" fmla="*/ 60483781 h 703"/>
              <a:gd name="T4" fmla="*/ 418345664 w 387"/>
              <a:gd name="T5" fmla="*/ 163811016 h 703"/>
              <a:gd name="T6" fmla="*/ 335179708 w 387"/>
              <a:gd name="T7" fmla="*/ 17641895 h 703"/>
              <a:gd name="T8" fmla="*/ 294857254 w 387"/>
              <a:gd name="T9" fmla="*/ 50403142 h 703"/>
              <a:gd name="T10" fmla="*/ 249494492 w 387"/>
              <a:gd name="T11" fmla="*/ 32762841 h 703"/>
              <a:gd name="T12" fmla="*/ 100806161 w 387"/>
              <a:gd name="T13" fmla="*/ 118448199 h 703"/>
              <a:gd name="T14" fmla="*/ 68043373 w 387"/>
              <a:gd name="T15" fmla="*/ 176411005 h 703"/>
              <a:gd name="T16" fmla="*/ 93244907 w 387"/>
              <a:gd name="T17" fmla="*/ 312499506 h 703"/>
              <a:gd name="T18" fmla="*/ 10080617 w 387"/>
              <a:gd name="T19" fmla="*/ 425907441 h 703"/>
              <a:gd name="T20" fmla="*/ 32761213 w 387"/>
              <a:gd name="T21" fmla="*/ 569555568 h 703"/>
              <a:gd name="T22" fmla="*/ 75604627 w 387"/>
              <a:gd name="T23" fmla="*/ 700603707 h 703"/>
              <a:gd name="T24" fmla="*/ 312499121 w 387"/>
              <a:gd name="T25" fmla="*/ 1275199588 h 703"/>
              <a:gd name="T26" fmla="*/ 433466584 w 387"/>
              <a:gd name="T27" fmla="*/ 1416328352 h 703"/>
              <a:gd name="T28" fmla="*/ 574595175 w 387"/>
              <a:gd name="T29" fmla="*/ 1431449291 h 703"/>
              <a:gd name="T30" fmla="*/ 740925299 w 387"/>
              <a:gd name="T31" fmla="*/ 1411288039 h 703"/>
              <a:gd name="T32" fmla="*/ 793847727 w 387"/>
              <a:gd name="T33" fmla="*/ 1484373371 h 703"/>
              <a:gd name="T34" fmla="*/ 871973475 w 387"/>
              <a:gd name="T35" fmla="*/ 1721268480 h 703"/>
              <a:gd name="T36" fmla="*/ 929936209 w 387"/>
              <a:gd name="T37" fmla="*/ 1771671610 h 703"/>
              <a:gd name="T38" fmla="*/ 962698997 w 387"/>
              <a:gd name="T39" fmla="*/ 1766631297 h 703"/>
              <a:gd name="T40" fmla="*/ 975298970 w 387"/>
              <a:gd name="T41" fmla="*/ 1698586277 h 703"/>
              <a:gd name="T42" fmla="*/ 967739304 w 387"/>
              <a:gd name="T43" fmla="*/ 1446570230 h 703"/>
              <a:gd name="T44" fmla="*/ 924895902 w 387"/>
              <a:gd name="T45" fmla="*/ 1181954591 h 703"/>
              <a:gd name="T46" fmla="*/ 834170380 w 387"/>
              <a:gd name="T47" fmla="*/ 859374558 h 703"/>
              <a:gd name="T48" fmla="*/ 713202818 w 387"/>
              <a:gd name="T49" fmla="*/ 443547743 h 703"/>
              <a:gd name="T50" fmla="*/ 637598216 w 387"/>
              <a:gd name="T51" fmla="*/ 115927249 h 703"/>
              <a:gd name="T52" fmla="*/ 627517602 w 387"/>
              <a:gd name="T53" fmla="*/ 40322516 h 70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87"/>
              <a:gd name="T82" fmla="*/ 0 h 703"/>
              <a:gd name="T83" fmla="*/ 387 w 387"/>
              <a:gd name="T84" fmla="*/ 703 h 70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87" h="703">
                <a:moveTo>
                  <a:pt x="249" y="16"/>
                </a:moveTo>
                <a:lnTo>
                  <a:pt x="229" y="24"/>
                </a:lnTo>
                <a:cubicBezTo>
                  <a:pt x="215" y="32"/>
                  <a:pt x="182" y="68"/>
                  <a:pt x="166" y="65"/>
                </a:cubicBezTo>
                <a:cubicBezTo>
                  <a:pt x="150" y="62"/>
                  <a:pt x="141" y="14"/>
                  <a:pt x="133" y="7"/>
                </a:cubicBezTo>
                <a:cubicBezTo>
                  <a:pt x="125" y="0"/>
                  <a:pt x="123" y="19"/>
                  <a:pt x="117" y="20"/>
                </a:cubicBezTo>
                <a:cubicBezTo>
                  <a:pt x="111" y="21"/>
                  <a:pt x="112" y="9"/>
                  <a:pt x="99" y="13"/>
                </a:cubicBezTo>
                <a:cubicBezTo>
                  <a:pt x="86" y="17"/>
                  <a:pt x="52" y="38"/>
                  <a:pt x="40" y="47"/>
                </a:cubicBezTo>
                <a:cubicBezTo>
                  <a:pt x="28" y="56"/>
                  <a:pt x="27" y="57"/>
                  <a:pt x="27" y="70"/>
                </a:cubicBezTo>
                <a:cubicBezTo>
                  <a:pt x="27" y="83"/>
                  <a:pt x="41" y="108"/>
                  <a:pt x="37" y="124"/>
                </a:cubicBezTo>
                <a:cubicBezTo>
                  <a:pt x="33" y="140"/>
                  <a:pt x="8" y="152"/>
                  <a:pt x="4" y="169"/>
                </a:cubicBezTo>
                <a:cubicBezTo>
                  <a:pt x="0" y="186"/>
                  <a:pt x="9" y="208"/>
                  <a:pt x="13" y="226"/>
                </a:cubicBezTo>
                <a:cubicBezTo>
                  <a:pt x="17" y="244"/>
                  <a:pt x="11" y="231"/>
                  <a:pt x="30" y="278"/>
                </a:cubicBezTo>
                <a:cubicBezTo>
                  <a:pt x="49" y="325"/>
                  <a:pt x="100" y="459"/>
                  <a:pt x="124" y="506"/>
                </a:cubicBezTo>
                <a:cubicBezTo>
                  <a:pt x="148" y="553"/>
                  <a:pt x="155" y="552"/>
                  <a:pt x="172" y="562"/>
                </a:cubicBezTo>
                <a:cubicBezTo>
                  <a:pt x="189" y="572"/>
                  <a:pt x="208" y="568"/>
                  <a:pt x="228" y="568"/>
                </a:cubicBezTo>
                <a:cubicBezTo>
                  <a:pt x="248" y="568"/>
                  <a:pt x="280" y="557"/>
                  <a:pt x="294" y="560"/>
                </a:cubicBezTo>
                <a:cubicBezTo>
                  <a:pt x="308" y="563"/>
                  <a:pt x="306" y="569"/>
                  <a:pt x="315" y="589"/>
                </a:cubicBezTo>
                <a:cubicBezTo>
                  <a:pt x="324" y="609"/>
                  <a:pt x="337" y="664"/>
                  <a:pt x="346" y="683"/>
                </a:cubicBezTo>
                <a:cubicBezTo>
                  <a:pt x="355" y="702"/>
                  <a:pt x="363" y="700"/>
                  <a:pt x="369" y="703"/>
                </a:cubicBezTo>
                <a:lnTo>
                  <a:pt x="382" y="701"/>
                </a:lnTo>
                <a:lnTo>
                  <a:pt x="387" y="674"/>
                </a:lnTo>
                <a:cubicBezTo>
                  <a:pt x="387" y="653"/>
                  <a:pt x="387" y="608"/>
                  <a:pt x="384" y="574"/>
                </a:cubicBezTo>
                <a:cubicBezTo>
                  <a:pt x="381" y="540"/>
                  <a:pt x="376" y="508"/>
                  <a:pt x="367" y="469"/>
                </a:cubicBezTo>
                <a:cubicBezTo>
                  <a:pt x="358" y="430"/>
                  <a:pt x="345" y="390"/>
                  <a:pt x="331" y="341"/>
                </a:cubicBezTo>
                <a:cubicBezTo>
                  <a:pt x="317" y="292"/>
                  <a:pt x="296" y="225"/>
                  <a:pt x="283" y="176"/>
                </a:cubicBezTo>
                <a:cubicBezTo>
                  <a:pt x="270" y="127"/>
                  <a:pt x="259" y="73"/>
                  <a:pt x="253" y="46"/>
                </a:cubicBezTo>
                <a:lnTo>
                  <a:pt x="249" y="16"/>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7" name="Freeform 27"/>
          <p:cNvSpPr>
            <a:spLocks/>
          </p:cNvSpPr>
          <p:nvPr/>
        </p:nvSpPr>
        <p:spPr bwMode="auto">
          <a:xfrm>
            <a:off x="7720013" y="2700338"/>
            <a:ext cx="1401366" cy="1066800"/>
          </a:xfrm>
          <a:custGeom>
            <a:avLst/>
            <a:gdLst>
              <a:gd name="T0" fmla="*/ 1466731118 w 1177"/>
              <a:gd name="T1" fmla="*/ 0 h 896"/>
              <a:gd name="T2" fmla="*/ 1416328001 w 1177"/>
              <a:gd name="T3" fmla="*/ 15120940 h 896"/>
              <a:gd name="T4" fmla="*/ 793850094 w 1177"/>
              <a:gd name="T5" fmla="*/ 133569088 h 896"/>
              <a:gd name="T6" fmla="*/ 98286898 w 1177"/>
              <a:gd name="T7" fmla="*/ 277217211 h 896"/>
              <a:gd name="T8" fmla="*/ 211693193 w 1177"/>
              <a:gd name="T9" fmla="*/ 778729061 h 896"/>
              <a:gd name="T10" fmla="*/ 378023481 w 1177"/>
              <a:gd name="T11" fmla="*/ 889616104 h 896"/>
              <a:gd name="T12" fmla="*/ 478829815 w 1177"/>
              <a:gd name="T13" fmla="*/ 1350803779 h 896"/>
              <a:gd name="T14" fmla="*/ 362902546 w 1177"/>
              <a:gd name="T15" fmla="*/ 1547375913 h 896"/>
              <a:gd name="T16" fmla="*/ 569555427 w 1177"/>
              <a:gd name="T17" fmla="*/ 2031246178 h 896"/>
              <a:gd name="T18" fmla="*/ 1363405521 w 1177"/>
              <a:gd name="T19" fmla="*/ 1912799660 h 896"/>
              <a:gd name="T20" fmla="*/ 1761590547 w 1177"/>
              <a:gd name="T21" fmla="*/ 2147483647 h 896"/>
              <a:gd name="T22" fmla="*/ 1791832417 w 1177"/>
              <a:gd name="T23" fmla="*/ 2147483647 h 896"/>
              <a:gd name="T24" fmla="*/ 1806953353 w 1177"/>
              <a:gd name="T25" fmla="*/ 2147483647 h 896"/>
              <a:gd name="T26" fmla="*/ 1844754897 w 1177"/>
              <a:gd name="T27" fmla="*/ 2147483647 h 896"/>
              <a:gd name="T28" fmla="*/ 1885077391 w 1177"/>
              <a:gd name="T29" fmla="*/ 2144653972 h 896"/>
              <a:gd name="T30" fmla="*/ 1943041770 w 1177"/>
              <a:gd name="T31" fmla="*/ 2139613661 h 896"/>
              <a:gd name="T32" fmla="*/ 1968243329 w 1177"/>
              <a:gd name="T33" fmla="*/ 2064008994 h 896"/>
              <a:gd name="T34" fmla="*/ 2021165809 w 1177"/>
              <a:gd name="T35" fmla="*/ 2053928372 h 896"/>
              <a:gd name="T36" fmla="*/ 2018646446 w 1177"/>
              <a:gd name="T37" fmla="*/ 2124492727 h 896"/>
              <a:gd name="T38" fmla="*/ 2086689861 w 1177"/>
              <a:gd name="T39" fmla="*/ 2091729911 h 896"/>
              <a:gd name="T40" fmla="*/ 2101810797 w 1177"/>
              <a:gd name="T41" fmla="*/ 2023686505 h 896"/>
              <a:gd name="T42" fmla="*/ 2116931732 w 1177"/>
              <a:gd name="T43" fmla="*/ 2076608978 h 896"/>
              <a:gd name="T44" fmla="*/ 2139613929 w 1177"/>
              <a:gd name="T45" fmla="*/ 2091729911 h 896"/>
              <a:gd name="T46" fmla="*/ 2147483647 w 1177"/>
              <a:gd name="T47" fmla="*/ 2116931467 h 896"/>
              <a:gd name="T48" fmla="*/ 2147483647 w 1177"/>
              <a:gd name="T49" fmla="*/ 2124492727 h 896"/>
              <a:gd name="T50" fmla="*/ 2147483647 w 1177"/>
              <a:gd name="T51" fmla="*/ 1985883378 h 896"/>
              <a:gd name="T52" fmla="*/ 2147483647 w 1177"/>
              <a:gd name="T53" fmla="*/ 1827114371 h 896"/>
              <a:gd name="T54" fmla="*/ 2147483647 w 1177"/>
              <a:gd name="T55" fmla="*/ 1693545332 h 896"/>
              <a:gd name="T56" fmla="*/ 2147483647 w 1177"/>
              <a:gd name="T57" fmla="*/ 1464211573 h 896"/>
              <a:gd name="T58" fmla="*/ 2147483647 w 1177"/>
              <a:gd name="T59" fmla="*/ 1323082861 h 896"/>
              <a:gd name="T60" fmla="*/ 2147483647 w 1177"/>
              <a:gd name="T61" fmla="*/ 1260078179 h 896"/>
              <a:gd name="T62" fmla="*/ 2147483647 w 1177"/>
              <a:gd name="T63" fmla="*/ 1081147927 h 896"/>
              <a:gd name="T64" fmla="*/ 1945561132 w 1177"/>
              <a:gd name="T65" fmla="*/ 907256400 h 896"/>
              <a:gd name="T66" fmla="*/ 1605340485 w 1177"/>
              <a:gd name="T67" fmla="*/ 710684067 h 896"/>
              <a:gd name="T68" fmla="*/ 1610380797 w 1177"/>
              <a:gd name="T69" fmla="*/ 534273178 h 896"/>
              <a:gd name="T70" fmla="*/ 1491932677 w 1177"/>
              <a:gd name="T71" fmla="*/ 582155340 h 896"/>
              <a:gd name="T72" fmla="*/ 1209675219 w 1177"/>
              <a:gd name="T73" fmla="*/ 468749133 h 896"/>
              <a:gd name="T74" fmla="*/ 1174393036 w 1177"/>
              <a:gd name="T75" fmla="*/ 163810955 h 896"/>
              <a:gd name="T76" fmla="*/ 1398687703 w 1177"/>
              <a:gd name="T77" fmla="*/ 73083742 h 896"/>
              <a:gd name="T78" fmla="*/ 1451610183 w 1177"/>
              <a:gd name="T79" fmla="*/ 22682200 h 896"/>
              <a:gd name="T80" fmla="*/ 1466731118 w 1177"/>
              <a:gd name="T81" fmla="*/ 0 h 89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77"/>
              <a:gd name="T124" fmla="*/ 0 h 896"/>
              <a:gd name="T125" fmla="*/ 1177 w 1177"/>
              <a:gd name="T126" fmla="*/ 896 h 89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77" h="896">
                <a:moveTo>
                  <a:pt x="582" y="0"/>
                </a:moveTo>
                <a:lnTo>
                  <a:pt x="562" y="6"/>
                </a:lnTo>
                <a:cubicBezTo>
                  <a:pt x="518" y="15"/>
                  <a:pt x="402" y="36"/>
                  <a:pt x="315" y="53"/>
                </a:cubicBezTo>
                <a:cubicBezTo>
                  <a:pt x="228" y="70"/>
                  <a:pt x="78" y="67"/>
                  <a:pt x="39" y="110"/>
                </a:cubicBezTo>
                <a:cubicBezTo>
                  <a:pt x="0" y="153"/>
                  <a:pt x="66" y="269"/>
                  <a:pt x="84" y="309"/>
                </a:cubicBezTo>
                <a:cubicBezTo>
                  <a:pt x="102" y="349"/>
                  <a:pt x="132" y="315"/>
                  <a:pt x="150" y="353"/>
                </a:cubicBezTo>
                <a:cubicBezTo>
                  <a:pt x="168" y="391"/>
                  <a:pt x="191" y="493"/>
                  <a:pt x="190" y="536"/>
                </a:cubicBezTo>
                <a:cubicBezTo>
                  <a:pt x="189" y="579"/>
                  <a:pt x="138" y="569"/>
                  <a:pt x="144" y="614"/>
                </a:cubicBezTo>
                <a:cubicBezTo>
                  <a:pt x="150" y="659"/>
                  <a:pt x="160" y="782"/>
                  <a:pt x="226" y="806"/>
                </a:cubicBezTo>
                <a:cubicBezTo>
                  <a:pt x="292" y="830"/>
                  <a:pt x="462" y="745"/>
                  <a:pt x="541" y="759"/>
                </a:cubicBezTo>
                <a:cubicBezTo>
                  <a:pt x="620" y="773"/>
                  <a:pt x="671" y="868"/>
                  <a:pt x="699" y="891"/>
                </a:cubicBezTo>
                <a:lnTo>
                  <a:pt x="711" y="896"/>
                </a:lnTo>
                <a:lnTo>
                  <a:pt x="717" y="885"/>
                </a:lnTo>
                <a:cubicBezTo>
                  <a:pt x="720" y="880"/>
                  <a:pt x="727" y="872"/>
                  <a:pt x="732" y="866"/>
                </a:cubicBezTo>
                <a:cubicBezTo>
                  <a:pt x="737" y="860"/>
                  <a:pt x="742" y="854"/>
                  <a:pt x="748" y="851"/>
                </a:cubicBezTo>
                <a:cubicBezTo>
                  <a:pt x="754" y="848"/>
                  <a:pt x="766" y="854"/>
                  <a:pt x="771" y="849"/>
                </a:cubicBezTo>
                <a:cubicBezTo>
                  <a:pt x="776" y="844"/>
                  <a:pt x="776" y="825"/>
                  <a:pt x="781" y="819"/>
                </a:cubicBezTo>
                <a:cubicBezTo>
                  <a:pt x="786" y="813"/>
                  <a:pt x="799" y="811"/>
                  <a:pt x="802" y="815"/>
                </a:cubicBezTo>
                <a:cubicBezTo>
                  <a:pt x="805" y="819"/>
                  <a:pt x="797" y="840"/>
                  <a:pt x="801" y="843"/>
                </a:cubicBezTo>
                <a:cubicBezTo>
                  <a:pt x="805" y="846"/>
                  <a:pt x="823" y="837"/>
                  <a:pt x="828" y="830"/>
                </a:cubicBezTo>
                <a:cubicBezTo>
                  <a:pt x="833" y="823"/>
                  <a:pt x="832" y="804"/>
                  <a:pt x="834" y="803"/>
                </a:cubicBezTo>
                <a:cubicBezTo>
                  <a:pt x="836" y="802"/>
                  <a:pt x="838" y="820"/>
                  <a:pt x="840" y="824"/>
                </a:cubicBezTo>
                <a:cubicBezTo>
                  <a:pt x="842" y="828"/>
                  <a:pt x="843" y="827"/>
                  <a:pt x="849" y="830"/>
                </a:cubicBezTo>
                <a:cubicBezTo>
                  <a:pt x="855" y="833"/>
                  <a:pt x="868" y="838"/>
                  <a:pt x="877" y="840"/>
                </a:cubicBezTo>
                <a:cubicBezTo>
                  <a:pt x="886" y="842"/>
                  <a:pt x="891" y="852"/>
                  <a:pt x="906" y="843"/>
                </a:cubicBezTo>
                <a:cubicBezTo>
                  <a:pt x="921" y="834"/>
                  <a:pt x="946" y="808"/>
                  <a:pt x="969" y="788"/>
                </a:cubicBezTo>
                <a:cubicBezTo>
                  <a:pt x="992" y="768"/>
                  <a:pt x="1029" y="744"/>
                  <a:pt x="1047" y="725"/>
                </a:cubicBezTo>
                <a:cubicBezTo>
                  <a:pt x="1065" y="706"/>
                  <a:pt x="1056" y="696"/>
                  <a:pt x="1077" y="672"/>
                </a:cubicBezTo>
                <a:cubicBezTo>
                  <a:pt x="1098" y="648"/>
                  <a:pt x="1165" y="605"/>
                  <a:pt x="1171" y="581"/>
                </a:cubicBezTo>
                <a:cubicBezTo>
                  <a:pt x="1177" y="557"/>
                  <a:pt x="1136" y="538"/>
                  <a:pt x="1116" y="525"/>
                </a:cubicBezTo>
                <a:cubicBezTo>
                  <a:pt x="1096" y="512"/>
                  <a:pt x="1076" y="516"/>
                  <a:pt x="1053" y="500"/>
                </a:cubicBezTo>
                <a:cubicBezTo>
                  <a:pt x="1030" y="484"/>
                  <a:pt x="1026" y="452"/>
                  <a:pt x="979" y="429"/>
                </a:cubicBezTo>
                <a:cubicBezTo>
                  <a:pt x="932" y="406"/>
                  <a:pt x="829" y="384"/>
                  <a:pt x="772" y="360"/>
                </a:cubicBezTo>
                <a:cubicBezTo>
                  <a:pt x="715" y="336"/>
                  <a:pt x="659" y="307"/>
                  <a:pt x="637" y="282"/>
                </a:cubicBezTo>
                <a:cubicBezTo>
                  <a:pt x="615" y="257"/>
                  <a:pt x="646" y="220"/>
                  <a:pt x="639" y="212"/>
                </a:cubicBezTo>
                <a:cubicBezTo>
                  <a:pt x="632" y="204"/>
                  <a:pt x="618" y="235"/>
                  <a:pt x="592" y="231"/>
                </a:cubicBezTo>
                <a:cubicBezTo>
                  <a:pt x="566" y="227"/>
                  <a:pt x="501" y="214"/>
                  <a:pt x="480" y="186"/>
                </a:cubicBezTo>
                <a:cubicBezTo>
                  <a:pt x="459" y="158"/>
                  <a:pt x="454" y="91"/>
                  <a:pt x="466" y="65"/>
                </a:cubicBezTo>
                <a:cubicBezTo>
                  <a:pt x="478" y="39"/>
                  <a:pt x="537" y="38"/>
                  <a:pt x="555" y="29"/>
                </a:cubicBezTo>
                <a:cubicBezTo>
                  <a:pt x="573" y="20"/>
                  <a:pt x="572" y="14"/>
                  <a:pt x="576" y="9"/>
                </a:cubicBezTo>
                <a:lnTo>
                  <a:pt x="582"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8" name="Freeform 28"/>
          <p:cNvSpPr>
            <a:spLocks/>
          </p:cNvSpPr>
          <p:nvPr/>
        </p:nvSpPr>
        <p:spPr bwMode="auto">
          <a:xfrm>
            <a:off x="8808246" y="3724275"/>
            <a:ext cx="527447" cy="338138"/>
          </a:xfrm>
          <a:custGeom>
            <a:avLst/>
            <a:gdLst>
              <a:gd name="T0" fmla="*/ 262096463 w 443"/>
              <a:gd name="T1" fmla="*/ 37801546 h 284"/>
              <a:gd name="T2" fmla="*/ 299899617 w 443"/>
              <a:gd name="T3" fmla="*/ 0 h 284"/>
              <a:gd name="T4" fmla="*/ 335181820 w 443"/>
              <a:gd name="T5" fmla="*/ 25201558 h 284"/>
              <a:gd name="T6" fmla="*/ 428426947 w 443"/>
              <a:gd name="T7" fmla="*/ 105846567 h 284"/>
              <a:gd name="T8" fmla="*/ 473789780 w 443"/>
              <a:gd name="T9" fmla="*/ 68043421 h 284"/>
              <a:gd name="T10" fmla="*/ 592237969 w 443"/>
              <a:gd name="T11" fmla="*/ 115927187 h 284"/>
              <a:gd name="T12" fmla="*/ 645160479 w 443"/>
              <a:gd name="T13" fmla="*/ 181451222 h 284"/>
              <a:gd name="T14" fmla="*/ 738407095 w 443"/>
              <a:gd name="T15" fmla="*/ 168851240 h 284"/>
              <a:gd name="T16" fmla="*/ 821571494 w 443"/>
              <a:gd name="T17" fmla="*/ 173891550 h 284"/>
              <a:gd name="T18" fmla="*/ 889616734 w 443"/>
              <a:gd name="T19" fmla="*/ 158769031 h 284"/>
              <a:gd name="T20" fmla="*/ 977821448 w 443"/>
              <a:gd name="T21" fmla="*/ 214212495 h 284"/>
              <a:gd name="T22" fmla="*/ 1033264909 w 443"/>
              <a:gd name="T23" fmla="*/ 241934995 h 284"/>
              <a:gd name="T24" fmla="*/ 1063506797 w 443"/>
              <a:gd name="T25" fmla="*/ 289817150 h 284"/>
              <a:gd name="T26" fmla="*/ 1113909944 w 443"/>
              <a:gd name="T27" fmla="*/ 325100909 h 284"/>
              <a:gd name="T28" fmla="*/ 1086189007 w 443"/>
              <a:gd name="T29" fmla="*/ 378023374 h 284"/>
              <a:gd name="T30" fmla="*/ 1063506797 w 443"/>
              <a:gd name="T31" fmla="*/ 415824908 h 284"/>
              <a:gd name="T32" fmla="*/ 1023184280 w 443"/>
              <a:gd name="T33" fmla="*/ 410784598 h 284"/>
              <a:gd name="T34" fmla="*/ 977821448 w 443"/>
              <a:gd name="T35" fmla="*/ 438507197 h 284"/>
              <a:gd name="T36" fmla="*/ 912297357 w 443"/>
              <a:gd name="T37" fmla="*/ 410784598 h 284"/>
              <a:gd name="T38" fmla="*/ 882055468 w 443"/>
              <a:gd name="T39" fmla="*/ 423386266 h 284"/>
              <a:gd name="T40" fmla="*/ 836692636 w 443"/>
              <a:gd name="T41" fmla="*/ 400703977 h 284"/>
              <a:gd name="T42" fmla="*/ 781248976 w 443"/>
              <a:gd name="T43" fmla="*/ 400703977 h 284"/>
              <a:gd name="T44" fmla="*/ 783769927 w 443"/>
              <a:gd name="T45" fmla="*/ 453628128 h 284"/>
              <a:gd name="T46" fmla="*/ 735886144 w 443"/>
              <a:gd name="T47" fmla="*/ 501510283 h 284"/>
              <a:gd name="T48" fmla="*/ 728326466 w 443"/>
              <a:gd name="T49" fmla="*/ 567034317 h 284"/>
              <a:gd name="T50" fmla="*/ 682963633 w 443"/>
              <a:gd name="T51" fmla="*/ 569555266 h 284"/>
              <a:gd name="T52" fmla="*/ 609878276 w 443"/>
              <a:gd name="T53" fmla="*/ 536792455 h 284"/>
              <a:gd name="T54" fmla="*/ 584676703 w 443"/>
              <a:gd name="T55" fmla="*/ 622477731 h 284"/>
              <a:gd name="T56" fmla="*/ 526713878 w 443"/>
              <a:gd name="T57" fmla="*/ 642638972 h 284"/>
              <a:gd name="T58" fmla="*/ 456149472 w 443"/>
              <a:gd name="T59" fmla="*/ 710683955 h 284"/>
              <a:gd name="T60" fmla="*/ 398184960 w 443"/>
              <a:gd name="T61" fmla="*/ 680442093 h 284"/>
              <a:gd name="T62" fmla="*/ 327620554 w 443"/>
              <a:gd name="T63" fmla="*/ 682963042 h 284"/>
              <a:gd name="T64" fmla="*/ 342741498 w 443"/>
              <a:gd name="T65" fmla="*/ 536792455 h 284"/>
              <a:gd name="T66" fmla="*/ 289818988 w 443"/>
              <a:gd name="T67" fmla="*/ 478829680 h 284"/>
              <a:gd name="T68" fmla="*/ 292338352 w 443"/>
              <a:gd name="T69" fmla="*/ 438507197 h 284"/>
              <a:gd name="T70" fmla="*/ 224294897 w 443"/>
              <a:gd name="T71" fmla="*/ 448587818 h 284"/>
              <a:gd name="T72" fmla="*/ 186491693 w 443"/>
              <a:gd name="T73" fmla="*/ 418345956 h 284"/>
              <a:gd name="T74" fmla="*/ 85685375 w 443"/>
              <a:gd name="T75" fmla="*/ 393144305 h 284"/>
              <a:gd name="T76" fmla="*/ 42843481 w 443"/>
              <a:gd name="T77" fmla="*/ 418345956 h 284"/>
              <a:gd name="T78" fmla="*/ 2520952 w 443"/>
              <a:gd name="T79" fmla="*/ 400703977 h 284"/>
              <a:gd name="T80" fmla="*/ 27722537 w 443"/>
              <a:gd name="T81" fmla="*/ 355342771 h 284"/>
              <a:gd name="T82" fmla="*/ 70564431 w 443"/>
              <a:gd name="T83" fmla="*/ 325100909 h 284"/>
              <a:gd name="T84" fmla="*/ 115927288 w 443"/>
              <a:gd name="T85" fmla="*/ 249494667 h 284"/>
              <a:gd name="T86" fmla="*/ 153730442 w 443"/>
              <a:gd name="T87" fmla="*/ 204131824 h 284"/>
              <a:gd name="T88" fmla="*/ 206652952 w 443"/>
              <a:gd name="T89" fmla="*/ 181451222 h 284"/>
              <a:gd name="T90" fmla="*/ 246975519 w 443"/>
              <a:gd name="T91" fmla="*/ 191531842 h 284"/>
              <a:gd name="T92" fmla="*/ 282257722 w 443"/>
              <a:gd name="T93" fmla="*/ 146169049 h 284"/>
              <a:gd name="T94" fmla="*/ 357862443 w 443"/>
              <a:gd name="T95" fmla="*/ 166330291 h 284"/>
              <a:gd name="T96" fmla="*/ 284778673 w 443"/>
              <a:gd name="T97" fmla="*/ 105846567 h 284"/>
              <a:gd name="T98" fmla="*/ 277217407 w 443"/>
              <a:gd name="T99" fmla="*/ 60483749 h 284"/>
              <a:gd name="T100" fmla="*/ 262096463 w 443"/>
              <a:gd name="T101" fmla="*/ 37801546 h 2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43"/>
              <a:gd name="T154" fmla="*/ 0 h 284"/>
              <a:gd name="T155" fmla="*/ 443 w 443"/>
              <a:gd name="T156" fmla="*/ 284 h 2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43" h="284">
                <a:moveTo>
                  <a:pt x="104" y="15"/>
                </a:moveTo>
                <a:lnTo>
                  <a:pt x="119" y="0"/>
                </a:lnTo>
                <a:lnTo>
                  <a:pt x="133" y="10"/>
                </a:lnTo>
                <a:cubicBezTo>
                  <a:pt x="141" y="17"/>
                  <a:pt x="161" y="39"/>
                  <a:pt x="170" y="42"/>
                </a:cubicBezTo>
                <a:cubicBezTo>
                  <a:pt x="179" y="45"/>
                  <a:pt x="177" y="26"/>
                  <a:pt x="188" y="27"/>
                </a:cubicBezTo>
                <a:cubicBezTo>
                  <a:pt x="199" y="28"/>
                  <a:pt x="224" y="38"/>
                  <a:pt x="235" y="46"/>
                </a:cubicBezTo>
                <a:cubicBezTo>
                  <a:pt x="246" y="54"/>
                  <a:pt x="246" y="68"/>
                  <a:pt x="256" y="72"/>
                </a:cubicBezTo>
                <a:cubicBezTo>
                  <a:pt x="266" y="76"/>
                  <a:pt x="281" y="68"/>
                  <a:pt x="293" y="67"/>
                </a:cubicBezTo>
                <a:cubicBezTo>
                  <a:pt x="305" y="66"/>
                  <a:pt x="316" y="70"/>
                  <a:pt x="326" y="69"/>
                </a:cubicBezTo>
                <a:cubicBezTo>
                  <a:pt x="336" y="68"/>
                  <a:pt x="343" y="60"/>
                  <a:pt x="353" y="63"/>
                </a:cubicBezTo>
                <a:cubicBezTo>
                  <a:pt x="363" y="66"/>
                  <a:pt x="379" y="80"/>
                  <a:pt x="388" y="85"/>
                </a:cubicBezTo>
                <a:cubicBezTo>
                  <a:pt x="397" y="90"/>
                  <a:pt x="404" y="91"/>
                  <a:pt x="410" y="96"/>
                </a:cubicBezTo>
                <a:cubicBezTo>
                  <a:pt x="416" y="101"/>
                  <a:pt x="417" y="110"/>
                  <a:pt x="422" y="115"/>
                </a:cubicBezTo>
                <a:cubicBezTo>
                  <a:pt x="427" y="120"/>
                  <a:pt x="441" y="123"/>
                  <a:pt x="442" y="129"/>
                </a:cubicBezTo>
                <a:cubicBezTo>
                  <a:pt x="443" y="135"/>
                  <a:pt x="434" y="144"/>
                  <a:pt x="431" y="150"/>
                </a:cubicBezTo>
                <a:cubicBezTo>
                  <a:pt x="428" y="156"/>
                  <a:pt x="426" y="163"/>
                  <a:pt x="422" y="165"/>
                </a:cubicBezTo>
                <a:cubicBezTo>
                  <a:pt x="418" y="167"/>
                  <a:pt x="412" y="162"/>
                  <a:pt x="406" y="163"/>
                </a:cubicBezTo>
                <a:cubicBezTo>
                  <a:pt x="400" y="164"/>
                  <a:pt x="395" y="174"/>
                  <a:pt x="388" y="174"/>
                </a:cubicBezTo>
                <a:cubicBezTo>
                  <a:pt x="381" y="174"/>
                  <a:pt x="368" y="164"/>
                  <a:pt x="362" y="163"/>
                </a:cubicBezTo>
                <a:cubicBezTo>
                  <a:pt x="356" y="162"/>
                  <a:pt x="355" y="169"/>
                  <a:pt x="350" y="168"/>
                </a:cubicBezTo>
                <a:cubicBezTo>
                  <a:pt x="345" y="167"/>
                  <a:pt x="339" y="160"/>
                  <a:pt x="332" y="159"/>
                </a:cubicBezTo>
                <a:cubicBezTo>
                  <a:pt x="325" y="158"/>
                  <a:pt x="313" y="156"/>
                  <a:pt x="310" y="159"/>
                </a:cubicBezTo>
                <a:cubicBezTo>
                  <a:pt x="307" y="162"/>
                  <a:pt x="314" y="173"/>
                  <a:pt x="311" y="180"/>
                </a:cubicBezTo>
                <a:cubicBezTo>
                  <a:pt x="308" y="187"/>
                  <a:pt x="296" y="192"/>
                  <a:pt x="292" y="199"/>
                </a:cubicBezTo>
                <a:cubicBezTo>
                  <a:pt x="288" y="206"/>
                  <a:pt x="292" y="221"/>
                  <a:pt x="289" y="225"/>
                </a:cubicBezTo>
                <a:cubicBezTo>
                  <a:pt x="286" y="229"/>
                  <a:pt x="279" y="228"/>
                  <a:pt x="271" y="226"/>
                </a:cubicBezTo>
                <a:cubicBezTo>
                  <a:pt x="263" y="224"/>
                  <a:pt x="248" y="210"/>
                  <a:pt x="242" y="213"/>
                </a:cubicBezTo>
                <a:cubicBezTo>
                  <a:pt x="236" y="216"/>
                  <a:pt x="237" y="240"/>
                  <a:pt x="232" y="247"/>
                </a:cubicBezTo>
                <a:cubicBezTo>
                  <a:pt x="227" y="254"/>
                  <a:pt x="218" y="249"/>
                  <a:pt x="209" y="255"/>
                </a:cubicBezTo>
                <a:cubicBezTo>
                  <a:pt x="200" y="261"/>
                  <a:pt x="189" y="280"/>
                  <a:pt x="181" y="282"/>
                </a:cubicBezTo>
                <a:cubicBezTo>
                  <a:pt x="173" y="284"/>
                  <a:pt x="166" y="272"/>
                  <a:pt x="158" y="270"/>
                </a:cubicBezTo>
                <a:cubicBezTo>
                  <a:pt x="150" y="268"/>
                  <a:pt x="134" y="280"/>
                  <a:pt x="130" y="271"/>
                </a:cubicBezTo>
                <a:cubicBezTo>
                  <a:pt x="126" y="262"/>
                  <a:pt x="138" y="226"/>
                  <a:pt x="136" y="213"/>
                </a:cubicBezTo>
                <a:cubicBezTo>
                  <a:pt x="134" y="200"/>
                  <a:pt x="118" y="196"/>
                  <a:pt x="115" y="190"/>
                </a:cubicBezTo>
                <a:cubicBezTo>
                  <a:pt x="112" y="184"/>
                  <a:pt x="120" y="176"/>
                  <a:pt x="116" y="174"/>
                </a:cubicBezTo>
                <a:cubicBezTo>
                  <a:pt x="112" y="172"/>
                  <a:pt x="96" y="179"/>
                  <a:pt x="89" y="178"/>
                </a:cubicBezTo>
                <a:cubicBezTo>
                  <a:pt x="82" y="177"/>
                  <a:pt x="83" y="170"/>
                  <a:pt x="74" y="166"/>
                </a:cubicBezTo>
                <a:cubicBezTo>
                  <a:pt x="65" y="162"/>
                  <a:pt x="43" y="156"/>
                  <a:pt x="34" y="156"/>
                </a:cubicBezTo>
                <a:cubicBezTo>
                  <a:pt x="25" y="156"/>
                  <a:pt x="22" y="166"/>
                  <a:pt x="17" y="166"/>
                </a:cubicBezTo>
                <a:cubicBezTo>
                  <a:pt x="12" y="166"/>
                  <a:pt x="2" y="163"/>
                  <a:pt x="1" y="159"/>
                </a:cubicBezTo>
                <a:cubicBezTo>
                  <a:pt x="0" y="155"/>
                  <a:pt x="7" y="146"/>
                  <a:pt x="11" y="141"/>
                </a:cubicBezTo>
                <a:cubicBezTo>
                  <a:pt x="15" y="136"/>
                  <a:pt x="22" y="136"/>
                  <a:pt x="28" y="129"/>
                </a:cubicBezTo>
                <a:lnTo>
                  <a:pt x="46" y="99"/>
                </a:lnTo>
                <a:lnTo>
                  <a:pt x="61" y="81"/>
                </a:lnTo>
                <a:lnTo>
                  <a:pt x="82" y="72"/>
                </a:lnTo>
                <a:lnTo>
                  <a:pt x="98" y="76"/>
                </a:lnTo>
                <a:lnTo>
                  <a:pt x="112" y="58"/>
                </a:lnTo>
                <a:lnTo>
                  <a:pt x="142" y="66"/>
                </a:lnTo>
                <a:lnTo>
                  <a:pt x="113" y="42"/>
                </a:lnTo>
                <a:lnTo>
                  <a:pt x="110" y="24"/>
                </a:lnTo>
                <a:lnTo>
                  <a:pt x="104" y="15"/>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4" name="Freeform 29"/>
          <p:cNvSpPr>
            <a:spLocks/>
          </p:cNvSpPr>
          <p:nvPr/>
        </p:nvSpPr>
        <p:spPr bwMode="auto">
          <a:xfrm>
            <a:off x="7327107" y="1764506"/>
            <a:ext cx="1141810" cy="1649016"/>
          </a:xfrm>
          <a:custGeom>
            <a:avLst/>
            <a:gdLst>
              <a:gd name="T0" fmla="*/ 1514615209 w 959"/>
              <a:gd name="T1" fmla="*/ 0 h 1385"/>
              <a:gd name="T2" fmla="*/ 1469252393 w 959"/>
              <a:gd name="T3" fmla="*/ 12601577 h 1385"/>
              <a:gd name="T4" fmla="*/ 1023183910 w 959"/>
              <a:gd name="T5" fmla="*/ 423386395 h 1385"/>
              <a:gd name="T6" fmla="*/ 773689018 w 959"/>
              <a:gd name="T7" fmla="*/ 370463815 h 1385"/>
              <a:gd name="T8" fmla="*/ 619958682 w 959"/>
              <a:gd name="T9" fmla="*/ 388104113 h 1385"/>
              <a:gd name="T10" fmla="*/ 567036190 w 959"/>
              <a:gd name="T11" fmla="*/ 597277949 h 1385"/>
              <a:gd name="T12" fmla="*/ 509071799 w 959"/>
              <a:gd name="T13" fmla="*/ 1116430270 h 1385"/>
              <a:gd name="T14" fmla="*/ 554434614 w 959"/>
              <a:gd name="T15" fmla="*/ 1300400859 h 1385"/>
              <a:gd name="T16" fmla="*/ 461189620 w 959"/>
              <a:gd name="T17" fmla="*/ 1509574595 h 1385"/>
              <a:gd name="T18" fmla="*/ 471270246 w 959"/>
              <a:gd name="T19" fmla="*/ 1751509962 h 1385"/>
              <a:gd name="T20" fmla="*/ 37803153 w 959"/>
              <a:gd name="T21" fmla="*/ 2147483647 h 1385"/>
              <a:gd name="T22" fmla="*/ 249496380 w 959"/>
              <a:gd name="T23" fmla="*/ 2147483647 h 1385"/>
              <a:gd name="T24" fmla="*/ 252015743 w 959"/>
              <a:gd name="T25" fmla="*/ 2147483647 h 1385"/>
              <a:gd name="T26" fmla="*/ 45362828 w 959"/>
              <a:gd name="T27" fmla="*/ 2147483647 h 1385"/>
              <a:gd name="T28" fmla="*/ 355342950 w 959"/>
              <a:gd name="T29" fmla="*/ 2147483647 h 1385"/>
              <a:gd name="T30" fmla="*/ 1156752995 w 959"/>
              <a:gd name="T31" fmla="*/ 2147483647 h 1385"/>
              <a:gd name="T32" fmla="*/ 1186994872 w 959"/>
              <a:gd name="T33" fmla="*/ 2147483647 h 1385"/>
              <a:gd name="T34" fmla="*/ 1217236749 w 959"/>
              <a:gd name="T35" fmla="*/ 2147483647 h 1385"/>
              <a:gd name="T36" fmla="*/ 1310481744 w 959"/>
              <a:gd name="T37" fmla="*/ 2147483647 h 1385"/>
              <a:gd name="T38" fmla="*/ 1219756112 w 959"/>
              <a:gd name="T39" fmla="*/ 2147483647 h 1385"/>
              <a:gd name="T40" fmla="*/ 1045866112 w 959"/>
              <a:gd name="T41" fmla="*/ 2147483647 h 1385"/>
              <a:gd name="T42" fmla="*/ 914817977 w 959"/>
              <a:gd name="T43" fmla="*/ 2147483647 h 1385"/>
              <a:gd name="T44" fmla="*/ 1355844560 w 959"/>
              <a:gd name="T45" fmla="*/ 2147173650 h 1385"/>
              <a:gd name="T46" fmla="*/ 1454131454 w 959"/>
              <a:gd name="T47" fmla="*/ 2139613976 h 1385"/>
              <a:gd name="T48" fmla="*/ 1832155317 w 959"/>
              <a:gd name="T49" fmla="*/ 2079130234 h 1385"/>
              <a:gd name="T50" fmla="*/ 2147483647 w 959"/>
              <a:gd name="T51" fmla="*/ 1985883670 h 1385"/>
              <a:gd name="T52" fmla="*/ 2147483647 w 959"/>
              <a:gd name="T53" fmla="*/ 1978323996 h 1385"/>
              <a:gd name="T54" fmla="*/ 2147483647 w 959"/>
              <a:gd name="T55" fmla="*/ 1943041813 h 1385"/>
              <a:gd name="T56" fmla="*/ 2147483647 w 959"/>
              <a:gd name="T57" fmla="*/ 1842235576 h 1385"/>
              <a:gd name="T58" fmla="*/ 2147483647 w 959"/>
              <a:gd name="T59" fmla="*/ 1474292412 h 1385"/>
              <a:gd name="T60" fmla="*/ 2147483647 w 959"/>
              <a:gd name="T61" fmla="*/ 1154231815 h 1385"/>
              <a:gd name="T62" fmla="*/ 2147483647 w 959"/>
              <a:gd name="T63" fmla="*/ 839213117 h 1385"/>
              <a:gd name="T64" fmla="*/ 2147483647 w 959"/>
              <a:gd name="T65" fmla="*/ 793850112 h 1385"/>
              <a:gd name="T66" fmla="*/ 2147483647 w 959"/>
              <a:gd name="T67" fmla="*/ 801409786 h 1385"/>
              <a:gd name="T68" fmla="*/ 2147483647 w 959"/>
              <a:gd name="T69" fmla="*/ 761087291 h 1385"/>
              <a:gd name="T70" fmla="*/ 2142133764 w 959"/>
              <a:gd name="T71" fmla="*/ 579636063 h 1385"/>
              <a:gd name="T72" fmla="*/ 2064009709 w 959"/>
              <a:gd name="T73" fmla="*/ 435987969 h 1385"/>
              <a:gd name="T74" fmla="*/ 1741429685 w 959"/>
              <a:gd name="T75" fmla="*/ 438507331 h 1385"/>
              <a:gd name="T76" fmla="*/ 1529736147 w 959"/>
              <a:gd name="T77" fmla="*/ 37803145 h 1385"/>
              <a:gd name="T78" fmla="*/ 1514615209 w 959"/>
              <a:gd name="T79" fmla="*/ 0 h 13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59"/>
              <a:gd name="T121" fmla="*/ 0 h 1385"/>
              <a:gd name="T122" fmla="*/ 959 w 959"/>
              <a:gd name="T123" fmla="*/ 1385 h 13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59" h="1385">
                <a:moveTo>
                  <a:pt x="601" y="0"/>
                </a:moveTo>
                <a:lnTo>
                  <a:pt x="583" y="5"/>
                </a:lnTo>
                <a:cubicBezTo>
                  <a:pt x="550" y="33"/>
                  <a:pt x="452" y="144"/>
                  <a:pt x="406" y="168"/>
                </a:cubicBezTo>
                <a:cubicBezTo>
                  <a:pt x="360" y="192"/>
                  <a:pt x="334" y="149"/>
                  <a:pt x="307" y="147"/>
                </a:cubicBezTo>
                <a:cubicBezTo>
                  <a:pt x="280" y="145"/>
                  <a:pt x="260" y="139"/>
                  <a:pt x="246" y="154"/>
                </a:cubicBezTo>
                <a:cubicBezTo>
                  <a:pt x="232" y="169"/>
                  <a:pt x="232" y="189"/>
                  <a:pt x="225" y="237"/>
                </a:cubicBezTo>
                <a:cubicBezTo>
                  <a:pt x="218" y="285"/>
                  <a:pt x="203" y="397"/>
                  <a:pt x="202" y="443"/>
                </a:cubicBezTo>
                <a:cubicBezTo>
                  <a:pt x="201" y="489"/>
                  <a:pt x="223" y="490"/>
                  <a:pt x="220" y="516"/>
                </a:cubicBezTo>
                <a:cubicBezTo>
                  <a:pt x="217" y="542"/>
                  <a:pt x="188" y="569"/>
                  <a:pt x="183" y="599"/>
                </a:cubicBezTo>
                <a:cubicBezTo>
                  <a:pt x="178" y="629"/>
                  <a:pt x="215" y="652"/>
                  <a:pt x="187" y="695"/>
                </a:cubicBezTo>
                <a:cubicBezTo>
                  <a:pt x="159" y="738"/>
                  <a:pt x="30" y="804"/>
                  <a:pt x="15" y="855"/>
                </a:cubicBezTo>
                <a:cubicBezTo>
                  <a:pt x="0" y="906"/>
                  <a:pt x="85" y="968"/>
                  <a:pt x="99" y="1001"/>
                </a:cubicBezTo>
                <a:cubicBezTo>
                  <a:pt x="113" y="1034"/>
                  <a:pt x="113" y="1046"/>
                  <a:pt x="100" y="1053"/>
                </a:cubicBezTo>
                <a:cubicBezTo>
                  <a:pt x="87" y="1060"/>
                  <a:pt x="11" y="1018"/>
                  <a:pt x="18" y="1044"/>
                </a:cubicBezTo>
                <a:cubicBezTo>
                  <a:pt x="25" y="1070"/>
                  <a:pt x="68" y="1152"/>
                  <a:pt x="141" y="1208"/>
                </a:cubicBezTo>
                <a:cubicBezTo>
                  <a:pt x="214" y="1264"/>
                  <a:pt x="404" y="1350"/>
                  <a:pt x="459" y="1379"/>
                </a:cubicBezTo>
                <a:lnTo>
                  <a:pt x="471" y="1385"/>
                </a:lnTo>
                <a:lnTo>
                  <a:pt x="483" y="1373"/>
                </a:lnTo>
                <a:cubicBezTo>
                  <a:pt x="491" y="1361"/>
                  <a:pt x="520" y="1349"/>
                  <a:pt x="520" y="1311"/>
                </a:cubicBezTo>
                <a:cubicBezTo>
                  <a:pt x="520" y="1273"/>
                  <a:pt x="501" y="1178"/>
                  <a:pt x="484" y="1142"/>
                </a:cubicBezTo>
                <a:cubicBezTo>
                  <a:pt x="467" y="1106"/>
                  <a:pt x="435" y="1134"/>
                  <a:pt x="415" y="1094"/>
                </a:cubicBezTo>
                <a:cubicBezTo>
                  <a:pt x="395" y="1054"/>
                  <a:pt x="343" y="942"/>
                  <a:pt x="363" y="902"/>
                </a:cubicBezTo>
                <a:cubicBezTo>
                  <a:pt x="383" y="862"/>
                  <a:pt x="502" y="861"/>
                  <a:pt x="538" y="852"/>
                </a:cubicBezTo>
                <a:cubicBezTo>
                  <a:pt x="574" y="843"/>
                  <a:pt x="546" y="853"/>
                  <a:pt x="577" y="849"/>
                </a:cubicBezTo>
                <a:cubicBezTo>
                  <a:pt x="608" y="845"/>
                  <a:pt x="673" y="835"/>
                  <a:pt x="727" y="825"/>
                </a:cubicBezTo>
                <a:cubicBezTo>
                  <a:pt x="781" y="815"/>
                  <a:pt x="870" y="795"/>
                  <a:pt x="901" y="788"/>
                </a:cubicBezTo>
                <a:lnTo>
                  <a:pt x="912" y="785"/>
                </a:lnTo>
                <a:lnTo>
                  <a:pt x="919" y="771"/>
                </a:lnTo>
                <a:cubicBezTo>
                  <a:pt x="922" y="762"/>
                  <a:pt x="925" y="762"/>
                  <a:pt x="931" y="731"/>
                </a:cubicBezTo>
                <a:cubicBezTo>
                  <a:pt x="937" y="700"/>
                  <a:pt x="959" y="630"/>
                  <a:pt x="954" y="585"/>
                </a:cubicBezTo>
                <a:cubicBezTo>
                  <a:pt x="949" y="540"/>
                  <a:pt x="911" y="500"/>
                  <a:pt x="903" y="458"/>
                </a:cubicBezTo>
                <a:cubicBezTo>
                  <a:pt x="895" y="416"/>
                  <a:pt x="905" y="357"/>
                  <a:pt x="906" y="333"/>
                </a:cubicBezTo>
                <a:lnTo>
                  <a:pt x="909" y="315"/>
                </a:lnTo>
                <a:lnTo>
                  <a:pt x="900" y="318"/>
                </a:lnTo>
                <a:cubicBezTo>
                  <a:pt x="894" y="316"/>
                  <a:pt x="882" y="317"/>
                  <a:pt x="874" y="302"/>
                </a:cubicBezTo>
                <a:cubicBezTo>
                  <a:pt x="866" y="287"/>
                  <a:pt x="859" y="252"/>
                  <a:pt x="850" y="230"/>
                </a:cubicBezTo>
                <a:cubicBezTo>
                  <a:pt x="841" y="208"/>
                  <a:pt x="846" y="182"/>
                  <a:pt x="819" y="173"/>
                </a:cubicBezTo>
                <a:cubicBezTo>
                  <a:pt x="792" y="164"/>
                  <a:pt x="726" y="200"/>
                  <a:pt x="691" y="174"/>
                </a:cubicBezTo>
                <a:cubicBezTo>
                  <a:pt x="656" y="148"/>
                  <a:pt x="622" y="44"/>
                  <a:pt x="607" y="15"/>
                </a:cubicBezTo>
                <a:lnTo>
                  <a:pt x="601"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grpSp>
        <p:nvGrpSpPr>
          <p:cNvPr id="12" name="Group 30"/>
          <p:cNvGrpSpPr>
            <a:grpSpLocks/>
          </p:cNvGrpSpPr>
          <p:nvPr/>
        </p:nvGrpSpPr>
        <p:grpSpPr bwMode="auto">
          <a:xfrm>
            <a:off x="6812756" y="2963468"/>
            <a:ext cx="1752600" cy="2825353"/>
            <a:chOff x="3482" y="1769"/>
            <a:chExt cx="1472" cy="2373"/>
          </a:xfrm>
        </p:grpSpPr>
        <p:sp>
          <p:nvSpPr>
            <p:cNvPr id="5312" name="Freeform 31"/>
            <p:cNvSpPr>
              <a:spLocks/>
            </p:cNvSpPr>
            <p:nvPr/>
          </p:nvSpPr>
          <p:spPr bwMode="auto">
            <a:xfrm>
              <a:off x="3482" y="1769"/>
              <a:ext cx="1472" cy="2324"/>
            </a:xfrm>
            <a:custGeom>
              <a:avLst/>
              <a:gdLst>
                <a:gd name="T0" fmla="*/ 247 w 1472"/>
                <a:gd name="T1" fmla="*/ 1684 h 2324"/>
                <a:gd name="T2" fmla="*/ 265 w 1472"/>
                <a:gd name="T3" fmla="*/ 1510 h 2324"/>
                <a:gd name="T4" fmla="*/ 196 w 1472"/>
                <a:gd name="T5" fmla="*/ 1408 h 2324"/>
                <a:gd name="T6" fmla="*/ 34 w 1472"/>
                <a:gd name="T7" fmla="*/ 1303 h 2324"/>
                <a:gd name="T8" fmla="*/ 30 w 1472"/>
                <a:gd name="T9" fmla="*/ 1248 h 2324"/>
                <a:gd name="T10" fmla="*/ 247 w 1472"/>
                <a:gd name="T11" fmla="*/ 925 h 2324"/>
                <a:gd name="T12" fmla="*/ 244 w 1472"/>
                <a:gd name="T13" fmla="*/ 604 h 2324"/>
                <a:gd name="T14" fmla="*/ 456 w 1472"/>
                <a:gd name="T15" fmla="*/ 498 h 2324"/>
                <a:gd name="T16" fmla="*/ 582 w 1472"/>
                <a:gd name="T17" fmla="*/ 207 h 2324"/>
                <a:gd name="T18" fmla="*/ 985 w 1472"/>
                <a:gd name="T19" fmla="*/ 586 h 2324"/>
                <a:gd name="T20" fmla="*/ 1465 w 1472"/>
                <a:gd name="T21" fmla="*/ 700 h 2324"/>
                <a:gd name="T22" fmla="*/ 1381 w 1472"/>
                <a:gd name="T23" fmla="*/ 841 h 2324"/>
                <a:gd name="T24" fmla="*/ 1318 w 1472"/>
                <a:gd name="T25" fmla="*/ 958 h 2324"/>
                <a:gd name="T26" fmla="*/ 1294 w 1472"/>
                <a:gd name="T27" fmla="*/ 1098 h 2324"/>
                <a:gd name="T28" fmla="*/ 1234 w 1472"/>
                <a:gd name="T29" fmla="*/ 1227 h 2324"/>
                <a:gd name="T30" fmla="*/ 1203 w 1472"/>
                <a:gd name="T31" fmla="*/ 1306 h 2324"/>
                <a:gd name="T32" fmla="*/ 1255 w 1472"/>
                <a:gd name="T33" fmla="*/ 1380 h 2324"/>
                <a:gd name="T34" fmla="*/ 1113 w 1472"/>
                <a:gd name="T35" fmla="*/ 1404 h 2324"/>
                <a:gd name="T36" fmla="*/ 1063 w 1472"/>
                <a:gd name="T37" fmla="*/ 1467 h 2324"/>
                <a:gd name="T38" fmla="*/ 1076 w 1472"/>
                <a:gd name="T39" fmla="*/ 1609 h 2324"/>
                <a:gd name="T40" fmla="*/ 994 w 1472"/>
                <a:gd name="T41" fmla="*/ 1620 h 2324"/>
                <a:gd name="T42" fmla="*/ 866 w 1472"/>
                <a:gd name="T43" fmla="*/ 1611 h 2324"/>
                <a:gd name="T44" fmla="*/ 784 w 1472"/>
                <a:gd name="T45" fmla="*/ 1675 h 2324"/>
                <a:gd name="T46" fmla="*/ 796 w 1472"/>
                <a:gd name="T47" fmla="*/ 1708 h 2324"/>
                <a:gd name="T48" fmla="*/ 799 w 1472"/>
                <a:gd name="T49" fmla="*/ 1746 h 2324"/>
                <a:gd name="T50" fmla="*/ 740 w 1472"/>
                <a:gd name="T51" fmla="*/ 1743 h 2324"/>
                <a:gd name="T52" fmla="*/ 664 w 1472"/>
                <a:gd name="T53" fmla="*/ 1699 h 2324"/>
                <a:gd name="T54" fmla="*/ 643 w 1472"/>
                <a:gd name="T55" fmla="*/ 1723 h 2324"/>
                <a:gd name="T56" fmla="*/ 706 w 1472"/>
                <a:gd name="T57" fmla="*/ 1836 h 2324"/>
                <a:gd name="T58" fmla="*/ 704 w 1472"/>
                <a:gd name="T59" fmla="*/ 1893 h 2324"/>
                <a:gd name="T60" fmla="*/ 671 w 1472"/>
                <a:gd name="T61" fmla="*/ 1914 h 2324"/>
                <a:gd name="T62" fmla="*/ 665 w 1472"/>
                <a:gd name="T63" fmla="*/ 1939 h 2324"/>
                <a:gd name="T64" fmla="*/ 752 w 1472"/>
                <a:gd name="T65" fmla="*/ 1992 h 2324"/>
                <a:gd name="T66" fmla="*/ 823 w 1472"/>
                <a:gd name="T67" fmla="*/ 2106 h 2324"/>
                <a:gd name="T68" fmla="*/ 727 w 1472"/>
                <a:gd name="T69" fmla="*/ 2085 h 2324"/>
                <a:gd name="T70" fmla="*/ 754 w 1472"/>
                <a:gd name="T71" fmla="*/ 2151 h 2324"/>
                <a:gd name="T72" fmla="*/ 664 w 1472"/>
                <a:gd name="T73" fmla="*/ 2134 h 2324"/>
                <a:gd name="T74" fmla="*/ 686 w 1472"/>
                <a:gd name="T75" fmla="*/ 2223 h 2324"/>
                <a:gd name="T76" fmla="*/ 697 w 1472"/>
                <a:gd name="T77" fmla="*/ 2296 h 2324"/>
                <a:gd name="T78" fmla="*/ 652 w 1472"/>
                <a:gd name="T79" fmla="*/ 2304 h 2324"/>
                <a:gd name="T80" fmla="*/ 611 w 1472"/>
                <a:gd name="T81" fmla="*/ 2271 h 2324"/>
                <a:gd name="T82" fmla="*/ 566 w 1472"/>
                <a:gd name="T83" fmla="*/ 2257 h 2324"/>
                <a:gd name="T84" fmla="*/ 517 w 1472"/>
                <a:gd name="T85" fmla="*/ 2221 h 2324"/>
                <a:gd name="T86" fmla="*/ 468 w 1472"/>
                <a:gd name="T87" fmla="*/ 2119 h 2324"/>
                <a:gd name="T88" fmla="*/ 590 w 1472"/>
                <a:gd name="T89" fmla="*/ 2034 h 2324"/>
                <a:gd name="T90" fmla="*/ 715 w 1472"/>
                <a:gd name="T91" fmla="*/ 2053 h 2324"/>
                <a:gd name="T92" fmla="*/ 638 w 1472"/>
                <a:gd name="T93" fmla="*/ 2013 h 2324"/>
                <a:gd name="T94" fmla="*/ 541 w 1472"/>
                <a:gd name="T95" fmla="*/ 1998 h 2324"/>
                <a:gd name="T96" fmla="*/ 460 w 1472"/>
                <a:gd name="T97" fmla="*/ 2013 h 2324"/>
                <a:gd name="T98" fmla="*/ 412 w 1472"/>
                <a:gd name="T99" fmla="*/ 1949 h 2324"/>
                <a:gd name="T100" fmla="*/ 409 w 1472"/>
                <a:gd name="T101" fmla="*/ 1914 h 2324"/>
                <a:gd name="T102" fmla="*/ 332 w 1472"/>
                <a:gd name="T103" fmla="*/ 1825 h 23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2"/>
                <a:gd name="T157" fmla="*/ 0 h 2324"/>
                <a:gd name="T158" fmla="*/ 1472 w 1472"/>
                <a:gd name="T159" fmla="*/ 2324 h 23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2" h="2324">
                  <a:moveTo>
                    <a:pt x="324" y="1797"/>
                  </a:moveTo>
                  <a:cubicBezTo>
                    <a:pt x="316" y="1789"/>
                    <a:pt x="297" y="1794"/>
                    <a:pt x="282" y="1779"/>
                  </a:cubicBezTo>
                  <a:cubicBezTo>
                    <a:pt x="267" y="1764"/>
                    <a:pt x="240" y="1721"/>
                    <a:pt x="234" y="1705"/>
                  </a:cubicBezTo>
                  <a:cubicBezTo>
                    <a:pt x="228" y="1689"/>
                    <a:pt x="246" y="1696"/>
                    <a:pt x="247" y="1684"/>
                  </a:cubicBezTo>
                  <a:cubicBezTo>
                    <a:pt x="248" y="1672"/>
                    <a:pt x="238" y="1648"/>
                    <a:pt x="241" y="1633"/>
                  </a:cubicBezTo>
                  <a:cubicBezTo>
                    <a:pt x="244" y="1618"/>
                    <a:pt x="264" y="1605"/>
                    <a:pt x="265" y="1594"/>
                  </a:cubicBezTo>
                  <a:cubicBezTo>
                    <a:pt x="266" y="1583"/>
                    <a:pt x="250" y="1581"/>
                    <a:pt x="250" y="1567"/>
                  </a:cubicBezTo>
                  <a:cubicBezTo>
                    <a:pt x="250" y="1553"/>
                    <a:pt x="265" y="1525"/>
                    <a:pt x="265" y="1510"/>
                  </a:cubicBezTo>
                  <a:cubicBezTo>
                    <a:pt x="265" y="1495"/>
                    <a:pt x="255" y="1481"/>
                    <a:pt x="250" y="1474"/>
                  </a:cubicBezTo>
                  <a:cubicBezTo>
                    <a:pt x="245" y="1467"/>
                    <a:pt x="237" y="1474"/>
                    <a:pt x="234" y="1468"/>
                  </a:cubicBezTo>
                  <a:cubicBezTo>
                    <a:pt x="231" y="1462"/>
                    <a:pt x="237" y="1448"/>
                    <a:pt x="231" y="1438"/>
                  </a:cubicBezTo>
                  <a:cubicBezTo>
                    <a:pt x="225" y="1428"/>
                    <a:pt x="205" y="1420"/>
                    <a:pt x="196" y="1408"/>
                  </a:cubicBezTo>
                  <a:cubicBezTo>
                    <a:pt x="187" y="1396"/>
                    <a:pt x="187" y="1370"/>
                    <a:pt x="178" y="1363"/>
                  </a:cubicBezTo>
                  <a:cubicBezTo>
                    <a:pt x="169" y="1356"/>
                    <a:pt x="148" y="1369"/>
                    <a:pt x="139" y="1366"/>
                  </a:cubicBezTo>
                  <a:cubicBezTo>
                    <a:pt x="130" y="1363"/>
                    <a:pt x="138" y="1352"/>
                    <a:pt x="121" y="1342"/>
                  </a:cubicBezTo>
                  <a:cubicBezTo>
                    <a:pt x="104" y="1332"/>
                    <a:pt x="53" y="1314"/>
                    <a:pt x="34" y="1303"/>
                  </a:cubicBezTo>
                  <a:cubicBezTo>
                    <a:pt x="15" y="1292"/>
                    <a:pt x="0" y="1273"/>
                    <a:pt x="7" y="1273"/>
                  </a:cubicBezTo>
                  <a:cubicBezTo>
                    <a:pt x="14" y="1273"/>
                    <a:pt x="72" y="1300"/>
                    <a:pt x="78" y="1300"/>
                  </a:cubicBezTo>
                  <a:cubicBezTo>
                    <a:pt x="84" y="1300"/>
                    <a:pt x="50" y="1279"/>
                    <a:pt x="42" y="1270"/>
                  </a:cubicBezTo>
                  <a:cubicBezTo>
                    <a:pt x="34" y="1261"/>
                    <a:pt x="29" y="1253"/>
                    <a:pt x="30" y="1248"/>
                  </a:cubicBezTo>
                  <a:lnTo>
                    <a:pt x="49" y="1242"/>
                  </a:lnTo>
                  <a:cubicBezTo>
                    <a:pt x="90" y="1238"/>
                    <a:pt x="234" y="1262"/>
                    <a:pt x="277" y="1225"/>
                  </a:cubicBezTo>
                  <a:cubicBezTo>
                    <a:pt x="320" y="1188"/>
                    <a:pt x="312" y="1068"/>
                    <a:pt x="307" y="1018"/>
                  </a:cubicBezTo>
                  <a:cubicBezTo>
                    <a:pt x="302" y="968"/>
                    <a:pt x="281" y="953"/>
                    <a:pt x="247" y="925"/>
                  </a:cubicBezTo>
                  <a:cubicBezTo>
                    <a:pt x="213" y="897"/>
                    <a:pt x="135" y="877"/>
                    <a:pt x="103" y="847"/>
                  </a:cubicBezTo>
                  <a:cubicBezTo>
                    <a:pt x="71" y="817"/>
                    <a:pt x="46" y="773"/>
                    <a:pt x="52" y="745"/>
                  </a:cubicBezTo>
                  <a:cubicBezTo>
                    <a:pt x="58" y="717"/>
                    <a:pt x="107" y="699"/>
                    <a:pt x="139" y="676"/>
                  </a:cubicBezTo>
                  <a:cubicBezTo>
                    <a:pt x="171" y="653"/>
                    <a:pt x="231" y="623"/>
                    <a:pt x="244" y="604"/>
                  </a:cubicBezTo>
                  <a:cubicBezTo>
                    <a:pt x="257" y="585"/>
                    <a:pt x="202" y="569"/>
                    <a:pt x="219" y="561"/>
                  </a:cubicBezTo>
                  <a:cubicBezTo>
                    <a:pt x="236" y="553"/>
                    <a:pt x="324" y="564"/>
                    <a:pt x="345" y="555"/>
                  </a:cubicBezTo>
                  <a:cubicBezTo>
                    <a:pt x="366" y="546"/>
                    <a:pt x="324" y="516"/>
                    <a:pt x="342" y="507"/>
                  </a:cubicBezTo>
                  <a:cubicBezTo>
                    <a:pt x="360" y="498"/>
                    <a:pt x="429" y="516"/>
                    <a:pt x="456" y="498"/>
                  </a:cubicBezTo>
                  <a:cubicBezTo>
                    <a:pt x="483" y="480"/>
                    <a:pt x="504" y="475"/>
                    <a:pt x="502" y="400"/>
                  </a:cubicBezTo>
                  <a:cubicBezTo>
                    <a:pt x="500" y="325"/>
                    <a:pt x="448" y="98"/>
                    <a:pt x="445" y="49"/>
                  </a:cubicBezTo>
                  <a:cubicBezTo>
                    <a:pt x="442" y="0"/>
                    <a:pt x="460" y="77"/>
                    <a:pt x="483" y="103"/>
                  </a:cubicBezTo>
                  <a:cubicBezTo>
                    <a:pt x="506" y="129"/>
                    <a:pt x="519" y="164"/>
                    <a:pt x="582" y="207"/>
                  </a:cubicBezTo>
                  <a:cubicBezTo>
                    <a:pt x="645" y="250"/>
                    <a:pt x="808" y="330"/>
                    <a:pt x="862" y="358"/>
                  </a:cubicBezTo>
                  <a:lnTo>
                    <a:pt x="904" y="376"/>
                  </a:lnTo>
                  <a:lnTo>
                    <a:pt x="906" y="405"/>
                  </a:lnTo>
                  <a:cubicBezTo>
                    <a:pt x="919" y="440"/>
                    <a:pt x="920" y="564"/>
                    <a:pt x="985" y="586"/>
                  </a:cubicBezTo>
                  <a:cubicBezTo>
                    <a:pt x="1050" y="608"/>
                    <a:pt x="1217" y="524"/>
                    <a:pt x="1296" y="538"/>
                  </a:cubicBezTo>
                  <a:cubicBezTo>
                    <a:pt x="1375" y="552"/>
                    <a:pt x="1432" y="645"/>
                    <a:pt x="1461" y="669"/>
                  </a:cubicBezTo>
                  <a:lnTo>
                    <a:pt x="1471" y="681"/>
                  </a:lnTo>
                  <a:cubicBezTo>
                    <a:pt x="1472" y="686"/>
                    <a:pt x="1468" y="689"/>
                    <a:pt x="1465" y="700"/>
                  </a:cubicBezTo>
                  <a:cubicBezTo>
                    <a:pt x="1462" y="711"/>
                    <a:pt x="1458" y="731"/>
                    <a:pt x="1450" y="745"/>
                  </a:cubicBezTo>
                  <a:cubicBezTo>
                    <a:pt x="1442" y="759"/>
                    <a:pt x="1429" y="773"/>
                    <a:pt x="1419" y="784"/>
                  </a:cubicBezTo>
                  <a:cubicBezTo>
                    <a:pt x="1409" y="795"/>
                    <a:pt x="1393" y="803"/>
                    <a:pt x="1387" y="813"/>
                  </a:cubicBezTo>
                  <a:cubicBezTo>
                    <a:pt x="1381" y="823"/>
                    <a:pt x="1381" y="829"/>
                    <a:pt x="1381" y="841"/>
                  </a:cubicBezTo>
                  <a:cubicBezTo>
                    <a:pt x="1381" y="853"/>
                    <a:pt x="1382" y="874"/>
                    <a:pt x="1384" y="888"/>
                  </a:cubicBezTo>
                  <a:cubicBezTo>
                    <a:pt x="1386" y="902"/>
                    <a:pt x="1399" y="924"/>
                    <a:pt x="1390" y="927"/>
                  </a:cubicBezTo>
                  <a:cubicBezTo>
                    <a:pt x="1381" y="930"/>
                    <a:pt x="1341" y="904"/>
                    <a:pt x="1329" y="909"/>
                  </a:cubicBezTo>
                  <a:cubicBezTo>
                    <a:pt x="1317" y="914"/>
                    <a:pt x="1316" y="948"/>
                    <a:pt x="1318" y="958"/>
                  </a:cubicBezTo>
                  <a:cubicBezTo>
                    <a:pt x="1320" y="968"/>
                    <a:pt x="1340" y="962"/>
                    <a:pt x="1339" y="970"/>
                  </a:cubicBezTo>
                  <a:cubicBezTo>
                    <a:pt x="1338" y="978"/>
                    <a:pt x="1321" y="992"/>
                    <a:pt x="1314" y="1006"/>
                  </a:cubicBezTo>
                  <a:cubicBezTo>
                    <a:pt x="1307" y="1020"/>
                    <a:pt x="1302" y="1042"/>
                    <a:pt x="1299" y="1057"/>
                  </a:cubicBezTo>
                  <a:cubicBezTo>
                    <a:pt x="1296" y="1072"/>
                    <a:pt x="1293" y="1085"/>
                    <a:pt x="1294" y="1098"/>
                  </a:cubicBezTo>
                  <a:cubicBezTo>
                    <a:pt x="1295" y="1111"/>
                    <a:pt x="1304" y="1124"/>
                    <a:pt x="1303" y="1135"/>
                  </a:cubicBezTo>
                  <a:cubicBezTo>
                    <a:pt x="1302" y="1146"/>
                    <a:pt x="1299" y="1154"/>
                    <a:pt x="1290" y="1162"/>
                  </a:cubicBezTo>
                  <a:cubicBezTo>
                    <a:pt x="1281" y="1170"/>
                    <a:pt x="1260" y="1172"/>
                    <a:pt x="1251" y="1183"/>
                  </a:cubicBezTo>
                  <a:cubicBezTo>
                    <a:pt x="1242" y="1194"/>
                    <a:pt x="1235" y="1215"/>
                    <a:pt x="1234" y="1227"/>
                  </a:cubicBezTo>
                  <a:cubicBezTo>
                    <a:pt x="1233" y="1239"/>
                    <a:pt x="1244" y="1251"/>
                    <a:pt x="1243" y="1258"/>
                  </a:cubicBezTo>
                  <a:cubicBezTo>
                    <a:pt x="1242" y="1265"/>
                    <a:pt x="1232" y="1264"/>
                    <a:pt x="1228" y="1269"/>
                  </a:cubicBezTo>
                  <a:cubicBezTo>
                    <a:pt x="1224" y="1274"/>
                    <a:pt x="1225" y="1282"/>
                    <a:pt x="1221" y="1288"/>
                  </a:cubicBezTo>
                  <a:cubicBezTo>
                    <a:pt x="1217" y="1294"/>
                    <a:pt x="1202" y="1301"/>
                    <a:pt x="1203" y="1306"/>
                  </a:cubicBezTo>
                  <a:cubicBezTo>
                    <a:pt x="1204" y="1311"/>
                    <a:pt x="1220" y="1311"/>
                    <a:pt x="1225" y="1318"/>
                  </a:cubicBezTo>
                  <a:cubicBezTo>
                    <a:pt x="1230" y="1325"/>
                    <a:pt x="1228" y="1338"/>
                    <a:pt x="1236" y="1347"/>
                  </a:cubicBezTo>
                  <a:cubicBezTo>
                    <a:pt x="1244" y="1356"/>
                    <a:pt x="1269" y="1370"/>
                    <a:pt x="1272" y="1375"/>
                  </a:cubicBezTo>
                  <a:cubicBezTo>
                    <a:pt x="1275" y="1380"/>
                    <a:pt x="1266" y="1380"/>
                    <a:pt x="1255" y="1380"/>
                  </a:cubicBezTo>
                  <a:cubicBezTo>
                    <a:pt x="1244" y="1380"/>
                    <a:pt x="1221" y="1376"/>
                    <a:pt x="1207" y="1378"/>
                  </a:cubicBezTo>
                  <a:cubicBezTo>
                    <a:pt x="1193" y="1380"/>
                    <a:pt x="1185" y="1390"/>
                    <a:pt x="1173" y="1392"/>
                  </a:cubicBezTo>
                  <a:cubicBezTo>
                    <a:pt x="1161" y="1394"/>
                    <a:pt x="1145" y="1390"/>
                    <a:pt x="1135" y="1392"/>
                  </a:cubicBezTo>
                  <a:cubicBezTo>
                    <a:pt x="1125" y="1394"/>
                    <a:pt x="1123" y="1402"/>
                    <a:pt x="1113" y="1404"/>
                  </a:cubicBezTo>
                  <a:cubicBezTo>
                    <a:pt x="1103" y="1406"/>
                    <a:pt x="1084" y="1399"/>
                    <a:pt x="1075" y="1404"/>
                  </a:cubicBezTo>
                  <a:cubicBezTo>
                    <a:pt x="1066" y="1409"/>
                    <a:pt x="1063" y="1428"/>
                    <a:pt x="1057" y="1437"/>
                  </a:cubicBezTo>
                  <a:cubicBezTo>
                    <a:pt x="1051" y="1446"/>
                    <a:pt x="1038" y="1453"/>
                    <a:pt x="1039" y="1458"/>
                  </a:cubicBezTo>
                  <a:cubicBezTo>
                    <a:pt x="1040" y="1463"/>
                    <a:pt x="1052" y="1459"/>
                    <a:pt x="1063" y="1467"/>
                  </a:cubicBezTo>
                  <a:cubicBezTo>
                    <a:pt x="1074" y="1475"/>
                    <a:pt x="1097" y="1490"/>
                    <a:pt x="1102" y="1505"/>
                  </a:cubicBezTo>
                  <a:cubicBezTo>
                    <a:pt x="1107" y="1520"/>
                    <a:pt x="1099" y="1544"/>
                    <a:pt x="1094" y="1555"/>
                  </a:cubicBezTo>
                  <a:cubicBezTo>
                    <a:pt x="1089" y="1566"/>
                    <a:pt x="1077" y="1564"/>
                    <a:pt x="1074" y="1573"/>
                  </a:cubicBezTo>
                  <a:cubicBezTo>
                    <a:pt x="1071" y="1582"/>
                    <a:pt x="1078" y="1599"/>
                    <a:pt x="1076" y="1609"/>
                  </a:cubicBezTo>
                  <a:lnTo>
                    <a:pt x="1060" y="1635"/>
                  </a:lnTo>
                  <a:cubicBezTo>
                    <a:pt x="1054" y="1640"/>
                    <a:pt x="1046" y="1641"/>
                    <a:pt x="1040" y="1638"/>
                  </a:cubicBezTo>
                  <a:cubicBezTo>
                    <a:pt x="1034" y="1635"/>
                    <a:pt x="1029" y="1621"/>
                    <a:pt x="1021" y="1618"/>
                  </a:cubicBezTo>
                  <a:cubicBezTo>
                    <a:pt x="1013" y="1615"/>
                    <a:pt x="1000" y="1621"/>
                    <a:pt x="994" y="1620"/>
                  </a:cubicBezTo>
                  <a:cubicBezTo>
                    <a:pt x="988" y="1619"/>
                    <a:pt x="990" y="1615"/>
                    <a:pt x="982" y="1612"/>
                  </a:cubicBezTo>
                  <a:cubicBezTo>
                    <a:pt x="974" y="1609"/>
                    <a:pt x="954" y="1603"/>
                    <a:pt x="943" y="1599"/>
                  </a:cubicBezTo>
                  <a:cubicBezTo>
                    <a:pt x="932" y="1595"/>
                    <a:pt x="930" y="1588"/>
                    <a:pt x="917" y="1590"/>
                  </a:cubicBezTo>
                  <a:cubicBezTo>
                    <a:pt x="904" y="1592"/>
                    <a:pt x="878" y="1609"/>
                    <a:pt x="866" y="1611"/>
                  </a:cubicBezTo>
                  <a:cubicBezTo>
                    <a:pt x="854" y="1613"/>
                    <a:pt x="857" y="1601"/>
                    <a:pt x="847" y="1605"/>
                  </a:cubicBezTo>
                  <a:cubicBezTo>
                    <a:pt x="837" y="1609"/>
                    <a:pt x="821" y="1629"/>
                    <a:pt x="806" y="1636"/>
                  </a:cubicBezTo>
                  <a:cubicBezTo>
                    <a:pt x="791" y="1643"/>
                    <a:pt x="761" y="1642"/>
                    <a:pt x="757" y="1648"/>
                  </a:cubicBezTo>
                  <a:cubicBezTo>
                    <a:pt x="753" y="1654"/>
                    <a:pt x="775" y="1669"/>
                    <a:pt x="784" y="1675"/>
                  </a:cubicBezTo>
                  <a:cubicBezTo>
                    <a:pt x="793" y="1681"/>
                    <a:pt x="801" y="1675"/>
                    <a:pt x="811" y="1684"/>
                  </a:cubicBezTo>
                  <a:cubicBezTo>
                    <a:pt x="821" y="1693"/>
                    <a:pt x="842" y="1721"/>
                    <a:pt x="844" y="1729"/>
                  </a:cubicBezTo>
                  <a:cubicBezTo>
                    <a:pt x="846" y="1737"/>
                    <a:pt x="828" y="1737"/>
                    <a:pt x="820" y="1734"/>
                  </a:cubicBezTo>
                  <a:cubicBezTo>
                    <a:pt x="812" y="1731"/>
                    <a:pt x="805" y="1714"/>
                    <a:pt x="796" y="1708"/>
                  </a:cubicBezTo>
                  <a:cubicBezTo>
                    <a:pt x="787" y="1702"/>
                    <a:pt x="772" y="1696"/>
                    <a:pt x="767" y="1696"/>
                  </a:cubicBezTo>
                  <a:cubicBezTo>
                    <a:pt x="762" y="1696"/>
                    <a:pt x="760" y="1702"/>
                    <a:pt x="763" y="1708"/>
                  </a:cubicBezTo>
                  <a:cubicBezTo>
                    <a:pt x="766" y="1714"/>
                    <a:pt x="781" y="1725"/>
                    <a:pt x="787" y="1731"/>
                  </a:cubicBezTo>
                  <a:cubicBezTo>
                    <a:pt x="793" y="1737"/>
                    <a:pt x="798" y="1740"/>
                    <a:pt x="799" y="1746"/>
                  </a:cubicBezTo>
                  <a:cubicBezTo>
                    <a:pt x="800" y="1752"/>
                    <a:pt x="796" y="1766"/>
                    <a:pt x="793" y="1768"/>
                  </a:cubicBezTo>
                  <a:cubicBezTo>
                    <a:pt x="790" y="1770"/>
                    <a:pt x="791" y="1771"/>
                    <a:pt x="779" y="1761"/>
                  </a:cubicBezTo>
                  <a:cubicBezTo>
                    <a:pt x="767" y="1751"/>
                    <a:pt x="725" y="1708"/>
                    <a:pt x="719" y="1705"/>
                  </a:cubicBezTo>
                  <a:cubicBezTo>
                    <a:pt x="713" y="1702"/>
                    <a:pt x="733" y="1731"/>
                    <a:pt x="740" y="1743"/>
                  </a:cubicBezTo>
                  <a:cubicBezTo>
                    <a:pt x="747" y="1755"/>
                    <a:pt x="765" y="1771"/>
                    <a:pt x="761" y="1774"/>
                  </a:cubicBezTo>
                  <a:cubicBezTo>
                    <a:pt x="757" y="1777"/>
                    <a:pt x="724" y="1769"/>
                    <a:pt x="713" y="1761"/>
                  </a:cubicBezTo>
                  <a:cubicBezTo>
                    <a:pt x="702" y="1753"/>
                    <a:pt x="706" y="1739"/>
                    <a:pt x="698" y="1729"/>
                  </a:cubicBezTo>
                  <a:cubicBezTo>
                    <a:pt x="690" y="1719"/>
                    <a:pt x="670" y="1708"/>
                    <a:pt x="664" y="1699"/>
                  </a:cubicBezTo>
                  <a:cubicBezTo>
                    <a:pt x="658" y="1690"/>
                    <a:pt x="666" y="1680"/>
                    <a:pt x="664" y="1675"/>
                  </a:cubicBezTo>
                  <a:cubicBezTo>
                    <a:pt x="662" y="1670"/>
                    <a:pt x="653" y="1670"/>
                    <a:pt x="649" y="1671"/>
                  </a:cubicBezTo>
                  <a:cubicBezTo>
                    <a:pt x="645" y="1672"/>
                    <a:pt x="639" y="1674"/>
                    <a:pt x="638" y="1683"/>
                  </a:cubicBezTo>
                  <a:cubicBezTo>
                    <a:pt x="637" y="1692"/>
                    <a:pt x="644" y="1713"/>
                    <a:pt x="643" y="1723"/>
                  </a:cubicBezTo>
                  <a:cubicBezTo>
                    <a:pt x="642" y="1733"/>
                    <a:pt x="632" y="1733"/>
                    <a:pt x="634" y="1744"/>
                  </a:cubicBezTo>
                  <a:cubicBezTo>
                    <a:pt x="636" y="1755"/>
                    <a:pt x="650" y="1778"/>
                    <a:pt x="658" y="1788"/>
                  </a:cubicBezTo>
                  <a:cubicBezTo>
                    <a:pt x="666" y="1798"/>
                    <a:pt x="677" y="1795"/>
                    <a:pt x="685" y="1803"/>
                  </a:cubicBezTo>
                  <a:cubicBezTo>
                    <a:pt x="693" y="1811"/>
                    <a:pt x="701" y="1827"/>
                    <a:pt x="706" y="1836"/>
                  </a:cubicBezTo>
                  <a:cubicBezTo>
                    <a:pt x="711" y="1845"/>
                    <a:pt x="708" y="1852"/>
                    <a:pt x="713" y="1858"/>
                  </a:cubicBezTo>
                  <a:cubicBezTo>
                    <a:pt x="718" y="1864"/>
                    <a:pt x="738" y="1866"/>
                    <a:pt x="739" y="1873"/>
                  </a:cubicBezTo>
                  <a:cubicBezTo>
                    <a:pt x="740" y="1880"/>
                    <a:pt x="727" y="1897"/>
                    <a:pt x="721" y="1900"/>
                  </a:cubicBezTo>
                  <a:cubicBezTo>
                    <a:pt x="715" y="1903"/>
                    <a:pt x="708" y="1898"/>
                    <a:pt x="704" y="1893"/>
                  </a:cubicBezTo>
                  <a:cubicBezTo>
                    <a:pt x="700" y="1888"/>
                    <a:pt x="705" y="1879"/>
                    <a:pt x="700" y="1872"/>
                  </a:cubicBezTo>
                  <a:cubicBezTo>
                    <a:pt x="695" y="1865"/>
                    <a:pt x="681" y="1853"/>
                    <a:pt x="676" y="1854"/>
                  </a:cubicBezTo>
                  <a:cubicBezTo>
                    <a:pt x="671" y="1855"/>
                    <a:pt x="668" y="1868"/>
                    <a:pt x="667" y="1878"/>
                  </a:cubicBezTo>
                  <a:cubicBezTo>
                    <a:pt x="666" y="1888"/>
                    <a:pt x="677" y="1907"/>
                    <a:pt x="671" y="1914"/>
                  </a:cubicBezTo>
                  <a:cubicBezTo>
                    <a:pt x="665" y="1921"/>
                    <a:pt x="639" y="1914"/>
                    <a:pt x="631" y="1917"/>
                  </a:cubicBezTo>
                  <a:cubicBezTo>
                    <a:pt x="623" y="1920"/>
                    <a:pt x="619" y="1931"/>
                    <a:pt x="622" y="1935"/>
                  </a:cubicBezTo>
                  <a:cubicBezTo>
                    <a:pt x="625" y="1939"/>
                    <a:pt x="642" y="1941"/>
                    <a:pt x="649" y="1942"/>
                  </a:cubicBezTo>
                  <a:cubicBezTo>
                    <a:pt x="656" y="1943"/>
                    <a:pt x="658" y="1935"/>
                    <a:pt x="665" y="1939"/>
                  </a:cubicBezTo>
                  <a:cubicBezTo>
                    <a:pt x="672" y="1943"/>
                    <a:pt x="681" y="1961"/>
                    <a:pt x="688" y="1966"/>
                  </a:cubicBezTo>
                  <a:cubicBezTo>
                    <a:pt x="695" y="1971"/>
                    <a:pt x="700" y="1964"/>
                    <a:pt x="707" y="1968"/>
                  </a:cubicBezTo>
                  <a:cubicBezTo>
                    <a:pt x="714" y="1972"/>
                    <a:pt x="724" y="1985"/>
                    <a:pt x="731" y="1989"/>
                  </a:cubicBezTo>
                  <a:cubicBezTo>
                    <a:pt x="738" y="1993"/>
                    <a:pt x="746" y="1987"/>
                    <a:pt x="752" y="1992"/>
                  </a:cubicBezTo>
                  <a:cubicBezTo>
                    <a:pt x="758" y="1997"/>
                    <a:pt x="760" y="2010"/>
                    <a:pt x="769" y="2016"/>
                  </a:cubicBezTo>
                  <a:cubicBezTo>
                    <a:pt x="778" y="2022"/>
                    <a:pt x="800" y="2020"/>
                    <a:pt x="808" y="2031"/>
                  </a:cubicBezTo>
                  <a:cubicBezTo>
                    <a:pt x="816" y="2042"/>
                    <a:pt x="816" y="2073"/>
                    <a:pt x="818" y="2085"/>
                  </a:cubicBezTo>
                  <a:cubicBezTo>
                    <a:pt x="820" y="2097"/>
                    <a:pt x="824" y="2101"/>
                    <a:pt x="823" y="2106"/>
                  </a:cubicBezTo>
                  <a:cubicBezTo>
                    <a:pt x="822" y="2111"/>
                    <a:pt x="818" y="2119"/>
                    <a:pt x="812" y="2116"/>
                  </a:cubicBezTo>
                  <a:cubicBezTo>
                    <a:pt x="806" y="2113"/>
                    <a:pt x="796" y="2093"/>
                    <a:pt x="787" y="2086"/>
                  </a:cubicBezTo>
                  <a:cubicBezTo>
                    <a:pt x="778" y="2079"/>
                    <a:pt x="765" y="2076"/>
                    <a:pt x="755" y="2076"/>
                  </a:cubicBezTo>
                  <a:cubicBezTo>
                    <a:pt x="745" y="2076"/>
                    <a:pt x="736" y="2083"/>
                    <a:pt x="727" y="2085"/>
                  </a:cubicBezTo>
                  <a:cubicBezTo>
                    <a:pt x="718" y="2087"/>
                    <a:pt x="702" y="2084"/>
                    <a:pt x="701" y="2089"/>
                  </a:cubicBezTo>
                  <a:cubicBezTo>
                    <a:pt x="700" y="2094"/>
                    <a:pt x="717" y="2108"/>
                    <a:pt x="721" y="2115"/>
                  </a:cubicBezTo>
                  <a:cubicBezTo>
                    <a:pt x="725" y="2122"/>
                    <a:pt x="720" y="2128"/>
                    <a:pt x="725" y="2134"/>
                  </a:cubicBezTo>
                  <a:cubicBezTo>
                    <a:pt x="730" y="2140"/>
                    <a:pt x="755" y="2144"/>
                    <a:pt x="754" y="2151"/>
                  </a:cubicBezTo>
                  <a:cubicBezTo>
                    <a:pt x="753" y="2158"/>
                    <a:pt x="726" y="2175"/>
                    <a:pt x="719" y="2176"/>
                  </a:cubicBezTo>
                  <a:cubicBezTo>
                    <a:pt x="712" y="2177"/>
                    <a:pt x="716" y="2159"/>
                    <a:pt x="710" y="2154"/>
                  </a:cubicBezTo>
                  <a:cubicBezTo>
                    <a:pt x="704" y="2149"/>
                    <a:pt x="691" y="2148"/>
                    <a:pt x="683" y="2145"/>
                  </a:cubicBezTo>
                  <a:cubicBezTo>
                    <a:pt x="675" y="2142"/>
                    <a:pt x="668" y="2134"/>
                    <a:pt x="664" y="2134"/>
                  </a:cubicBezTo>
                  <a:cubicBezTo>
                    <a:pt x="660" y="2134"/>
                    <a:pt x="655" y="2135"/>
                    <a:pt x="656" y="2143"/>
                  </a:cubicBezTo>
                  <a:cubicBezTo>
                    <a:pt x="657" y="2151"/>
                    <a:pt x="663" y="2174"/>
                    <a:pt x="668" y="2184"/>
                  </a:cubicBezTo>
                  <a:cubicBezTo>
                    <a:pt x="673" y="2194"/>
                    <a:pt x="685" y="2197"/>
                    <a:pt x="688" y="2203"/>
                  </a:cubicBezTo>
                  <a:cubicBezTo>
                    <a:pt x="691" y="2209"/>
                    <a:pt x="682" y="2209"/>
                    <a:pt x="686" y="2223"/>
                  </a:cubicBezTo>
                  <a:cubicBezTo>
                    <a:pt x="690" y="2237"/>
                    <a:pt x="707" y="2275"/>
                    <a:pt x="713" y="2289"/>
                  </a:cubicBezTo>
                  <a:cubicBezTo>
                    <a:pt x="719" y="2303"/>
                    <a:pt x="727" y="2301"/>
                    <a:pt x="725" y="2305"/>
                  </a:cubicBezTo>
                  <a:cubicBezTo>
                    <a:pt x="723" y="2309"/>
                    <a:pt x="708" y="2317"/>
                    <a:pt x="703" y="2316"/>
                  </a:cubicBezTo>
                  <a:cubicBezTo>
                    <a:pt x="698" y="2315"/>
                    <a:pt x="702" y="2301"/>
                    <a:pt x="697" y="2296"/>
                  </a:cubicBezTo>
                  <a:cubicBezTo>
                    <a:pt x="692" y="2291"/>
                    <a:pt x="678" y="2290"/>
                    <a:pt x="673" y="2284"/>
                  </a:cubicBezTo>
                  <a:cubicBezTo>
                    <a:pt x="668" y="2278"/>
                    <a:pt x="671" y="2258"/>
                    <a:pt x="667" y="2257"/>
                  </a:cubicBezTo>
                  <a:cubicBezTo>
                    <a:pt x="663" y="2256"/>
                    <a:pt x="652" y="2272"/>
                    <a:pt x="650" y="2280"/>
                  </a:cubicBezTo>
                  <a:cubicBezTo>
                    <a:pt x="648" y="2288"/>
                    <a:pt x="655" y="2297"/>
                    <a:pt x="652" y="2304"/>
                  </a:cubicBezTo>
                  <a:cubicBezTo>
                    <a:pt x="649" y="2311"/>
                    <a:pt x="640" y="2324"/>
                    <a:pt x="634" y="2323"/>
                  </a:cubicBezTo>
                  <a:cubicBezTo>
                    <a:pt x="628" y="2322"/>
                    <a:pt x="615" y="2306"/>
                    <a:pt x="613" y="2299"/>
                  </a:cubicBezTo>
                  <a:cubicBezTo>
                    <a:pt x="611" y="2292"/>
                    <a:pt x="620" y="2283"/>
                    <a:pt x="620" y="2278"/>
                  </a:cubicBezTo>
                  <a:cubicBezTo>
                    <a:pt x="620" y="2273"/>
                    <a:pt x="613" y="2275"/>
                    <a:pt x="611" y="2271"/>
                  </a:cubicBezTo>
                  <a:cubicBezTo>
                    <a:pt x="609" y="2267"/>
                    <a:pt x="613" y="2258"/>
                    <a:pt x="610" y="2254"/>
                  </a:cubicBezTo>
                  <a:cubicBezTo>
                    <a:pt x="607" y="2250"/>
                    <a:pt x="598" y="2249"/>
                    <a:pt x="592" y="2245"/>
                  </a:cubicBezTo>
                  <a:cubicBezTo>
                    <a:pt x="586" y="2241"/>
                    <a:pt x="578" y="2227"/>
                    <a:pt x="574" y="2229"/>
                  </a:cubicBezTo>
                  <a:cubicBezTo>
                    <a:pt x="570" y="2231"/>
                    <a:pt x="565" y="2249"/>
                    <a:pt x="566" y="2257"/>
                  </a:cubicBezTo>
                  <a:cubicBezTo>
                    <a:pt x="567" y="2265"/>
                    <a:pt x="580" y="2278"/>
                    <a:pt x="578" y="2280"/>
                  </a:cubicBezTo>
                  <a:cubicBezTo>
                    <a:pt x="576" y="2282"/>
                    <a:pt x="563" y="2280"/>
                    <a:pt x="556" y="2273"/>
                  </a:cubicBezTo>
                  <a:cubicBezTo>
                    <a:pt x="549" y="2266"/>
                    <a:pt x="542" y="2246"/>
                    <a:pt x="536" y="2237"/>
                  </a:cubicBezTo>
                  <a:cubicBezTo>
                    <a:pt x="530" y="2228"/>
                    <a:pt x="518" y="2230"/>
                    <a:pt x="517" y="2221"/>
                  </a:cubicBezTo>
                  <a:cubicBezTo>
                    <a:pt x="516" y="2212"/>
                    <a:pt x="527" y="2192"/>
                    <a:pt x="528" y="2183"/>
                  </a:cubicBezTo>
                  <a:lnTo>
                    <a:pt x="524" y="2169"/>
                  </a:lnTo>
                  <a:cubicBezTo>
                    <a:pt x="518" y="2161"/>
                    <a:pt x="503" y="2143"/>
                    <a:pt x="494" y="2135"/>
                  </a:cubicBezTo>
                  <a:lnTo>
                    <a:pt x="468" y="2119"/>
                  </a:lnTo>
                  <a:cubicBezTo>
                    <a:pt x="463" y="2112"/>
                    <a:pt x="457" y="2105"/>
                    <a:pt x="461" y="2095"/>
                  </a:cubicBezTo>
                  <a:cubicBezTo>
                    <a:pt x="465" y="2085"/>
                    <a:pt x="488" y="2069"/>
                    <a:pt x="493" y="2059"/>
                  </a:cubicBezTo>
                  <a:lnTo>
                    <a:pt x="492" y="2037"/>
                  </a:lnTo>
                  <a:cubicBezTo>
                    <a:pt x="508" y="2033"/>
                    <a:pt x="566" y="2030"/>
                    <a:pt x="590" y="2034"/>
                  </a:cubicBezTo>
                  <a:cubicBezTo>
                    <a:pt x="614" y="2038"/>
                    <a:pt x="624" y="2057"/>
                    <a:pt x="635" y="2061"/>
                  </a:cubicBezTo>
                  <a:lnTo>
                    <a:pt x="655" y="2056"/>
                  </a:lnTo>
                  <a:cubicBezTo>
                    <a:pt x="665" y="2059"/>
                    <a:pt x="684" y="2081"/>
                    <a:pt x="694" y="2080"/>
                  </a:cubicBezTo>
                  <a:cubicBezTo>
                    <a:pt x="704" y="2079"/>
                    <a:pt x="715" y="2059"/>
                    <a:pt x="715" y="2053"/>
                  </a:cubicBezTo>
                  <a:lnTo>
                    <a:pt x="691" y="2041"/>
                  </a:lnTo>
                  <a:lnTo>
                    <a:pt x="674" y="2040"/>
                  </a:lnTo>
                  <a:lnTo>
                    <a:pt x="668" y="2025"/>
                  </a:lnTo>
                  <a:cubicBezTo>
                    <a:pt x="662" y="2021"/>
                    <a:pt x="646" y="2015"/>
                    <a:pt x="638" y="2013"/>
                  </a:cubicBezTo>
                  <a:lnTo>
                    <a:pt x="619" y="2014"/>
                  </a:lnTo>
                  <a:cubicBezTo>
                    <a:pt x="610" y="2013"/>
                    <a:pt x="596" y="2005"/>
                    <a:pt x="586" y="2004"/>
                  </a:cubicBezTo>
                  <a:cubicBezTo>
                    <a:pt x="576" y="2003"/>
                    <a:pt x="566" y="2012"/>
                    <a:pt x="559" y="2011"/>
                  </a:cubicBezTo>
                  <a:cubicBezTo>
                    <a:pt x="552" y="2010"/>
                    <a:pt x="547" y="1999"/>
                    <a:pt x="541" y="1998"/>
                  </a:cubicBezTo>
                  <a:cubicBezTo>
                    <a:pt x="535" y="1997"/>
                    <a:pt x="528" y="2007"/>
                    <a:pt x="523" y="2007"/>
                  </a:cubicBezTo>
                  <a:lnTo>
                    <a:pt x="512" y="1999"/>
                  </a:lnTo>
                  <a:cubicBezTo>
                    <a:pt x="508" y="2001"/>
                    <a:pt x="509" y="2014"/>
                    <a:pt x="500" y="2016"/>
                  </a:cubicBezTo>
                  <a:cubicBezTo>
                    <a:pt x="491" y="2018"/>
                    <a:pt x="468" y="2018"/>
                    <a:pt x="460" y="2013"/>
                  </a:cubicBezTo>
                  <a:cubicBezTo>
                    <a:pt x="452" y="2008"/>
                    <a:pt x="455" y="1989"/>
                    <a:pt x="452" y="1983"/>
                  </a:cubicBezTo>
                  <a:lnTo>
                    <a:pt x="440" y="1975"/>
                  </a:lnTo>
                  <a:lnTo>
                    <a:pt x="434" y="1961"/>
                  </a:lnTo>
                  <a:cubicBezTo>
                    <a:pt x="429" y="1957"/>
                    <a:pt x="412" y="1955"/>
                    <a:pt x="412" y="1949"/>
                  </a:cubicBezTo>
                  <a:cubicBezTo>
                    <a:pt x="412" y="1943"/>
                    <a:pt x="425" y="1927"/>
                    <a:pt x="434" y="1924"/>
                  </a:cubicBezTo>
                  <a:cubicBezTo>
                    <a:pt x="443" y="1921"/>
                    <a:pt x="465" y="1934"/>
                    <a:pt x="466" y="1932"/>
                  </a:cubicBezTo>
                  <a:cubicBezTo>
                    <a:pt x="467" y="1930"/>
                    <a:pt x="452" y="1912"/>
                    <a:pt x="443" y="1909"/>
                  </a:cubicBezTo>
                  <a:cubicBezTo>
                    <a:pt x="434" y="1906"/>
                    <a:pt x="418" y="1916"/>
                    <a:pt x="409" y="1914"/>
                  </a:cubicBezTo>
                  <a:lnTo>
                    <a:pt x="390" y="1899"/>
                  </a:lnTo>
                  <a:cubicBezTo>
                    <a:pt x="382" y="1891"/>
                    <a:pt x="368" y="1872"/>
                    <a:pt x="362" y="1863"/>
                  </a:cubicBezTo>
                  <a:lnTo>
                    <a:pt x="354" y="1841"/>
                  </a:lnTo>
                  <a:lnTo>
                    <a:pt x="332" y="1825"/>
                  </a:lnTo>
                  <a:lnTo>
                    <a:pt x="324" y="1797"/>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13" name="Freeform 32"/>
            <p:cNvSpPr>
              <a:spLocks/>
            </p:cNvSpPr>
            <p:nvPr/>
          </p:nvSpPr>
          <p:spPr bwMode="auto">
            <a:xfrm>
              <a:off x="4159" y="3676"/>
              <a:ext cx="180" cy="143"/>
            </a:xfrm>
            <a:custGeom>
              <a:avLst/>
              <a:gdLst>
                <a:gd name="T0" fmla="*/ 6 w 180"/>
                <a:gd name="T1" fmla="*/ 31 h 143"/>
                <a:gd name="T2" fmla="*/ 6 w 180"/>
                <a:gd name="T3" fmla="*/ 19 h 143"/>
                <a:gd name="T4" fmla="*/ 38 w 180"/>
                <a:gd name="T5" fmla="*/ 8 h 143"/>
                <a:gd name="T6" fmla="*/ 50 w 180"/>
                <a:gd name="T7" fmla="*/ 1 h 143"/>
                <a:gd name="T8" fmla="*/ 81 w 180"/>
                <a:gd name="T9" fmla="*/ 14 h 143"/>
                <a:gd name="T10" fmla="*/ 98 w 180"/>
                <a:gd name="T11" fmla="*/ 17 h 143"/>
                <a:gd name="T12" fmla="*/ 119 w 180"/>
                <a:gd name="T13" fmla="*/ 41 h 143"/>
                <a:gd name="T14" fmla="*/ 137 w 180"/>
                <a:gd name="T15" fmla="*/ 43 h 143"/>
                <a:gd name="T16" fmla="*/ 153 w 180"/>
                <a:gd name="T17" fmla="*/ 86 h 143"/>
                <a:gd name="T18" fmla="*/ 170 w 180"/>
                <a:gd name="T19" fmla="*/ 98 h 143"/>
                <a:gd name="T20" fmla="*/ 179 w 180"/>
                <a:gd name="T21" fmla="*/ 130 h 143"/>
                <a:gd name="T22" fmla="*/ 164 w 180"/>
                <a:gd name="T23" fmla="*/ 142 h 143"/>
                <a:gd name="T24" fmla="*/ 155 w 180"/>
                <a:gd name="T25" fmla="*/ 122 h 143"/>
                <a:gd name="T26" fmla="*/ 143 w 180"/>
                <a:gd name="T27" fmla="*/ 118 h 143"/>
                <a:gd name="T28" fmla="*/ 134 w 180"/>
                <a:gd name="T29" fmla="*/ 101 h 143"/>
                <a:gd name="T30" fmla="*/ 119 w 180"/>
                <a:gd name="T31" fmla="*/ 101 h 143"/>
                <a:gd name="T32" fmla="*/ 87 w 180"/>
                <a:gd name="T33" fmla="*/ 83 h 143"/>
                <a:gd name="T34" fmla="*/ 74 w 180"/>
                <a:gd name="T35" fmla="*/ 50 h 143"/>
                <a:gd name="T36" fmla="*/ 56 w 180"/>
                <a:gd name="T37" fmla="*/ 49 h 143"/>
                <a:gd name="T38" fmla="*/ 42 w 180"/>
                <a:gd name="T39" fmla="*/ 34 h 143"/>
                <a:gd name="T40" fmla="*/ 6 w 180"/>
                <a:gd name="T41" fmla="*/ 31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43"/>
                <a:gd name="T65" fmla="*/ 180 w 180"/>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43">
                  <a:moveTo>
                    <a:pt x="6" y="31"/>
                  </a:moveTo>
                  <a:cubicBezTo>
                    <a:pt x="0" y="29"/>
                    <a:pt x="1" y="23"/>
                    <a:pt x="6" y="19"/>
                  </a:cubicBezTo>
                  <a:cubicBezTo>
                    <a:pt x="11" y="15"/>
                    <a:pt x="31" y="11"/>
                    <a:pt x="38" y="8"/>
                  </a:cubicBezTo>
                  <a:cubicBezTo>
                    <a:pt x="45" y="5"/>
                    <a:pt x="43" y="0"/>
                    <a:pt x="50" y="1"/>
                  </a:cubicBezTo>
                  <a:cubicBezTo>
                    <a:pt x="57" y="2"/>
                    <a:pt x="73" y="11"/>
                    <a:pt x="81" y="14"/>
                  </a:cubicBezTo>
                  <a:cubicBezTo>
                    <a:pt x="89" y="17"/>
                    <a:pt x="92" y="12"/>
                    <a:pt x="98" y="17"/>
                  </a:cubicBezTo>
                  <a:cubicBezTo>
                    <a:pt x="104" y="22"/>
                    <a:pt x="113" y="37"/>
                    <a:pt x="119" y="41"/>
                  </a:cubicBezTo>
                  <a:cubicBezTo>
                    <a:pt x="125" y="45"/>
                    <a:pt x="131" y="36"/>
                    <a:pt x="137" y="43"/>
                  </a:cubicBezTo>
                  <a:cubicBezTo>
                    <a:pt x="143" y="50"/>
                    <a:pt x="148" y="77"/>
                    <a:pt x="153" y="86"/>
                  </a:cubicBezTo>
                  <a:cubicBezTo>
                    <a:pt x="158" y="95"/>
                    <a:pt x="166" y="91"/>
                    <a:pt x="170" y="98"/>
                  </a:cubicBezTo>
                  <a:cubicBezTo>
                    <a:pt x="174" y="105"/>
                    <a:pt x="180" y="123"/>
                    <a:pt x="179" y="130"/>
                  </a:cubicBezTo>
                  <a:cubicBezTo>
                    <a:pt x="178" y="137"/>
                    <a:pt x="168" y="143"/>
                    <a:pt x="164" y="142"/>
                  </a:cubicBezTo>
                  <a:cubicBezTo>
                    <a:pt x="160" y="141"/>
                    <a:pt x="158" y="126"/>
                    <a:pt x="155" y="122"/>
                  </a:cubicBezTo>
                  <a:cubicBezTo>
                    <a:pt x="152" y="118"/>
                    <a:pt x="146" y="121"/>
                    <a:pt x="143" y="118"/>
                  </a:cubicBezTo>
                  <a:cubicBezTo>
                    <a:pt x="140" y="115"/>
                    <a:pt x="138" y="104"/>
                    <a:pt x="134" y="101"/>
                  </a:cubicBezTo>
                  <a:cubicBezTo>
                    <a:pt x="130" y="98"/>
                    <a:pt x="127" y="104"/>
                    <a:pt x="119" y="101"/>
                  </a:cubicBezTo>
                  <a:cubicBezTo>
                    <a:pt x="111" y="98"/>
                    <a:pt x="94" y="91"/>
                    <a:pt x="87" y="83"/>
                  </a:cubicBezTo>
                  <a:cubicBezTo>
                    <a:pt x="80" y="75"/>
                    <a:pt x="79" y="56"/>
                    <a:pt x="74" y="50"/>
                  </a:cubicBezTo>
                  <a:cubicBezTo>
                    <a:pt x="69" y="44"/>
                    <a:pt x="61" y="52"/>
                    <a:pt x="56" y="49"/>
                  </a:cubicBezTo>
                  <a:cubicBezTo>
                    <a:pt x="51" y="46"/>
                    <a:pt x="50" y="37"/>
                    <a:pt x="42" y="34"/>
                  </a:cubicBezTo>
                  <a:cubicBezTo>
                    <a:pt x="34" y="31"/>
                    <a:pt x="11" y="33"/>
                    <a:pt x="6" y="31"/>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14" name="Freeform 33"/>
            <p:cNvSpPr>
              <a:spLocks/>
            </p:cNvSpPr>
            <p:nvPr/>
          </p:nvSpPr>
          <p:spPr bwMode="auto">
            <a:xfrm>
              <a:off x="4372" y="3812"/>
              <a:ext cx="63" cy="67"/>
            </a:xfrm>
            <a:custGeom>
              <a:avLst/>
              <a:gdLst>
                <a:gd name="T0" fmla="*/ 39 w 63"/>
                <a:gd name="T1" fmla="*/ 13 h 67"/>
                <a:gd name="T2" fmla="*/ 60 w 63"/>
                <a:gd name="T3" fmla="*/ 49 h 67"/>
                <a:gd name="T4" fmla="*/ 56 w 63"/>
                <a:gd name="T5" fmla="*/ 66 h 67"/>
                <a:gd name="T6" fmla="*/ 35 w 63"/>
                <a:gd name="T7" fmla="*/ 45 h 67"/>
                <a:gd name="T8" fmla="*/ 3 w 63"/>
                <a:gd name="T9" fmla="*/ 39 h 67"/>
                <a:gd name="T10" fmla="*/ 15 w 63"/>
                <a:gd name="T11" fmla="*/ 19 h 67"/>
                <a:gd name="T12" fmla="*/ 15 w 63"/>
                <a:gd name="T13" fmla="*/ 1 h 67"/>
                <a:gd name="T14" fmla="*/ 39 w 63"/>
                <a:gd name="T15" fmla="*/ 13 h 67"/>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67"/>
                <a:gd name="T26" fmla="*/ 63 w 6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67">
                  <a:moveTo>
                    <a:pt x="39" y="13"/>
                  </a:moveTo>
                  <a:cubicBezTo>
                    <a:pt x="46" y="21"/>
                    <a:pt x="57" y="40"/>
                    <a:pt x="60" y="49"/>
                  </a:cubicBezTo>
                  <a:cubicBezTo>
                    <a:pt x="63" y="58"/>
                    <a:pt x="60" y="67"/>
                    <a:pt x="56" y="66"/>
                  </a:cubicBezTo>
                  <a:cubicBezTo>
                    <a:pt x="52" y="65"/>
                    <a:pt x="44" y="49"/>
                    <a:pt x="35" y="45"/>
                  </a:cubicBezTo>
                  <a:cubicBezTo>
                    <a:pt x="26" y="41"/>
                    <a:pt x="6" y="43"/>
                    <a:pt x="3" y="39"/>
                  </a:cubicBezTo>
                  <a:cubicBezTo>
                    <a:pt x="0" y="35"/>
                    <a:pt x="13" y="25"/>
                    <a:pt x="15" y="19"/>
                  </a:cubicBezTo>
                  <a:cubicBezTo>
                    <a:pt x="17" y="13"/>
                    <a:pt x="11" y="2"/>
                    <a:pt x="15" y="1"/>
                  </a:cubicBezTo>
                  <a:cubicBezTo>
                    <a:pt x="19" y="0"/>
                    <a:pt x="32" y="5"/>
                    <a:pt x="39" y="1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15" name="Freeform 34"/>
            <p:cNvSpPr>
              <a:spLocks/>
            </p:cNvSpPr>
            <p:nvPr/>
          </p:nvSpPr>
          <p:spPr bwMode="auto">
            <a:xfrm>
              <a:off x="4437" y="3873"/>
              <a:ext cx="30" cy="22"/>
            </a:xfrm>
            <a:custGeom>
              <a:avLst/>
              <a:gdLst>
                <a:gd name="T0" fmla="*/ 14 w 30"/>
                <a:gd name="T1" fmla="*/ 0 h 22"/>
                <a:gd name="T2" fmla="*/ 29 w 30"/>
                <a:gd name="T3" fmla="*/ 12 h 22"/>
                <a:gd name="T4" fmla="*/ 19 w 30"/>
                <a:gd name="T5" fmla="*/ 22 h 22"/>
                <a:gd name="T6" fmla="*/ 1 w 30"/>
                <a:gd name="T7" fmla="*/ 12 h 22"/>
                <a:gd name="T8" fmla="*/ 14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14" y="0"/>
                  </a:moveTo>
                  <a:cubicBezTo>
                    <a:pt x="19" y="0"/>
                    <a:pt x="28" y="8"/>
                    <a:pt x="29" y="12"/>
                  </a:cubicBezTo>
                  <a:cubicBezTo>
                    <a:pt x="30" y="16"/>
                    <a:pt x="24" y="22"/>
                    <a:pt x="19" y="22"/>
                  </a:cubicBezTo>
                  <a:cubicBezTo>
                    <a:pt x="14" y="22"/>
                    <a:pt x="2" y="16"/>
                    <a:pt x="1" y="12"/>
                  </a:cubicBezTo>
                  <a:cubicBezTo>
                    <a:pt x="0" y="8"/>
                    <a:pt x="11" y="2"/>
                    <a:pt x="1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16" name="Freeform 35"/>
            <p:cNvSpPr>
              <a:spLocks/>
            </p:cNvSpPr>
            <p:nvPr/>
          </p:nvSpPr>
          <p:spPr bwMode="auto">
            <a:xfrm>
              <a:off x="4340" y="3909"/>
              <a:ext cx="19" cy="24"/>
            </a:xfrm>
            <a:custGeom>
              <a:avLst/>
              <a:gdLst>
                <a:gd name="T0" fmla="*/ 3 w 19"/>
                <a:gd name="T1" fmla="*/ 0 h 24"/>
                <a:gd name="T2" fmla="*/ 18 w 19"/>
                <a:gd name="T3" fmla="*/ 12 h 24"/>
                <a:gd name="T4" fmla="*/ 10 w 19"/>
                <a:gd name="T5" fmla="*/ 24 h 24"/>
                <a:gd name="T6" fmla="*/ 1 w 19"/>
                <a:gd name="T7" fmla="*/ 11 h 24"/>
                <a:gd name="T8" fmla="*/ 3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0"/>
                  </a:moveTo>
                  <a:cubicBezTo>
                    <a:pt x="8" y="0"/>
                    <a:pt x="17" y="8"/>
                    <a:pt x="18" y="12"/>
                  </a:cubicBezTo>
                  <a:cubicBezTo>
                    <a:pt x="19" y="16"/>
                    <a:pt x="13" y="24"/>
                    <a:pt x="10" y="24"/>
                  </a:cubicBezTo>
                  <a:cubicBezTo>
                    <a:pt x="7" y="24"/>
                    <a:pt x="2" y="15"/>
                    <a:pt x="1" y="11"/>
                  </a:cubicBezTo>
                  <a:cubicBezTo>
                    <a:pt x="0" y="7"/>
                    <a:pt x="3" y="2"/>
                    <a:pt x="3"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17" name="Freeform 36"/>
            <p:cNvSpPr>
              <a:spLocks/>
            </p:cNvSpPr>
            <p:nvPr/>
          </p:nvSpPr>
          <p:spPr bwMode="auto">
            <a:xfrm>
              <a:off x="4363" y="3923"/>
              <a:ext cx="18" cy="29"/>
            </a:xfrm>
            <a:custGeom>
              <a:avLst/>
              <a:gdLst>
                <a:gd name="T0" fmla="*/ 6 w 18"/>
                <a:gd name="T1" fmla="*/ 1 h 29"/>
                <a:gd name="T2" fmla="*/ 18 w 18"/>
                <a:gd name="T3" fmla="*/ 10 h 29"/>
                <a:gd name="T4" fmla="*/ 9 w 18"/>
                <a:gd name="T5" fmla="*/ 28 h 29"/>
                <a:gd name="T6" fmla="*/ 0 w 18"/>
                <a:gd name="T7" fmla="*/ 18 h 29"/>
                <a:gd name="T8" fmla="*/ 6 w 18"/>
                <a:gd name="T9" fmla="*/ 1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6" y="1"/>
                  </a:moveTo>
                  <a:cubicBezTo>
                    <a:pt x="9" y="0"/>
                    <a:pt x="18" y="6"/>
                    <a:pt x="18" y="10"/>
                  </a:cubicBezTo>
                  <a:cubicBezTo>
                    <a:pt x="18" y="14"/>
                    <a:pt x="12" y="27"/>
                    <a:pt x="9" y="28"/>
                  </a:cubicBezTo>
                  <a:cubicBezTo>
                    <a:pt x="6" y="29"/>
                    <a:pt x="0" y="22"/>
                    <a:pt x="0" y="18"/>
                  </a:cubicBezTo>
                  <a:cubicBezTo>
                    <a:pt x="0" y="14"/>
                    <a:pt x="3" y="1"/>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15" name="Freeform 37"/>
            <p:cNvSpPr>
              <a:spLocks/>
            </p:cNvSpPr>
            <p:nvPr/>
          </p:nvSpPr>
          <p:spPr bwMode="auto">
            <a:xfrm>
              <a:off x="4338" y="4018"/>
              <a:ext cx="36" cy="35"/>
            </a:xfrm>
            <a:custGeom>
              <a:avLst/>
              <a:gdLst>
                <a:gd name="T0" fmla="*/ 12 w 36"/>
                <a:gd name="T1" fmla="*/ 2 h 35"/>
                <a:gd name="T2" fmla="*/ 33 w 36"/>
                <a:gd name="T3" fmla="*/ 5 h 35"/>
                <a:gd name="T4" fmla="*/ 28 w 36"/>
                <a:gd name="T5" fmla="*/ 22 h 35"/>
                <a:gd name="T6" fmla="*/ 9 w 36"/>
                <a:gd name="T7" fmla="*/ 34 h 35"/>
                <a:gd name="T8" fmla="*/ 1 w 36"/>
                <a:gd name="T9" fmla="*/ 17 h 35"/>
                <a:gd name="T10" fmla="*/ 12 w 36"/>
                <a:gd name="T11" fmla="*/ 2 h 35"/>
                <a:gd name="T12" fmla="*/ 0 60000 65536"/>
                <a:gd name="T13" fmla="*/ 0 60000 65536"/>
                <a:gd name="T14" fmla="*/ 0 60000 65536"/>
                <a:gd name="T15" fmla="*/ 0 60000 65536"/>
                <a:gd name="T16" fmla="*/ 0 60000 65536"/>
                <a:gd name="T17" fmla="*/ 0 60000 65536"/>
                <a:gd name="T18" fmla="*/ 0 w 36"/>
                <a:gd name="T19" fmla="*/ 0 h 35"/>
                <a:gd name="T20" fmla="*/ 36 w 3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6" h="35">
                  <a:moveTo>
                    <a:pt x="12" y="2"/>
                  </a:moveTo>
                  <a:cubicBezTo>
                    <a:pt x="17" y="0"/>
                    <a:pt x="30" y="2"/>
                    <a:pt x="33" y="5"/>
                  </a:cubicBezTo>
                  <a:cubicBezTo>
                    <a:pt x="36" y="8"/>
                    <a:pt x="32" y="17"/>
                    <a:pt x="28" y="22"/>
                  </a:cubicBezTo>
                  <a:cubicBezTo>
                    <a:pt x="24" y="27"/>
                    <a:pt x="13" y="35"/>
                    <a:pt x="9" y="34"/>
                  </a:cubicBezTo>
                  <a:cubicBezTo>
                    <a:pt x="5" y="33"/>
                    <a:pt x="0" y="22"/>
                    <a:pt x="1" y="17"/>
                  </a:cubicBezTo>
                  <a:cubicBezTo>
                    <a:pt x="2" y="12"/>
                    <a:pt x="7" y="2"/>
                    <a:pt x="12"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16" name="Freeform 38"/>
            <p:cNvSpPr>
              <a:spLocks/>
            </p:cNvSpPr>
            <p:nvPr/>
          </p:nvSpPr>
          <p:spPr bwMode="auto">
            <a:xfrm>
              <a:off x="4360" y="3986"/>
              <a:ext cx="22" cy="26"/>
            </a:xfrm>
            <a:custGeom>
              <a:avLst/>
              <a:gdLst>
                <a:gd name="T0" fmla="*/ 9 w 22"/>
                <a:gd name="T1" fmla="*/ 0 h 26"/>
                <a:gd name="T2" fmla="*/ 18 w 22"/>
                <a:gd name="T3" fmla="*/ 12 h 26"/>
                <a:gd name="T4" fmla="*/ 19 w 22"/>
                <a:gd name="T5" fmla="*/ 20 h 26"/>
                <a:gd name="T6" fmla="*/ 3 w 22"/>
                <a:gd name="T7" fmla="*/ 24 h 26"/>
                <a:gd name="T8" fmla="*/ 1 w 22"/>
                <a:gd name="T9" fmla="*/ 10 h 26"/>
                <a:gd name="T10" fmla="*/ 9 w 22"/>
                <a:gd name="T11" fmla="*/ 0 h 26"/>
                <a:gd name="T12" fmla="*/ 0 60000 65536"/>
                <a:gd name="T13" fmla="*/ 0 60000 65536"/>
                <a:gd name="T14" fmla="*/ 0 60000 65536"/>
                <a:gd name="T15" fmla="*/ 0 60000 65536"/>
                <a:gd name="T16" fmla="*/ 0 60000 65536"/>
                <a:gd name="T17" fmla="*/ 0 60000 65536"/>
                <a:gd name="T18" fmla="*/ 0 w 22"/>
                <a:gd name="T19" fmla="*/ 0 h 26"/>
                <a:gd name="T20" fmla="*/ 22 w 2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2" h="26">
                  <a:moveTo>
                    <a:pt x="9" y="0"/>
                  </a:moveTo>
                  <a:cubicBezTo>
                    <a:pt x="12" y="0"/>
                    <a:pt x="16" y="9"/>
                    <a:pt x="18" y="12"/>
                  </a:cubicBezTo>
                  <a:cubicBezTo>
                    <a:pt x="20" y="15"/>
                    <a:pt x="22" y="18"/>
                    <a:pt x="19" y="20"/>
                  </a:cubicBezTo>
                  <a:cubicBezTo>
                    <a:pt x="16" y="22"/>
                    <a:pt x="6" y="26"/>
                    <a:pt x="3" y="24"/>
                  </a:cubicBezTo>
                  <a:cubicBezTo>
                    <a:pt x="0" y="22"/>
                    <a:pt x="0" y="14"/>
                    <a:pt x="1" y="10"/>
                  </a:cubicBezTo>
                  <a:cubicBezTo>
                    <a:pt x="2" y="6"/>
                    <a:pt x="6"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17" name="Freeform 39"/>
            <p:cNvSpPr>
              <a:spLocks/>
            </p:cNvSpPr>
            <p:nvPr/>
          </p:nvSpPr>
          <p:spPr bwMode="auto">
            <a:xfrm>
              <a:off x="4413" y="4035"/>
              <a:ext cx="26" cy="17"/>
            </a:xfrm>
            <a:custGeom>
              <a:avLst/>
              <a:gdLst>
                <a:gd name="T0" fmla="*/ 10 w 26"/>
                <a:gd name="T1" fmla="*/ 0 h 17"/>
                <a:gd name="T2" fmla="*/ 25 w 26"/>
                <a:gd name="T3" fmla="*/ 7 h 17"/>
                <a:gd name="T4" fmla="*/ 15 w 26"/>
                <a:gd name="T5" fmla="*/ 17 h 17"/>
                <a:gd name="T6" fmla="*/ 1 w 26"/>
                <a:gd name="T7" fmla="*/ 6 h 17"/>
                <a:gd name="T8" fmla="*/ 1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10" y="0"/>
                  </a:moveTo>
                  <a:cubicBezTo>
                    <a:pt x="15" y="0"/>
                    <a:pt x="24" y="4"/>
                    <a:pt x="25" y="7"/>
                  </a:cubicBezTo>
                  <a:cubicBezTo>
                    <a:pt x="26" y="11"/>
                    <a:pt x="19" y="17"/>
                    <a:pt x="15" y="17"/>
                  </a:cubicBezTo>
                  <a:cubicBezTo>
                    <a:pt x="11" y="17"/>
                    <a:pt x="2" y="9"/>
                    <a:pt x="1" y="6"/>
                  </a:cubicBezTo>
                  <a:cubicBezTo>
                    <a:pt x="0" y="3"/>
                    <a:pt x="8" y="1"/>
                    <a:pt x="10"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18" name="Freeform 40"/>
            <p:cNvSpPr>
              <a:spLocks/>
            </p:cNvSpPr>
            <p:nvPr/>
          </p:nvSpPr>
          <p:spPr bwMode="auto">
            <a:xfrm>
              <a:off x="4159" y="4093"/>
              <a:ext cx="38" cy="41"/>
            </a:xfrm>
            <a:custGeom>
              <a:avLst/>
              <a:gdLst>
                <a:gd name="T0" fmla="*/ 20 w 38"/>
                <a:gd name="T1" fmla="*/ 4 h 41"/>
                <a:gd name="T2" fmla="*/ 36 w 38"/>
                <a:gd name="T3" fmla="*/ 2 h 41"/>
                <a:gd name="T4" fmla="*/ 33 w 38"/>
                <a:gd name="T5" fmla="*/ 19 h 41"/>
                <a:gd name="T6" fmla="*/ 33 w 38"/>
                <a:gd name="T7" fmla="*/ 37 h 41"/>
                <a:gd name="T8" fmla="*/ 14 w 38"/>
                <a:gd name="T9" fmla="*/ 38 h 41"/>
                <a:gd name="T10" fmla="*/ 9 w 38"/>
                <a:gd name="T11" fmla="*/ 20 h 41"/>
                <a:gd name="T12" fmla="*/ 2 w 38"/>
                <a:gd name="T13" fmla="*/ 4 h 41"/>
                <a:gd name="T14" fmla="*/ 20 w 38"/>
                <a:gd name="T15" fmla="*/ 4 h 41"/>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1"/>
                <a:gd name="T26" fmla="*/ 38 w 3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1">
                  <a:moveTo>
                    <a:pt x="20" y="4"/>
                  </a:moveTo>
                  <a:cubicBezTo>
                    <a:pt x="26" y="4"/>
                    <a:pt x="34" y="0"/>
                    <a:pt x="36" y="2"/>
                  </a:cubicBezTo>
                  <a:cubicBezTo>
                    <a:pt x="38" y="4"/>
                    <a:pt x="33" y="13"/>
                    <a:pt x="33" y="19"/>
                  </a:cubicBezTo>
                  <a:cubicBezTo>
                    <a:pt x="33" y="25"/>
                    <a:pt x="36" y="34"/>
                    <a:pt x="33" y="37"/>
                  </a:cubicBezTo>
                  <a:cubicBezTo>
                    <a:pt x="30" y="40"/>
                    <a:pt x="18" y="41"/>
                    <a:pt x="14" y="38"/>
                  </a:cubicBezTo>
                  <a:cubicBezTo>
                    <a:pt x="10" y="35"/>
                    <a:pt x="11" y="26"/>
                    <a:pt x="9" y="20"/>
                  </a:cubicBezTo>
                  <a:cubicBezTo>
                    <a:pt x="7" y="14"/>
                    <a:pt x="0" y="7"/>
                    <a:pt x="2" y="4"/>
                  </a:cubicBezTo>
                  <a:cubicBezTo>
                    <a:pt x="4" y="1"/>
                    <a:pt x="14" y="4"/>
                    <a:pt x="20"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19" name="Freeform 41"/>
            <p:cNvSpPr>
              <a:spLocks/>
            </p:cNvSpPr>
            <p:nvPr/>
          </p:nvSpPr>
          <p:spPr bwMode="auto">
            <a:xfrm>
              <a:off x="4479" y="3945"/>
              <a:ext cx="34" cy="35"/>
            </a:xfrm>
            <a:custGeom>
              <a:avLst/>
              <a:gdLst>
                <a:gd name="T0" fmla="*/ 15 w 34"/>
                <a:gd name="T1" fmla="*/ 2 h 35"/>
                <a:gd name="T2" fmla="*/ 33 w 34"/>
                <a:gd name="T3" fmla="*/ 17 h 35"/>
                <a:gd name="T4" fmla="*/ 19 w 34"/>
                <a:gd name="T5" fmla="*/ 27 h 35"/>
                <a:gd name="T6" fmla="*/ 9 w 34"/>
                <a:gd name="T7" fmla="*/ 35 h 35"/>
                <a:gd name="T8" fmla="*/ 1 w 34"/>
                <a:gd name="T9" fmla="*/ 27 h 35"/>
                <a:gd name="T10" fmla="*/ 15 w 34"/>
                <a:gd name="T11" fmla="*/ 2 h 35"/>
                <a:gd name="T12" fmla="*/ 0 60000 65536"/>
                <a:gd name="T13" fmla="*/ 0 60000 65536"/>
                <a:gd name="T14" fmla="*/ 0 60000 65536"/>
                <a:gd name="T15" fmla="*/ 0 60000 65536"/>
                <a:gd name="T16" fmla="*/ 0 60000 65536"/>
                <a:gd name="T17" fmla="*/ 0 60000 65536"/>
                <a:gd name="T18" fmla="*/ 0 w 34"/>
                <a:gd name="T19" fmla="*/ 0 h 35"/>
                <a:gd name="T20" fmla="*/ 34 w 3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4" h="35">
                  <a:moveTo>
                    <a:pt x="15" y="2"/>
                  </a:moveTo>
                  <a:cubicBezTo>
                    <a:pt x="20" y="0"/>
                    <a:pt x="32" y="13"/>
                    <a:pt x="33" y="17"/>
                  </a:cubicBezTo>
                  <a:cubicBezTo>
                    <a:pt x="34" y="21"/>
                    <a:pt x="23" y="24"/>
                    <a:pt x="19" y="27"/>
                  </a:cubicBezTo>
                  <a:cubicBezTo>
                    <a:pt x="15" y="30"/>
                    <a:pt x="12" y="35"/>
                    <a:pt x="9" y="35"/>
                  </a:cubicBezTo>
                  <a:cubicBezTo>
                    <a:pt x="6" y="35"/>
                    <a:pt x="0" y="32"/>
                    <a:pt x="1" y="27"/>
                  </a:cubicBezTo>
                  <a:cubicBezTo>
                    <a:pt x="2" y="22"/>
                    <a:pt x="10" y="4"/>
                    <a:pt x="15"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0" name="Freeform 42"/>
            <p:cNvSpPr>
              <a:spLocks/>
            </p:cNvSpPr>
            <p:nvPr/>
          </p:nvSpPr>
          <p:spPr bwMode="auto">
            <a:xfrm>
              <a:off x="4574" y="4038"/>
              <a:ext cx="23" cy="24"/>
            </a:xfrm>
            <a:custGeom>
              <a:avLst/>
              <a:gdLst>
                <a:gd name="T0" fmla="*/ 11 w 23"/>
                <a:gd name="T1" fmla="*/ 0 h 24"/>
                <a:gd name="T2" fmla="*/ 22 w 23"/>
                <a:gd name="T3" fmla="*/ 17 h 24"/>
                <a:gd name="T4" fmla="*/ 17 w 23"/>
                <a:gd name="T5" fmla="*/ 24 h 24"/>
                <a:gd name="T6" fmla="*/ 1 w 23"/>
                <a:gd name="T7" fmla="*/ 15 h 24"/>
                <a:gd name="T8" fmla="*/ 1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0"/>
                  </a:moveTo>
                  <a:cubicBezTo>
                    <a:pt x="14" y="0"/>
                    <a:pt x="21" y="13"/>
                    <a:pt x="22" y="17"/>
                  </a:cubicBezTo>
                  <a:cubicBezTo>
                    <a:pt x="23" y="21"/>
                    <a:pt x="20" y="24"/>
                    <a:pt x="17" y="24"/>
                  </a:cubicBezTo>
                  <a:cubicBezTo>
                    <a:pt x="14" y="24"/>
                    <a:pt x="2" y="19"/>
                    <a:pt x="1" y="15"/>
                  </a:cubicBezTo>
                  <a:cubicBezTo>
                    <a:pt x="0" y="11"/>
                    <a:pt x="9" y="3"/>
                    <a:pt x="11"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24" name="Freeform 43"/>
            <p:cNvSpPr>
              <a:spLocks/>
            </p:cNvSpPr>
            <p:nvPr/>
          </p:nvSpPr>
          <p:spPr bwMode="auto">
            <a:xfrm>
              <a:off x="4536" y="3983"/>
              <a:ext cx="26" cy="33"/>
            </a:xfrm>
            <a:custGeom>
              <a:avLst/>
              <a:gdLst>
                <a:gd name="T0" fmla="*/ 16 w 26"/>
                <a:gd name="T1" fmla="*/ 1 h 33"/>
                <a:gd name="T2" fmla="*/ 24 w 26"/>
                <a:gd name="T3" fmla="*/ 10 h 33"/>
                <a:gd name="T4" fmla="*/ 6 w 26"/>
                <a:gd name="T5" fmla="*/ 31 h 33"/>
                <a:gd name="T6" fmla="*/ 1 w 26"/>
                <a:gd name="T7" fmla="*/ 19 h 33"/>
                <a:gd name="T8" fmla="*/ 9 w 26"/>
                <a:gd name="T9" fmla="*/ 3 h 33"/>
                <a:gd name="T10" fmla="*/ 16 w 26"/>
                <a:gd name="T11" fmla="*/ 1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16" y="1"/>
                  </a:moveTo>
                  <a:cubicBezTo>
                    <a:pt x="18" y="1"/>
                    <a:pt x="26" y="5"/>
                    <a:pt x="24" y="10"/>
                  </a:cubicBezTo>
                  <a:cubicBezTo>
                    <a:pt x="24" y="15"/>
                    <a:pt x="10" y="29"/>
                    <a:pt x="6" y="31"/>
                  </a:cubicBezTo>
                  <a:cubicBezTo>
                    <a:pt x="2" y="33"/>
                    <a:pt x="0" y="24"/>
                    <a:pt x="1" y="19"/>
                  </a:cubicBezTo>
                  <a:cubicBezTo>
                    <a:pt x="2" y="14"/>
                    <a:pt x="6" y="6"/>
                    <a:pt x="9" y="3"/>
                  </a:cubicBezTo>
                  <a:cubicBezTo>
                    <a:pt x="12" y="0"/>
                    <a:pt x="15" y="1"/>
                    <a:pt x="1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25" name="Freeform 44"/>
            <p:cNvSpPr>
              <a:spLocks/>
            </p:cNvSpPr>
            <p:nvPr/>
          </p:nvSpPr>
          <p:spPr bwMode="auto">
            <a:xfrm>
              <a:off x="4486" y="4027"/>
              <a:ext cx="20" cy="20"/>
            </a:xfrm>
            <a:custGeom>
              <a:avLst/>
              <a:gdLst>
                <a:gd name="T0" fmla="*/ 6 w 20"/>
                <a:gd name="T1" fmla="*/ 1 h 20"/>
                <a:gd name="T2" fmla="*/ 20 w 20"/>
                <a:gd name="T3" fmla="*/ 7 h 20"/>
                <a:gd name="T4" fmla="*/ 9 w 20"/>
                <a:gd name="T5" fmla="*/ 19 h 20"/>
                <a:gd name="T6" fmla="*/ 0 w 20"/>
                <a:gd name="T7" fmla="*/ 13 h 20"/>
                <a:gd name="T8" fmla="*/ 6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6" y="1"/>
                  </a:moveTo>
                  <a:cubicBezTo>
                    <a:pt x="10" y="0"/>
                    <a:pt x="20" y="4"/>
                    <a:pt x="20" y="7"/>
                  </a:cubicBezTo>
                  <a:cubicBezTo>
                    <a:pt x="20" y="10"/>
                    <a:pt x="12" y="18"/>
                    <a:pt x="9" y="19"/>
                  </a:cubicBezTo>
                  <a:cubicBezTo>
                    <a:pt x="6" y="20"/>
                    <a:pt x="0" y="16"/>
                    <a:pt x="0" y="13"/>
                  </a:cubicBezTo>
                  <a:cubicBezTo>
                    <a:pt x="0" y="10"/>
                    <a:pt x="5" y="3"/>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26" name="Freeform 45"/>
            <p:cNvSpPr>
              <a:spLocks/>
            </p:cNvSpPr>
            <p:nvPr/>
          </p:nvSpPr>
          <p:spPr bwMode="auto">
            <a:xfrm>
              <a:off x="4350" y="3662"/>
              <a:ext cx="44" cy="45"/>
            </a:xfrm>
            <a:custGeom>
              <a:avLst/>
              <a:gdLst>
                <a:gd name="T0" fmla="*/ 7 w 44"/>
                <a:gd name="T1" fmla="*/ 3 h 45"/>
                <a:gd name="T2" fmla="*/ 42 w 44"/>
                <a:gd name="T3" fmla="*/ 31 h 45"/>
                <a:gd name="T4" fmla="*/ 31 w 44"/>
                <a:gd name="T5" fmla="*/ 43 h 45"/>
                <a:gd name="T6" fmla="*/ 15 w 44"/>
                <a:gd name="T7" fmla="*/ 21 h 45"/>
                <a:gd name="T8" fmla="*/ 1 w 44"/>
                <a:gd name="T9" fmla="*/ 15 h 45"/>
                <a:gd name="T10" fmla="*/ 7 w 44"/>
                <a:gd name="T11" fmla="*/ 3 h 45"/>
                <a:gd name="T12" fmla="*/ 0 60000 65536"/>
                <a:gd name="T13" fmla="*/ 0 60000 65536"/>
                <a:gd name="T14" fmla="*/ 0 60000 65536"/>
                <a:gd name="T15" fmla="*/ 0 60000 65536"/>
                <a:gd name="T16" fmla="*/ 0 60000 65536"/>
                <a:gd name="T17" fmla="*/ 0 60000 65536"/>
                <a:gd name="T18" fmla="*/ 0 w 44"/>
                <a:gd name="T19" fmla="*/ 0 h 45"/>
                <a:gd name="T20" fmla="*/ 44 w 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4" h="45">
                  <a:moveTo>
                    <a:pt x="7" y="3"/>
                  </a:moveTo>
                  <a:cubicBezTo>
                    <a:pt x="14" y="6"/>
                    <a:pt x="38" y="24"/>
                    <a:pt x="42" y="31"/>
                  </a:cubicBezTo>
                  <a:cubicBezTo>
                    <a:pt x="44" y="38"/>
                    <a:pt x="35" y="45"/>
                    <a:pt x="31" y="43"/>
                  </a:cubicBezTo>
                  <a:cubicBezTo>
                    <a:pt x="27" y="41"/>
                    <a:pt x="20" y="26"/>
                    <a:pt x="15" y="21"/>
                  </a:cubicBezTo>
                  <a:cubicBezTo>
                    <a:pt x="10" y="16"/>
                    <a:pt x="2" y="18"/>
                    <a:pt x="1" y="15"/>
                  </a:cubicBezTo>
                  <a:cubicBezTo>
                    <a:pt x="0" y="12"/>
                    <a:pt x="0" y="0"/>
                    <a:pt x="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27" name="Freeform 46"/>
            <p:cNvSpPr>
              <a:spLocks/>
            </p:cNvSpPr>
            <p:nvPr/>
          </p:nvSpPr>
          <p:spPr bwMode="auto">
            <a:xfrm>
              <a:off x="4522" y="3716"/>
              <a:ext cx="35" cy="86"/>
            </a:xfrm>
            <a:custGeom>
              <a:avLst/>
              <a:gdLst>
                <a:gd name="T0" fmla="*/ 6 w 35"/>
                <a:gd name="T1" fmla="*/ 6 h 86"/>
                <a:gd name="T2" fmla="*/ 26 w 35"/>
                <a:gd name="T3" fmla="*/ 3 h 86"/>
                <a:gd name="T4" fmla="*/ 33 w 35"/>
                <a:gd name="T5" fmla="*/ 24 h 86"/>
                <a:gd name="T6" fmla="*/ 27 w 35"/>
                <a:gd name="T7" fmla="*/ 46 h 86"/>
                <a:gd name="T8" fmla="*/ 32 w 35"/>
                <a:gd name="T9" fmla="*/ 66 h 86"/>
                <a:gd name="T10" fmla="*/ 9 w 35"/>
                <a:gd name="T11" fmla="*/ 84 h 86"/>
                <a:gd name="T12" fmla="*/ 0 w 35"/>
                <a:gd name="T13" fmla="*/ 55 h 86"/>
                <a:gd name="T14" fmla="*/ 11 w 35"/>
                <a:gd name="T15" fmla="*/ 45 h 86"/>
                <a:gd name="T16" fmla="*/ 8 w 35"/>
                <a:gd name="T17" fmla="*/ 34 h 86"/>
                <a:gd name="T18" fmla="*/ 14 w 35"/>
                <a:gd name="T19" fmla="*/ 22 h 86"/>
                <a:gd name="T20" fmla="*/ 6 w 35"/>
                <a:gd name="T21" fmla="*/ 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6"/>
                <a:gd name="T35" fmla="*/ 35 w 35"/>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6">
                  <a:moveTo>
                    <a:pt x="6" y="6"/>
                  </a:moveTo>
                  <a:cubicBezTo>
                    <a:pt x="8" y="3"/>
                    <a:pt x="22" y="0"/>
                    <a:pt x="26" y="3"/>
                  </a:cubicBezTo>
                  <a:cubicBezTo>
                    <a:pt x="30" y="6"/>
                    <a:pt x="33" y="17"/>
                    <a:pt x="33" y="24"/>
                  </a:cubicBezTo>
                  <a:cubicBezTo>
                    <a:pt x="33" y="31"/>
                    <a:pt x="27" y="39"/>
                    <a:pt x="27" y="46"/>
                  </a:cubicBezTo>
                  <a:cubicBezTo>
                    <a:pt x="27" y="53"/>
                    <a:pt x="35" y="60"/>
                    <a:pt x="32" y="66"/>
                  </a:cubicBezTo>
                  <a:cubicBezTo>
                    <a:pt x="29" y="72"/>
                    <a:pt x="14" y="86"/>
                    <a:pt x="9" y="84"/>
                  </a:cubicBezTo>
                  <a:cubicBezTo>
                    <a:pt x="4" y="82"/>
                    <a:pt x="0" y="61"/>
                    <a:pt x="0" y="55"/>
                  </a:cubicBezTo>
                  <a:cubicBezTo>
                    <a:pt x="0" y="49"/>
                    <a:pt x="10" y="48"/>
                    <a:pt x="11" y="45"/>
                  </a:cubicBezTo>
                  <a:cubicBezTo>
                    <a:pt x="12" y="42"/>
                    <a:pt x="8" y="38"/>
                    <a:pt x="8" y="34"/>
                  </a:cubicBezTo>
                  <a:cubicBezTo>
                    <a:pt x="8" y="30"/>
                    <a:pt x="14" y="27"/>
                    <a:pt x="14" y="22"/>
                  </a:cubicBezTo>
                  <a:cubicBezTo>
                    <a:pt x="14" y="17"/>
                    <a:pt x="4" y="5"/>
                    <a:pt x="6" y="6"/>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28" name="Freeform 47"/>
            <p:cNvSpPr>
              <a:spLocks/>
            </p:cNvSpPr>
            <p:nvPr/>
          </p:nvSpPr>
          <p:spPr bwMode="auto">
            <a:xfrm>
              <a:off x="4502" y="3606"/>
              <a:ext cx="102" cy="60"/>
            </a:xfrm>
            <a:custGeom>
              <a:avLst/>
              <a:gdLst>
                <a:gd name="T0" fmla="*/ 67 w 102"/>
                <a:gd name="T1" fmla="*/ 0 h 60"/>
                <a:gd name="T2" fmla="*/ 79 w 102"/>
                <a:gd name="T3" fmla="*/ 17 h 60"/>
                <a:gd name="T4" fmla="*/ 101 w 102"/>
                <a:gd name="T5" fmla="*/ 33 h 60"/>
                <a:gd name="T6" fmla="*/ 85 w 102"/>
                <a:gd name="T7" fmla="*/ 60 h 60"/>
                <a:gd name="T8" fmla="*/ 53 w 102"/>
                <a:gd name="T9" fmla="*/ 36 h 60"/>
                <a:gd name="T10" fmla="*/ 59 w 102"/>
                <a:gd name="T11" fmla="*/ 27 h 60"/>
                <a:gd name="T12" fmla="*/ 50 w 102"/>
                <a:gd name="T13" fmla="*/ 17 h 60"/>
                <a:gd name="T14" fmla="*/ 19 w 102"/>
                <a:gd name="T15" fmla="*/ 30 h 60"/>
                <a:gd name="T16" fmla="*/ 8 w 102"/>
                <a:gd name="T17" fmla="*/ 14 h 60"/>
                <a:gd name="T18" fmla="*/ 67 w 102"/>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0"/>
                <a:gd name="T32" fmla="*/ 102 w 102"/>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0">
                  <a:moveTo>
                    <a:pt x="67" y="0"/>
                  </a:moveTo>
                  <a:cubicBezTo>
                    <a:pt x="79" y="0"/>
                    <a:pt x="73" y="12"/>
                    <a:pt x="79" y="17"/>
                  </a:cubicBezTo>
                  <a:cubicBezTo>
                    <a:pt x="85" y="22"/>
                    <a:pt x="100" y="26"/>
                    <a:pt x="101" y="33"/>
                  </a:cubicBezTo>
                  <a:cubicBezTo>
                    <a:pt x="102" y="40"/>
                    <a:pt x="93" y="60"/>
                    <a:pt x="85" y="60"/>
                  </a:cubicBezTo>
                  <a:cubicBezTo>
                    <a:pt x="77" y="60"/>
                    <a:pt x="57" y="42"/>
                    <a:pt x="53" y="36"/>
                  </a:cubicBezTo>
                  <a:cubicBezTo>
                    <a:pt x="49" y="30"/>
                    <a:pt x="59" y="30"/>
                    <a:pt x="59" y="27"/>
                  </a:cubicBezTo>
                  <a:cubicBezTo>
                    <a:pt x="59" y="24"/>
                    <a:pt x="57" y="16"/>
                    <a:pt x="50" y="17"/>
                  </a:cubicBezTo>
                  <a:cubicBezTo>
                    <a:pt x="43" y="18"/>
                    <a:pt x="26" y="30"/>
                    <a:pt x="19" y="30"/>
                  </a:cubicBezTo>
                  <a:cubicBezTo>
                    <a:pt x="12" y="30"/>
                    <a:pt x="0" y="19"/>
                    <a:pt x="8" y="14"/>
                  </a:cubicBezTo>
                  <a:cubicBezTo>
                    <a:pt x="16" y="9"/>
                    <a:pt x="55" y="0"/>
                    <a:pt x="67"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29" name="Freeform 48"/>
            <p:cNvSpPr>
              <a:spLocks/>
            </p:cNvSpPr>
            <p:nvPr/>
          </p:nvSpPr>
          <p:spPr bwMode="auto">
            <a:xfrm>
              <a:off x="4401" y="3515"/>
              <a:ext cx="58" cy="42"/>
            </a:xfrm>
            <a:custGeom>
              <a:avLst/>
              <a:gdLst>
                <a:gd name="T0" fmla="*/ 21 w 58"/>
                <a:gd name="T1" fmla="*/ 1 h 42"/>
                <a:gd name="T2" fmla="*/ 36 w 58"/>
                <a:gd name="T3" fmla="*/ 9 h 42"/>
                <a:gd name="T4" fmla="*/ 51 w 58"/>
                <a:gd name="T5" fmla="*/ 3 h 42"/>
                <a:gd name="T6" fmla="*/ 57 w 58"/>
                <a:gd name="T7" fmla="*/ 25 h 42"/>
                <a:gd name="T8" fmla="*/ 42 w 58"/>
                <a:gd name="T9" fmla="*/ 28 h 42"/>
                <a:gd name="T10" fmla="*/ 19 w 58"/>
                <a:gd name="T11" fmla="*/ 42 h 42"/>
                <a:gd name="T12" fmla="*/ 19 w 58"/>
                <a:gd name="T13" fmla="*/ 27 h 42"/>
                <a:gd name="T14" fmla="*/ 0 w 58"/>
                <a:gd name="T15" fmla="*/ 12 h 42"/>
                <a:gd name="T16" fmla="*/ 21 w 58"/>
                <a:gd name="T17" fmla="*/ 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2"/>
                <a:gd name="T29" fmla="*/ 58 w 58"/>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2">
                  <a:moveTo>
                    <a:pt x="21" y="1"/>
                  </a:moveTo>
                  <a:cubicBezTo>
                    <a:pt x="27" y="1"/>
                    <a:pt x="31" y="9"/>
                    <a:pt x="36" y="9"/>
                  </a:cubicBezTo>
                  <a:cubicBezTo>
                    <a:pt x="41" y="9"/>
                    <a:pt x="47" y="0"/>
                    <a:pt x="51" y="3"/>
                  </a:cubicBezTo>
                  <a:cubicBezTo>
                    <a:pt x="55" y="6"/>
                    <a:pt x="58" y="21"/>
                    <a:pt x="57" y="25"/>
                  </a:cubicBezTo>
                  <a:cubicBezTo>
                    <a:pt x="56" y="29"/>
                    <a:pt x="48" y="25"/>
                    <a:pt x="42" y="28"/>
                  </a:cubicBezTo>
                  <a:cubicBezTo>
                    <a:pt x="36" y="31"/>
                    <a:pt x="23" y="42"/>
                    <a:pt x="19" y="42"/>
                  </a:cubicBezTo>
                  <a:cubicBezTo>
                    <a:pt x="15" y="42"/>
                    <a:pt x="22" y="32"/>
                    <a:pt x="19" y="27"/>
                  </a:cubicBezTo>
                  <a:cubicBezTo>
                    <a:pt x="16" y="22"/>
                    <a:pt x="0" y="16"/>
                    <a:pt x="0" y="12"/>
                  </a:cubicBezTo>
                  <a:cubicBezTo>
                    <a:pt x="0" y="8"/>
                    <a:pt x="15" y="1"/>
                    <a:pt x="21"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0" name="Freeform 49"/>
            <p:cNvSpPr>
              <a:spLocks/>
            </p:cNvSpPr>
            <p:nvPr/>
          </p:nvSpPr>
          <p:spPr bwMode="auto">
            <a:xfrm>
              <a:off x="4247" y="3646"/>
              <a:ext cx="20" cy="22"/>
            </a:xfrm>
            <a:custGeom>
              <a:avLst/>
              <a:gdLst>
                <a:gd name="T0" fmla="*/ 4 w 20"/>
                <a:gd name="T1" fmla="*/ 0 h 22"/>
                <a:gd name="T2" fmla="*/ 19 w 20"/>
                <a:gd name="T3" fmla="*/ 12 h 22"/>
                <a:gd name="T4" fmla="*/ 9 w 20"/>
                <a:gd name="T5" fmla="*/ 22 h 22"/>
                <a:gd name="T6" fmla="*/ 1 w 20"/>
                <a:gd name="T7" fmla="*/ 11 h 22"/>
                <a:gd name="T8" fmla="*/ 4 w 20"/>
                <a:gd name="T9" fmla="*/ 0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4" y="0"/>
                  </a:moveTo>
                  <a:cubicBezTo>
                    <a:pt x="9" y="0"/>
                    <a:pt x="18" y="8"/>
                    <a:pt x="19" y="12"/>
                  </a:cubicBezTo>
                  <a:cubicBezTo>
                    <a:pt x="20" y="16"/>
                    <a:pt x="12" y="22"/>
                    <a:pt x="9" y="22"/>
                  </a:cubicBezTo>
                  <a:cubicBezTo>
                    <a:pt x="6" y="22"/>
                    <a:pt x="2" y="15"/>
                    <a:pt x="1" y="11"/>
                  </a:cubicBezTo>
                  <a:cubicBezTo>
                    <a:pt x="0" y="7"/>
                    <a:pt x="3" y="2"/>
                    <a:pt x="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1" name="Freeform 50"/>
            <p:cNvSpPr>
              <a:spLocks/>
            </p:cNvSpPr>
            <p:nvPr/>
          </p:nvSpPr>
          <p:spPr bwMode="auto">
            <a:xfrm>
              <a:off x="4279" y="3637"/>
              <a:ext cx="14" cy="23"/>
            </a:xfrm>
            <a:custGeom>
              <a:avLst/>
              <a:gdLst>
                <a:gd name="T0" fmla="*/ 8 w 14"/>
                <a:gd name="T1" fmla="*/ 0 h 23"/>
                <a:gd name="T2" fmla="*/ 14 w 14"/>
                <a:gd name="T3" fmla="*/ 13 h 23"/>
                <a:gd name="T4" fmla="*/ 6 w 14"/>
                <a:gd name="T5" fmla="*/ 23 h 23"/>
                <a:gd name="T6" fmla="*/ 0 w 14"/>
                <a:gd name="T7" fmla="*/ 10 h 23"/>
                <a:gd name="T8" fmla="*/ 8 w 14"/>
                <a:gd name="T9" fmla="*/ 0 h 23"/>
                <a:gd name="T10" fmla="*/ 0 60000 65536"/>
                <a:gd name="T11" fmla="*/ 0 60000 65536"/>
                <a:gd name="T12" fmla="*/ 0 60000 65536"/>
                <a:gd name="T13" fmla="*/ 0 60000 65536"/>
                <a:gd name="T14" fmla="*/ 0 60000 65536"/>
                <a:gd name="T15" fmla="*/ 0 w 14"/>
                <a:gd name="T16" fmla="*/ 0 h 23"/>
                <a:gd name="T17" fmla="*/ 14 w 14"/>
                <a:gd name="T18" fmla="*/ 23 h 23"/>
              </a:gdLst>
              <a:ahLst/>
              <a:cxnLst>
                <a:cxn ang="T10">
                  <a:pos x="T0" y="T1"/>
                </a:cxn>
                <a:cxn ang="T11">
                  <a:pos x="T2" y="T3"/>
                </a:cxn>
                <a:cxn ang="T12">
                  <a:pos x="T4" y="T5"/>
                </a:cxn>
                <a:cxn ang="T13">
                  <a:pos x="T6" y="T7"/>
                </a:cxn>
                <a:cxn ang="T14">
                  <a:pos x="T8" y="T9"/>
                </a:cxn>
              </a:cxnLst>
              <a:rect l="T15" t="T16" r="T17" b="T18"/>
              <a:pathLst>
                <a:path w="14" h="23">
                  <a:moveTo>
                    <a:pt x="8" y="0"/>
                  </a:moveTo>
                  <a:cubicBezTo>
                    <a:pt x="11" y="0"/>
                    <a:pt x="14" y="9"/>
                    <a:pt x="14" y="13"/>
                  </a:cubicBezTo>
                  <a:cubicBezTo>
                    <a:pt x="14" y="17"/>
                    <a:pt x="8" y="23"/>
                    <a:pt x="6" y="23"/>
                  </a:cubicBezTo>
                  <a:cubicBezTo>
                    <a:pt x="4" y="23"/>
                    <a:pt x="0" y="14"/>
                    <a:pt x="0" y="10"/>
                  </a:cubicBezTo>
                  <a:cubicBezTo>
                    <a:pt x="0" y="6"/>
                    <a:pt x="6" y="2"/>
                    <a:pt x="8"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21" name="Freeform 51"/>
            <p:cNvSpPr>
              <a:spLocks/>
            </p:cNvSpPr>
            <p:nvPr/>
          </p:nvSpPr>
          <p:spPr bwMode="auto">
            <a:xfrm>
              <a:off x="4476" y="3476"/>
              <a:ext cx="42" cy="28"/>
            </a:xfrm>
            <a:custGeom>
              <a:avLst/>
              <a:gdLst>
                <a:gd name="T0" fmla="*/ 34 w 42"/>
                <a:gd name="T1" fmla="*/ 0 h 28"/>
                <a:gd name="T2" fmla="*/ 38 w 42"/>
                <a:gd name="T3" fmla="*/ 13 h 28"/>
                <a:gd name="T4" fmla="*/ 12 w 42"/>
                <a:gd name="T5" fmla="*/ 22 h 28"/>
                <a:gd name="T6" fmla="*/ 12 w 42"/>
                <a:gd name="T7" fmla="*/ 27 h 28"/>
                <a:gd name="T8" fmla="*/ 4 w 42"/>
                <a:gd name="T9" fmla="*/ 13 h 28"/>
                <a:gd name="T10" fmla="*/ 34 w 42"/>
                <a:gd name="T11" fmla="*/ 0 h 28"/>
                <a:gd name="T12" fmla="*/ 0 60000 65536"/>
                <a:gd name="T13" fmla="*/ 0 60000 65536"/>
                <a:gd name="T14" fmla="*/ 0 60000 65536"/>
                <a:gd name="T15" fmla="*/ 0 60000 65536"/>
                <a:gd name="T16" fmla="*/ 0 60000 65536"/>
                <a:gd name="T17" fmla="*/ 0 60000 65536"/>
                <a:gd name="T18" fmla="*/ 0 w 42"/>
                <a:gd name="T19" fmla="*/ 0 h 28"/>
                <a:gd name="T20" fmla="*/ 42 w 4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2" h="28">
                  <a:moveTo>
                    <a:pt x="34" y="0"/>
                  </a:moveTo>
                  <a:cubicBezTo>
                    <a:pt x="40" y="0"/>
                    <a:pt x="42" y="9"/>
                    <a:pt x="38" y="13"/>
                  </a:cubicBezTo>
                  <a:cubicBezTo>
                    <a:pt x="34" y="17"/>
                    <a:pt x="16" y="20"/>
                    <a:pt x="12" y="22"/>
                  </a:cubicBezTo>
                  <a:cubicBezTo>
                    <a:pt x="8" y="24"/>
                    <a:pt x="13" y="28"/>
                    <a:pt x="12" y="27"/>
                  </a:cubicBezTo>
                  <a:cubicBezTo>
                    <a:pt x="11" y="26"/>
                    <a:pt x="0" y="17"/>
                    <a:pt x="4" y="13"/>
                  </a:cubicBezTo>
                  <a:cubicBezTo>
                    <a:pt x="8" y="9"/>
                    <a:pt x="28" y="0"/>
                    <a:pt x="3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3" name="Freeform 52"/>
            <p:cNvSpPr>
              <a:spLocks/>
            </p:cNvSpPr>
            <p:nvPr/>
          </p:nvSpPr>
          <p:spPr bwMode="auto">
            <a:xfrm>
              <a:off x="4450" y="3426"/>
              <a:ext cx="40" cy="24"/>
            </a:xfrm>
            <a:custGeom>
              <a:avLst/>
              <a:gdLst>
                <a:gd name="T0" fmla="*/ 9 w 40"/>
                <a:gd name="T1" fmla="*/ 0 h 24"/>
                <a:gd name="T2" fmla="*/ 39 w 40"/>
                <a:gd name="T3" fmla="*/ 11 h 24"/>
                <a:gd name="T4" fmla="*/ 20 w 40"/>
                <a:gd name="T5" fmla="*/ 24 h 24"/>
                <a:gd name="T6" fmla="*/ 2 w 40"/>
                <a:gd name="T7" fmla="*/ 14 h 24"/>
                <a:gd name="T8" fmla="*/ 9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9" y="0"/>
                  </a:moveTo>
                  <a:cubicBezTo>
                    <a:pt x="15" y="0"/>
                    <a:pt x="37" y="7"/>
                    <a:pt x="39" y="11"/>
                  </a:cubicBezTo>
                  <a:cubicBezTo>
                    <a:pt x="40" y="15"/>
                    <a:pt x="26" y="24"/>
                    <a:pt x="20" y="24"/>
                  </a:cubicBezTo>
                  <a:cubicBezTo>
                    <a:pt x="14" y="24"/>
                    <a:pt x="4" y="18"/>
                    <a:pt x="2" y="14"/>
                  </a:cubicBezTo>
                  <a:cubicBezTo>
                    <a:pt x="0" y="10"/>
                    <a:pt x="3"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4" name="Freeform 53"/>
            <p:cNvSpPr>
              <a:spLocks/>
            </p:cNvSpPr>
            <p:nvPr/>
          </p:nvSpPr>
          <p:spPr bwMode="auto">
            <a:xfrm>
              <a:off x="4336" y="3392"/>
              <a:ext cx="44" cy="44"/>
            </a:xfrm>
            <a:custGeom>
              <a:avLst/>
              <a:gdLst>
                <a:gd name="T0" fmla="*/ 27 w 44"/>
                <a:gd name="T1" fmla="*/ 3 h 44"/>
                <a:gd name="T2" fmla="*/ 44 w 44"/>
                <a:gd name="T3" fmla="*/ 25 h 44"/>
                <a:gd name="T4" fmla="*/ 27 w 44"/>
                <a:gd name="T5" fmla="*/ 35 h 44"/>
                <a:gd name="T6" fmla="*/ 3 w 44"/>
                <a:gd name="T7" fmla="*/ 42 h 44"/>
                <a:gd name="T8" fmla="*/ 8 w 44"/>
                <a:gd name="T9" fmla="*/ 24 h 44"/>
                <a:gd name="T10" fmla="*/ 5 w 44"/>
                <a:gd name="T11" fmla="*/ 7 h 44"/>
                <a:gd name="T12" fmla="*/ 27 w 44"/>
                <a:gd name="T13" fmla="*/ 3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27" y="3"/>
                  </a:moveTo>
                  <a:cubicBezTo>
                    <a:pt x="33" y="6"/>
                    <a:pt x="44" y="20"/>
                    <a:pt x="44" y="25"/>
                  </a:cubicBezTo>
                  <a:cubicBezTo>
                    <a:pt x="44" y="30"/>
                    <a:pt x="34" y="32"/>
                    <a:pt x="27" y="35"/>
                  </a:cubicBezTo>
                  <a:cubicBezTo>
                    <a:pt x="20" y="38"/>
                    <a:pt x="6" y="44"/>
                    <a:pt x="3" y="42"/>
                  </a:cubicBezTo>
                  <a:cubicBezTo>
                    <a:pt x="0" y="40"/>
                    <a:pt x="8" y="30"/>
                    <a:pt x="8" y="24"/>
                  </a:cubicBezTo>
                  <a:cubicBezTo>
                    <a:pt x="8" y="18"/>
                    <a:pt x="2" y="10"/>
                    <a:pt x="5" y="7"/>
                  </a:cubicBezTo>
                  <a:cubicBezTo>
                    <a:pt x="8" y="4"/>
                    <a:pt x="22" y="0"/>
                    <a:pt x="2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5" name="Freeform 54"/>
            <p:cNvSpPr>
              <a:spLocks/>
            </p:cNvSpPr>
            <p:nvPr/>
          </p:nvSpPr>
          <p:spPr bwMode="auto">
            <a:xfrm>
              <a:off x="4445" y="3952"/>
              <a:ext cx="30" cy="18"/>
            </a:xfrm>
            <a:custGeom>
              <a:avLst/>
              <a:gdLst>
                <a:gd name="T0" fmla="*/ 17 w 30"/>
                <a:gd name="T1" fmla="*/ 4 h 18"/>
                <a:gd name="T2" fmla="*/ 29 w 30"/>
                <a:gd name="T3" fmla="*/ 10 h 18"/>
                <a:gd name="T4" fmla="*/ 12 w 30"/>
                <a:gd name="T5" fmla="*/ 17 h 18"/>
                <a:gd name="T6" fmla="*/ 1 w 30"/>
                <a:gd name="T7" fmla="*/ 2 h 18"/>
                <a:gd name="T8" fmla="*/ 17 w 30"/>
                <a:gd name="T9" fmla="*/ 4 h 18"/>
                <a:gd name="T10" fmla="*/ 0 60000 65536"/>
                <a:gd name="T11" fmla="*/ 0 60000 65536"/>
                <a:gd name="T12" fmla="*/ 0 60000 65536"/>
                <a:gd name="T13" fmla="*/ 0 60000 65536"/>
                <a:gd name="T14" fmla="*/ 0 60000 65536"/>
                <a:gd name="T15" fmla="*/ 0 w 30"/>
                <a:gd name="T16" fmla="*/ 0 h 18"/>
                <a:gd name="T17" fmla="*/ 30 w 30"/>
                <a:gd name="T18" fmla="*/ 18 h 18"/>
              </a:gdLst>
              <a:ahLst/>
              <a:cxnLst>
                <a:cxn ang="T10">
                  <a:pos x="T0" y="T1"/>
                </a:cxn>
                <a:cxn ang="T11">
                  <a:pos x="T2" y="T3"/>
                </a:cxn>
                <a:cxn ang="T12">
                  <a:pos x="T4" y="T5"/>
                </a:cxn>
                <a:cxn ang="T13">
                  <a:pos x="T6" y="T7"/>
                </a:cxn>
                <a:cxn ang="T14">
                  <a:pos x="T8" y="T9"/>
                </a:cxn>
              </a:cxnLst>
              <a:rect l="T15" t="T16" r="T17" b="T18"/>
              <a:pathLst>
                <a:path w="30" h="18">
                  <a:moveTo>
                    <a:pt x="17" y="4"/>
                  </a:moveTo>
                  <a:cubicBezTo>
                    <a:pt x="22" y="5"/>
                    <a:pt x="30" y="8"/>
                    <a:pt x="29" y="10"/>
                  </a:cubicBezTo>
                  <a:cubicBezTo>
                    <a:pt x="30" y="14"/>
                    <a:pt x="17" y="18"/>
                    <a:pt x="12" y="17"/>
                  </a:cubicBezTo>
                  <a:cubicBezTo>
                    <a:pt x="7" y="16"/>
                    <a:pt x="0" y="4"/>
                    <a:pt x="1" y="2"/>
                  </a:cubicBezTo>
                  <a:cubicBezTo>
                    <a:pt x="2" y="0"/>
                    <a:pt x="12" y="3"/>
                    <a:pt x="17"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6" name="Freeform 55"/>
            <p:cNvSpPr>
              <a:spLocks/>
            </p:cNvSpPr>
            <p:nvPr/>
          </p:nvSpPr>
          <p:spPr bwMode="auto">
            <a:xfrm>
              <a:off x="4392" y="3924"/>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7" name="Freeform 56"/>
            <p:cNvSpPr>
              <a:spLocks/>
            </p:cNvSpPr>
            <p:nvPr/>
          </p:nvSpPr>
          <p:spPr bwMode="auto">
            <a:xfrm>
              <a:off x="4488" y="399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8" name="Freeform 57"/>
            <p:cNvSpPr>
              <a:spLocks/>
            </p:cNvSpPr>
            <p:nvPr/>
          </p:nvSpPr>
          <p:spPr bwMode="auto">
            <a:xfrm>
              <a:off x="4486" y="4065"/>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39" name="Freeform 58"/>
            <p:cNvSpPr>
              <a:spLocks/>
            </p:cNvSpPr>
            <p:nvPr/>
          </p:nvSpPr>
          <p:spPr bwMode="auto">
            <a:xfrm>
              <a:off x="4462" y="401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40" name="Freeform 59"/>
            <p:cNvSpPr>
              <a:spLocks/>
            </p:cNvSpPr>
            <p:nvPr/>
          </p:nvSpPr>
          <p:spPr bwMode="auto">
            <a:xfrm>
              <a:off x="4300" y="412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41" name="Freeform 60"/>
            <p:cNvSpPr>
              <a:spLocks/>
            </p:cNvSpPr>
            <p:nvPr/>
          </p:nvSpPr>
          <p:spPr bwMode="auto">
            <a:xfrm>
              <a:off x="4353" y="3953"/>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grpSp>
      <p:sp>
        <p:nvSpPr>
          <p:cNvPr id="22" name="Freeform 62"/>
          <p:cNvSpPr>
            <a:spLocks/>
          </p:cNvSpPr>
          <p:nvPr/>
        </p:nvSpPr>
        <p:spPr bwMode="auto">
          <a:xfrm>
            <a:off x="7316391" y="1720456"/>
            <a:ext cx="242888" cy="226219"/>
          </a:xfrm>
          <a:custGeom>
            <a:avLst/>
            <a:gdLst>
              <a:gd name="T0" fmla="*/ 320059053 w 204"/>
              <a:gd name="T1" fmla="*/ 22682199 h 190"/>
              <a:gd name="T2" fmla="*/ 168851262 w 204"/>
              <a:gd name="T3" fmla="*/ 183972191 h 190"/>
              <a:gd name="T4" fmla="*/ 68043429 w 204"/>
              <a:gd name="T5" fmla="*/ 264615627 h 190"/>
              <a:gd name="T6" fmla="*/ 70564379 w 204"/>
              <a:gd name="T7" fmla="*/ 355342810 h 190"/>
              <a:gd name="T8" fmla="*/ 22682199 w 204"/>
              <a:gd name="T9" fmla="*/ 441028194 h 190"/>
              <a:gd name="T10" fmla="*/ 0 w 204"/>
              <a:gd name="T11" fmla="*/ 478829732 h 190"/>
              <a:gd name="T12" fmla="*/ 37801551 w 204"/>
              <a:gd name="T13" fmla="*/ 476310370 h 190"/>
              <a:gd name="T14" fmla="*/ 173891573 w 204"/>
              <a:gd name="T15" fmla="*/ 463708799 h 190"/>
              <a:gd name="T16" fmla="*/ 272176893 w 204"/>
              <a:gd name="T17" fmla="*/ 403224970 h 190"/>
              <a:gd name="T18" fmla="*/ 395665306 w 204"/>
              <a:gd name="T19" fmla="*/ 410786230 h 190"/>
              <a:gd name="T20" fmla="*/ 483870054 w 204"/>
              <a:gd name="T21" fmla="*/ 365423432 h 190"/>
              <a:gd name="T22" fmla="*/ 514111920 w 204"/>
              <a:gd name="T23" fmla="*/ 347781550 h 190"/>
              <a:gd name="T24" fmla="*/ 483870054 w 204"/>
              <a:gd name="T25" fmla="*/ 327620306 h 190"/>
              <a:gd name="T26" fmla="*/ 463708810 w 204"/>
              <a:gd name="T27" fmla="*/ 249494694 h 190"/>
              <a:gd name="T28" fmla="*/ 372983113 w 204"/>
              <a:gd name="T29" fmla="*/ 136088443 h 190"/>
              <a:gd name="T30" fmla="*/ 365423440 w 204"/>
              <a:gd name="T31" fmla="*/ 45362810 h 190"/>
              <a:gd name="T32" fmla="*/ 320059053 w 204"/>
              <a:gd name="T33" fmla="*/ 22682199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4"/>
              <a:gd name="T52" fmla="*/ 0 h 190"/>
              <a:gd name="T53" fmla="*/ 204 w 204"/>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4" h="190">
                <a:moveTo>
                  <a:pt x="127" y="9"/>
                </a:moveTo>
                <a:cubicBezTo>
                  <a:pt x="114" y="18"/>
                  <a:pt x="84" y="57"/>
                  <a:pt x="67" y="73"/>
                </a:cubicBezTo>
                <a:cubicBezTo>
                  <a:pt x="50" y="89"/>
                  <a:pt x="33" y="94"/>
                  <a:pt x="27" y="105"/>
                </a:cubicBezTo>
                <a:cubicBezTo>
                  <a:pt x="21" y="116"/>
                  <a:pt x="31" y="129"/>
                  <a:pt x="28" y="141"/>
                </a:cubicBezTo>
                <a:cubicBezTo>
                  <a:pt x="25" y="153"/>
                  <a:pt x="14" y="167"/>
                  <a:pt x="9" y="175"/>
                </a:cubicBezTo>
                <a:lnTo>
                  <a:pt x="0" y="190"/>
                </a:lnTo>
                <a:lnTo>
                  <a:pt x="15" y="189"/>
                </a:lnTo>
                <a:cubicBezTo>
                  <a:pt x="26" y="188"/>
                  <a:pt x="54" y="189"/>
                  <a:pt x="69" y="184"/>
                </a:cubicBezTo>
                <a:cubicBezTo>
                  <a:pt x="84" y="179"/>
                  <a:pt x="93" y="163"/>
                  <a:pt x="108" y="160"/>
                </a:cubicBezTo>
                <a:cubicBezTo>
                  <a:pt x="123" y="157"/>
                  <a:pt x="143" y="165"/>
                  <a:pt x="157" y="163"/>
                </a:cubicBezTo>
                <a:cubicBezTo>
                  <a:pt x="171" y="161"/>
                  <a:pt x="184" y="149"/>
                  <a:pt x="192" y="145"/>
                </a:cubicBezTo>
                <a:lnTo>
                  <a:pt x="204" y="138"/>
                </a:lnTo>
                <a:lnTo>
                  <a:pt x="192" y="130"/>
                </a:lnTo>
                <a:cubicBezTo>
                  <a:pt x="189" y="124"/>
                  <a:pt x="191" y="112"/>
                  <a:pt x="184" y="99"/>
                </a:cubicBezTo>
                <a:cubicBezTo>
                  <a:pt x="177" y="86"/>
                  <a:pt x="154" y="67"/>
                  <a:pt x="148" y="54"/>
                </a:cubicBezTo>
                <a:cubicBezTo>
                  <a:pt x="142" y="41"/>
                  <a:pt x="148" y="25"/>
                  <a:pt x="145" y="18"/>
                </a:cubicBezTo>
                <a:cubicBezTo>
                  <a:pt x="142" y="11"/>
                  <a:pt x="140" y="0"/>
                  <a:pt x="127" y="9"/>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49" name="Freeform 63"/>
          <p:cNvSpPr>
            <a:spLocks/>
          </p:cNvSpPr>
          <p:nvPr/>
        </p:nvSpPr>
        <p:spPr bwMode="auto">
          <a:xfrm>
            <a:off x="6579395" y="2153842"/>
            <a:ext cx="981075" cy="2297906"/>
          </a:xfrm>
          <a:custGeom>
            <a:avLst/>
            <a:gdLst>
              <a:gd name="T0" fmla="*/ 1554937136 w 824"/>
              <a:gd name="T1" fmla="*/ 35282191 h 1930"/>
              <a:gd name="T2" fmla="*/ 1363405318 w 824"/>
              <a:gd name="T3" fmla="*/ 234375365 h 1930"/>
              <a:gd name="T4" fmla="*/ 1282758754 w 824"/>
              <a:gd name="T5" fmla="*/ 370463768 h 1930"/>
              <a:gd name="T6" fmla="*/ 1116428491 w 824"/>
              <a:gd name="T7" fmla="*/ 567036005 h 1930"/>
              <a:gd name="T8" fmla="*/ 992941665 w 824"/>
              <a:gd name="T9" fmla="*/ 461189469 h 1930"/>
              <a:gd name="T10" fmla="*/ 970261059 w 824"/>
              <a:gd name="T11" fmla="*/ 284778477 h 1930"/>
              <a:gd name="T12" fmla="*/ 630039074 w 824"/>
              <a:gd name="T13" fmla="*/ 325100967 h 1930"/>
              <a:gd name="T14" fmla="*/ 201612490 w 824"/>
              <a:gd name="T15" fmla="*/ 549394122 h 1930"/>
              <a:gd name="T16" fmla="*/ 108367530 w 824"/>
              <a:gd name="T17" fmla="*/ 715724392 h 1930"/>
              <a:gd name="T18" fmla="*/ 131048136 w 824"/>
              <a:gd name="T19" fmla="*/ 844253321 h 1930"/>
              <a:gd name="T20" fmla="*/ 93246572 w 824"/>
              <a:gd name="T21" fmla="*/ 1199594468 h 1930"/>
              <a:gd name="T22" fmla="*/ 100806245 w 824"/>
              <a:gd name="T23" fmla="*/ 1365924739 h 1930"/>
              <a:gd name="T24" fmla="*/ 118448152 w 824"/>
              <a:gd name="T25" fmla="*/ 1751509738 h 1930"/>
              <a:gd name="T26" fmla="*/ 947578866 w 824"/>
              <a:gd name="T27" fmla="*/ 2147483647 h 1930"/>
              <a:gd name="T28" fmla="*/ 894656394 w 824"/>
              <a:gd name="T29" fmla="*/ 2147483647 h 1930"/>
              <a:gd name="T30" fmla="*/ 584676275 w 824"/>
              <a:gd name="T31" fmla="*/ 2147483647 h 1930"/>
              <a:gd name="T32" fmla="*/ 367942803 w 824"/>
              <a:gd name="T33" fmla="*/ 2147483647 h 1930"/>
              <a:gd name="T34" fmla="*/ 335181575 w 824"/>
              <a:gd name="T35" fmla="*/ 2147483647 h 1930"/>
              <a:gd name="T36" fmla="*/ 609877830 w 824"/>
              <a:gd name="T37" fmla="*/ 2147483647 h 1930"/>
              <a:gd name="T38" fmla="*/ 556953771 w 824"/>
              <a:gd name="T39" fmla="*/ 2147483647 h 1930"/>
              <a:gd name="T40" fmla="*/ 148688431 w 824"/>
              <a:gd name="T41" fmla="*/ 2147483647 h 1930"/>
              <a:gd name="T42" fmla="*/ 73083741 w 824"/>
              <a:gd name="T43" fmla="*/ 2147483647 h 1930"/>
              <a:gd name="T44" fmla="*/ 178931884 w 824"/>
              <a:gd name="T45" fmla="*/ 2147483647 h 1930"/>
              <a:gd name="T46" fmla="*/ 57964395 w 824"/>
              <a:gd name="T47" fmla="*/ 2147483647 h 1930"/>
              <a:gd name="T48" fmla="*/ 168851262 w 824"/>
              <a:gd name="T49" fmla="*/ 2147483647 h 1930"/>
              <a:gd name="T50" fmla="*/ 304938121 w 824"/>
              <a:gd name="T51" fmla="*/ 2147483647 h 1930"/>
              <a:gd name="T52" fmla="*/ 380544374 w 824"/>
              <a:gd name="T53" fmla="*/ 2147483647 h 1930"/>
              <a:gd name="T54" fmla="*/ 539313476 w 824"/>
              <a:gd name="T55" fmla="*/ 2147483647 h 1930"/>
              <a:gd name="T56" fmla="*/ 587195637 w 824"/>
              <a:gd name="T57" fmla="*/ 2147483647 h 1930"/>
              <a:gd name="T58" fmla="*/ 1003022287 w 824"/>
              <a:gd name="T59" fmla="*/ 2147483647 h 1930"/>
              <a:gd name="T60" fmla="*/ 1282758754 w 824"/>
              <a:gd name="T61" fmla="*/ 2147483647 h 1930"/>
              <a:gd name="T62" fmla="*/ 1212194400 w 824"/>
              <a:gd name="T63" fmla="*/ 2147483647 h 1930"/>
              <a:gd name="T64" fmla="*/ 768648421 w 824"/>
              <a:gd name="T65" fmla="*/ 2147483647 h 1930"/>
              <a:gd name="T66" fmla="*/ 1098788196 w 824"/>
              <a:gd name="T67" fmla="*/ 2147483647 h 1930"/>
              <a:gd name="T68" fmla="*/ 1370964991 w 824"/>
              <a:gd name="T69" fmla="*/ 2147483647 h 1930"/>
              <a:gd name="T70" fmla="*/ 1449090605 w 824"/>
              <a:gd name="T71" fmla="*/ 2147483647 h 1930"/>
              <a:gd name="T72" fmla="*/ 1615420868 w 824"/>
              <a:gd name="T73" fmla="*/ 2147483647 h 1930"/>
              <a:gd name="T74" fmla="*/ 1733867780 w 824"/>
              <a:gd name="T75" fmla="*/ 2147483647 h 1930"/>
              <a:gd name="T76" fmla="*/ 1650703045 w 824"/>
              <a:gd name="T77" fmla="*/ 2053928412 h 1930"/>
              <a:gd name="T78" fmla="*/ 1809472445 w 824"/>
              <a:gd name="T79" fmla="*/ 1829633768 h 1930"/>
              <a:gd name="T80" fmla="*/ 1827114327 w 824"/>
              <a:gd name="T81" fmla="*/ 1691026003 h 1930"/>
              <a:gd name="T82" fmla="*/ 1630541801 w 824"/>
              <a:gd name="T83" fmla="*/ 1305441004 h 1930"/>
              <a:gd name="T84" fmla="*/ 1635582112 w 824"/>
              <a:gd name="T85" fmla="*/ 1214715402 h 1930"/>
              <a:gd name="T86" fmla="*/ 2016125196 w 824"/>
              <a:gd name="T87" fmla="*/ 703124408 h 1930"/>
              <a:gd name="T88" fmla="*/ 2008565524 w 824"/>
              <a:gd name="T89" fmla="*/ 269657543 h 1930"/>
              <a:gd name="T90" fmla="*/ 1612899919 w 824"/>
              <a:gd name="T91" fmla="*/ 0 h 19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4"/>
              <a:gd name="T139" fmla="*/ 0 h 1930"/>
              <a:gd name="T140" fmla="*/ 824 w 824"/>
              <a:gd name="T141" fmla="*/ 1930 h 19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4" h="1930">
                <a:moveTo>
                  <a:pt x="629" y="2"/>
                </a:moveTo>
                <a:lnTo>
                  <a:pt x="617" y="14"/>
                </a:lnTo>
                <a:cubicBezTo>
                  <a:pt x="605" y="30"/>
                  <a:pt x="572" y="86"/>
                  <a:pt x="559" y="99"/>
                </a:cubicBezTo>
                <a:cubicBezTo>
                  <a:pt x="546" y="112"/>
                  <a:pt x="549" y="93"/>
                  <a:pt x="541" y="93"/>
                </a:cubicBezTo>
                <a:cubicBezTo>
                  <a:pt x="533" y="93"/>
                  <a:pt x="517" y="93"/>
                  <a:pt x="512" y="102"/>
                </a:cubicBezTo>
                <a:cubicBezTo>
                  <a:pt x="507" y="111"/>
                  <a:pt x="517" y="132"/>
                  <a:pt x="509" y="147"/>
                </a:cubicBezTo>
                <a:cubicBezTo>
                  <a:pt x="501" y="162"/>
                  <a:pt x="472" y="178"/>
                  <a:pt x="461" y="191"/>
                </a:cubicBezTo>
                <a:cubicBezTo>
                  <a:pt x="450" y="204"/>
                  <a:pt x="449" y="222"/>
                  <a:pt x="443" y="225"/>
                </a:cubicBezTo>
                <a:cubicBezTo>
                  <a:pt x="437" y="228"/>
                  <a:pt x="430" y="219"/>
                  <a:pt x="422" y="212"/>
                </a:cubicBezTo>
                <a:cubicBezTo>
                  <a:pt x="414" y="205"/>
                  <a:pt x="393" y="191"/>
                  <a:pt x="394" y="183"/>
                </a:cubicBezTo>
                <a:cubicBezTo>
                  <a:pt x="395" y="175"/>
                  <a:pt x="428" y="176"/>
                  <a:pt x="427" y="164"/>
                </a:cubicBezTo>
                <a:cubicBezTo>
                  <a:pt x="426" y="152"/>
                  <a:pt x="401" y="123"/>
                  <a:pt x="385" y="113"/>
                </a:cubicBezTo>
                <a:cubicBezTo>
                  <a:pt x="369" y="103"/>
                  <a:pt x="351" y="101"/>
                  <a:pt x="329" y="104"/>
                </a:cubicBezTo>
                <a:cubicBezTo>
                  <a:pt x="307" y="107"/>
                  <a:pt x="273" y="115"/>
                  <a:pt x="250" y="129"/>
                </a:cubicBezTo>
                <a:cubicBezTo>
                  <a:pt x="227" y="143"/>
                  <a:pt x="221" y="176"/>
                  <a:pt x="193" y="191"/>
                </a:cubicBezTo>
                <a:cubicBezTo>
                  <a:pt x="165" y="206"/>
                  <a:pt x="103" y="205"/>
                  <a:pt x="80" y="218"/>
                </a:cubicBezTo>
                <a:cubicBezTo>
                  <a:pt x="57" y="231"/>
                  <a:pt x="58" y="261"/>
                  <a:pt x="52" y="272"/>
                </a:cubicBezTo>
                <a:lnTo>
                  <a:pt x="43" y="284"/>
                </a:lnTo>
                <a:lnTo>
                  <a:pt x="47" y="296"/>
                </a:lnTo>
                <a:cubicBezTo>
                  <a:pt x="48" y="305"/>
                  <a:pt x="59" y="314"/>
                  <a:pt x="52" y="335"/>
                </a:cubicBezTo>
                <a:cubicBezTo>
                  <a:pt x="45" y="356"/>
                  <a:pt x="10" y="397"/>
                  <a:pt x="7" y="420"/>
                </a:cubicBezTo>
                <a:cubicBezTo>
                  <a:pt x="4" y="443"/>
                  <a:pt x="34" y="460"/>
                  <a:pt x="37" y="476"/>
                </a:cubicBezTo>
                <a:cubicBezTo>
                  <a:pt x="40" y="492"/>
                  <a:pt x="26" y="504"/>
                  <a:pt x="26" y="515"/>
                </a:cubicBezTo>
                <a:cubicBezTo>
                  <a:pt x="26" y="526"/>
                  <a:pt x="38" y="523"/>
                  <a:pt x="40" y="542"/>
                </a:cubicBezTo>
                <a:cubicBezTo>
                  <a:pt x="42" y="561"/>
                  <a:pt x="40" y="605"/>
                  <a:pt x="41" y="630"/>
                </a:cubicBezTo>
                <a:cubicBezTo>
                  <a:pt x="42" y="655"/>
                  <a:pt x="8" y="666"/>
                  <a:pt x="47" y="695"/>
                </a:cubicBezTo>
                <a:cubicBezTo>
                  <a:pt x="86" y="724"/>
                  <a:pt x="220" y="763"/>
                  <a:pt x="275" y="806"/>
                </a:cubicBezTo>
                <a:cubicBezTo>
                  <a:pt x="330" y="849"/>
                  <a:pt x="351" y="909"/>
                  <a:pt x="376" y="953"/>
                </a:cubicBezTo>
                <a:cubicBezTo>
                  <a:pt x="401" y="997"/>
                  <a:pt x="428" y="1048"/>
                  <a:pt x="424" y="1068"/>
                </a:cubicBezTo>
                <a:cubicBezTo>
                  <a:pt x="420" y="1088"/>
                  <a:pt x="375" y="1073"/>
                  <a:pt x="355" y="1074"/>
                </a:cubicBezTo>
                <a:cubicBezTo>
                  <a:pt x="335" y="1075"/>
                  <a:pt x="325" y="1074"/>
                  <a:pt x="305" y="1073"/>
                </a:cubicBezTo>
                <a:cubicBezTo>
                  <a:pt x="285" y="1072"/>
                  <a:pt x="246" y="1064"/>
                  <a:pt x="232" y="1070"/>
                </a:cubicBezTo>
                <a:cubicBezTo>
                  <a:pt x="218" y="1076"/>
                  <a:pt x="234" y="1100"/>
                  <a:pt x="220" y="1110"/>
                </a:cubicBezTo>
                <a:cubicBezTo>
                  <a:pt x="206" y="1120"/>
                  <a:pt x="150" y="1113"/>
                  <a:pt x="146" y="1128"/>
                </a:cubicBezTo>
                <a:cubicBezTo>
                  <a:pt x="142" y="1143"/>
                  <a:pt x="199" y="1178"/>
                  <a:pt x="197" y="1202"/>
                </a:cubicBezTo>
                <a:cubicBezTo>
                  <a:pt x="195" y="1226"/>
                  <a:pt x="147" y="1250"/>
                  <a:pt x="133" y="1272"/>
                </a:cubicBezTo>
                <a:cubicBezTo>
                  <a:pt x="119" y="1294"/>
                  <a:pt x="95" y="1303"/>
                  <a:pt x="113" y="1335"/>
                </a:cubicBezTo>
                <a:cubicBezTo>
                  <a:pt x="131" y="1367"/>
                  <a:pt x="216" y="1414"/>
                  <a:pt x="242" y="1466"/>
                </a:cubicBezTo>
                <a:cubicBezTo>
                  <a:pt x="268" y="1518"/>
                  <a:pt x="269" y="1611"/>
                  <a:pt x="266" y="1644"/>
                </a:cubicBezTo>
                <a:cubicBezTo>
                  <a:pt x="263" y="1677"/>
                  <a:pt x="233" y="1655"/>
                  <a:pt x="221" y="1664"/>
                </a:cubicBezTo>
                <a:cubicBezTo>
                  <a:pt x="209" y="1673"/>
                  <a:pt x="221" y="1695"/>
                  <a:pt x="194" y="1695"/>
                </a:cubicBezTo>
                <a:cubicBezTo>
                  <a:pt x="167" y="1695"/>
                  <a:pt x="86" y="1655"/>
                  <a:pt x="59" y="1661"/>
                </a:cubicBezTo>
                <a:cubicBezTo>
                  <a:pt x="32" y="1667"/>
                  <a:pt x="40" y="1716"/>
                  <a:pt x="35" y="1730"/>
                </a:cubicBezTo>
                <a:lnTo>
                  <a:pt x="29" y="1743"/>
                </a:lnTo>
                <a:lnTo>
                  <a:pt x="34" y="1752"/>
                </a:lnTo>
                <a:cubicBezTo>
                  <a:pt x="41" y="1757"/>
                  <a:pt x="69" y="1771"/>
                  <a:pt x="71" y="1776"/>
                </a:cubicBezTo>
                <a:cubicBezTo>
                  <a:pt x="73" y="1781"/>
                  <a:pt x="55" y="1784"/>
                  <a:pt x="47" y="1781"/>
                </a:cubicBezTo>
                <a:cubicBezTo>
                  <a:pt x="39" y="1778"/>
                  <a:pt x="30" y="1758"/>
                  <a:pt x="23" y="1757"/>
                </a:cubicBezTo>
                <a:cubicBezTo>
                  <a:pt x="16" y="1756"/>
                  <a:pt x="0" y="1763"/>
                  <a:pt x="7" y="1776"/>
                </a:cubicBezTo>
                <a:cubicBezTo>
                  <a:pt x="14" y="1789"/>
                  <a:pt x="53" y="1827"/>
                  <a:pt x="67" y="1836"/>
                </a:cubicBezTo>
                <a:cubicBezTo>
                  <a:pt x="81" y="1845"/>
                  <a:pt x="83" y="1828"/>
                  <a:pt x="92" y="1832"/>
                </a:cubicBezTo>
                <a:cubicBezTo>
                  <a:pt x="101" y="1836"/>
                  <a:pt x="110" y="1849"/>
                  <a:pt x="121" y="1857"/>
                </a:cubicBezTo>
                <a:cubicBezTo>
                  <a:pt x="132" y="1865"/>
                  <a:pt x="156" y="1873"/>
                  <a:pt x="161" y="1881"/>
                </a:cubicBezTo>
                <a:cubicBezTo>
                  <a:pt x="166" y="1889"/>
                  <a:pt x="145" y="1901"/>
                  <a:pt x="151" y="1907"/>
                </a:cubicBezTo>
                <a:cubicBezTo>
                  <a:pt x="157" y="1913"/>
                  <a:pt x="189" y="1914"/>
                  <a:pt x="199" y="1917"/>
                </a:cubicBezTo>
                <a:cubicBezTo>
                  <a:pt x="209" y="1920"/>
                  <a:pt x="210" y="1922"/>
                  <a:pt x="214" y="1923"/>
                </a:cubicBezTo>
                <a:lnTo>
                  <a:pt x="223" y="1926"/>
                </a:lnTo>
                <a:lnTo>
                  <a:pt x="233" y="1925"/>
                </a:lnTo>
                <a:cubicBezTo>
                  <a:pt x="240" y="1924"/>
                  <a:pt x="238" y="1922"/>
                  <a:pt x="265" y="1922"/>
                </a:cubicBezTo>
                <a:cubicBezTo>
                  <a:pt x="292" y="1922"/>
                  <a:pt x="361" y="1930"/>
                  <a:pt x="398" y="1925"/>
                </a:cubicBezTo>
                <a:cubicBezTo>
                  <a:pt x="435" y="1920"/>
                  <a:pt x="467" y="1918"/>
                  <a:pt x="485" y="1892"/>
                </a:cubicBezTo>
                <a:cubicBezTo>
                  <a:pt x="503" y="1866"/>
                  <a:pt x="507" y="1804"/>
                  <a:pt x="509" y="1769"/>
                </a:cubicBezTo>
                <a:cubicBezTo>
                  <a:pt x="511" y="1734"/>
                  <a:pt x="505" y="1700"/>
                  <a:pt x="500" y="1679"/>
                </a:cubicBezTo>
                <a:cubicBezTo>
                  <a:pt x="495" y="1658"/>
                  <a:pt x="495" y="1656"/>
                  <a:pt x="481" y="1640"/>
                </a:cubicBezTo>
                <a:cubicBezTo>
                  <a:pt x="467" y="1624"/>
                  <a:pt x="442" y="1602"/>
                  <a:pt x="413" y="1584"/>
                </a:cubicBezTo>
                <a:cubicBezTo>
                  <a:pt x="384" y="1566"/>
                  <a:pt x="331" y="1560"/>
                  <a:pt x="305" y="1532"/>
                </a:cubicBezTo>
                <a:cubicBezTo>
                  <a:pt x="279" y="1504"/>
                  <a:pt x="232" y="1456"/>
                  <a:pt x="254" y="1416"/>
                </a:cubicBezTo>
                <a:cubicBezTo>
                  <a:pt x="276" y="1376"/>
                  <a:pt x="409" y="1321"/>
                  <a:pt x="436" y="1292"/>
                </a:cubicBezTo>
                <a:cubicBezTo>
                  <a:pt x="463" y="1263"/>
                  <a:pt x="397" y="1250"/>
                  <a:pt x="415" y="1241"/>
                </a:cubicBezTo>
                <a:cubicBezTo>
                  <a:pt x="433" y="1232"/>
                  <a:pt x="525" y="1245"/>
                  <a:pt x="544" y="1236"/>
                </a:cubicBezTo>
                <a:cubicBezTo>
                  <a:pt x="563" y="1227"/>
                  <a:pt x="525" y="1196"/>
                  <a:pt x="530" y="1187"/>
                </a:cubicBezTo>
                <a:cubicBezTo>
                  <a:pt x="535" y="1178"/>
                  <a:pt x="560" y="1184"/>
                  <a:pt x="575" y="1184"/>
                </a:cubicBezTo>
                <a:cubicBezTo>
                  <a:pt x="590" y="1184"/>
                  <a:pt x="609" y="1185"/>
                  <a:pt x="620" y="1185"/>
                </a:cubicBezTo>
                <a:cubicBezTo>
                  <a:pt x="631" y="1185"/>
                  <a:pt x="634" y="1186"/>
                  <a:pt x="641" y="1184"/>
                </a:cubicBezTo>
                <a:cubicBezTo>
                  <a:pt x="648" y="1182"/>
                  <a:pt x="654" y="1179"/>
                  <a:pt x="662" y="1172"/>
                </a:cubicBezTo>
                <a:cubicBezTo>
                  <a:pt x="670" y="1165"/>
                  <a:pt x="682" y="1163"/>
                  <a:pt x="688" y="1145"/>
                </a:cubicBezTo>
                <a:cubicBezTo>
                  <a:pt x="694" y="1127"/>
                  <a:pt x="702" y="1119"/>
                  <a:pt x="697" y="1064"/>
                </a:cubicBezTo>
                <a:cubicBezTo>
                  <a:pt x="692" y="1009"/>
                  <a:pt x="664" y="873"/>
                  <a:pt x="655" y="815"/>
                </a:cubicBezTo>
                <a:cubicBezTo>
                  <a:pt x="646" y="757"/>
                  <a:pt x="634" y="728"/>
                  <a:pt x="644" y="713"/>
                </a:cubicBezTo>
                <a:cubicBezTo>
                  <a:pt x="654" y="698"/>
                  <a:pt x="702" y="726"/>
                  <a:pt x="718" y="726"/>
                </a:cubicBezTo>
                <a:cubicBezTo>
                  <a:pt x="734" y="726"/>
                  <a:pt x="738" y="723"/>
                  <a:pt x="739" y="714"/>
                </a:cubicBezTo>
                <a:cubicBezTo>
                  <a:pt x="740" y="705"/>
                  <a:pt x="740" y="695"/>
                  <a:pt x="725" y="671"/>
                </a:cubicBezTo>
                <a:cubicBezTo>
                  <a:pt x="710" y="647"/>
                  <a:pt x="660" y="592"/>
                  <a:pt x="647" y="567"/>
                </a:cubicBezTo>
                <a:cubicBezTo>
                  <a:pt x="634" y="542"/>
                  <a:pt x="646" y="529"/>
                  <a:pt x="647" y="518"/>
                </a:cubicBezTo>
                <a:lnTo>
                  <a:pt x="655" y="501"/>
                </a:lnTo>
                <a:lnTo>
                  <a:pt x="649" y="482"/>
                </a:lnTo>
                <a:cubicBezTo>
                  <a:pt x="643" y="460"/>
                  <a:pt x="595" y="400"/>
                  <a:pt x="620" y="366"/>
                </a:cubicBezTo>
                <a:cubicBezTo>
                  <a:pt x="645" y="332"/>
                  <a:pt x="776" y="306"/>
                  <a:pt x="800" y="279"/>
                </a:cubicBezTo>
                <a:cubicBezTo>
                  <a:pt x="824" y="252"/>
                  <a:pt x="766" y="235"/>
                  <a:pt x="766" y="206"/>
                </a:cubicBezTo>
                <a:cubicBezTo>
                  <a:pt x="766" y="177"/>
                  <a:pt x="815" y="128"/>
                  <a:pt x="797" y="107"/>
                </a:cubicBezTo>
                <a:cubicBezTo>
                  <a:pt x="779" y="86"/>
                  <a:pt x="682" y="95"/>
                  <a:pt x="656" y="77"/>
                </a:cubicBezTo>
                <a:cubicBezTo>
                  <a:pt x="630" y="59"/>
                  <a:pt x="644" y="12"/>
                  <a:pt x="640" y="0"/>
                </a:cubicBezTo>
                <a:lnTo>
                  <a:pt x="629"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0" name="Freeform 64"/>
          <p:cNvSpPr>
            <a:spLocks/>
          </p:cNvSpPr>
          <p:nvPr/>
        </p:nvSpPr>
        <p:spPr bwMode="auto">
          <a:xfrm>
            <a:off x="5965032" y="2196704"/>
            <a:ext cx="328613" cy="279797"/>
          </a:xfrm>
          <a:custGeom>
            <a:avLst/>
            <a:gdLst>
              <a:gd name="T0" fmla="*/ 161289978 w 276"/>
              <a:gd name="T1" fmla="*/ 0 h 235"/>
              <a:gd name="T2" fmla="*/ 388103990 w 276"/>
              <a:gd name="T3" fmla="*/ 126007660 h 235"/>
              <a:gd name="T4" fmla="*/ 463708743 w 276"/>
              <a:gd name="T5" fmla="*/ 226813799 h 235"/>
              <a:gd name="T6" fmla="*/ 587195551 w 276"/>
              <a:gd name="T7" fmla="*/ 234373462 h 235"/>
              <a:gd name="T8" fmla="*/ 685482395 w 276"/>
              <a:gd name="T9" fmla="*/ 284776506 h 235"/>
              <a:gd name="T10" fmla="*/ 655240534 w 276"/>
              <a:gd name="T11" fmla="*/ 362902019 h 235"/>
              <a:gd name="T12" fmla="*/ 587195551 w 276"/>
              <a:gd name="T13" fmla="*/ 385582595 h 235"/>
              <a:gd name="T14" fmla="*/ 564514949 w 276"/>
              <a:gd name="T15" fmla="*/ 415824421 h 235"/>
              <a:gd name="T16" fmla="*/ 531752138 w 276"/>
              <a:gd name="T17" fmla="*/ 383063236 h 235"/>
              <a:gd name="T18" fmla="*/ 451107174 w 276"/>
              <a:gd name="T19" fmla="*/ 325098942 h 235"/>
              <a:gd name="T20" fmla="*/ 395663662 w 276"/>
              <a:gd name="T21" fmla="*/ 385582595 h 235"/>
              <a:gd name="T22" fmla="*/ 297378405 w 276"/>
              <a:gd name="T23" fmla="*/ 400703508 h 235"/>
              <a:gd name="T24" fmla="*/ 229333423 w 276"/>
              <a:gd name="T25" fmla="*/ 398184150 h 235"/>
              <a:gd name="T26" fmla="*/ 153728719 w 276"/>
              <a:gd name="T27" fmla="*/ 466227565 h 235"/>
              <a:gd name="T28" fmla="*/ 88204661 w 276"/>
              <a:gd name="T29" fmla="*/ 468748511 h 235"/>
              <a:gd name="T30" fmla="*/ 55443438 w 276"/>
              <a:gd name="T31" fmla="*/ 589715817 h 235"/>
              <a:gd name="T32" fmla="*/ 2520950 w 276"/>
              <a:gd name="T33" fmla="*/ 446066347 h 235"/>
              <a:gd name="T34" fmla="*/ 47882166 w 276"/>
              <a:gd name="T35" fmla="*/ 393143845 h 235"/>
              <a:gd name="T36" fmla="*/ 95765920 w 276"/>
              <a:gd name="T37" fmla="*/ 398184150 h 235"/>
              <a:gd name="T38" fmla="*/ 100806230 w 276"/>
              <a:gd name="T39" fmla="*/ 299897419 h 235"/>
              <a:gd name="T40" fmla="*/ 148688409 w 276"/>
              <a:gd name="T41" fmla="*/ 143647932 h 235"/>
              <a:gd name="T42" fmla="*/ 126007806 w 276"/>
              <a:gd name="T43" fmla="*/ 110886747 h 235"/>
              <a:gd name="T44" fmla="*/ 126007806 w 276"/>
              <a:gd name="T45" fmla="*/ 22680582 h 235"/>
              <a:gd name="T46" fmla="*/ 161289978 w 276"/>
              <a:gd name="T47" fmla="*/ 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
              <a:gd name="T73" fmla="*/ 0 h 235"/>
              <a:gd name="T74" fmla="*/ 276 w 276"/>
              <a:gd name="T75" fmla="*/ 235 h 2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 h="235">
                <a:moveTo>
                  <a:pt x="64" y="0"/>
                </a:moveTo>
                <a:cubicBezTo>
                  <a:pt x="82" y="7"/>
                  <a:pt x="134" y="35"/>
                  <a:pt x="154" y="50"/>
                </a:cubicBezTo>
                <a:cubicBezTo>
                  <a:pt x="174" y="65"/>
                  <a:pt x="171" y="83"/>
                  <a:pt x="184" y="90"/>
                </a:cubicBezTo>
                <a:cubicBezTo>
                  <a:pt x="197" y="97"/>
                  <a:pt x="218" y="89"/>
                  <a:pt x="233" y="93"/>
                </a:cubicBezTo>
                <a:cubicBezTo>
                  <a:pt x="248" y="97"/>
                  <a:pt x="268" y="105"/>
                  <a:pt x="272" y="113"/>
                </a:cubicBezTo>
                <a:cubicBezTo>
                  <a:pt x="276" y="121"/>
                  <a:pt x="266" y="137"/>
                  <a:pt x="260" y="144"/>
                </a:cubicBezTo>
                <a:cubicBezTo>
                  <a:pt x="254" y="151"/>
                  <a:pt x="239" y="150"/>
                  <a:pt x="233" y="153"/>
                </a:cubicBezTo>
                <a:lnTo>
                  <a:pt x="224" y="165"/>
                </a:lnTo>
                <a:lnTo>
                  <a:pt x="211" y="152"/>
                </a:lnTo>
                <a:cubicBezTo>
                  <a:pt x="204" y="146"/>
                  <a:pt x="188" y="129"/>
                  <a:pt x="179" y="129"/>
                </a:cubicBezTo>
                <a:cubicBezTo>
                  <a:pt x="170" y="129"/>
                  <a:pt x="167" y="148"/>
                  <a:pt x="157" y="153"/>
                </a:cubicBezTo>
                <a:cubicBezTo>
                  <a:pt x="147" y="158"/>
                  <a:pt x="129" y="158"/>
                  <a:pt x="118" y="159"/>
                </a:cubicBezTo>
                <a:cubicBezTo>
                  <a:pt x="107" y="160"/>
                  <a:pt x="100" y="154"/>
                  <a:pt x="91" y="158"/>
                </a:cubicBezTo>
                <a:cubicBezTo>
                  <a:pt x="82" y="162"/>
                  <a:pt x="70" y="180"/>
                  <a:pt x="61" y="185"/>
                </a:cubicBezTo>
                <a:cubicBezTo>
                  <a:pt x="52" y="190"/>
                  <a:pt x="42" y="178"/>
                  <a:pt x="35" y="186"/>
                </a:cubicBezTo>
                <a:cubicBezTo>
                  <a:pt x="28" y="194"/>
                  <a:pt x="28" y="235"/>
                  <a:pt x="22" y="234"/>
                </a:cubicBezTo>
                <a:cubicBezTo>
                  <a:pt x="16" y="233"/>
                  <a:pt x="2" y="190"/>
                  <a:pt x="1" y="177"/>
                </a:cubicBezTo>
                <a:cubicBezTo>
                  <a:pt x="0" y="164"/>
                  <a:pt x="13" y="159"/>
                  <a:pt x="19" y="156"/>
                </a:cubicBezTo>
                <a:cubicBezTo>
                  <a:pt x="25" y="153"/>
                  <a:pt x="35" y="164"/>
                  <a:pt x="38" y="158"/>
                </a:cubicBezTo>
                <a:cubicBezTo>
                  <a:pt x="41" y="152"/>
                  <a:pt x="37" y="136"/>
                  <a:pt x="40" y="119"/>
                </a:cubicBezTo>
                <a:cubicBezTo>
                  <a:pt x="43" y="102"/>
                  <a:pt x="57" y="69"/>
                  <a:pt x="59" y="57"/>
                </a:cubicBezTo>
                <a:cubicBezTo>
                  <a:pt x="61" y="45"/>
                  <a:pt x="52" y="52"/>
                  <a:pt x="50" y="44"/>
                </a:cubicBezTo>
                <a:cubicBezTo>
                  <a:pt x="48" y="36"/>
                  <a:pt x="48" y="16"/>
                  <a:pt x="50" y="9"/>
                </a:cubicBezTo>
                <a:cubicBezTo>
                  <a:pt x="52" y="2"/>
                  <a:pt x="61" y="2"/>
                  <a:pt x="64" y="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1" name="Freeform 65"/>
          <p:cNvSpPr>
            <a:spLocks/>
          </p:cNvSpPr>
          <p:nvPr/>
        </p:nvSpPr>
        <p:spPr bwMode="auto">
          <a:xfrm>
            <a:off x="5305425" y="2407444"/>
            <a:ext cx="476250" cy="338138"/>
          </a:xfrm>
          <a:custGeom>
            <a:avLst/>
            <a:gdLst>
              <a:gd name="T0" fmla="*/ 0 w 400"/>
              <a:gd name="T1" fmla="*/ 700603335 h 284"/>
              <a:gd name="T2" fmla="*/ 25201561 w 400"/>
              <a:gd name="T3" fmla="*/ 657761491 h 284"/>
              <a:gd name="T4" fmla="*/ 257055958 w 400"/>
              <a:gd name="T5" fmla="*/ 446066869 h 284"/>
              <a:gd name="T6" fmla="*/ 325100950 w 400"/>
              <a:gd name="T7" fmla="*/ 423386266 h 284"/>
              <a:gd name="T8" fmla="*/ 415826547 w 400"/>
              <a:gd name="T9" fmla="*/ 309978391 h 284"/>
              <a:gd name="T10" fmla="*/ 425907268 w 400"/>
              <a:gd name="T11" fmla="*/ 209172184 h 284"/>
              <a:gd name="T12" fmla="*/ 577115010 w 400"/>
              <a:gd name="T13" fmla="*/ 42843444 h 284"/>
              <a:gd name="T14" fmla="*/ 718245304 w 400"/>
              <a:gd name="T15" fmla="*/ 5040312 h 284"/>
              <a:gd name="T16" fmla="*/ 1000502917 w 400"/>
              <a:gd name="T17" fmla="*/ 68043421 h 284"/>
              <a:gd name="T18" fmla="*/ 766127465 w 400"/>
              <a:gd name="T19" fmla="*/ 80644990 h 284"/>
              <a:gd name="T20" fmla="*/ 612397187 w 400"/>
              <a:gd name="T21" fmla="*/ 156249670 h 284"/>
              <a:gd name="T22" fmla="*/ 660280934 w 400"/>
              <a:gd name="T23" fmla="*/ 272176857 h 284"/>
              <a:gd name="T24" fmla="*/ 733366237 w 400"/>
              <a:gd name="T25" fmla="*/ 299897770 h 284"/>
              <a:gd name="T26" fmla="*/ 690522800 w 400"/>
              <a:gd name="T27" fmla="*/ 385583046 h 284"/>
              <a:gd name="T28" fmla="*/ 667842195 w 400"/>
              <a:gd name="T29" fmla="*/ 529232783 h 284"/>
              <a:gd name="T30" fmla="*/ 771167776 w 400"/>
              <a:gd name="T31" fmla="*/ 657761491 h 284"/>
              <a:gd name="T32" fmla="*/ 569555337 w 400"/>
              <a:gd name="T33" fmla="*/ 589716507 h 284"/>
              <a:gd name="T34" fmla="*/ 486391000 w 400"/>
              <a:gd name="T35" fmla="*/ 670361473 h 284"/>
              <a:gd name="T36" fmla="*/ 289817186 w 400"/>
              <a:gd name="T37" fmla="*/ 665321162 h 284"/>
              <a:gd name="T38" fmla="*/ 115927202 w 400"/>
              <a:gd name="T39" fmla="*/ 710683955 h 284"/>
              <a:gd name="T40" fmla="*/ 45362811 w 400"/>
              <a:gd name="T41" fmla="*/ 703124284 h 284"/>
              <a:gd name="T42" fmla="*/ 0 w 400"/>
              <a:gd name="T43" fmla="*/ 700603335 h 2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0"/>
              <a:gd name="T67" fmla="*/ 0 h 284"/>
              <a:gd name="T68" fmla="*/ 400 w 400"/>
              <a:gd name="T69" fmla="*/ 284 h 2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0" h="284">
                <a:moveTo>
                  <a:pt x="0" y="278"/>
                </a:moveTo>
                <a:lnTo>
                  <a:pt x="10" y="261"/>
                </a:lnTo>
                <a:cubicBezTo>
                  <a:pt x="27" y="244"/>
                  <a:pt x="82" y="192"/>
                  <a:pt x="102" y="177"/>
                </a:cubicBezTo>
                <a:cubicBezTo>
                  <a:pt x="122" y="162"/>
                  <a:pt x="119" y="177"/>
                  <a:pt x="129" y="168"/>
                </a:cubicBezTo>
                <a:cubicBezTo>
                  <a:pt x="139" y="159"/>
                  <a:pt x="158" y="137"/>
                  <a:pt x="165" y="123"/>
                </a:cubicBezTo>
                <a:cubicBezTo>
                  <a:pt x="172" y="109"/>
                  <a:pt x="158" y="101"/>
                  <a:pt x="169" y="83"/>
                </a:cubicBezTo>
                <a:cubicBezTo>
                  <a:pt x="180" y="65"/>
                  <a:pt x="210" y="30"/>
                  <a:pt x="229" y="17"/>
                </a:cubicBezTo>
                <a:cubicBezTo>
                  <a:pt x="248" y="4"/>
                  <a:pt x="257" y="0"/>
                  <a:pt x="285" y="2"/>
                </a:cubicBezTo>
                <a:cubicBezTo>
                  <a:pt x="313" y="4"/>
                  <a:pt x="394" y="22"/>
                  <a:pt x="397" y="27"/>
                </a:cubicBezTo>
                <a:cubicBezTo>
                  <a:pt x="400" y="32"/>
                  <a:pt x="330" y="26"/>
                  <a:pt x="304" y="32"/>
                </a:cubicBezTo>
                <a:cubicBezTo>
                  <a:pt x="278" y="38"/>
                  <a:pt x="250" y="49"/>
                  <a:pt x="243" y="62"/>
                </a:cubicBezTo>
                <a:cubicBezTo>
                  <a:pt x="236" y="75"/>
                  <a:pt x="254" y="99"/>
                  <a:pt x="262" y="108"/>
                </a:cubicBezTo>
                <a:cubicBezTo>
                  <a:pt x="270" y="117"/>
                  <a:pt x="289" y="112"/>
                  <a:pt x="291" y="119"/>
                </a:cubicBezTo>
                <a:cubicBezTo>
                  <a:pt x="293" y="126"/>
                  <a:pt x="278" y="138"/>
                  <a:pt x="274" y="153"/>
                </a:cubicBezTo>
                <a:cubicBezTo>
                  <a:pt x="270" y="168"/>
                  <a:pt x="260" y="192"/>
                  <a:pt x="265" y="210"/>
                </a:cubicBezTo>
                <a:cubicBezTo>
                  <a:pt x="270" y="228"/>
                  <a:pt x="312" y="257"/>
                  <a:pt x="306" y="261"/>
                </a:cubicBezTo>
                <a:cubicBezTo>
                  <a:pt x="300" y="265"/>
                  <a:pt x="245" y="233"/>
                  <a:pt x="226" y="234"/>
                </a:cubicBezTo>
                <a:cubicBezTo>
                  <a:pt x="207" y="235"/>
                  <a:pt x="211" y="261"/>
                  <a:pt x="193" y="266"/>
                </a:cubicBezTo>
                <a:cubicBezTo>
                  <a:pt x="175" y="271"/>
                  <a:pt x="140" y="261"/>
                  <a:pt x="115" y="264"/>
                </a:cubicBezTo>
                <a:cubicBezTo>
                  <a:pt x="90" y="267"/>
                  <a:pt x="62" y="280"/>
                  <a:pt x="46" y="282"/>
                </a:cubicBezTo>
                <a:cubicBezTo>
                  <a:pt x="30" y="284"/>
                  <a:pt x="26" y="280"/>
                  <a:pt x="18" y="279"/>
                </a:cubicBezTo>
                <a:lnTo>
                  <a:pt x="0" y="278"/>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2" name="Freeform 66"/>
          <p:cNvSpPr>
            <a:spLocks/>
          </p:cNvSpPr>
          <p:nvPr/>
        </p:nvSpPr>
        <p:spPr bwMode="auto">
          <a:xfrm>
            <a:off x="6254355" y="2332435"/>
            <a:ext cx="396478" cy="666750"/>
          </a:xfrm>
          <a:custGeom>
            <a:avLst/>
            <a:gdLst>
              <a:gd name="T0" fmla="*/ 781247611 w 333"/>
              <a:gd name="T1" fmla="*/ 347781510 h 560"/>
              <a:gd name="T2" fmla="*/ 690522105 w 333"/>
              <a:gd name="T3" fmla="*/ 148688410 h 560"/>
              <a:gd name="T4" fmla="*/ 647678711 w 333"/>
              <a:gd name="T5" fmla="*/ 163810928 h 560"/>
              <a:gd name="T6" fmla="*/ 594756293 w 333"/>
              <a:gd name="T7" fmla="*/ 118446548 h 560"/>
              <a:gd name="T8" fmla="*/ 534272622 w 333"/>
              <a:gd name="T9" fmla="*/ 118446548 h 560"/>
              <a:gd name="T10" fmla="*/ 471268005 w 333"/>
              <a:gd name="T11" fmla="*/ 52922489 h 560"/>
              <a:gd name="T12" fmla="*/ 463708340 w 333"/>
              <a:gd name="T13" fmla="*/ 7559675 h 560"/>
              <a:gd name="T14" fmla="*/ 304937812 w 333"/>
              <a:gd name="T15" fmla="*/ 12599985 h 560"/>
              <a:gd name="T16" fmla="*/ 299897506 w 333"/>
              <a:gd name="T17" fmla="*/ 88206249 h 560"/>
              <a:gd name="T18" fmla="*/ 236894476 w 333"/>
              <a:gd name="T19" fmla="*/ 95765921 h 560"/>
              <a:gd name="T20" fmla="*/ 183970421 w 333"/>
              <a:gd name="T21" fmla="*/ 73083730 h 560"/>
              <a:gd name="T22" fmla="*/ 110886779 w 333"/>
              <a:gd name="T23" fmla="*/ 136088428 h 560"/>
              <a:gd name="T24" fmla="*/ 32761207 w 333"/>
              <a:gd name="T25" fmla="*/ 128527169 h 560"/>
              <a:gd name="T26" fmla="*/ 2519360 w 333"/>
              <a:gd name="T27" fmla="*/ 166330290 h 560"/>
              <a:gd name="T28" fmla="*/ 27720901 w 333"/>
              <a:gd name="T29" fmla="*/ 541832762 h 560"/>
              <a:gd name="T30" fmla="*/ 171370450 w 333"/>
              <a:gd name="T31" fmla="*/ 650200227 h 560"/>
              <a:gd name="T32" fmla="*/ 153728585 w 333"/>
              <a:gd name="T33" fmla="*/ 798888588 h 560"/>
              <a:gd name="T34" fmla="*/ 78123972 w 333"/>
              <a:gd name="T35" fmla="*/ 909775613 h 560"/>
              <a:gd name="T36" fmla="*/ 163809197 w 333"/>
              <a:gd name="T37" fmla="*/ 1101307404 h 560"/>
              <a:gd name="T38" fmla="*/ 231854170 w 333"/>
              <a:gd name="T39" fmla="*/ 1088707422 h 560"/>
              <a:gd name="T40" fmla="*/ 254534753 w 333"/>
              <a:gd name="T41" fmla="*/ 1118949284 h 560"/>
              <a:gd name="T42" fmla="*/ 199091338 w 333"/>
              <a:gd name="T43" fmla="*/ 1192032990 h 560"/>
              <a:gd name="T44" fmla="*/ 231854170 w 333"/>
              <a:gd name="T45" fmla="*/ 1323082645 h 560"/>
              <a:gd name="T46" fmla="*/ 254534753 w 333"/>
              <a:gd name="T47" fmla="*/ 1353324507 h 560"/>
              <a:gd name="T48" fmla="*/ 352821511 w 333"/>
              <a:gd name="T49" fmla="*/ 1411287282 h 560"/>
              <a:gd name="T50" fmla="*/ 781247611 w 333"/>
              <a:gd name="T51" fmla="*/ 1358364817 h 560"/>
              <a:gd name="T52" fmla="*/ 761086387 w 333"/>
              <a:gd name="T53" fmla="*/ 1315521386 h 560"/>
              <a:gd name="T54" fmla="*/ 761086387 w 333"/>
              <a:gd name="T55" fmla="*/ 1282758575 h 560"/>
              <a:gd name="T56" fmla="*/ 791328222 w 333"/>
              <a:gd name="T57" fmla="*/ 1222274852 h 560"/>
              <a:gd name="T58" fmla="*/ 783766970 w 333"/>
              <a:gd name="T59" fmla="*/ 975299647 h 560"/>
              <a:gd name="T60" fmla="*/ 751005775 w 333"/>
              <a:gd name="T61" fmla="*/ 922377182 h 560"/>
              <a:gd name="T62" fmla="*/ 781247611 w 333"/>
              <a:gd name="T63" fmla="*/ 814009519 h 560"/>
              <a:gd name="T64" fmla="*/ 708162382 w 333"/>
              <a:gd name="T65" fmla="*/ 680442089 h 560"/>
              <a:gd name="T66" fmla="*/ 826610364 w 333"/>
              <a:gd name="T67" fmla="*/ 438507195 h 560"/>
              <a:gd name="T68" fmla="*/ 781247611 w 333"/>
              <a:gd name="T69" fmla="*/ 347781510 h 5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3"/>
              <a:gd name="T106" fmla="*/ 0 h 560"/>
              <a:gd name="T107" fmla="*/ 333 w 333"/>
              <a:gd name="T108" fmla="*/ 560 h 5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3" h="560">
                <a:moveTo>
                  <a:pt x="310" y="138"/>
                </a:moveTo>
                <a:cubicBezTo>
                  <a:pt x="304" y="117"/>
                  <a:pt x="283" y="71"/>
                  <a:pt x="274" y="59"/>
                </a:cubicBezTo>
                <a:cubicBezTo>
                  <a:pt x="265" y="47"/>
                  <a:pt x="263" y="67"/>
                  <a:pt x="257" y="65"/>
                </a:cubicBezTo>
                <a:cubicBezTo>
                  <a:pt x="251" y="63"/>
                  <a:pt x="243" y="50"/>
                  <a:pt x="236" y="47"/>
                </a:cubicBezTo>
                <a:cubicBezTo>
                  <a:pt x="229" y="44"/>
                  <a:pt x="220" y="51"/>
                  <a:pt x="212" y="47"/>
                </a:cubicBezTo>
                <a:cubicBezTo>
                  <a:pt x="204" y="43"/>
                  <a:pt x="192" y="28"/>
                  <a:pt x="187" y="21"/>
                </a:cubicBezTo>
                <a:cubicBezTo>
                  <a:pt x="182" y="14"/>
                  <a:pt x="195" y="6"/>
                  <a:pt x="184" y="3"/>
                </a:cubicBezTo>
                <a:cubicBezTo>
                  <a:pt x="173" y="0"/>
                  <a:pt x="132" y="0"/>
                  <a:pt x="121" y="5"/>
                </a:cubicBezTo>
                <a:cubicBezTo>
                  <a:pt x="110" y="10"/>
                  <a:pt x="123" y="30"/>
                  <a:pt x="119" y="35"/>
                </a:cubicBezTo>
                <a:cubicBezTo>
                  <a:pt x="115" y="40"/>
                  <a:pt x="102" y="39"/>
                  <a:pt x="94" y="38"/>
                </a:cubicBezTo>
                <a:cubicBezTo>
                  <a:pt x="86" y="37"/>
                  <a:pt x="81" y="26"/>
                  <a:pt x="73" y="29"/>
                </a:cubicBezTo>
                <a:cubicBezTo>
                  <a:pt x="65" y="32"/>
                  <a:pt x="54" y="50"/>
                  <a:pt x="44" y="54"/>
                </a:cubicBezTo>
                <a:cubicBezTo>
                  <a:pt x="34" y="58"/>
                  <a:pt x="20" y="49"/>
                  <a:pt x="13" y="51"/>
                </a:cubicBezTo>
                <a:lnTo>
                  <a:pt x="1" y="66"/>
                </a:lnTo>
                <a:cubicBezTo>
                  <a:pt x="1" y="93"/>
                  <a:pt x="0" y="183"/>
                  <a:pt x="11" y="215"/>
                </a:cubicBezTo>
                <a:cubicBezTo>
                  <a:pt x="22" y="247"/>
                  <a:pt x="60" y="241"/>
                  <a:pt x="68" y="258"/>
                </a:cubicBezTo>
                <a:cubicBezTo>
                  <a:pt x="76" y="275"/>
                  <a:pt x="67" y="300"/>
                  <a:pt x="61" y="317"/>
                </a:cubicBezTo>
                <a:cubicBezTo>
                  <a:pt x="55" y="334"/>
                  <a:pt x="30" y="341"/>
                  <a:pt x="31" y="361"/>
                </a:cubicBezTo>
                <a:cubicBezTo>
                  <a:pt x="32" y="381"/>
                  <a:pt x="55" y="425"/>
                  <a:pt x="65" y="437"/>
                </a:cubicBezTo>
                <a:cubicBezTo>
                  <a:pt x="75" y="449"/>
                  <a:pt x="86" y="431"/>
                  <a:pt x="92" y="432"/>
                </a:cubicBezTo>
                <a:cubicBezTo>
                  <a:pt x="98" y="433"/>
                  <a:pt x="103" y="437"/>
                  <a:pt x="101" y="444"/>
                </a:cubicBezTo>
                <a:cubicBezTo>
                  <a:pt x="99" y="451"/>
                  <a:pt x="80" y="460"/>
                  <a:pt x="79" y="473"/>
                </a:cubicBezTo>
                <a:cubicBezTo>
                  <a:pt x="78" y="486"/>
                  <a:pt x="88" y="514"/>
                  <a:pt x="92" y="525"/>
                </a:cubicBezTo>
                <a:lnTo>
                  <a:pt x="101" y="537"/>
                </a:lnTo>
                <a:cubicBezTo>
                  <a:pt x="109" y="543"/>
                  <a:pt x="105" y="560"/>
                  <a:pt x="140" y="560"/>
                </a:cubicBezTo>
                <a:cubicBezTo>
                  <a:pt x="175" y="560"/>
                  <a:pt x="283" y="545"/>
                  <a:pt x="310" y="539"/>
                </a:cubicBezTo>
                <a:lnTo>
                  <a:pt x="302" y="522"/>
                </a:lnTo>
                <a:cubicBezTo>
                  <a:pt x="301" y="517"/>
                  <a:pt x="300" y="515"/>
                  <a:pt x="302" y="509"/>
                </a:cubicBezTo>
                <a:cubicBezTo>
                  <a:pt x="304" y="503"/>
                  <a:pt x="313" y="505"/>
                  <a:pt x="314" y="485"/>
                </a:cubicBezTo>
                <a:cubicBezTo>
                  <a:pt x="315" y="465"/>
                  <a:pt x="314" y="407"/>
                  <a:pt x="311" y="387"/>
                </a:cubicBezTo>
                <a:cubicBezTo>
                  <a:pt x="308" y="367"/>
                  <a:pt x="298" y="377"/>
                  <a:pt x="298" y="366"/>
                </a:cubicBezTo>
                <a:cubicBezTo>
                  <a:pt x="298" y="355"/>
                  <a:pt x="313" y="339"/>
                  <a:pt x="310" y="323"/>
                </a:cubicBezTo>
                <a:cubicBezTo>
                  <a:pt x="307" y="307"/>
                  <a:pt x="278" y="295"/>
                  <a:pt x="281" y="270"/>
                </a:cubicBezTo>
                <a:cubicBezTo>
                  <a:pt x="284" y="245"/>
                  <a:pt x="323" y="196"/>
                  <a:pt x="328" y="174"/>
                </a:cubicBezTo>
                <a:cubicBezTo>
                  <a:pt x="333" y="152"/>
                  <a:pt x="314" y="145"/>
                  <a:pt x="310" y="138"/>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3" name="Freeform 67"/>
          <p:cNvSpPr>
            <a:spLocks/>
          </p:cNvSpPr>
          <p:nvPr/>
        </p:nvSpPr>
        <p:spPr bwMode="auto">
          <a:xfrm>
            <a:off x="6493670" y="3779045"/>
            <a:ext cx="407194" cy="445294"/>
          </a:xfrm>
          <a:custGeom>
            <a:avLst/>
            <a:gdLst>
              <a:gd name="T0" fmla="*/ 100806239 w 342"/>
              <a:gd name="T1" fmla="*/ 544353771 h 374"/>
              <a:gd name="T2" fmla="*/ 337700916 w 342"/>
              <a:gd name="T3" fmla="*/ 733366222 h 374"/>
              <a:gd name="T4" fmla="*/ 509071579 w 342"/>
              <a:gd name="T5" fmla="*/ 120967510 h 374"/>
              <a:gd name="T6" fmla="*/ 546873116 w 342"/>
              <a:gd name="T7" fmla="*/ 12601574 h 374"/>
              <a:gd name="T8" fmla="*/ 594756861 w 342"/>
              <a:gd name="T9" fmla="*/ 45362810 h 374"/>
              <a:gd name="T10" fmla="*/ 720764629 w 342"/>
              <a:gd name="T11" fmla="*/ 163810946 h 374"/>
              <a:gd name="T12" fmla="*/ 819051481 w 342"/>
              <a:gd name="T13" fmla="*/ 307459061 h 374"/>
              <a:gd name="T14" fmla="*/ 849293544 w 342"/>
              <a:gd name="T15" fmla="*/ 715724340 h 374"/>
              <a:gd name="T16" fmla="*/ 735885561 w 342"/>
              <a:gd name="T17" fmla="*/ 756046827 h 374"/>
              <a:gd name="T18" fmla="*/ 667842160 w 342"/>
              <a:gd name="T19" fmla="*/ 829132128 h 374"/>
              <a:gd name="T20" fmla="*/ 342741227 w 342"/>
              <a:gd name="T21" fmla="*/ 748487154 h 374"/>
              <a:gd name="T22" fmla="*/ 269655928 w 342"/>
              <a:gd name="T23" fmla="*/ 899696678 h 374"/>
              <a:gd name="T24" fmla="*/ 236894702 w 342"/>
              <a:gd name="T25" fmla="*/ 942538527 h 374"/>
              <a:gd name="T26" fmla="*/ 168851252 w 342"/>
              <a:gd name="T27" fmla="*/ 829132128 h 374"/>
              <a:gd name="T28" fmla="*/ 20161249 w 342"/>
              <a:gd name="T29" fmla="*/ 635079366 h 374"/>
              <a:gd name="T30" fmla="*/ 0 w 342"/>
              <a:gd name="T31" fmla="*/ 564515014 h 374"/>
              <a:gd name="T32" fmla="*/ 100806239 w 342"/>
              <a:gd name="T33" fmla="*/ 544353771 h 3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374"/>
              <a:gd name="T53" fmla="*/ 342 w 342"/>
              <a:gd name="T54" fmla="*/ 374 h 3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374">
                <a:moveTo>
                  <a:pt x="40" y="216"/>
                </a:moveTo>
                <a:cubicBezTo>
                  <a:pt x="62" y="224"/>
                  <a:pt x="107" y="319"/>
                  <a:pt x="134" y="291"/>
                </a:cubicBezTo>
                <a:cubicBezTo>
                  <a:pt x="161" y="263"/>
                  <a:pt x="188" y="96"/>
                  <a:pt x="202" y="48"/>
                </a:cubicBezTo>
                <a:cubicBezTo>
                  <a:pt x="216" y="0"/>
                  <a:pt x="211" y="10"/>
                  <a:pt x="217" y="5"/>
                </a:cubicBezTo>
                <a:lnTo>
                  <a:pt x="236" y="18"/>
                </a:lnTo>
                <a:cubicBezTo>
                  <a:pt x="247" y="28"/>
                  <a:pt x="271" y="48"/>
                  <a:pt x="286" y="65"/>
                </a:cubicBezTo>
                <a:cubicBezTo>
                  <a:pt x="301" y="82"/>
                  <a:pt x="317" y="86"/>
                  <a:pt x="325" y="122"/>
                </a:cubicBezTo>
                <a:cubicBezTo>
                  <a:pt x="333" y="158"/>
                  <a:pt x="342" y="254"/>
                  <a:pt x="337" y="284"/>
                </a:cubicBezTo>
                <a:cubicBezTo>
                  <a:pt x="332" y="314"/>
                  <a:pt x="304" y="292"/>
                  <a:pt x="292" y="300"/>
                </a:cubicBezTo>
                <a:cubicBezTo>
                  <a:pt x="280" y="308"/>
                  <a:pt x="291" y="330"/>
                  <a:pt x="265" y="329"/>
                </a:cubicBezTo>
                <a:cubicBezTo>
                  <a:pt x="239" y="328"/>
                  <a:pt x="162" y="292"/>
                  <a:pt x="136" y="297"/>
                </a:cubicBezTo>
                <a:cubicBezTo>
                  <a:pt x="110" y="302"/>
                  <a:pt x="114" y="344"/>
                  <a:pt x="107" y="357"/>
                </a:cubicBezTo>
                <a:lnTo>
                  <a:pt x="94" y="374"/>
                </a:lnTo>
                <a:cubicBezTo>
                  <a:pt x="87" y="369"/>
                  <a:pt x="81" y="349"/>
                  <a:pt x="67" y="329"/>
                </a:cubicBezTo>
                <a:cubicBezTo>
                  <a:pt x="53" y="309"/>
                  <a:pt x="19" y="270"/>
                  <a:pt x="8" y="252"/>
                </a:cubicBezTo>
                <a:lnTo>
                  <a:pt x="0" y="224"/>
                </a:lnTo>
                <a:cubicBezTo>
                  <a:pt x="5" y="218"/>
                  <a:pt x="32" y="218"/>
                  <a:pt x="40" y="216"/>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4" name="Freeform 68"/>
          <p:cNvSpPr>
            <a:spLocks/>
          </p:cNvSpPr>
          <p:nvPr/>
        </p:nvSpPr>
        <p:spPr bwMode="auto">
          <a:xfrm>
            <a:off x="5650707" y="3687366"/>
            <a:ext cx="856060" cy="556022"/>
          </a:xfrm>
          <a:custGeom>
            <a:avLst/>
            <a:gdLst>
              <a:gd name="T0" fmla="*/ 947579240 w 719"/>
              <a:gd name="T1" fmla="*/ 1025702237 h 467"/>
              <a:gd name="T2" fmla="*/ 725805270 w 719"/>
              <a:gd name="T3" fmla="*/ 1055944084 h 467"/>
              <a:gd name="T4" fmla="*/ 546874952 w 719"/>
              <a:gd name="T5" fmla="*/ 1161790547 h 467"/>
              <a:gd name="T6" fmla="*/ 403225139 w 719"/>
              <a:gd name="T7" fmla="*/ 1078626262 h 467"/>
              <a:gd name="T8" fmla="*/ 274697951 w 719"/>
              <a:gd name="T9" fmla="*/ 1003021646 h 467"/>
              <a:gd name="T10" fmla="*/ 133569138 w 719"/>
              <a:gd name="T11" fmla="*/ 997981338 h 467"/>
              <a:gd name="T12" fmla="*/ 272177001 w 719"/>
              <a:gd name="T13" fmla="*/ 854331772 h 467"/>
              <a:gd name="T14" fmla="*/ 90725659 w 719"/>
              <a:gd name="T15" fmla="*/ 602316185 h 467"/>
              <a:gd name="T16" fmla="*/ 70564407 w 719"/>
              <a:gd name="T17" fmla="*/ 461187567 h 467"/>
              <a:gd name="T18" fmla="*/ 352822009 w 719"/>
              <a:gd name="T19" fmla="*/ 398184414 h 467"/>
              <a:gd name="T20" fmla="*/ 640119949 w 719"/>
              <a:gd name="T21" fmla="*/ 486389106 h 467"/>
              <a:gd name="T22" fmla="*/ 821571217 w 719"/>
              <a:gd name="T23" fmla="*/ 607356493 h 467"/>
              <a:gd name="T24" fmla="*/ 1023183935 w 719"/>
              <a:gd name="T25" fmla="*/ 456147259 h 467"/>
              <a:gd name="T26" fmla="*/ 912297049 w 719"/>
              <a:gd name="T27" fmla="*/ 209172078 h 467"/>
              <a:gd name="T28" fmla="*/ 1129030508 w 719"/>
              <a:gd name="T29" fmla="*/ 196572053 h 467"/>
              <a:gd name="T30" fmla="*/ 1249998020 w 719"/>
              <a:gd name="T31" fmla="*/ 345260389 h 467"/>
              <a:gd name="T32" fmla="*/ 1416328349 w 719"/>
              <a:gd name="T33" fmla="*/ 282257335 h 467"/>
              <a:gd name="T34" fmla="*/ 1663303686 w 719"/>
              <a:gd name="T35" fmla="*/ 390623159 h 467"/>
              <a:gd name="T36" fmla="*/ 1774190969 w 719"/>
              <a:gd name="T37" fmla="*/ 561993723 h 467"/>
              <a:gd name="T38" fmla="*/ 1728828152 w 719"/>
              <a:gd name="T39" fmla="*/ 821570367 h 467"/>
              <a:gd name="T40" fmla="*/ 1668344396 w 719"/>
              <a:gd name="T41" fmla="*/ 957658876 h 467"/>
              <a:gd name="T42" fmla="*/ 1590219941 w 719"/>
              <a:gd name="T43" fmla="*/ 877013951 h 467"/>
              <a:gd name="T44" fmla="*/ 1547376487 w 719"/>
              <a:gd name="T45" fmla="*/ 725804519 h 467"/>
              <a:gd name="T46" fmla="*/ 1620461819 w 719"/>
              <a:gd name="T47" fmla="*/ 635078979 h 467"/>
              <a:gd name="T48" fmla="*/ 1544857124 w 719"/>
              <a:gd name="T49" fmla="*/ 559474362 h 467"/>
              <a:gd name="T50" fmla="*/ 1418849299 w 719"/>
              <a:gd name="T51" fmla="*/ 572074338 h 467"/>
              <a:gd name="T52" fmla="*/ 1348284917 w 719"/>
              <a:gd name="T53" fmla="*/ 617437108 h 467"/>
              <a:gd name="T54" fmla="*/ 1265118959 w 719"/>
              <a:gd name="T55" fmla="*/ 665320826 h 467"/>
              <a:gd name="T56" fmla="*/ 1257559283 w 719"/>
              <a:gd name="T57" fmla="*/ 597275877 h 467"/>
              <a:gd name="T58" fmla="*/ 1192035214 w 719"/>
              <a:gd name="T59" fmla="*/ 612396800 h 467"/>
              <a:gd name="T60" fmla="*/ 1184473951 w 719"/>
              <a:gd name="T61" fmla="*/ 700602980 h 467"/>
              <a:gd name="T62" fmla="*/ 1214715829 w 719"/>
              <a:gd name="T63" fmla="*/ 806449444 h 467"/>
              <a:gd name="T64" fmla="*/ 1199594890 w 719"/>
              <a:gd name="T65" fmla="*/ 899694542 h 467"/>
              <a:gd name="T66" fmla="*/ 1129030508 w 719"/>
              <a:gd name="T67" fmla="*/ 884573619 h 467"/>
              <a:gd name="T68" fmla="*/ 1086188641 w 719"/>
              <a:gd name="T69" fmla="*/ 965218544 h 4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9"/>
              <a:gd name="T106" fmla="*/ 0 h 467"/>
              <a:gd name="T107" fmla="*/ 719 w 719"/>
              <a:gd name="T108" fmla="*/ 467 h 4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9" h="467">
                <a:moveTo>
                  <a:pt x="432" y="383"/>
                </a:moveTo>
                <a:cubicBezTo>
                  <a:pt x="423" y="387"/>
                  <a:pt x="391" y="402"/>
                  <a:pt x="376" y="407"/>
                </a:cubicBezTo>
                <a:cubicBezTo>
                  <a:pt x="361" y="412"/>
                  <a:pt x="355" y="411"/>
                  <a:pt x="340" y="413"/>
                </a:cubicBezTo>
                <a:cubicBezTo>
                  <a:pt x="325" y="415"/>
                  <a:pt x="307" y="411"/>
                  <a:pt x="288" y="419"/>
                </a:cubicBezTo>
                <a:cubicBezTo>
                  <a:pt x="269" y="427"/>
                  <a:pt x="239" y="453"/>
                  <a:pt x="227" y="460"/>
                </a:cubicBezTo>
                <a:cubicBezTo>
                  <a:pt x="215" y="467"/>
                  <a:pt x="221" y="463"/>
                  <a:pt x="217" y="461"/>
                </a:cubicBezTo>
                <a:lnTo>
                  <a:pt x="202" y="447"/>
                </a:lnTo>
                <a:cubicBezTo>
                  <a:pt x="193" y="442"/>
                  <a:pt x="171" y="435"/>
                  <a:pt x="160" y="428"/>
                </a:cubicBezTo>
                <a:cubicBezTo>
                  <a:pt x="149" y="421"/>
                  <a:pt x="143" y="408"/>
                  <a:pt x="135" y="403"/>
                </a:cubicBezTo>
                <a:cubicBezTo>
                  <a:pt x="127" y="398"/>
                  <a:pt x="118" y="402"/>
                  <a:pt x="109" y="398"/>
                </a:cubicBezTo>
                <a:cubicBezTo>
                  <a:pt x="100" y="394"/>
                  <a:pt x="90" y="377"/>
                  <a:pt x="81" y="377"/>
                </a:cubicBezTo>
                <a:cubicBezTo>
                  <a:pt x="72" y="377"/>
                  <a:pt x="58" y="398"/>
                  <a:pt x="53" y="396"/>
                </a:cubicBezTo>
                <a:cubicBezTo>
                  <a:pt x="48" y="394"/>
                  <a:pt x="43" y="377"/>
                  <a:pt x="52" y="367"/>
                </a:cubicBezTo>
                <a:cubicBezTo>
                  <a:pt x="61" y="357"/>
                  <a:pt x="115" y="352"/>
                  <a:pt x="108" y="339"/>
                </a:cubicBezTo>
                <a:cubicBezTo>
                  <a:pt x="101" y="326"/>
                  <a:pt x="24" y="304"/>
                  <a:pt x="12" y="287"/>
                </a:cubicBezTo>
                <a:cubicBezTo>
                  <a:pt x="0" y="270"/>
                  <a:pt x="37" y="255"/>
                  <a:pt x="36" y="239"/>
                </a:cubicBezTo>
                <a:cubicBezTo>
                  <a:pt x="35" y="223"/>
                  <a:pt x="9" y="202"/>
                  <a:pt x="8" y="193"/>
                </a:cubicBezTo>
                <a:cubicBezTo>
                  <a:pt x="7" y="184"/>
                  <a:pt x="19" y="181"/>
                  <a:pt x="28" y="183"/>
                </a:cubicBezTo>
                <a:cubicBezTo>
                  <a:pt x="37" y="185"/>
                  <a:pt x="43" y="209"/>
                  <a:pt x="62" y="205"/>
                </a:cubicBezTo>
                <a:cubicBezTo>
                  <a:pt x="81" y="201"/>
                  <a:pt x="117" y="164"/>
                  <a:pt x="140" y="158"/>
                </a:cubicBezTo>
                <a:cubicBezTo>
                  <a:pt x="163" y="152"/>
                  <a:pt x="180" y="163"/>
                  <a:pt x="199" y="169"/>
                </a:cubicBezTo>
                <a:cubicBezTo>
                  <a:pt x="218" y="175"/>
                  <a:pt x="239" y="185"/>
                  <a:pt x="254" y="193"/>
                </a:cubicBezTo>
                <a:cubicBezTo>
                  <a:pt x="269" y="201"/>
                  <a:pt x="278" y="207"/>
                  <a:pt x="290" y="215"/>
                </a:cubicBezTo>
                <a:cubicBezTo>
                  <a:pt x="302" y="223"/>
                  <a:pt x="309" y="234"/>
                  <a:pt x="326" y="241"/>
                </a:cubicBezTo>
                <a:cubicBezTo>
                  <a:pt x="343" y="248"/>
                  <a:pt x="381" y="269"/>
                  <a:pt x="394" y="259"/>
                </a:cubicBezTo>
                <a:cubicBezTo>
                  <a:pt x="407" y="249"/>
                  <a:pt x="421" y="213"/>
                  <a:pt x="406" y="181"/>
                </a:cubicBezTo>
                <a:cubicBezTo>
                  <a:pt x="391" y="149"/>
                  <a:pt x="309" y="85"/>
                  <a:pt x="302" y="69"/>
                </a:cubicBezTo>
                <a:cubicBezTo>
                  <a:pt x="295" y="53"/>
                  <a:pt x="347" y="94"/>
                  <a:pt x="362" y="83"/>
                </a:cubicBezTo>
                <a:cubicBezTo>
                  <a:pt x="377" y="72"/>
                  <a:pt x="375" y="2"/>
                  <a:pt x="389" y="1"/>
                </a:cubicBezTo>
                <a:cubicBezTo>
                  <a:pt x="403" y="0"/>
                  <a:pt x="437" y="58"/>
                  <a:pt x="448" y="78"/>
                </a:cubicBezTo>
                <a:cubicBezTo>
                  <a:pt x="459" y="98"/>
                  <a:pt x="446" y="114"/>
                  <a:pt x="454" y="124"/>
                </a:cubicBezTo>
                <a:cubicBezTo>
                  <a:pt x="462" y="134"/>
                  <a:pt x="484" y="137"/>
                  <a:pt x="496" y="137"/>
                </a:cubicBezTo>
                <a:cubicBezTo>
                  <a:pt x="508" y="137"/>
                  <a:pt x="518" y="126"/>
                  <a:pt x="529" y="122"/>
                </a:cubicBezTo>
                <a:cubicBezTo>
                  <a:pt x="540" y="118"/>
                  <a:pt x="550" y="115"/>
                  <a:pt x="562" y="112"/>
                </a:cubicBezTo>
                <a:cubicBezTo>
                  <a:pt x="574" y="109"/>
                  <a:pt x="586" y="98"/>
                  <a:pt x="602" y="105"/>
                </a:cubicBezTo>
                <a:cubicBezTo>
                  <a:pt x="618" y="112"/>
                  <a:pt x="646" y="140"/>
                  <a:pt x="660" y="155"/>
                </a:cubicBezTo>
                <a:cubicBezTo>
                  <a:pt x="674" y="170"/>
                  <a:pt x="683" y="188"/>
                  <a:pt x="690" y="199"/>
                </a:cubicBezTo>
                <a:cubicBezTo>
                  <a:pt x="697" y="210"/>
                  <a:pt x="700" y="211"/>
                  <a:pt x="704" y="223"/>
                </a:cubicBezTo>
                <a:cubicBezTo>
                  <a:pt x="708" y="235"/>
                  <a:pt x="719" y="254"/>
                  <a:pt x="716" y="271"/>
                </a:cubicBezTo>
                <a:cubicBezTo>
                  <a:pt x="713" y="288"/>
                  <a:pt x="694" y="312"/>
                  <a:pt x="686" y="326"/>
                </a:cubicBezTo>
                <a:cubicBezTo>
                  <a:pt x="678" y="340"/>
                  <a:pt x="674" y="344"/>
                  <a:pt x="670" y="353"/>
                </a:cubicBezTo>
                <a:cubicBezTo>
                  <a:pt x="666" y="362"/>
                  <a:pt x="666" y="376"/>
                  <a:pt x="662" y="380"/>
                </a:cubicBezTo>
                <a:cubicBezTo>
                  <a:pt x="658" y="384"/>
                  <a:pt x="651" y="383"/>
                  <a:pt x="646" y="378"/>
                </a:cubicBezTo>
                <a:cubicBezTo>
                  <a:pt x="641" y="373"/>
                  <a:pt x="633" y="356"/>
                  <a:pt x="631" y="348"/>
                </a:cubicBezTo>
                <a:cubicBezTo>
                  <a:pt x="629" y="340"/>
                  <a:pt x="637" y="337"/>
                  <a:pt x="634" y="327"/>
                </a:cubicBezTo>
                <a:cubicBezTo>
                  <a:pt x="631" y="317"/>
                  <a:pt x="614" y="298"/>
                  <a:pt x="614" y="288"/>
                </a:cubicBezTo>
                <a:cubicBezTo>
                  <a:pt x="614" y="278"/>
                  <a:pt x="627" y="275"/>
                  <a:pt x="632" y="269"/>
                </a:cubicBezTo>
                <a:cubicBezTo>
                  <a:pt x="637" y="263"/>
                  <a:pt x="644" y="257"/>
                  <a:pt x="643" y="252"/>
                </a:cubicBezTo>
                <a:cubicBezTo>
                  <a:pt x="642" y="247"/>
                  <a:pt x="631" y="245"/>
                  <a:pt x="626" y="240"/>
                </a:cubicBezTo>
                <a:cubicBezTo>
                  <a:pt x="621" y="235"/>
                  <a:pt x="620" y="223"/>
                  <a:pt x="613" y="222"/>
                </a:cubicBezTo>
                <a:cubicBezTo>
                  <a:pt x="606" y="221"/>
                  <a:pt x="594" y="233"/>
                  <a:pt x="586" y="234"/>
                </a:cubicBezTo>
                <a:cubicBezTo>
                  <a:pt x="578" y="235"/>
                  <a:pt x="569" y="226"/>
                  <a:pt x="563" y="227"/>
                </a:cubicBezTo>
                <a:cubicBezTo>
                  <a:pt x="557" y="228"/>
                  <a:pt x="555" y="237"/>
                  <a:pt x="550" y="240"/>
                </a:cubicBezTo>
                <a:cubicBezTo>
                  <a:pt x="545" y="243"/>
                  <a:pt x="540" y="242"/>
                  <a:pt x="535" y="245"/>
                </a:cubicBezTo>
                <a:cubicBezTo>
                  <a:pt x="530" y="248"/>
                  <a:pt x="523" y="257"/>
                  <a:pt x="518" y="260"/>
                </a:cubicBezTo>
                <a:cubicBezTo>
                  <a:pt x="513" y="263"/>
                  <a:pt x="503" y="267"/>
                  <a:pt x="502" y="264"/>
                </a:cubicBezTo>
                <a:cubicBezTo>
                  <a:pt x="501" y="261"/>
                  <a:pt x="511" y="247"/>
                  <a:pt x="511" y="243"/>
                </a:cubicBezTo>
                <a:cubicBezTo>
                  <a:pt x="511" y="239"/>
                  <a:pt x="503" y="237"/>
                  <a:pt x="499" y="237"/>
                </a:cubicBezTo>
                <a:cubicBezTo>
                  <a:pt x="495" y="237"/>
                  <a:pt x="491" y="244"/>
                  <a:pt x="487" y="245"/>
                </a:cubicBezTo>
                <a:cubicBezTo>
                  <a:pt x="483" y="246"/>
                  <a:pt x="477" y="242"/>
                  <a:pt x="473" y="243"/>
                </a:cubicBezTo>
                <a:cubicBezTo>
                  <a:pt x="469" y="244"/>
                  <a:pt x="460" y="248"/>
                  <a:pt x="460" y="254"/>
                </a:cubicBezTo>
                <a:cubicBezTo>
                  <a:pt x="460" y="260"/>
                  <a:pt x="469" y="272"/>
                  <a:pt x="470" y="278"/>
                </a:cubicBezTo>
                <a:cubicBezTo>
                  <a:pt x="471" y="284"/>
                  <a:pt x="465" y="286"/>
                  <a:pt x="467" y="293"/>
                </a:cubicBezTo>
                <a:cubicBezTo>
                  <a:pt x="469" y="300"/>
                  <a:pt x="477" y="312"/>
                  <a:pt x="482" y="320"/>
                </a:cubicBezTo>
                <a:cubicBezTo>
                  <a:pt x="487" y="328"/>
                  <a:pt x="495" y="333"/>
                  <a:pt x="494" y="339"/>
                </a:cubicBezTo>
                <a:cubicBezTo>
                  <a:pt x="493" y="345"/>
                  <a:pt x="484" y="358"/>
                  <a:pt x="476" y="357"/>
                </a:cubicBezTo>
                <a:cubicBezTo>
                  <a:pt x="468" y="356"/>
                  <a:pt x="453" y="333"/>
                  <a:pt x="448" y="332"/>
                </a:cubicBezTo>
                <a:cubicBezTo>
                  <a:pt x="443" y="331"/>
                  <a:pt x="446" y="345"/>
                  <a:pt x="448" y="351"/>
                </a:cubicBezTo>
                <a:cubicBezTo>
                  <a:pt x="450" y="357"/>
                  <a:pt x="464" y="361"/>
                  <a:pt x="461" y="366"/>
                </a:cubicBezTo>
                <a:cubicBezTo>
                  <a:pt x="458" y="371"/>
                  <a:pt x="436" y="380"/>
                  <a:pt x="431" y="383"/>
                </a:cubicBezTo>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5" name="Freeform 69"/>
          <p:cNvSpPr>
            <a:spLocks/>
          </p:cNvSpPr>
          <p:nvPr/>
        </p:nvSpPr>
        <p:spPr bwMode="auto">
          <a:xfrm>
            <a:off x="5484020" y="2968228"/>
            <a:ext cx="1601391" cy="1271588"/>
          </a:xfrm>
          <a:custGeom>
            <a:avLst/>
            <a:gdLst>
              <a:gd name="T0" fmla="*/ 199093161 w 1345"/>
              <a:gd name="T1" fmla="*/ 2147483647 h 1068"/>
              <a:gd name="T2" fmla="*/ 302418810 w 1345"/>
              <a:gd name="T3" fmla="*/ 2147483647 h 1068"/>
              <a:gd name="T4" fmla="*/ 378023488 w 1345"/>
              <a:gd name="T5" fmla="*/ 2147483647 h 1068"/>
              <a:gd name="T6" fmla="*/ 433467018 w 1345"/>
              <a:gd name="T7" fmla="*/ 2147483647 h 1068"/>
              <a:gd name="T8" fmla="*/ 471270150 w 1345"/>
              <a:gd name="T9" fmla="*/ 2147483647 h 1068"/>
              <a:gd name="T10" fmla="*/ 622479506 w 1345"/>
              <a:gd name="T11" fmla="*/ 2147483647 h 1068"/>
              <a:gd name="T12" fmla="*/ 441028279 w 1345"/>
              <a:gd name="T13" fmla="*/ 2124490747 h 1068"/>
              <a:gd name="T14" fmla="*/ 430947655 w 1345"/>
              <a:gd name="T15" fmla="*/ 1985883011 h 1068"/>
              <a:gd name="T16" fmla="*/ 728326055 w 1345"/>
              <a:gd name="T17" fmla="*/ 1917838029 h 1068"/>
              <a:gd name="T18" fmla="*/ 1202115567 w 1345"/>
              <a:gd name="T19" fmla="*/ 2147172937 h 1068"/>
              <a:gd name="T20" fmla="*/ 1376005532 w 1345"/>
              <a:gd name="T21" fmla="*/ 1973281442 h 1068"/>
              <a:gd name="T22" fmla="*/ 1270158983 w 1345"/>
              <a:gd name="T23" fmla="*/ 1728827191 h 1068"/>
              <a:gd name="T24" fmla="*/ 1484373031 w 1345"/>
              <a:gd name="T25" fmla="*/ 1721265932 h 1068"/>
              <a:gd name="T26" fmla="*/ 1595259891 w 1345"/>
              <a:gd name="T27" fmla="*/ 1867434927 h 1068"/>
              <a:gd name="T28" fmla="*/ 2104331785 w 1345"/>
              <a:gd name="T29" fmla="*/ 2041326423 h 1068"/>
              <a:gd name="T30" fmla="*/ 2142133330 w 1345"/>
              <a:gd name="T31" fmla="*/ 2147483647 h 1068"/>
              <a:gd name="T32" fmla="*/ 2147483647 w 1345"/>
              <a:gd name="T33" fmla="*/ 2147483647 h 1068"/>
              <a:gd name="T34" fmla="*/ 2147483647 w 1345"/>
              <a:gd name="T35" fmla="*/ 1723786881 h 1068"/>
              <a:gd name="T36" fmla="*/ 2147483647 w 1345"/>
              <a:gd name="T37" fmla="*/ 1640620572 h 1068"/>
              <a:gd name="T38" fmla="*/ 2147483647 w 1345"/>
              <a:gd name="T39" fmla="*/ 1504532197 h 1068"/>
              <a:gd name="T40" fmla="*/ 2147483647 w 1345"/>
              <a:gd name="T41" fmla="*/ 1118949260 h 1068"/>
              <a:gd name="T42" fmla="*/ 2147483647 w 1345"/>
              <a:gd name="T43" fmla="*/ 967739954 h 1068"/>
              <a:gd name="T44" fmla="*/ 2147483647 w 1345"/>
              <a:gd name="T45" fmla="*/ 980339936 h 1068"/>
              <a:gd name="T46" fmla="*/ 2147483647 w 1345"/>
              <a:gd name="T47" fmla="*/ 496469959 h 1068"/>
              <a:gd name="T48" fmla="*/ 2147483647 w 1345"/>
              <a:gd name="T49" fmla="*/ 128527166 h 1068"/>
              <a:gd name="T50" fmla="*/ 2147483647 w 1345"/>
              <a:gd name="T51" fmla="*/ 20161247 h 1068"/>
              <a:gd name="T52" fmla="*/ 1950601480 w 1345"/>
              <a:gd name="T53" fmla="*/ 60483747 h 1068"/>
              <a:gd name="T54" fmla="*/ 1852316193 w 1345"/>
              <a:gd name="T55" fmla="*/ 68043419 h 1068"/>
              <a:gd name="T56" fmla="*/ 1837195257 w 1345"/>
              <a:gd name="T57" fmla="*/ 352821813 h 1068"/>
              <a:gd name="T58" fmla="*/ 2048888355 w 1345"/>
              <a:gd name="T59" fmla="*/ 521671510 h 1068"/>
              <a:gd name="T60" fmla="*/ 2147483647 w 1345"/>
              <a:gd name="T61" fmla="*/ 612397093 h 1068"/>
              <a:gd name="T62" fmla="*/ 2147483647 w 1345"/>
              <a:gd name="T63" fmla="*/ 1040823659 h 1068"/>
              <a:gd name="T64" fmla="*/ 2147483647 w 1345"/>
              <a:gd name="T65" fmla="*/ 1418846923 h 1068"/>
              <a:gd name="T66" fmla="*/ 1814513060 w 1345"/>
              <a:gd name="T67" fmla="*/ 1403725993 h 1068"/>
              <a:gd name="T68" fmla="*/ 1587698630 w 1345"/>
              <a:gd name="T69" fmla="*/ 1411287252 h 1068"/>
              <a:gd name="T70" fmla="*/ 1338203987 w 1345"/>
              <a:gd name="T71" fmla="*/ 1509572507 h 1068"/>
              <a:gd name="T72" fmla="*/ 1257558997 w 1345"/>
              <a:gd name="T73" fmla="*/ 1441529113 h 1068"/>
              <a:gd name="T74" fmla="*/ 1126510889 w 1345"/>
              <a:gd name="T75" fmla="*/ 1403725993 h 1068"/>
              <a:gd name="T76" fmla="*/ 1045865900 w 1345"/>
              <a:gd name="T77" fmla="*/ 1444048474 h 1068"/>
              <a:gd name="T78" fmla="*/ 1038304638 w 1345"/>
              <a:gd name="T79" fmla="*/ 1532254696 h 1068"/>
              <a:gd name="T80" fmla="*/ 1156752760 w 1345"/>
              <a:gd name="T81" fmla="*/ 1580136849 h 1068"/>
              <a:gd name="T82" fmla="*/ 1058465885 w 1345"/>
              <a:gd name="T83" fmla="*/ 1713706260 h 1068"/>
              <a:gd name="T84" fmla="*/ 808971044 w 1345"/>
              <a:gd name="T85" fmla="*/ 1751507793 h 1068"/>
              <a:gd name="T86" fmla="*/ 713205119 w 1345"/>
              <a:gd name="T87" fmla="*/ 1910278358 h 1068"/>
              <a:gd name="T88" fmla="*/ 589716685 w 1345"/>
              <a:gd name="T89" fmla="*/ 1895157427 h 1068"/>
              <a:gd name="T90" fmla="*/ 577116699 w 1345"/>
              <a:gd name="T91" fmla="*/ 1678424089 h 1068"/>
              <a:gd name="T92" fmla="*/ 350302567 w 1345"/>
              <a:gd name="T93" fmla="*/ 1814512464 h 1068"/>
              <a:gd name="T94" fmla="*/ 211693197 w 1345"/>
              <a:gd name="T95" fmla="*/ 1829633395 h 1068"/>
              <a:gd name="T96" fmla="*/ 181451276 w 1345"/>
              <a:gd name="T97" fmla="*/ 1920358978 h 1068"/>
              <a:gd name="T98" fmla="*/ 32762833 w 1345"/>
              <a:gd name="T99" fmla="*/ 2086689215 h 1068"/>
              <a:gd name="T100" fmla="*/ 30241884 w 1345"/>
              <a:gd name="T101" fmla="*/ 2147483647 h 1068"/>
              <a:gd name="T102" fmla="*/ 47883769 w 1345"/>
              <a:gd name="T103" fmla="*/ 2147483647 h 1068"/>
              <a:gd name="T104" fmla="*/ 196572212 w 1345"/>
              <a:gd name="T105" fmla="*/ 2147483647 h 1068"/>
              <a:gd name="T106" fmla="*/ 151209405 w 1345"/>
              <a:gd name="T107" fmla="*/ 2147483647 h 10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45"/>
              <a:gd name="T163" fmla="*/ 0 h 1068"/>
              <a:gd name="T164" fmla="*/ 1345 w 1345"/>
              <a:gd name="T165" fmla="*/ 1068 h 10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45" h="1068">
                <a:moveTo>
                  <a:pt x="60" y="1068"/>
                </a:moveTo>
                <a:lnTo>
                  <a:pt x="79" y="1062"/>
                </a:lnTo>
                <a:cubicBezTo>
                  <a:pt x="86" y="1060"/>
                  <a:pt x="93" y="1055"/>
                  <a:pt x="100" y="1055"/>
                </a:cubicBezTo>
                <a:cubicBezTo>
                  <a:pt x="107" y="1055"/>
                  <a:pt x="114" y="1060"/>
                  <a:pt x="120" y="1059"/>
                </a:cubicBezTo>
                <a:cubicBezTo>
                  <a:pt x="126" y="1058"/>
                  <a:pt x="130" y="1050"/>
                  <a:pt x="135" y="1047"/>
                </a:cubicBezTo>
                <a:cubicBezTo>
                  <a:pt x="140" y="1044"/>
                  <a:pt x="146" y="1048"/>
                  <a:pt x="150" y="1043"/>
                </a:cubicBezTo>
                <a:cubicBezTo>
                  <a:pt x="154" y="1038"/>
                  <a:pt x="153" y="1022"/>
                  <a:pt x="157" y="1016"/>
                </a:cubicBezTo>
                <a:cubicBezTo>
                  <a:pt x="161" y="1010"/>
                  <a:pt x="166" y="1010"/>
                  <a:pt x="172" y="1008"/>
                </a:cubicBezTo>
                <a:lnTo>
                  <a:pt x="193" y="1002"/>
                </a:lnTo>
                <a:lnTo>
                  <a:pt x="187" y="981"/>
                </a:lnTo>
                <a:cubicBezTo>
                  <a:pt x="188" y="975"/>
                  <a:pt x="186" y="975"/>
                  <a:pt x="196" y="968"/>
                </a:cubicBezTo>
                <a:cubicBezTo>
                  <a:pt x="206" y="961"/>
                  <a:pt x="254" y="954"/>
                  <a:pt x="247" y="941"/>
                </a:cubicBezTo>
                <a:cubicBezTo>
                  <a:pt x="240" y="928"/>
                  <a:pt x="163" y="906"/>
                  <a:pt x="151" y="890"/>
                </a:cubicBezTo>
                <a:cubicBezTo>
                  <a:pt x="139" y="874"/>
                  <a:pt x="176" y="859"/>
                  <a:pt x="175" y="843"/>
                </a:cubicBezTo>
                <a:cubicBezTo>
                  <a:pt x="174" y="827"/>
                  <a:pt x="148" y="804"/>
                  <a:pt x="147" y="795"/>
                </a:cubicBezTo>
                <a:cubicBezTo>
                  <a:pt x="146" y="786"/>
                  <a:pt x="162" y="786"/>
                  <a:pt x="171" y="788"/>
                </a:cubicBezTo>
                <a:cubicBezTo>
                  <a:pt x="180" y="790"/>
                  <a:pt x="182" y="814"/>
                  <a:pt x="202" y="810"/>
                </a:cubicBezTo>
                <a:cubicBezTo>
                  <a:pt x="222" y="806"/>
                  <a:pt x="257" y="763"/>
                  <a:pt x="289" y="761"/>
                </a:cubicBezTo>
                <a:cubicBezTo>
                  <a:pt x="321" y="759"/>
                  <a:pt x="362" y="782"/>
                  <a:pt x="393" y="797"/>
                </a:cubicBezTo>
                <a:cubicBezTo>
                  <a:pt x="424" y="812"/>
                  <a:pt x="453" y="841"/>
                  <a:pt x="477" y="852"/>
                </a:cubicBezTo>
                <a:cubicBezTo>
                  <a:pt x="501" y="863"/>
                  <a:pt x="527" y="874"/>
                  <a:pt x="538" y="863"/>
                </a:cubicBezTo>
                <a:cubicBezTo>
                  <a:pt x="549" y="852"/>
                  <a:pt x="562" y="815"/>
                  <a:pt x="546" y="783"/>
                </a:cubicBezTo>
                <a:cubicBezTo>
                  <a:pt x="530" y="751"/>
                  <a:pt x="451" y="688"/>
                  <a:pt x="444" y="672"/>
                </a:cubicBezTo>
                <a:cubicBezTo>
                  <a:pt x="437" y="656"/>
                  <a:pt x="490" y="697"/>
                  <a:pt x="504" y="686"/>
                </a:cubicBezTo>
                <a:cubicBezTo>
                  <a:pt x="518" y="675"/>
                  <a:pt x="515" y="603"/>
                  <a:pt x="529" y="603"/>
                </a:cubicBezTo>
                <a:cubicBezTo>
                  <a:pt x="543" y="603"/>
                  <a:pt x="578" y="662"/>
                  <a:pt x="589" y="683"/>
                </a:cubicBezTo>
                <a:cubicBezTo>
                  <a:pt x="600" y="704"/>
                  <a:pt x="587" y="718"/>
                  <a:pt x="594" y="728"/>
                </a:cubicBezTo>
                <a:cubicBezTo>
                  <a:pt x="601" y="738"/>
                  <a:pt x="607" y="744"/>
                  <a:pt x="633" y="741"/>
                </a:cubicBezTo>
                <a:cubicBezTo>
                  <a:pt x="659" y="738"/>
                  <a:pt x="714" y="699"/>
                  <a:pt x="748" y="711"/>
                </a:cubicBezTo>
                <a:cubicBezTo>
                  <a:pt x="782" y="723"/>
                  <a:pt x="817" y="785"/>
                  <a:pt x="835" y="810"/>
                </a:cubicBezTo>
                <a:cubicBezTo>
                  <a:pt x="853" y="835"/>
                  <a:pt x="853" y="845"/>
                  <a:pt x="855" y="860"/>
                </a:cubicBezTo>
                <a:cubicBezTo>
                  <a:pt x="857" y="875"/>
                  <a:pt x="844" y="895"/>
                  <a:pt x="850" y="902"/>
                </a:cubicBezTo>
                <a:cubicBezTo>
                  <a:pt x="856" y="909"/>
                  <a:pt x="867" y="887"/>
                  <a:pt x="889" y="899"/>
                </a:cubicBezTo>
                <a:cubicBezTo>
                  <a:pt x="911" y="911"/>
                  <a:pt x="954" y="1007"/>
                  <a:pt x="982" y="975"/>
                </a:cubicBezTo>
                <a:cubicBezTo>
                  <a:pt x="1010" y="943"/>
                  <a:pt x="1043" y="752"/>
                  <a:pt x="1057" y="704"/>
                </a:cubicBezTo>
                <a:lnTo>
                  <a:pt x="1065" y="684"/>
                </a:lnTo>
                <a:lnTo>
                  <a:pt x="1050" y="672"/>
                </a:lnTo>
                <a:cubicBezTo>
                  <a:pt x="1045" y="667"/>
                  <a:pt x="1039" y="658"/>
                  <a:pt x="1035" y="651"/>
                </a:cubicBezTo>
                <a:cubicBezTo>
                  <a:pt x="1031" y="644"/>
                  <a:pt x="1024" y="639"/>
                  <a:pt x="1026" y="630"/>
                </a:cubicBezTo>
                <a:cubicBezTo>
                  <a:pt x="1028" y="621"/>
                  <a:pt x="1030" y="615"/>
                  <a:pt x="1045" y="597"/>
                </a:cubicBezTo>
                <a:cubicBezTo>
                  <a:pt x="1060" y="579"/>
                  <a:pt x="1113" y="544"/>
                  <a:pt x="1116" y="519"/>
                </a:cubicBezTo>
                <a:cubicBezTo>
                  <a:pt x="1119" y="494"/>
                  <a:pt x="1061" y="459"/>
                  <a:pt x="1065" y="444"/>
                </a:cubicBezTo>
                <a:cubicBezTo>
                  <a:pt x="1069" y="429"/>
                  <a:pt x="1126" y="438"/>
                  <a:pt x="1140" y="428"/>
                </a:cubicBezTo>
                <a:cubicBezTo>
                  <a:pt x="1154" y="418"/>
                  <a:pt x="1139" y="390"/>
                  <a:pt x="1150" y="384"/>
                </a:cubicBezTo>
                <a:cubicBezTo>
                  <a:pt x="1161" y="378"/>
                  <a:pt x="1189" y="389"/>
                  <a:pt x="1206" y="390"/>
                </a:cubicBezTo>
                <a:cubicBezTo>
                  <a:pt x="1223" y="391"/>
                  <a:pt x="1228" y="391"/>
                  <a:pt x="1251" y="389"/>
                </a:cubicBezTo>
                <a:cubicBezTo>
                  <a:pt x="1274" y="387"/>
                  <a:pt x="1343" y="409"/>
                  <a:pt x="1344" y="377"/>
                </a:cubicBezTo>
                <a:cubicBezTo>
                  <a:pt x="1345" y="345"/>
                  <a:pt x="1285" y="242"/>
                  <a:pt x="1257" y="197"/>
                </a:cubicBezTo>
                <a:cubicBezTo>
                  <a:pt x="1229" y="152"/>
                  <a:pt x="1206" y="128"/>
                  <a:pt x="1173" y="104"/>
                </a:cubicBezTo>
                <a:cubicBezTo>
                  <a:pt x="1140" y="80"/>
                  <a:pt x="1089" y="63"/>
                  <a:pt x="1060" y="51"/>
                </a:cubicBezTo>
                <a:cubicBezTo>
                  <a:pt x="1031" y="39"/>
                  <a:pt x="1017" y="37"/>
                  <a:pt x="1000" y="30"/>
                </a:cubicBezTo>
                <a:cubicBezTo>
                  <a:pt x="983" y="23"/>
                  <a:pt x="976" y="10"/>
                  <a:pt x="957" y="8"/>
                </a:cubicBezTo>
                <a:cubicBezTo>
                  <a:pt x="938" y="6"/>
                  <a:pt x="918" y="14"/>
                  <a:pt x="888" y="17"/>
                </a:cubicBezTo>
                <a:cubicBezTo>
                  <a:pt x="858" y="20"/>
                  <a:pt x="798" y="27"/>
                  <a:pt x="774" y="24"/>
                </a:cubicBezTo>
                <a:cubicBezTo>
                  <a:pt x="750" y="21"/>
                  <a:pt x="750" y="0"/>
                  <a:pt x="744" y="0"/>
                </a:cubicBezTo>
                <a:cubicBezTo>
                  <a:pt x="738" y="0"/>
                  <a:pt x="740" y="16"/>
                  <a:pt x="735" y="27"/>
                </a:cubicBezTo>
                <a:cubicBezTo>
                  <a:pt x="730" y="38"/>
                  <a:pt x="713" y="47"/>
                  <a:pt x="712" y="66"/>
                </a:cubicBezTo>
                <a:cubicBezTo>
                  <a:pt x="711" y="85"/>
                  <a:pt x="722" y="124"/>
                  <a:pt x="729" y="140"/>
                </a:cubicBezTo>
                <a:cubicBezTo>
                  <a:pt x="736" y="156"/>
                  <a:pt x="743" y="150"/>
                  <a:pt x="757" y="161"/>
                </a:cubicBezTo>
                <a:cubicBezTo>
                  <a:pt x="771" y="172"/>
                  <a:pt x="803" y="192"/>
                  <a:pt x="813" y="207"/>
                </a:cubicBezTo>
                <a:cubicBezTo>
                  <a:pt x="823" y="222"/>
                  <a:pt x="811" y="245"/>
                  <a:pt x="820" y="251"/>
                </a:cubicBezTo>
                <a:cubicBezTo>
                  <a:pt x="829" y="257"/>
                  <a:pt x="863" y="232"/>
                  <a:pt x="871" y="243"/>
                </a:cubicBezTo>
                <a:cubicBezTo>
                  <a:pt x="879" y="254"/>
                  <a:pt x="870" y="290"/>
                  <a:pt x="870" y="318"/>
                </a:cubicBezTo>
                <a:cubicBezTo>
                  <a:pt x="870" y="346"/>
                  <a:pt x="866" y="390"/>
                  <a:pt x="868" y="413"/>
                </a:cubicBezTo>
                <a:cubicBezTo>
                  <a:pt x="870" y="436"/>
                  <a:pt x="882" y="434"/>
                  <a:pt x="883" y="459"/>
                </a:cubicBezTo>
                <a:cubicBezTo>
                  <a:pt x="884" y="484"/>
                  <a:pt x="900" y="548"/>
                  <a:pt x="877" y="563"/>
                </a:cubicBezTo>
                <a:cubicBezTo>
                  <a:pt x="854" y="578"/>
                  <a:pt x="773" y="552"/>
                  <a:pt x="747" y="551"/>
                </a:cubicBezTo>
                <a:cubicBezTo>
                  <a:pt x="721" y="550"/>
                  <a:pt x="733" y="563"/>
                  <a:pt x="720" y="557"/>
                </a:cubicBezTo>
                <a:cubicBezTo>
                  <a:pt x="707" y="551"/>
                  <a:pt x="685" y="515"/>
                  <a:pt x="670" y="515"/>
                </a:cubicBezTo>
                <a:cubicBezTo>
                  <a:pt x="655" y="515"/>
                  <a:pt x="641" y="559"/>
                  <a:pt x="630" y="560"/>
                </a:cubicBezTo>
                <a:cubicBezTo>
                  <a:pt x="619" y="561"/>
                  <a:pt x="617" y="513"/>
                  <a:pt x="601" y="519"/>
                </a:cubicBezTo>
                <a:cubicBezTo>
                  <a:pt x="585" y="525"/>
                  <a:pt x="544" y="589"/>
                  <a:pt x="531" y="599"/>
                </a:cubicBezTo>
                <a:cubicBezTo>
                  <a:pt x="518" y="609"/>
                  <a:pt x="525" y="582"/>
                  <a:pt x="520" y="578"/>
                </a:cubicBezTo>
                <a:cubicBezTo>
                  <a:pt x="515" y="574"/>
                  <a:pt x="505" y="578"/>
                  <a:pt x="499" y="572"/>
                </a:cubicBezTo>
                <a:cubicBezTo>
                  <a:pt x="493" y="566"/>
                  <a:pt x="492" y="541"/>
                  <a:pt x="483" y="539"/>
                </a:cubicBezTo>
                <a:cubicBezTo>
                  <a:pt x="474" y="537"/>
                  <a:pt x="455" y="555"/>
                  <a:pt x="447" y="557"/>
                </a:cubicBezTo>
                <a:cubicBezTo>
                  <a:pt x="439" y="559"/>
                  <a:pt x="440" y="551"/>
                  <a:pt x="435" y="554"/>
                </a:cubicBezTo>
                <a:cubicBezTo>
                  <a:pt x="430" y="557"/>
                  <a:pt x="421" y="568"/>
                  <a:pt x="415" y="573"/>
                </a:cubicBezTo>
                <a:cubicBezTo>
                  <a:pt x="409" y="578"/>
                  <a:pt x="396" y="579"/>
                  <a:pt x="396" y="585"/>
                </a:cubicBezTo>
                <a:cubicBezTo>
                  <a:pt x="396" y="591"/>
                  <a:pt x="408" y="600"/>
                  <a:pt x="412" y="608"/>
                </a:cubicBezTo>
                <a:cubicBezTo>
                  <a:pt x="416" y="616"/>
                  <a:pt x="413" y="629"/>
                  <a:pt x="421" y="632"/>
                </a:cubicBezTo>
                <a:cubicBezTo>
                  <a:pt x="429" y="635"/>
                  <a:pt x="456" y="621"/>
                  <a:pt x="459" y="627"/>
                </a:cubicBezTo>
                <a:cubicBezTo>
                  <a:pt x="462" y="633"/>
                  <a:pt x="445" y="660"/>
                  <a:pt x="439" y="669"/>
                </a:cubicBezTo>
                <a:cubicBezTo>
                  <a:pt x="433" y="678"/>
                  <a:pt x="425" y="672"/>
                  <a:pt x="420" y="680"/>
                </a:cubicBezTo>
                <a:cubicBezTo>
                  <a:pt x="415" y="688"/>
                  <a:pt x="422" y="715"/>
                  <a:pt x="406" y="717"/>
                </a:cubicBezTo>
                <a:cubicBezTo>
                  <a:pt x="390" y="719"/>
                  <a:pt x="339" y="698"/>
                  <a:pt x="321" y="695"/>
                </a:cubicBezTo>
                <a:cubicBezTo>
                  <a:pt x="303" y="692"/>
                  <a:pt x="301" y="691"/>
                  <a:pt x="295" y="701"/>
                </a:cubicBezTo>
                <a:cubicBezTo>
                  <a:pt x="289" y="711"/>
                  <a:pt x="288" y="751"/>
                  <a:pt x="283" y="758"/>
                </a:cubicBezTo>
                <a:cubicBezTo>
                  <a:pt x="278" y="765"/>
                  <a:pt x="272" y="745"/>
                  <a:pt x="264" y="744"/>
                </a:cubicBezTo>
                <a:cubicBezTo>
                  <a:pt x="256" y="743"/>
                  <a:pt x="237" y="759"/>
                  <a:pt x="234" y="752"/>
                </a:cubicBezTo>
                <a:cubicBezTo>
                  <a:pt x="231" y="745"/>
                  <a:pt x="244" y="715"/>
                  <a:pt x="243" y="701"/>
                </a:cubicBezTo>
                <a:cubicBezTo>
                  <a:pt x="242" y="687"/>
                  <a:pt x="241" y="662"/>
                  <a:pt x="229" y="666"/>
                </a:cubicBezTo>
                <a:cubicBezTo>
                  <a:pt x="217" y="670"/>
                  <a:pt x="184" y="714"/>
                  <a:pt x="169" y="723"/>
                </a:cubicBezTo>
                <a:cubicBezTo>
                  <a:pt x="154" y="732"/>
                  <a:pt x="149" y="720"/>
                  <a:pt x="139" y="720"/>
                </a:cubicBezTo>
                <a:cubicBezTo>
                  <a:pt x="129" y="720"/>
                  <a:pt x="120" y="724"/>
                  <a:pt x="111" y="725"/>
                </a:cubicBezTo>
                <a:cubicBezTo>
                  <a:pt x="102" y="726"/>
                  <a:pt x="89" y="723"/>
                  <a:pt x="84" y="726"/>
                </a:cubicBezTo>
                <a:cubicBezTo>
                  <a:pt x="79" y="729"/>
                  <a:pt x="84" y="735"/>
                  <a:pt x="82" y="741"/>
                </a:cubicBezTo>
                <a:cubicBezTo>
                  <a:pt x="80" y="747"/>
                  <a:pt x="73" y="754"/>
                  <a:pt x="72" y="762"/>
                </a:cubicBezTo>
                <a:cubicBezTo>
                  <a:pt x="71" y="770"/>
                  <a:pt x="88" y="780"/>
                  <a:pt x="78" y="791"/>
                </a:cubicBezTo>
                <a:cubicBezTo>
                  <a:pt x="68" y="802"/>
                  <a:pt x="25" y="819"/>
                  <a:pt x="13" y="828"/>
                </a:cubicBezTo>
                <a:cubicBezTo>
                  <a:pt x="1" y="837"/>
                  <a:pt x="6" y="838"/>
                  <a:pt x="6" y="843"/>
                </a:cubicBezTo>
                <a:cubicBezTo>
                  <a:pt x="6" y="848"/>
                  <a:pt x="7" y="855"/>
                  <a:pt x="12" y="861"/>
                </a:cubicBezTo>
                <a:cubicBezTo>
                  <a:pt x="17" y="867"/>
                  <a:pt x="36" y="866"/>
                  <a:pt x="37" y="879"/>
                </a:cubicBezTo>
                <a:cubicBezTo>
                  <a:pt x="38" y="892"/>
                  <a:pt x="24" y="925"/>
                  <a:pt x="19" y="941"/>
                </a:cubicBezTo>
                <a:cubicBezTo>
                  <a:pt x="14" y="957"/>
                  <a:pt x="0" y="963"/>
                  <a:pt x="10" y="974"/>
                </a:cubicBezTo>
                <a:cubicBezTo>
                  <a:pt x="20" y="985"/>
                  <a:pt x="70" y="998"/>
                  <a:pt x="78" y="1010"/>
                </a:cubicBezTo>
                <a:cubicBezTo>
                  <a:pt x="86" y="1022"/>
                  <a:pt x="64" y="1036"/>
                  <a:pt x="61" y="1046"/>
                </a:cubicBezTo>
                <a:lnTo>
                  <a:pt x="60" y="1068"/>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156" name="Freeform 70"/>
          <p:cNvSpPr>
            <a:spLocks/>
          </p:cNvSpPr>
          <p:nvPr/>
        </p:nvSpPr>
        <p:spPr bwMode="auto">
          <a:xfrm>
            <a:off x="6500815" y="2293144"/>
            <a:ext cx="65485" cy="86916"/>
          </a:xfrm>
          <a:custGeom>
            <a:avLst/>
            <a:gdLst>
              <a:gd name="T0" fmla="*/ 20161366 w 55"/>
              <a:gd name="T1" fmla="*/ 27722633 h 73"/>
              <a:gd name="T2" fmla="*/ 57964728 w 55"/>
              <a:gd name="T3" fmla="*/ 7561295 h 73"/>
              <a:gd name="T4" fmla="*/ 115927869 w 55"/>
              <a:gd name="T5" fmla="*/ 68045302 h 73"/>
              <a:gd name="T6" fmla="*/ 115927869 w 55"/>
              <a:gd name="T7" fmla="*/ 110887357 h 73"/>
              <a:gd name="T8" fmla="*/ 138610192 w 55"/>
              <a:gd name="T9" fmla="*/ 151210014 h 73"/>
              <a:gd name="T10" fmla="*/ 115927869 w 55"/>
              <a:gd name="T11" fmla="*/ 178932634 h 73"/>
              <a:gd name="T12" fmla="*/ 85685804 w 55"/>
              <a:gd name="T13" fmla="*/ 163811638 h 73"/>
              <a:gd name="T14" fmla="*/ 47884036 w 55"/>
              <a:gd name="T15" fmla="*/ 178932634 h 73"/>
              <a:gd name="T16" fmla="*/ 5040342 w 55"/>
              <a:gd name="T17" fmla="*/ 128529313 h 73"/>
              <a:gd name="T18" fmla="*/ 20161366 w 55"/>
              <a:gd name="T19" fmla="*/ 95766335 h 73"/>
              <a:gd name="T20" fmla="*/ 57964728 w 55"/>
              <a:gd name="T21" fmla="*/ 75605007 h 73"/>
              <a:gd name="T22" fmla="*/ 20161366 w 55"/>
              <a:gd name="T23" fmla="*/ 2772263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8" y="11"/>
                </a:moveTo>
                <a:cubicBezTo>
                  <a:pt x="9" y="7"/>
                  <a:pt x="17" y="0"/>
                  <a:pt x="23" y="3"/>
                </a:cubicBezTo>
                <a:cubicBezTo>
                  <a:pt x="29" y="6"/>
                  <a:pt x="42" y="20"/>
                  <a:pt x="46" y="27"/>
                </a:cubicBezTo>
                <a:cubicBezTo>
                  <a:pt x="50" y="34"/>
                  <a:pt x="45" y="39"/>
                  <a:pt x="46" y="44"/>
                </a:cubicBezTo>
                <a:cubicBezTo>
                  <a:pt x="47" y="49"/>
                  <a:pt x="55" y="56"/>
                  <a:pt x="55" y="60"/>
                </a:cubicBezTo>
                <a:cubicBezTo>
                  <a:pt x="55" y="64"/>
                  <a:pt x="49" y="70"/>
                  <a:pt x="46" y="71"/>
                </a:cubicBezTo>
                <a:cubicBezTo>
                  <a:pt x="43" y="72"/>
                  <a:pt x="38" y="65"/>
                  <a:pt x="34" y="65"/>
                </a:cubicBezTo>
                <a:cubicBezTo>
                  <a:pt x="30" y="65"/>
                  <a:pt x="24" y="73"/>
                  <a:pt x="19" y="71"/>
                </a:cubicBezTo>
                <a:cubicBezTo>
                  <a:pt x="14" y="69"/>
                  <a:pt x="4" y="56"/>
                  <a:pt x="2" y="51"/>
                </a:cubicBezTo>
                <a:cubicBezTo>
                  <a:pt x="0" y="46"/>
                  <a:pt x="5" y="41"/>
                  <a:pt x="8" y="38"/>
                </a:cubicBezTo>
                <a:cubicBezTo>
                  <a:pt x="11" y="35"/>
                  <a:pt x="23" y="34"/>
                  <a:pt x="23" y="30"/>
                </a:cubicBezTo>
                <a:cubicBezTo>
                  <a:pt x="23" y="26"/>
                  <a:pt x="11" y="15"/>
                  <a:pt x="8" y="1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5157" name="Picture 71"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35655" y="2003824"/>
            <a:ext cx="34170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2" name="Picture 72"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3660" y="140136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93" name="Picture 73"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95097" y="155376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94" name="Picture 74"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57010" y="17252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95" name="Picture 75"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3210" y="2701531"/>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96" name="Picture 76"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37985" y="29063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97" name="Picture 77"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95160" y="310634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98" name="Picture 78"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71385" y="339209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65" name="Picture 79"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90347" y="200144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66" name="Picture 80"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52260" y="21443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67" name="Picture 81" descr="uss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37972" y="23348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02" name="Picture 82"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30767" y="1644253"/>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05" name="Picture 85"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21304" y="3363516"/>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70" name="Picture 86"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84346" y="2362201"/>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07" name="Picture 87"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145067" y="2968228"/>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88"/>
          <p:cNvGrpSpPr>
            <a:grpSpLocks/>
          </p:cNvGrpSpPr>
          <p:nvPr/>
        </p:nvGrpSpPr>
        <p:grpSpPr bwMode="auto">
          <a:xfrm>
            <a:off x="6378178" y="4660108"/>
            <a:ext cx="155972" cy="164306"/>
            <a:chOff x="3117" y="3194"/>
            <a:chExt cx="131" cy="138"/>
          </a:xfrm>
        </p:grpSpPr>
        <p:sp>
          <p:nvSpPr>
            <p:cNvPr id="5301" name="Freeform 89"/>
            <p:cNvSpPr>
              <a:spLocks/>
            </p:cNvSpPr>
            <p:nvPr/>
          </p:nvSpPr>
          <p:spPr bwMode="auto">
            <a:xfrm>
              <a:off x="3117" y="3194"/>
              <a:ext cx="122" cy="126"/>
            </a:xfrm>
            <a:custGeom>
              <a:avLst/>
              <a:gdLst>
                <a:gd name="T0" fmla="*/ 122 w 122"/>
                <a:gd name="T1" fmla="*/ 0 h 126"/>
                <a:gd name="T2" fmla="*/ 59 w 122"/>
                <a:gd name="T3" fmla="*/ 55 h 126"/>
                <a:gd name="T4" fmla="*/ 0 w 122"/>
                <a:gd name="T5" fmla="*/ 126 h 126"/>
                <a:gd name="T6" fmla="*/ 0 60000 65536"/>
                <a:gd name="T7" fmla="*/ 0 60000 65536"/>
                <a:gd name="T8" fmla="*/ 0 60000 65536"/>
                <a:gd name="T9" fmla="*/ 0 w 122"/>
                <a:gd name="T10" fmla="*/ 0 h 126"/>
                <a:gd name="T11" fmla="*/ 122 w 122"/>
                <a:gd name="T12" fmla="*/ 126 h 126"/>
              </a:gdLst>
              <a:ahLst/>
              <a:cxnLst>
                <a:cxn ang="T6">
                  <a:pos x="T0" y="T1"/>
                </a:cxn>
                <a:cxn ang="T7">
                  <a:pos x="T2" y="T3"/>
                </a:cxn>
                <a:cxn ang="T8">
                  <a:pos x="T4" y="T5"/>
                </a:cxn>
              </a:cxnLst>
              <a:rect l="T9" t="T10" r="T11" b="T12"/>
              <a:pathLst>
                <a:path w="122" h="126">
                  <a:moveTo>
                    <a:pt x="122" y="0"/>
                  </a:moveTo>
                  <a:lnTo>
                    <a:pt x="59" y="55"/>
                  </a:lnTo>
                  <a:lnTo>
                    <a:pt x="0" y="126"/>
                  </a:ln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3" name="Freeform 90"/>
            <p:cNvSpPr>
              <a:spLocks/>
            </p:cNvSpPr>
            <p:nvPr/>
          </p:nvSpPr>
          <p:spPr bwMode="auto">
            <a:xfrm>
              <a:off x="3177" y="3246"/>
              <a:ext cx="15" cy="15"/>
            </a:xfrm>
            <a:custGeom>
              <a:avLst/>
              <a:gdLst>
                <a:gd name="T0" fmla="*/ 0 w 15"/>
                <a:gd name="T1" fmla="*/ 0 h 15"/>
                <a:gd name="T2" fmla="*/ 15 w 15"/>
                <a:gd name="T3" fmla="*/ 15 h 15"/>
                <a:gd name="T4" fmla="*/ 0 60000 65536"/>
                <a:gd name="T5" fmla="*/ 0 60000 65536"/>
                <a:gd name="T6" fmla="*/ 0 w 15"/>
                <a:gd name="T7" fmla="*/ 0 h 15"/>
                <a:gd name="T8" fmla="*/ 15 w 15"/>
                <a:gd name="T9" fmla="*/ 15 h 15"/>
              </a:gdLst>
              <a:ahLst/>
              <a:cxnLst>
                <a:cxn ang="T4">
                  <a:pos x="T0" y="T1"/>
                </a:cxn>
                <a:cxn ang="T5">
                  <a:pos x="T2" y="T3"/>
                </a:cxn>
              </a:cxnLst>
              <a:rect l="T6" t="T7" r="T8" b="T9"/>
              <a:pathLst>
                <a:path w="15" h="15">
                  <a:moveTo>
                    <a:pt x="0" y="0"/>
                  </a:moveTo>
                  <a:lnTo>
                    <a:pt x="15" y="15"/>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24" name="Line 91"/>
            <p:cNvSpPr>
              <a:spLocks noChangeShapeType="1"/>
            </p:cNvSpPr>
            <p:nvPr/>
          </p:nvSpPr>
          <p:spPr bwMode="auto">
            <a:xfrm>
              <a:off x="3165" y="3262"/>
              <a:ext cx="19"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25" name="Line 92"/>
            <p:cNvSpPr>
              <a:spLocks noChangeShapeType="1"/>
            </p:cNvSpPr>
            <p:nvPr/>
          </p:nvSpPr>
          <p:spPr bwMode="auto">
            <a:xfrm>
              <a:off x="3152" y="3277"/>
              <a:ext cx="19"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305" name="Line 93"/>
            <p:cNvSpPr>
              <a:spLocks noChangeShapeType="1"/>
            </p:cNvSpPr>
            <p:nvPr/>
          </p:nvSpPr>
          <p:spPr bwMode="auto">
            <a:xfrm>
              <a:off x="3140" y="3289"/>
              <a:ext cx="19" cy="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306" name="Freeform 94"/>
            <p:cNvSpPr>
              <a:spLocks/>
            </p:cNvSpPr>
            <p:nvPr/>
          </p:nvSpPr>
          <p:spPr bwMode="auto">
            <a:xfrm>
              <a:off x="3129" y="3301"/>
              <a:ext cx="20" cy="16"/>
            </a:xfrm>
            <a:custGeom>
              <a:avLst/>
              <a:gdLst>
                <a:gd name="T0" fmla="*/ 0 w 20"/>
                <a:gd name="T1" fmla="*/ 0 h 16"/>
                <a:gd name="T2" fmla="*/ 20 w 20"/>
                <a:gd name="T3" fmla="*/ 16 h 16"/>
                <a:gd name="T4" fmla="*/ 0 60000 65536"/>
                <a:gd name="T5" fmla="*/ 0 60000 65536"/>
                <a:gd name="T6" fmla="*/ 0 w 20"/>
                <a:gd name="T7" fmla="*/ 0 h 16"/>
                <a:gd name="T8" fmla="*/ 20 w 20"/>
                <a:gd name="T9" fmla="*/ 16 h 16"/>
              </a:gdLst>
              <a:ahLst/>
              <a:cxnLst>
                <a:cxn ang="T4">
                  <a:pos x="T0" y="T1"/>
                </a:cxn>
                <a:cxn ang="T5">
                  <a:pos x="T2" y="T3"/>
                </a:cxn>
              </a:cxnLst>
              <a:rect l="T6" t="T7" r="T8" b="T9"/>
              <a:pathLst>
                <a:path w="20" h="16">
                  <a:moveTo>
                    <a:pt x="0" y="0"/>
                  </a:moveTo>
                  <a:lnTo>
                    <a:pt x="20"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07" name="Freeform 95"/>
            <p:cNvSpPr>
              <a:spLocks/>
            </p:cNvSpPr>
            <p:nvPr/>
          </p:nvSpPr>
          <p:spPr bwMode="auto">
            <a:xfrm>
              <a:off x="3118" y="3316"/>
              <a:ext cx="20" cy="16"/>
            </a:xfrm>
            <a:custGeom>
              <a:avLst/>
              <a:gdLst>
                <a:gd name="T0" fmla="*/ 0 w 20"/>
                <a:gd name="T1" fmla="*/ 0 h 16"/>
                <a:gd name="T2" fmla="*/ 20 w 20"/>
                <a:gd name="T3" fmla="*/ 16 h 16"/>
                <a:gd name="T4" fmla="*/ 0 60000 65536"/>
                <a:gd name="T5" fmla="*/ 0 60000 65536"/>
                <a:gd name="T6" fmla="*/ 0 w 20"/>
                <a:gd name="T7" fmla="*/ 0 h 16"/>
                <a:gd name="T8" fmla="*/ 20 w 20"/>
                <a:gd name="T9" fmla="*/ 16 h 16"/>
              </a:gdLst>
              <a:ahLst/>
              <a:cxnLst>
                <a:cxn ang="T4">
                  <a:pos x="T0" y="T1"/>
                </a:cxn>
                <a:cxn ang="T5">
                  <a:pos x="T2" y="T3"/>
                </a:cxn>
              </a:cxnLst>
              <a:rect l="T6" t="T7" r="T8" b="T9"/>
              <a:pathLst>
                <a:path w="20" h="16">
                  <a:moveTo>
                    <a:pt x="0" y="0"/>
                  </a:moveTo>
                  <a:lnTo>
                    <a:pt x="20"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08" name="Freeform 96"/>
            <p:cNvSpPr>
              <a:spLocks/>
            </p:cNvSpPr>
            <p:nvPr/>
          </p:nvSpPr>
          <p:spPr bwMode="auto">
            <a:xfrm>
              <a:off x="3191" y="3231"/>
              <a:ext cx="17" cy="16"/>
            </a:xfrm>
            <a:custGeom>
              <a:avLst/>
              <a:gdLst>
                <a:gd name="T0" fmla="*/ 0 w 17"/>
                <a:gd name="T1" fmla="*/ 0 h 16"/>
                <a:gd name="T2" fmla="*/ 17 w 17"/>
                <a:gd name="T3" fmla="*/ 16 h 16"/>
                <a:gd name="T4" fmla="*/ 0 60000 65536"/>
                <a:gd name="T5" fmla="*/ 0 60000 65536"/>
                <a:gd name="T6" fmla="*/ 0 w 17"/>
                <a:gd name="T7" fmla="*/ 0 h 16"/>
                <a:gd name="T8" fmla="*/ 17 w 17"/>
                <a:gd name="T9" fmla="*/ 16 h 16"/>
              </a:gdLst>
              <a:ahLst/>
              <a:cxnLst>
                <a:cxn ang="T4">
                  <a:pos x="T0" y="T1"/>
                </a:cxn>
                <a:cxn ang="T5">
                  <a:pos x="T2" y="T3"/>
                </a:cxn>
              </a:cxnLst>
              <a:rect l="T6" t="T7" r="T8" b="T9"/>
              <a:pathLst>
                <a:path w="17" h="16">
                  <a:moveTo>
                    <a:pt x="0" y="0"/>
                  </a:moveTo>
                  <a:lnTo>
                    <a:pt x="17"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09" name="Freeform 97"/>
            <p:cNvSpPr>
              <a:spLocks/>
            </p:cNvSpPr>
            <p:nvPr/>
          </p:nvSpPr>
          <p:spPr bwMode="auto">
            <a:xfrm>
              <a:off x="3206" y="3224"/>
              <a:ext cx="15" cy="16"/>
            </a:xfrm>
            <a:custGeom>
              <a:avLst/>
              <a:gdLst>
                <a:gd name="T0" fmla="*/ 0 w 15"/>
                <a:gd name="T1" fmla="*/ 0 h 16"/>
                <a:gd name="T2" fmla="*/ 15 w 15"/>
                <a:gd name="T3" fmla="*/ 16 h 16"/>
                <a:gd name="T4" fmla="*/ 0 60000 65536"/>
                <a:gd name="T5" fmla="*/ 0 60000 65536"/>
                <a:gd name="T6" fmla="*/ 0 w 15"/>
                <a:gd name="T7" fmla="*/ 0 h 16"/>
                <a:gd name="T8" fmla="*/ 15 w 15"/>
                <a:gd name="T9" fmla="*/ 16 h 16"/>
              </a:gdLst>
              <a:ahLst/>
              <a:cxnLst>
                <a:cxn ang="T4">
                  <a:pos x="T0" y="T1"/>
                </a:cxn>
                <a:cxn ang="T5">
                  <a:pos x="T2" y="T3"/>
                </a:cxn>
              </a:cxnLst>
              <a:rect l="T6" t="T7" r="T8" b="T9"/>
              <a:pathLst>
                <a:path w="15" h="16">
                  <a:moveTo>
                    <a:pt x="0" y="0"/>
                  </a:moveTo>
                  <a:lnTo>
                    <a:pt x="15" y="16"/>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10" name="Freeform 98"/>
            <p:cNvSpPr>
              <a:spLocks/>
            </p:cNvSpPr>
            <p:nvPr/>
          </p:nvSpPr>
          <p:spPr bwMode="auto">
            <a:xfrm>
              <a:off x="3217" y="3209"/>
              <a:ext cx="15" cy="19"/>
            </a:xfrm>
            <a:custGeom>
              <a:avLst/>
              <a:gdLst>
                <a:gd name="T0" fmla="*/ 0 w 15"/>
                <a:gd name="T1" fmla="*/ 0 h 19"/>
                <a:gd name="T2" fmla="*/ 15 w 15"/>
                <a:gd name="T3" fmla="*/ 19 h 19"/>
                <a:gd name="T4" fmla="*/ 0 60000 65536"/>
                <a:gd name="T5" fmla="*/ 0 60000 65536"/>
                <a:gd name="T6" fmla="*/ 0 w 15"/>
                <a:gd name="T7" fmla="*/ 0 h 19"/>
                <a:gd name="T8" fmla="*/ 15 w 15"/>
                <a:gd name="T9" fmla="*/ 19 h 19"/>
              </a:gdLst>
              <a:ahLst/>
              <a:cxnLst>
                <a:cxn ang="T4">
                  <a:pos x="T0" y="T1"/>
                </a:cxn>
                <a:cxn ang="T5">
                  <a:pos x="T2" y="T3"/>
                </a:cxn>
              </a:cxnLst>
              <a:rect l="T6" t="T7" r="T8" b="T9"/>
              <a:pathLst>
                <a:path w="15" h="19">
                  <a:moveTo>
                    <a:pt x="0" y="0"/>
                  </a:moveTo>
                  <a:lnTo>
                    <a:pt x="15" y="19"/>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11" name="Freeform 99"/>
            <p:cNvSpPr>
              <a:spLocks/>
            </p:cNvSpPr>
            <p:nvPr/>
          </p:nvSpPr>
          <p:spPr bwMode="auto">
            <a:xfrm>
              <a:off x="3230" y="3196"/>
              <a:ext cx="18" cy="17"/>
            </a:xfrm>
            <a:custGeom>
              <a:avLst/>
              <a:gdLst>
                <a:gd name="T0" fmla="*/ 0 w 18"/>
                <a:gd name="T1" fmla="*/ 0 h 17"/>
                <a:gd name="T2" fmla="*/ 18 w 18"/>
                <a:gd name="T3" fmla="*/ 17 h 17"/>
                <a:gd name="T4" fmla="*/ 0 60000 65536"/>
                <a:gd name="T5" fmla="*/ 0 60000 65536"/>
                <a:gd name="T6" fmla="*/ 0 w 18"/>
                <a:gd name="T7" fmla="*/ 0 h 17"/>
                <a:gd name="T8" fmla="*/ 18 w 18"/>
                <a:gd name="T9" fmla="*/ 17 h 17"/>
              </a:gdLst>
              <a:ahLst/>
              <a:cxnLst>
                <a:cxn ang="T4">
                  <a:pos x="T0" y="T1"/>
                </a:cxn>
                <a:cxn ang="T5">
                  <a:pos x="T2" y="T3"/>
                </a:cxn>
              </a:cxnLst>
              <a:rect l="T6" t="T7" r="T8" b="T9"/>
              <a:pathLst>
                <a:path w="18" h="17">
                  <a:moveTo>
                    <a:pt x="0" y="0"/>
                  </a:moveTo>
                  <a:lnTo>
                    <a:pt x="18" y="17"/>
                  </a:lnTo>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grpSp>
      <p:grpSp>
        <p:nvGrpSpPr>
          <p:cNvPr id="6" name="Group 106"/>
          <p:cNvGrpSpPr>
            <a:grpSpLocks/>
          </p:cNvGrpSpPr>
          <p:nvPr/>
        </p:nvGrpSpPr>
        <p:grpSpPr bwMode="auto">
          <a:xfrm>
            <a:off x="6471048" y="4733927"/>
            <a:ext cx="186928" cy="89297"/>
            <a:chOff x="1602" y="1680"/>
            <a:chExt cx="157" cy="75"/>
          </a:xfrm>
        </p:grpSpPr>
        <p:pic>
          <p:nvPicPr>
            <p:cNvPr id="5299" name="Picture 107" descr="union-j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02" y="1682"/>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00" name="Rectangle 108"/>
            <p:cNvSpPr>
              <a:spLocks noChangeArrowheads="1"/>
            </p:cNvSpPr>
            <p:nvPr/>
          </p:nvSpPr>
          <p:spPr bwMode="auto">
            <a:xfrm>
              <a:off x="1703" y="168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8</a:t>
              </a:r>
            </a:p>
          </p:txBody>
        </p:sp>
      </p:grpSp>
      <p:grpSp>
        <p:nvGrpSpPr>
          <p:cNvPr id="7" name="Group 109"/>
          <p:cNvGrpSpPr>
            <a:grpSpLocks/>
          </p:cNvGrpSpPr>
          <p:nvPr/>
        </p:nvGrpSpPr>
        <p:grpSpPr bwMode="auto">
          <a:xfrm>
            <a:off x="6354367" y="4807744"/>
            <a:ext cx="172640" cy="101204"/>
            <a:chOff x="2684" y="3747"/>
            <a:chExt cx="145" cy="85"/>
          </a:xfrm>
        </p:grpSpPr>
        <p:pic>
          <p:nvPicPr>
            <p:cNvPr id="5297" name="Picture 110" descr="us-flag-stars-top-r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84" y="3747"/>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98" name="Rectangle 111"/>
            <p:cNvSpPr>
              <a:spLocks noChangeArrowheads="1"/>
            </p:cNvSpPr>
            <p:nvPr/>
          </p:nvSpPr>
          <p:spPr bwMode="auto">
            <a:xfrm>
              <a:off x="2773" y="3757"/>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5</a:t>
              </a:r>
            </a:p>
          </p:txBody>
        </p:sp>
      </p:grpSp>
      <p:sp>
        <p:nvSpPr>
          <p:cNvPr id="5232" name="AutoShape 112"/>
          <p:cNvSpPr>
            <a:spLocks noChangeArrowheads="1"/>
          </p:cNvSpPr>
          <p:nvPr/>
        </p:nvSpPr>
        <p:spPr bwMode="auto">
          <a:xfrm>
            <a:off x="6155532" y="4918475"/>
            <a:ext cx="233363" cy="116681"/>
          </a:xfrm>
          <a:prstGeom prst="roundRect">
            <a:avLst>
              <a:gd name="adj" fmla="val 16667"/>
            </a:avLst>
          </a:prstGeom>
          <a:solidFill>
            <a:srgbClr val="000080"/>
          </a:solidFill>
          <a:ln w="9525">
            <a:solidFill>
              <a:srgbClr val="FF0000"/>
            </a:solidFill>
            <a:round/>
            <a:headEnd/>
            <a:tailEnd/>
          </a:ln>
        </p:spPr>
        <p:txBody>
          <a:bodyPr wrap="none" anchor="ctr"/>
          <a:lstStyle/>
          <a:p>
            <a:pPr algn="ctr"/>
            <a:r>
              <a:rPr lang="en-US" sz="600">
                <a:solidFill>
                  <a:srgbClr val="FFFFFF"/>
                </a:solidFill>
                <a:latin typeface="Arial" charset="0"/>
              </a:rPr>
              <a:t>Clark</a:t>
            </a:r>
          </a:p>
        </p:txBody>
      </p:sp>
      <p:sp>
        <p:nvSpPr>
          <p:cNvPr id="5233" name="AutoShape 113"/>
          <p:cNvSpPr>
            <a:spLocks noChangeArrowheads="1"/>
          </p:cNvSpPr>
          <p:nvPr/>
        </p:nvSpPr>
        <p:spPr bwMode="auto">
          <a:xfrm>
            <a:off x="6535343" y="4923235"/>
            <a:ext cx="573881" cy="155972"/>
          </a:xfrm>
          <a:prstGeom prst="roundRect">
            <a:avLst>
              <a:gd name="adj" fmla="val 16667"/>
            </a:avLst>
          </a:prstGeom>
          <a:solidFill>
            <a:schemeClr val="bg1"/>
          </a:solidFill>
          <a:ln w="12700">
            <a:solidFill>
              <a:srgbClr val="000080"/>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Alexander</a:t>
            </a:r>
          </a:p>
        </p:txBody>
      </p:sp>
      <p:pic>
        <p:nvPicPr>
          <p:cNvPr id="5235" name="Picture 115" descr="us-flag-stars-top-r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55533" y="4619626"/>
            <a:ext cx="60722" cy="3691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39" name="Freeform 119"/>
          <p:cNvSpPr>
            <a:spLocks/>
          </p:cNvSpPr>
          <p:nvPr/>
        </p:nvSpPr>
        <p:spPr bwMode="auto">
          <a:xfrm>
            <a:off x="6150770" y="4747023"/>
            <a:ext cx="195263" cy="170259"/>
          </a:xfrm>
          <a:custGeom>
            <a:avLst/>
            <a:gdLst>
              <a:gd name="T0" fmla="*/ 413305570 w 164"/>
              <a:gd name="T1" fmla="*/ 360380702 h 143"/>
              <a:gd name="T2" fmla="*/ 123486866 w 164"/>
              <a:gd name="T3" fmla="*/ 317538952 h 143"/>
              <a:gd name="T4" fmla="*/ 5040312 w 164"/>
              <a:gd name="T5" fmla="*/ 171370224 h 143"/>
              <a:gd name="T6" fmla="*/ 95765927 w 164"/>
              <a:gd name="T7" fmla="*/ 0 h 143"/>
              <a:gd name="T8" fmla="*/ 0 60000 65536"/>
              <a:gd name="T9" fmla="*/ 0 60000 65536"/>
              <a:gd name="T10" fmla="*/ 0 60000 65536"/>
              <a:gd name="T11" fmla="*/ 0 60000 65536"/>
              <a:gd name="T12" fmla="*/ 0 w 164"/>
              <a:gd name="T13" fmla="*/ 0 h 143"/>
              <a:gd name="T14" fmla="*/ 164 w 164"/>
              <a:gd name="T15" fmla="*/ 143 h 143"/>
            </a:gdLst>
            <a:ahLst/>
            <a:cxnLst>
              <a:cxn ang="T8">
                <a:pos x="T0" y="T1"/>
              </a:cxn>
              <a:cxn ang="T9">
                <a:pos x="T2" y="T3"/>
              </a:cxn>
              <a:cxn ang="T10">
                <a:pos x="T4" y="T5"/>
              </a:cxn>
              <a:cxn ang="T11">
                <a:pos x="T6" y="T7"/>
              </a:cxn>
            </a:cxnLst>
            <a:rect l="T12" t="T13" r="T14" b="T15"/>
            <a:pathLst>
              <a:path w="164" h="143">
                <a:moveTo>
                  <a:pt x="164" y="143"/>
                </a:moveTo>
                <a:cubicBezTo>
                  <a:pt x="145" y="140"/>
                  <a:pt x="76" y="138"/>
                  <a:pt x="49" y="126"/>
                </a:cubicBezTo>
                <a:cubicBezTo>
                  <a:pt x="22" y="114"/>
                  <a:pt x="4" y="89"/>
                  <a:pt x="2" y="68"/>
                </a:cubicBezTo>
                <a:cubicBezTo>
                  <a:pt x="0" y="47"/>
                  <a:pt x="31" y="14"/>
                  <a:pt x="38"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pic>
        <p:nvPicPr>
          <p:cNvPr id="5240" name="Picture 120" descr="us-flag-stars-top-r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166247" y="4716067"/>
            <a:ext cx="60722" cy="3690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243" name="Picture 123"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8894" y="4620816"/>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8" name="Group 133"/>
          <p:cNvGrpSpPr>
            <a:grpSpLocks/>
          </p:cNvGrpSpPr>
          <p:nvPr/>
        </p:nvGrpSpPr>
        <p:grpSpPr bwMode="auto">
          <a:xfrm>
            <a:off x="4606530" y="2728915"/>
            <a:ext cx="172640" cy="108347"/>
            <a:chOff x="1097" y="1904"/>
            <a:chExt cx="145" cy="91"/>
          </a:xfrm>
        </p:grpSpPr>
        <p:pic>
          <p:nvPicPr>
            <p:cNvPr id="5295" name="Picture 134" descr="us-flag-stars-top-r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97" y="190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96" name="Rectangle 135"/>
            <p:cNvSpPr>
              <a:spLocks noChangeArrowheads="1"/>
            </p:cNvSpPr>
            <p:nvPr/>
          </p:nvSpPr>
          <p:spPr bwMode="auto">
            <a:xfrm>
              <a:off x="1186" y="1920"/>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grpSp>
        <p:nvGrpSpPr>
          <p:cNvPr id="9" name="Group 136"/>
          <p:cNvGrpSpPr>
            <a:grpSpLocks/>
          </p:cNvGrpSpPr>
          <p:nvPr/>
        </p:nvGrpSpPr>
        <p:grpSpPr bwMode="auto">
          <a:xfrm>
            <a:off x="4848226" y="2736059"/>
            <a:ext cx="186929" cy="89297"/>
            <a:chOff x="2272" y="1678"/>
            <a:chExt cx="157" cy="75"/>
          </a:xfrm>
        </p:grpSpPr>
        <p:pic>
          <p:nvPicPr>
            <p:cNvPr id="5293" name="Picture 137" descr="union-j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72" y="1680"/>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94" name="Rectangle 138"/>
            <p:cNvSpPr>
              <a:spLocks noChangeArrowheads="1"/>
            </p:cNvSpPr>
            <p:nvPr/>
          </p:nvSpPr>
          <p:spPr bwMode="auto">
            <a:xfrm>
              <a:off x="2373" y="1678"/>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2</a:t>
              </a:r>
            </a:p>
          </p:txBody>
        </p:sp>
      </p:grpSp>
      <p:sp>
        <p:nvSpPr>
          <p:cNvPr id="5259" name="AutoShape 139"/>
          <p:cNvSpPr>
            <a:spLocks noChangeArrowheads="1"/>
          </p:cNvSpPr>
          <p:nvPr/>
        </p:nvSpPr>
        <p:spPr bwMode="auto">
          <a:xfrm>
            <a:off x="4516043" y="2551510"/>
            <a:ext cx="573881" cy="155972"/>
          </a:xfrm>
          <a:prstGeom prst="roundRect">
            <a:avLst>
              <a:gd name="adj" fmla="val 16667"/>
            </a:avLst>
          </a:prstGeom>
          <a:solidFill>
            <a:srgbClr val="FF0000"/>
          </a:solidFill>
          <a:ln w="12700">
            <a:solidFill>
              <a:srgbClr val="000080"/>
            </a:solidFill>
            <a:round/>
            <a:headEnd/>
            <a:tailEnd/>
          </a:ln>
        </p:spPr>
        <p:txBody>
          <a:bodyPr wrap="none" anchor="ctr"/>
          <a:lstStyle/>
          <a:p>
            <a:pPr algn="ctr"/>
            <a:r>
              <a:rPr lang="en-US" sz="600">
                <a:solidFill>
                  <a:srgbClr val="FFFFFF"/>
                </a:solidFill>
                <a:latin typeface="Arial" charset="0"/>
              </a:rPr>
              <a:t>21</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Montgomery</a:t>
            </a:r>
          </a:p>
        </p:txBody>
      </p:sp>
      <p:grpSp>
        <p:nvGrpSpPr>
          <p:cNvPr id="10" name="Group 176"/>
          <p:cNvGrpSpPr>
            <a:grpSpLocks/>
          </p:cNvGrpSpPr>
          <p:nvPr/>
        </p:nvGrpSpPr>
        <p:grpSpPr bwMode="auto">
          <a:xfrm>
            <a:off x="4631533" y="2921794"/>
            <a:ext cx="79772" cy="95250"/>
            <a:chOff x="1103" y="3509"/>
            <a:chExt cx="343" cy="410"/>
          </a:xfrm>
        </p:grpSpPr>
        <p:sp>
          <p:nvSpPr>
            <p:cNvPr id="5288" name="Freeform 177"/>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289" name="Line 178"/>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90" name="Line 179"/>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91" name="Line 180"/>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92" name="Line 181"/>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5303" name="Freeform 183"/>
          <p:cNvSpPr>
            <a:spLocks/>
          </p:cNvSpPr>
          <p:nvPr/>
        </p:nvSpPr>
        <p:spPr bwMode="auto">
          <a:xfrm rot="5400000">
            <a:off x="4604743" y="2536627"/>
            <a:ext cx="159544" cy="239316"/>
          </a:xfrm>
          <a:custGeom>
            <a:avLst/>
            <a:gdLst>
              <a:gd name="T0" fmla="*/ 5493934 w 703"/>
              <a:gd name="T1" fmla="*/ 35359291 h 1057"/>
              <a:gd name="T2" fmla="*/ 10804494 w 703"/>
              <a:gd name="T3" fmla="*/ 45565885 h 1057"/>
              <a:gd name="T4" fmla="*/ 25821124 w 703"/>
              <a:gd name="T5" fmla="*/ 44472473 h 1057"/>
              <a:gd name="T6" fmla="*/ 31498126 w 703"/>
              <a:gd name="T7" fmla="*/ 43925767 h 1057"/>
              <a:gd name="T8" fmla="*/ 34428162 w 703"/>
              <a:gd name="T9" fmla="*/ 38639828 h 1057"/>
              <a:gd name="T10" fmla="*/ 34245091 w 703"/>
              <a:gd name="T11" fmla="*/ 8930840 h 1057"/>
              <a:gd name="T12" fmla="*/ 34428162 w 703"/>
              <a:gd name="T13" fmla="*/ 3280840 h 1057"/>
              <a:gd name="T14" fmla="*/ 37358198 w 703"/>
              <a:gd name="T15" fmla="*/ 546706 h 1057"/>
              <a:gd name="T16" fmla="*/ 41020829 w 703"/>
              <a:gd name="T17" fmla="*/ 6743714 h 1057"/>
              <a:gd name="T18" fmla="*/ 47796556 w 703"/>
              <a:gd name="T19" fmla="*/ 36088332 h 1057"/>
              <a:gd name="T20" fmla="*/ 54755354 w 703"/>
              <a:gd name="T21" fmla="*/ 36635038 h 1057"/>
              <a:gd name="T22" fmla="*/ 54389213 w 703"/>
              <a:gd name="T23" fmla="*/ 41191634 h 1057"/>
              <a:gd name="T24" fmla="*/ 48346070 w 703"/>
              <a:gd name="T25" fmla="*/ 41191634 h 1057"/>
              <a:gd name="T26" fmla="*/ 48529141 w 703"/>
              <a:gd name="T27" fmla="*/ 44472473 h 1057"/>
              <a:gd name="T28" fmla="*/ 56770038 w 703"/>
              <a:gd name="T29" fmla="*/ 44654809 h 1057"/>
              <a:gd name="T30" fmla="*/ 64278048 w 703"/>
              <a:gd name="T31" fmla="*/ 48300018 h 1057"/>
              <a:gd name="T32" fmla="*/ 57319250 w 703"/>
              <a:gd name="T33" fmla="*/ 51945227 h 1057"/>
              <a:gd name="T34" fmla="*/ 48529141 w 703"/>
              <a:gd name="T35" fmla="*/ 52491933 h 1057"/>
              <a:gd name="T36" fmla="*/ 48346070 w 703"/>
              <a:gd name="T37" fmla="*/ 55408402 h 1057"/>
              <a:gd name="T38" fmla="*/ 54206143 w 703"/>
              <a:gd name="T39" fmla="*/ 55590436 h 1057"/>
              <a:gd name="T40" fmla="*/ 54023072 w 703"/>
              <a:gd name="T41" fmla="*/ 60147022 h 1057"/>
              <a:gd name="T42" fmla="*/ 48346070 w 703"/>
              <a:gd name="T43" fmla="*/ 60147022 h 1057"/>
              <a:gd name="T44" fmla="*/ 40654687 w 703"/>
              <a:gd name="T45" fmla="*/ 90038358 h 1057"/>
              <a:gd name="T46" fmla="*/ 36992057 w 703"/>
              <a:gd name="T47" fmla="*/ 95870994 h 1057"/>
              <a:gd name="T48" fmla="*/ 34245091 w 703"/>
              <a:gd name="T49" fmla="*/ 90038358 h 1057"/>
              <a:gd name="T50" fmla="*/ 34245091 w 703"/>
              <a:gd name="T51" fmla="*/ 58324569 h 1057"/>
              <a:gd name="T52" fmla="*/ 31498126 w 703"/>
              <a:gd name="T53" fmla="*/ 52674269 h 1057"/>
              <a:gd name="T54" fmla="*/ 25821124 w 703"/>
              <a:gd name="T55" fmla="*/ 52491933 h 1057"/>
              <a:gd name="T56" fmla="*/ 10438353 w 703"/>
              <a:gd name="T57" fmla="*/ 50851513 h 1057"/>
              <a:gd name="T58" fmla="*/ 6043145 w 703"/>
              <a:gd name="T59" fmla="*/ 60329358 h 1057"/>
              <a:gd name="T60" fmla="*/ 2197452 w 703"/>
              <a:gd name="T61" fmla="*/ 61969778 h 1057"/>
              <a:gd name="T62" fmla="*/ 549514 w 703"/>
              <a:gd name="T63" fmla="*/ 59417981 h 1057"/>
              <a:gd name="T64" fmla="*/ 549514 w 703"/>
              <a:gd name="T65" fmla="*/ 51580857 h 1057"/>
              <a:gd name="T66" fmla="*/ 1465170 w 703"/>
              <a:gd name="T67" fmla="*/ 49940438 h 1057"/>
              <a:gd name="T68" fmla="*/ 183071 w 703"/>
              <a:gd name="T69" fmla="*/ 48117682 h 1057"/>
              <a:gd name="T70" fmla="*/ 1648241 w 703"/>
              <a:gd name="T71" fmla="*/ 46659599 h 1057"/>
              <a:gd name="T72" fmla="*/ 0 w 703"/>
              <a:gd name="T73" fmla="*/ 45019179 h 1057"/>
              <a:gd name="T74" fmla="*/ 366141 w 703"/>
              <a:gd name="T75" fmla="*/ 36635038 h 1057"/>
              <a:gd name="T76" fmla="*/ 2197452 w 703"/>
              <a:gd name="T77" fmla="*/ 34083241 h 1057"/>
              <a:gd name="T78" fmla="*/ 5493934 w 703"/>
              <a:gd name="T79" fmla="*/ 35359291 h 10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3"/>
              <a:gd name="T121" fmla="*/ 0 h 1057"/>
              <a:gd name="T122" fmla="*/ 703 w 703"/>
              <a:gd name="T123" fmla="*/ 1057 h 10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3" h="1057">
                <a:moveTo>
                  <a:pt x="60" y="388"/>
                </a:moveTo>
                <a:lnTo>
                  <a:pt x="118" y="500"/>
                </a:lnTo>
                <a:lnTo>
                  <a:pt x="282" y="488"/>
                </a:lnTo>
                <a:lnTo>
                  <a:pt x="344" y="482"/>
                </a:lnTo>
                <a:cubicBezTo>
                  <a:pt x="360" y="471"/>
                  <a:pt x="371" y="488"/>
                  <a:pt x="376" y="424"/>
                </a:cubicBezTo>
                <a:lnTo>
                  <a:pt x="374" y="98"/>
                </a:lnTo>
                <a:lnTo>
                  <a:pt x="376" y="36"/>
                </a:lnTo>
                <a:cubicBezTo>
                  <a:pt x="382" y="21"/>
                  <a:pt x="396" y="0"/>
                  <a:pt x="408" y="6"/>
                </a:cubicBezTo>
                <a:cubicBezTo>
                  <a:pt x="420" y="12"/>
                  <a:pt x="429" y="9"/>
                  <a:pt x="448" y="74"/>
                </a:cubicBezTo>
                <a:lnTo>
                  <a:pt x="522" y="396"/>
                </a:lnTo>
                <a:lnTo>
                  <a:pt x="598" y="402"/>
                </a:lnTo>
                <a:lnTo>
                  <a:pt x="594" y="452"/>
                </a:lnTo>
                <a:lnTo>
                  <a:pt x="528" y="452"/>
                </a:lnTo>
                <a:lnTo>
                  <a:pt x="530" y="488"/>
                </a:lnTo>
                <a:lnTo>
                  <a:pt x="620" y="490"/>
                </a:lnTo>
                <a:cubicBezTo>
                  <a:pt x="649" y="497"/>
                  <a:pt x="701" y="517"/>
                  <a:pt x="702" y="530"/>
                </a:cubicBezTo>
                <a:cubicBezTo>
                  <a:pt x="703" y="543"/>
                  <a:pt x="655" y="562"/>
                  <a:pt x="626" y="570"/>
                </a:cubicBezTo>
                <a:lnTo>
                  <a:pt x="530" y="576"/>
                </a:lnTo>
                <a:lnTo>
                  <a:pt x="528" y="608"/>
                </a:lnTo>
                <a:lnTo>
                  <a:pt x="592" y="610"/>
                </a:lnTo>
                <a:lnTo>
                  <a:pt x="590" y="660"/>
                </a:lnTo>
                <a:lnTo>
                  <a:pt x="528" y="660"/>
                </a:lnTo>
                <a:lnTo>
                  <a:pt x="444" y="988"/>
                </a:lnTo>
                <a:cubicBezTo>
                  <a:pt x="423" y="1053"/>
                  <a:pt x="416" y="1052"/>
                  <a:pt x="404" y="1052"/>
                </a:cubicBezTo>
                <a:cubicBezTo>
                  <a:pt x="392" y="1052"/>
                  <a:pt x="379" y="1057"/>
                  <a:pt x="374" y="988"/>
                </a:cubicBezTo>
                <a:lnTo>
                  <a:pt x="374" y="640"/>
                </a:lnTo>
                <a:cubicBezTo>
                  <a:pt x="369" y="572"/>
                  <a:pt x="359" y="589"/>
                  <a:pt x="344" y="578"/>
                </a:cubicBezTo>
                <a:lnTo>
                  <a:pt x="282" y="576"/>
                </a:lnTo>
                <a:lnTo>
                  <a:pt x="114" y="558"/>
                </a:lnTo>
                <a:lnTo>
                  <a:pt x="66" y="662"/>
                </a:lnTo>
                <a:cubicBezTo>
                  <a:pt x="51" y="682"/>
                  <a:pt x="34" y="682"/>
                  <a:pt x="24" y="680"/>
                </a:cubicBezTo>
                <a:cubicBezTo>
                  <a:pt x="14" y="678"/>
                  <a:pt x="9" y="671"/>
                  <a:pt x="6" y="652"/>
                </a:cubicBezTo>
                <a:lnTo>
                  <a:pt x="6" y="566"/>
                </a:lnTo>
                <a:lnTo>
                  <a:pt x="16" y="548"/>
                </a:lnTo>
                <a:lnTo>
                  <a:pt x="2" y="528"/>
                </a:lnTo>
                <a:lnTo>
                  <a:pt x="18" y="512"/>
                </a:lnTo>
                <a:lnTo>
                  <a:pt x="0" y="494"/>
                </a:lnTo>
                <a:lnTo>
                  <a:pt x="4" y="402"/>
                </a:lnTo>
                <a:cubicBezTo>
                  <a:pt x="8" y="382"/>
                  <a:pt x="15" y="376"/>
                  <a:pt x="24" y="374"/>
                </a:cubicBezTo>
                <a:cubicBezTo>
                  <a:pt x="33" y="372"/>
                  <a:pt x="60" y="388"/>
                  <a:pt x="60" y="388"/>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304" name="Freeform 184"/>
          <p:cNvSpPr>
            <a:spLocks/>
          </p:cNvSpPr>
          <p:nvPr/>
        </p:nvSpPr>
        <p:spPr bwMode="auto">
          <a:xfrm rot="6839730">
            <a:off x="4883349" y="2558058"/>
            <a:ext cx="159544" cy="239316"/>
          </a:xfrm>
          <a:custGeom>
            <a:avLst/>
            <a:gdLst>
              <a:gd name="T0" fmla="*/ 5493934 w 703"/>
              <a:gd name="T1" fmla="*/ 35359291 h 1057"/>
              <a:gd name="T2" fmla="*/ 10804494 w 703"/>
              <a:gd name="T3" fmla="*/ 45565885 h 1057"/>
              <a:gd name="T4" fmla="*/ 25821124 w 703"/>
              <a:gd name="T5" fmla="*/ 44472473 h 1057"/>
              <a:gd name="T6" fmla="*/ 31498126 w 703"/>
              <a:gd name="T7" fmla="*/ 43925767 h 1057"/>
              <a:gd name="T8" fmla="*/ 34428162 w 703"/>
              <a:gd name="T9" fmla="*/ 38639828 h 1057"/>
              <a:gd name="T10" fmla="*/ 34245091 w 703"/>
              <a:gd name="T11" fmla="*/ 8930840 h 1057"/>
              <a:gd name="T12" fmla="*/ 34428162 w 703"/>
              <a:gd name="T13" fmla="*/ 3280840 h 1057"/>
              <a:gd name="T14" fmla="*/ 37358198 w 703"/>
              <a:gd name="T15" fmla="*/ 546706 h 1057"/>
              <a:gd name="T16" fmla="*/ 41020829 w 703"/>
              <a:gd name="T17" fmla="*/ 6743714 h 1057"/>
              <a:gd name="T18" fmla="*/ 47796556 w 703"/>
              <a:gd name="T19" fmla="*/ 36088332 h 1057"/>
              <a:gd name="T20" fmla="*/ 54755354 w 703"/>
              <a:gd name="T21" fmla="*/ 36635038 h 1057"/>
              <a:gd name="T22" fmla="*/ 54389213 w 703"/>
              <a:gd name="T23" fmla="*/ 41191634 h 1057"/>
              <a:gd name="T24" fmla="*/ 48346070 w 703"/>
              <a:gd name="T25" fmla="*/ 41191634 h 1057"/>
              <a:gd name="T26" fmla="*/ 48529141 w 703"/>
              <a:gd name="T27" fmla="*/ 44472473 h 1057"/>
              <a:gd name="T28" fmla="*/ 56770038 w 703"/>
              <a:gd name="T29" fmla="*/ 44654809 h 1057"/>
              <a:gd name="T30" fmla="*/ 64278048 w 703"/>
              <a:gd name="T31" fmla="*/ 48300018 h 1057"/>
              <a:gd name="T32" fmla="*/ 57319250 w 703"/>
              <a:gd name="T33" fmla="*/ 51945227 h 1057"/>
              <a:gd name="T34" fmla="*/ 48529141 w 703"/>
              <a:gd name="T35" fmla="*/ 52491933 h 1057"/>
              <a:gd name="T36" fmla="*/ 48346070 w 703"/>
              <a:gd name="T37" fmla="*/ 55408402 h 1057"/>
              <a:gd name="T38" fmla="*/ 54206143 w 703"/>
              <a:gd name="T39" fmla="*/ 55590436 h 1057"/>
              <a:gd name="T40" fmla="*/ 54023072 w 703"/>
              <a:gd name="T41" fmla="*/ 60147022 h 1057"/>
              <a:gd name="T42" fmla="*/ 48346070 w 703"/>
              <a:gd name="T43" fmla="*/ 60147022 h 1057"/>
              <a:gd name="T44" fmla="*/ 40654687 w 703"/>
              <a:gd name="T45" fmla="*/ 90038358 h 1057"/>
              <a:gd name="T46" fmla="*/ 36992057 w 703"/>
              <a:gd name="T47" fmla="*/ 95870994 h 1057"/>
              <a:gd name="T48" fmla="*/ 34245091 w 703"/>
              <a:gd name="T49" fmla="*/ 90038358 h 1057"/>
              <a:gd name="T50" fmla="*/ 34245091 w 703"/>
              <a:gd name="T51" fmla="*/ 58324569 h 1057"/>
              <a:gd name="T52" fmla="*/ 31498126 w 703"/>
              <a:gd name="T53" fmla="*/ 52674269 h 1057"/>
              <a:gd name="T54" fmla="*/ 25821124 w 703"/>
              <a:gd name="T55" fmla="*/ 52491933 h 1057"/>
              <a:gd name="T56" fmla="*/ 10438353 w 703"/>
              <a:gd name="T57" fmla="*/ 50851513 h 1057"/>
              <a:gd name="T58" fmla="*/ 6043145 w 703"/>
              <a:gd name="T59" fmla="*/ 60329358 h 1057"/>
              <a:gd name="T60" fmla="*/ 2197452 w 703"/>
              <a:gd name="T61" fmla="*/ 61969778 h 1057"/>
              <a:gd name="T62" fmla="*/ 549514 w 703"/>
              <a:gd name="T63" fmla="*/ 59417981 h 1057"/>
              <a:gd name="T64" fmla="*/ 549514 w 703"/>
              <a:gd name="T65" fmla="*/ 51580857 h 1057"/>
              <a:gd name="T66" fmla="*/ 1465170 w 703"/>
              <a:gd name="T67" fmla="*/ 49940438 h 1057"/>
              <a:gd name="T68" fmla="*/ 183071 w 703"/>
              <a:gd name="T69" fmla="*/ 48117682 h 1057"/>
              <a:gd name="T70" fmla="*/ 1648241 w 703"/>
              <a:gd name="T71" fmla="*/ 46659599 h 1057"/>
              <a:gd name="T72" fmla="*/ 0 w 703"/>
              <a:gd name="T73" fmla="*/ 45019179 h 1057"/>
              <a:gd name="T74" fmla="*/ 366141 w 703"/>
              <a:gd name="T75" fmla="*/ 36635038 h 1057"/>
              <a:gd name="T76" fmla="*/ 2197452 w 703"/>
              <a:gd name="T77" fmla="*/ 34083241 h 1057"/>
              <a:gd name="T78" fmla="*/ 5493934 w 703"/>
              <a:gd name="T79" fmla="*/ 35359291 h 10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3"/>
              <a:gd name="T121" fmla="*/ 0 h 1057"/>
              <a:gd name="T122" fmla="*/ 703 w 703"/>
              <a:gd name="T123" fmla="*/ 1057 h 10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3" h="1057">
                <a:moveTo>
                  <a:pt x="60" y="388"/>
                </a:moveTo>
                <a:lnTo>
                  <a:pt x="118" y="500"/>
                </a:lnTo>
                <a:lnTo>
                  <a:pt x="282" y="488"/>
                </a:lnTo>
                <a:lnTo>
                  <a:pt x="344" y="482"/>
                </a:lnTo>
                <a:cubicBezTo>
                  <a:pt x="360" y="471"/>
                  <a:pt x="371" y="488"/>
                  <a:pt x="376" y="424"/>
                </a:cubicBezTo>
                <a:lnTo>
                  <a:pt x="374" y="98"/>
                </a:lnTo>
                <a:lnTo>
                  <a:pt x="376" y="36"/>
                </a:lnTo>
                <a:cubicBezTo>
                  <a:pt x="382" y="21"/>
                  <a:pt x="396" y="0"/>
                  <a:pt x="408" y="6"/>
                </a:cubicBezTo>
                <a:cubicBezTo>
                  <a:pt x="420" y="12"/>
                  <a:pt x="429" y="9"/>
                  <a:pt x="448" y="74"/>
                </a:cubicBezTo>
                <a:lnTo>
                  <a:pt x="522" y="396"/>
                </a:lnTo>
                <a:lnTo>
                  <a:pt x="598" y="402"/>
                </a:lnTo>
                <a:lnTo>
                  <a:pt x="594" y="452"/>
                </a:lnTo>
                <a:lnTo>
                  <a:pt x="528" y="452"/>
                </a:lnTo>
                <a:lnTo>
                  <a:pt x="530" y="488"/>
                </a:lnTo>
                <a:lnTo>
                  <a:pt x="620" y="490"/>
                </a:lnTo>
                <a:cubicBezTo>
                  <a:pt x="649" y="497"/>
                  <a:pt x="701" y="517"/>
                  <a:pt x="702" y="530"/>
                </a:cubicBezTo>
                <a:cubicBezTo>
                  <a:pt x="703" y="543"/>
                  <a:pt x="655" y="562"/>
                  <a:pt x="626" y="570"/>
                </a:cubicBezTo>
                <a:lnTo>
                  <a:pt x="530" y="576"/>
                </a:lnTo>
                <a:lnTo>
                  <a:pt x="528" y="608"/>
                </a:lnTo>
                <a:lnTo>
                  <a:pt x="592" y="610"/>
                </a:lnTo>
                <a:lnTo>
                  <a:pt x="590" y="660"/>
                </a:lnTo>
                <a:lnTo>
                  <a:pt x="528" y="660"/>
                </a:lnTo>
                <a:lnTo>
                  <a:pt x="444" y="988"/>
                </a:lnTo>
                <a:cubicBezTo>
                  <a:pt x="423" y="1053"/>
                  <a:pt x="416" y="1052"/>
                  <a:pt x="404" y="1052"/>
                </a:cubicBezTo>
                <a:cubicBezTo>
                  <a:pt x="392" y="1052"/>
                  <a:pt x="379" y="1057"/>
                  <a:pt x="374" y="988"/>
                </a:cubicBezTo>
                <a:lnTo>
                  <a:pt x="374" y="640"/>
                </a:lnTo>
                <a:cubicBezTo>
                  <a:pt x="369" y="572"/>
                  <a:pt x="359" y="589"/>
                  <a:pt x="344" y="578"/>
                </a:cubicBezTo>
                <a:lnTo>
                  <a:pt x="282" y="576"/>
                </a:lnTo>
                <a:lnTo>
                  <a:pt x="114" y="558"/>
                </a:lnTo>
                <a:lnTo>
                  <a:pt x="66" y="662"/>
                </a:lnTo>
                <a:cubicBezTo>
                  <a:pt x="51" y="682"/>
                  <a:pt x="34" y="682"/>
                  <a:pt x="24" y="680"/>
                </a:cubicBezTo>
                <a:cubicBezTo>
                  <a:pt x="14" y="678"/>
                  <a:pt x="9" y="671"/>
                  <a:pt x="6" y="652"/>
                </a:cubicBezTo>
                <a:lnTo>
                  <a:pt x="6" y="566"/>
                </a:lnTo>
                <a:lnTo>
                  <a:pt x="16" y="548"/>
                </a:lnTo>
                <a:lnTo>
                  <a:pt x="2" y="528"/>
                </a:lnTo>
                <a:lnTo>
                  <a:pt x="18" y="512"/>
                </a:lnTo>
                <a:lnTo>
                  <a:pt x="0" y="494"/>
                </a:lnTo>
                <a:lnTo>
                  <a:pt x="4" y="402"/>
                </a:lnTo>
                <a:cubicBezTo>
                  <a:pt x="8" y="382"/>
                  <a:pt x="15" y="376"/>
                  <a:pt x="24" y="374"/>
                </a:cubicBezTo>
                <a:cubicBezTo>
                  <a:pt x="33" y="372"/>
                  <a:pt x="60" y="388"/>
                  <a:pt x="60" y="388"/>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grpSp>
        <p:nvGrpSpPr>
          <p:cNvPr id="11" name="Group 185"/>
          <p:cNvGrpSpPr>
            <a:grpSpLocks/>
          </p:cNvGrpSpPr>
          <p:nvPr/>
        </p:nvGrpSpPr>
        <p:grpSpPr bwMode="auto">
          <a:xfrm>
            <a:off x="4660108" y="2936081"/>
            <a:ext cx="79772" cy="95250"/>
            <a:chOff x="1103" y="3509"/>
            <a:chExt cx="343" cy="410"/>
          </a:xfrm>
        </p:grpSpPr>
        <p:sp>
          <p:nvSpPr>
            <p:cNvPr id="5283" name="Freeform 186"/>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284" name="Line 187"/>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85" name="Line 188"/>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86" name="Line 189"/>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87" name="Line 190"/>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13" name="Group 191"/>
          <p:cNvGrpSpPr>
            <a:grpSpLocks/>
          </p:cNvGrpSpPr>
          <p:nvPr/>
        </p:nvGrpSpPr>
        <p:grpSpPr bwMode="auto">
          <a:xfrm>
            <a:off x="4788695" y="2950369"/>
            <a:ext cx="79772" cy="95250"/>
            <a:chOff x="1103" y="3509"/>
            <a:chExt cx="343" cy="410"/>
          </a:xfrm>
        </p:grpSpPr>
        <p:sp>
          <p:nvSpPr>
            <p:cNvPr id="5278" name="Freeform 192"/>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279" name="Line 193"/>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80" name="Line 194"/>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81" name="Line 195"/>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5282" name="Line 196"/>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5318" name="Freeform 198"/>
          <p:cNvSpPr>
            <a:spLocks/>
          </p:cNvSpPr>
          <p:nvPr/>
        </p:nvSpPr>
        <p:spPr bwMode="auto">
          <a:xfrm>
            <a:off x="4702971" y="2786063"/>
            <a:ext cx="35719" cy="171450"/>
          </a:xfrm>
          <a:custGeom>
            <a:avLst/>
            <a:gdLst>
              <a:gd name="T0" fmla="*/ 0 w 30"/>
              <a:gd name="T1" fmla="*/ 0 h 144"/>
              <a:gd name="T2" fmla="*/ 70564382 w 30"/>
              <a:gd name="T3" fmla="*/ 115927188 h 144"/>
              <a:gd name="T4" fmla="*/ 30241880 w 30"/>
              <a:gd name="T5" fmla="*/ 362902445 h 144"/>
              <a:gd name="T6" fmla="*/ 0 60000 65536"/>
              <a:gd name="T7" fmla="*/ 0 60000 65536"/>
              <a:gd name="T8" fmla="*/ 0 60000 65536"/>
              <a:gd name="T9" fmla="*/ 0 w 30"/>
              <a:gd name="T10" fmla="*/ 0 h 144"/>
              <a:gd name="T11" fmla="*/ 30 w 30"/>
              <a:gd name="T12" fmla="*/ 144 h 144"/>
            </a:gdLst>
            <a:ahLst/>
            <a:cxnLst>
              <a:cxn ang="T6">
                <a:pos x="T0" y="T1"/>
              </a:cxn>
              <a:cxn ang="T7">
                <a:pos x="T2" y="T3"/>
              </a:cxn>
              <a:cxn ang="T8">
                <a:pos x="T4" y="T5"/>
              </a:cxn>
            </a:cxnLst>
            <a:rect l="T9" t="T10" r="T11" b="T12"/>
            <a:pathLst>
              <a:path w="30" h="144">
                <a:moveTo>
                  <a:pt x="0" y="0"/>
                </a:moveTo>
                <a:cubicBezTo>
                  <a:pt x="5" y="8"/>
                  <a:pt x="26" y="22"/>
                  <a:pt x="28" y="46"/>
                </a:cubicBezTo>
                <a:cubicBezTo>
                  <a:pt x="30" y="70"/>
                  <a:pt x="15" y="124"/>
                  <a:pt x="12" y="144"/>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19" name="Freeform 199"/>
          <p:cNvSpPr>
            <a:spLocks/>
          </p:cNvSpPr>
          <p:nvPr/>
        </p:nvSpPr>
        <p:spPr bwMode="auto">
          <a:xfrm>
            <a:off x="4774406" y="2802734"/>
            <a:ext cx="147638" cy="173831"/>
          </a:xfrm>
          <a:custGeom>
            <a:avLst/>
            <a:gdLst>
              <a:gd name="T0" fmla="*/ 312499397 w 124"/>
              <a:gd name="T1" fmla="*/ 0 h 146"/>
              <a:gd name="T2" fmla="*/ 156249699 w 124"/>
              <a:gd name="T3" fmla="*/ 115927189 h 146"/>
              <a:gd name="T4" fmla="*/ 0 w 124"/>
              <a:gd name="T5" fmla="*/ 367942758 h 146"/>
              <a:gd name="T6" fmla="*/ 0 60000 65536"/>
              <a:gd name="T7" fmla="*/ 0 60000 65536"/>
              <a:gd name="T8" fmla="*/ 0 60000 65536"/>
              <a:gd name="T9" fmla="*/ 0 w 124"/>
              <a:gd name="T10" fmla="*/ 0 h 146"/>
              <a:gd name="T11" fmla="*/ 124 w 124"/>
              <a:gd name="T12" fmla="*/ 146 h 146"/>
            </a:gdLst>
            <a:ahLst/>
            <a:cxnLst>
              <a:cxn ang="T6">
                <a:pos x="T0" y="T1"/>
              </a:cxn>
              <a:cxn ang="T7">
                <a:pos x="T2" y="T3"/>
              </a:cxn>
              <a:cxn ang="T8">
                <a:pos x="T4" y="T5"/>
              </a:cxn>
            </a:cxnLst>
            <a:rect l="T9" t="T10" r="T11" b="T12"/>
            <a:pathLst>
              <a:path w="124" h="146">
                <a:moveTo>
                  <a:pt x="124" y="0"/>
                </a:moveTo>
                <a:cubicBezTo>
                  <a:pt x="114" y="8"/>
                  <a:pt x="83" y="22"/>
                  <a:pt x="62" y="46"/>
                </a:cubicBezTo>
                <a:cubicBezTo>
                  <a:pt x="41" y="70"/>
                  <a:pt x="13" y="125"/>
                  <a:pt x="0" y="146"/>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20" name="AutoShape 200"/>
          <p:cNvSpPr>
            <a:spLocks noChangeArrowheads="1"/>
          </p:cNvSpPr>
          <p:nvPr/>
        </p:nvSpPr>
        <p:spPr bwMode="auto">
          <a:xfrm>
            <a:off x="4592241" y="2852738"/>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321" name="AutoShape 201"/>
          <p:cNvSpPr>
            <a:spLocks noChangeArrowheads="1"/>
          </p:cNvSpPr>
          <p:nvPr/>
        </p:nvSpPr>
        <p:spPr bwMode="auto">
          <a:xfrm>
            <a:off x="4681538" y="2862263"/>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5322" name="Picture 202" descr="us-flag-stars-top-r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677966" y="2961086"/>
            <a:ext cx="60722" cy="3690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3" name="Picture 203" descr="union-jac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50594" y="2989661"/>
            <a:ext cx="67866" cy="3214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04"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8857" y="2597946"/>
            <a:ext cx="333375" cy="19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5"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31757" y="3507582"/>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6"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63942" y="3167064"/>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07"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25917" y="298608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99" name="Picture 208"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200" name="Picture 209"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5201" name="Picture 210"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16105" y="3273031"/>
            <a:ext cx="219075"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11"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46107" y="4264820"/>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32" name="Picture 212"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7906" y="4444606"/>
            <a:ext cx="220266"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04" name="Picture 213"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505701" y="521493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5" name="AutoShape 255"/>
          <p:cNvSpPr>
            <a:spLocks noChangeArrowheads="1"/>
          </p:cNvSpPr>
          <p:nvPr/>
        </p:nvSpPr>
        <p:spPr bwMode="auto">
          <a:xfrm>
            <a:off x="4893469" y="298489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5206" name="Picture 259"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5900" y="41100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261"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17306" y="2949179"/>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2" name="AutoShape 252"/>
          <p:cNvSpPr>
            <a:spLocks noChangeArrowheads="1"/>
          </p:cNvSpPr>
          <p:nvPr/>
        </p:nvSpPr>
        <p:spPr bwMode="auto">
          <a:xfrm>
            <a:off x="5068491" y="286107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5238" name="Picture 118"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62687" y="4708922"/>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236" name="Freeform 116"/>
          <p:cNvSpPr>
            <a:spLocks/>
          </p:cNvSpPr>
          <p:nvPr/>
        </p:nvSpPr>
        <p:spPr bwMode="auto">
          <a:xfrm>
            <a:off x="6216255" y="4667251"/>
            <a:ext cx="229790" cy="194072"/>
          </a:xfrm>
          <a:custGeom>
            <a:avLst/>
            <a:gdLst>
              <a:gd name="T0" fmla="*/ 468748348 w 193"/>
              <a:gd name="T1" fmla="*/ 410787002 h 163"/>
              <a:gd name="T2" fmla="*/ 408264616 w 193"/>
              <a:gd name="T3" fmla="*/ 320061235 h 163"/>
              <a:gd name="T4" fmla="*/ 0 w 193"/>
              <a:gd name="T5" fmla="*/ 0 h 163"/>
              <a:gd name="T6" fmla="*/ 0 60000 65536"/>
              <a:gd name="T7" fmla="*/ 0 60000 65536"/>
              <a:gd name="T8" fmla="*/ 0 60000 65536"/>
              <a:gd name="T9" fmla="*/ 0 w 193"/>
              <a:gd name="T10" fmla="*/ 0 h 163"/>
              <a:gd name="T11" fmla="*/ 193 w 193"/>
              <a:gd name="T12" fmla="*/ 163 h 163"/>
            </a:gdLst>
            <a:ahLst/>
            <a:cxnLst>
              <a:cxn ang="T6">
                <a:pos x="T0" y="T1"/>
              </a:cxn>
              <a:cxn ang="T7">
                <a:pos x="T2" y="T3"/>
              </a:cxn>
              <a:cxn ang="T8">
                <a:pos x="T4" y="T5"/>
              </a:cxn>
            </a:cxnLst>
            <a:rect l="T9" t="T10" r="T11" b="T12"/>
            <a:pathLst>
              <a:path w="193" h="163">
                <a:moveTo>
                  <a:pt x="186" y="163"/>
                </a:moveTo>
                <a:cubicBezTo>
                  <a:pt x="182" y="157"/>
                  <a:pt x="193" y="154"/>
                  <a:pt x="162" y="127"/>
                </a:cubicBezTo>
                <a:cubicBezTo>
                  <a:pt x="131" y="100"/>
                  <a:pt x="34" y="2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382" name="AutoShape 262"/>
          <p:cNvSpPr>
            <a:spLocks noChangeArrowheads="1"/>
          </p:cNvSpPr>
          <p:nvPr/>
        </p:nvSpPr>
        <p:spPr bwMode="auto">
          <a:xfrm>
            <a:off x="5947172" y="405884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384" name="AutoShape 264"/>
          <p:cNvSpPr>
            <a:spLocks noChangeArrowheads="1"/>
          </p:cNvSpPr>
          <p:nvPr/>
        </p:nvSpPr>
        <p:spPr bwMode="auto">
          <a:xfrm>
            <a:off x="5911456" y="4402933"/>
            <a:ext cx="573881" cy="155972"/>
          </a:xfrm>
          <a:prstGeom prst="roundRect">
            <a:avLst>
              <a:gd name="adj" fmla="val 16667"/>
            </a:avLst>
          </a:prstGeom>
          <a:solidFill>
            <a:schemeClr val="bg1"/>
          </a:solidFill>
          <a:ln w="12700">
            <a:solidFill>
              <a:srgbClr val="000080"/>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Alexander</a:t>
            </a:r>
          </a:p>
        </p:txBody>
      </p:sp>
      <p:sp>
        <p:nvSpPr>
          <p:cNvPr id="5385" name="AutoShape 265"/>
          <p:cNvSpPr>
            <a:spLocks noChangeArrowheads="1"/>
          </p:cNvSpPr>
          <p:nvPr/>
        </p:nvSpPr>
        <p:spPr bwMode="auto">
          <a:xfrm>
            <a:off x="7987904" y="168830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386" name="AutoShape 266"/>
          <p:cNvSpPr>
            <a:spLocks noChangeArrowheads="1"/>
          </p:cNvSpPr>
          <p:nvPr/>
        </p:nvSpPr>
        <p:spPr bwMode="auto">
          <a:xfrm>
            <a:off x="7895035" y="300037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387" name="AutoShape 267"/>
          <p:cNvSpPr>
            <a:spLocks noChangeArrowheads="1"/>
          </p:cNvSpPr>
          <p:nvPr/>
        </p:nvSpPr>
        <p:spPr bwMode="auto">
          <a:xfrm>
            <a:off x="8171260" y="342661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241" name="Freeform 121"/>
          <p:cNvSpPr>
            <a:spLocks/>
          </p:cNvSpPr>
          <p:nvPr/>
        </p:nvSpPr>
        <p:spPr bwMode="auto">
          <a:xfrm>
            <a:off x="6198395" y="4731546"/>
            <a:ext cx="121444" cy="13097"/>
          </a:xfrm>
          <a:custGeom>
            <a:avLst/>
            <a:gdLst>
              <a:gd name="T0" fmla="*/ 257055960 w 102"/>
              <a:gd name="T1" fmla="*/ 27723309 h 11"/>
              <a:gd name="T2" fmla="*/ 189012506 w 102"/>
              <a:gd name="T3" fmla="*/ 2521022 h 11"/>
              <a:gd name="T4" fmla="*/ 0 w 102"/>
              <a:gd name="T5" fmla="*/ 17642393 h 11"/>
              <a:gd name="T6" fmla="*/ 0 60000 65536"/>
              <a:gd name="T7" fmla="*/ 0 60000 65536"/>
              <a:gd name="T8" fmla="*/ 0 60000 65536"/>
              <a:gd name="T9" fmla="*/ 0 w 102"/>
              <a:gd name="T10" fmla="*/ 0 h 11"/>
              <a:gd name="T11" fmla="*/ 102 w 102"/>
              <a:gd name="T12" fmla="*/ 11 h 11"/>
            </a:gdLst>
            <a:ahLst/>
            <a:cxnLst>
              <a:cxn ang="T6">
                <a:pos x="T0" y="T1"/>
              </a:cxn>
              <a:cxn ang="T7">
                <a:pos x="T2" y="T3"/>
              </a:cxn>
              <a:cxn ang="T8">
                <a:pos x="T4" y="T5"/>
              </a:cxn>
            </a:cxnLst>
            <a:rect l="T9" t="T10" r="T11" b="T12"/>
            <a:pathLst>
              <a:path w="102" h="11">
                <a:moveTo>
                  <a:pt x="102" y="11"/>
                </a:moveTo>
                <a:cubicBezTo>
                  <a:pt x="98" y="9"/>
                  <a:pt x="92" y="2"/>
                  <a:pt x="75" y="1"/>
                </a:cubicBezTo>
                <a:cubicBezTo>
                  <a:pt x="58" y="0"/>
                  <a:pt x="16" y="6"/>
                  <a:pt x="0" y="7"/>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242" name="Freeform 122"/>
          <p:cNvSpPr>
            <a:spLocks/>
          </p:cNvSpPr>
          <p:nvPr/>
        </p:nvSpPr>
        <p:spPr bwMode="auto">
          <a:xfrm>
            <a:off x="6338888" y="4763693"/>
            <a:ext cx="110729" cy="111919"/>
          </a:xfrm>
          <a:custGeom>
            <a:avLst/>
            <a:gdLst>
              <a:gd name="T0" fmla="*/ 234376141 w 93"/>
              <a:gd name="T1" fmla="*/ 236894710 h 94"/>
              <a:gd name="T2" fmla="*/ 173892156 w 93"/>
              <a:gd name="T3" fmla="*/ 146169065 h 94"/>
              <a:gd name="T4" fmla="*/ 0 w 93"/>
              <a:gd name="T5" fmla="*/ 0 h 94"/>
              <a:gd name="T6" fmla="*/ 0 60000 65536"/>
              <a:gd name="T7" fmla="*/ 0 60000 65536"/>
              <a:gd name="T8" fmla="*/ 0 60000 65536"/>
              <a:gd name="T9" fmla="*/ 0 w 93"/>
              <a:gd name="T10" fmla="*/ 0 h 94"/>
              <a:gd name="T11" fmla="*/ 93 w 93"/>
              <a:gd name="T12" fmla="*/ 94 h 94"/>
            </a:gdLst>
            <a:ahLst/>
            <a:cxnLst>
              <a:cxn ang="T6">
                <a:pos x="T0" y="T1"/>
              </a:cxn>
              <a:cxn ang="T7">
                <a:pos x="T2" y="T3"/>
              </a:cxn>
              <a:cxn ang="T8">
                <a:pos x="T4" y="T5"/>
              </a:cxn>
            </a:cxnLst>
            <a:rect l="T9" t="T10" r="T11" b="T12"/>
            <a:pathLst>
              <a:path w="93" h="94">
                <a:moveTo>
                  <a:pt x="93" y="94"/>
                </a:moveTo>
                <a:cubicBezTo>
                  <a:pt x="89" y="88"/>
                  <a:pt x="84" y="74"/>
                  <a:pt x="69" y="58"/>
                </a:cubicBezTo>
                <a:cubicBezTo>
                  <a:pt x="54" y="42"/>
                  <a:pt x="14" y="12"/>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5244" name="AutoShape 124"/>
          <p:cNvSpPr>
            <a:spLocks noChangeArrowheads="1"/>
          </p:cNvSpPr>
          <p:nvPr/>
        </p:nvSpPr>
        <p:spPr bwMode="auto">
          <a:xfrm>
            <a:off x="6062663" y="4521994"/>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245" name="AutoShape 125"/>
          <p:cNvSpPr>
            <a:spLocks noChangeArrowheads="1"/>
          </p:cNvSpPr>
          <p:nvPr/>
        </p:nvSpPr>
        <p:spPr bwMode="auto">
          <a:xfrm>
            <a:off x="6074569" y="463867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246" name="AutoShape 126"/>
          <p:cNvSpPr>
            <a:spLocks noChangeArrowheads="1"/>
          </p:cNvSpPr>
          <p:nvPr/>
        </p:nvSpPr>
        <p:spPr bwMode="auto">
          <a:xfrm>
            <a:off x="6106716" y="465177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247" name="AutoShape 127"/>
          <p:cNvSpPr>
            <a:spLocks noChangeArrowheads="1"/>
          </p:cNvSpPr>
          <p:nvPr/>
        </p:nvSpPr>
        <p:spPr bwMode="auto">
          <a:xfrm>
            <a:off x="6237685" y="466486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248" name="AutoShape 128"/>
          <p:cNvSpPr>
            <a:spLocks noChangeArrowheads="1"/>
          </p:cNvSpPr>
          <p:nvPr/>
        </p:nvSpPr>
        <p:spPr bwMode="auto">
          <a:xfrm>
            <a:off x="6291263" y="468749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383" name="AutoShape 263"/>
          <p:cNvSpPr>
            <a:spLocks noChangeArrowheads="1"/>
          </p:cNvSpPr>
          <p:nvPr/>
        </p:nvSpPr>
        <p:spPr bwMode="auto">
          <a:xfrm>
            <a:off x="6335316" y="459462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5224" name="Picture 270" descr="naz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0119" y="30813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7" name="AutoShape 257"/>
          <p:cNvSpPr>
            <a:spLocks noChangeArrowheads="1"/>
          </p:cNvSpPr>
          <p:nvPr/>
        </p:nvSpPr>
        <p:spPr bwMode="auto">
          <a:xfrm>
            <a:off x="4702969" y="302537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226" name="Freeform 271"/>
          <p:cNvSpPr>
            <a:spLocks/>
          </p:cNvSpPr>
          <p:nvPr/>
        </p:nvSpPr>
        <p:spPr bwMode="auto">
          <a:xfrm>
            <a:off x="6478192" y="4090988"/>
            <a:ext cx="42863" cy="86916"/>
          </a:xfrm>
          <a:custGeom>
            <a:avLst/>
            <a:gdLst>
              <a:gd name="T0" fmla="*/ 22682197 w 36"/>
              <a:gd name="T1" fmla="*/ 0 h 73"/>
              <a:gd name="T2" fmla="*/ 68043421 w 36"/>
              <a:gd name="T3" fmla="*/ 85685671 h 73"/>
              <a:gd name="T4" fmla="*/ 52922490 w 36"/>
              <a:gd name="T5" fmla="*/ 133569645 h 73"/>
              <a:gd name="T6" fmla="*/ 88206250 w 36"/>
              <a:gd name="T7" fmla="*/ 163811638 h 73"/>
              <a:gd name="T8" fmla="*/ 68043421 w 36"/>
              <a:gd name="T9" fmla="*/ 176411674 h 73"/>
              <a:gd name="T10" fmla="*/ 22682197 w 36"/>
              <a:gd name="T11" fmla="*/ 126008353 h 73"/>
              <a:gd name="T12" fmla="*/ 0 w 36"/>
              <a:gd name="T13" fmla="*/ 85685671 h 73"/>
              <a:gd name="T14" fmla="*/ 22682197 w 36"/>
              <a:gd name="T15" fmla="*/ 47883961 h 73"/>
              <a:gd name="T16" fmla="*/ 22682197 w 3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3"/>
              <a:gd name="T29" fmla="*/ 36 w 3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3">
                <a:moveTo>
                  <a:pt x="9" y="0"/>
                </a:moveTo>
                <a:cubicBezTo>
                  <a:pt x="13" y="0"/>
                  <a:pt x="25" y="25"/>
                  <a:pt x="27" y="34"/>
                </a:cubicBezTo>
                <a:cubicBezTo>
                  <a:pt x="29" y="43"/>
                  <a:pt x="20" y="48"/>
                  <a:pt x="21" y="53"/>
                </a:cubicBezTo>
                <a:cubicBezTo>
                  <a:pt x="22" y="58"/>
                  <a:pt x="34" y="62"/>
                  <a:pt x="35" y="65"/>
                </a:cubicBezTo>
                <a:cubicBezTo>
                  <a:pt x="36" y="68"/>
                  <a:pt x="31" y="73"/>
                  <a:pt x="27" y="70"/>
                </a:cubicBezTo>
                <a:cubicBezTo>
                  <a:pt x="23" y="67"/>
                  <a:pt x="13" y="56"/>
                  <a:pt x="9" y="50"/>
                </a:cubicBezTo>
                <a:cubicBezTo>
                  <a:pt x="5" y="44"/>
                  <a:pt x="0" y="39"/>
                  <a:pt x="0" y="34"/>
                </a:cubicBezTo>
                <a:cubicBezTo>
                  <a:pt x="0" y="29"/>
                  <a:pt x="8" y="25"/>
                  <a:pt x="9" y="19"/>
                </a:cubicBezTo>
                <a:cubicBezTo>
                  <a:pt x="10" y="13"/>
                  <a:pt x="9" y="4"/>
                  <a:pt x="9"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227" name="Freeform 272"/>
          <p:cNvSpPr>
            <a:spLocks/>
          </p:cNvSpPr>
          <p:nvPr/>
        </p:nvSpPr>
        <p:spPr bwMode="auto">
          <a:xfrm>
            <a:off x="6530578" y="4164806"/>
            <a:ext cx="60722" cy="67866"/>
          </a:xfrm>
          <a:custGeom>
            <a:avLst/>
            <a:gdLst>
              <a:gd name="T0" fmla="*/ 32761038 w 51"/>
              <a:gd name="T1" fmla="*/ 2520964 h 57"/>
              <a:gd name="T2" fmla="*/ 70563943 w 51"/>
              <a:gd name="T3" fmla="*/ 45363063 h 57"/>
              <a:gd name="T4" fmla="*/ 75604223 w 51"/>
              <a:gd name="T5" fmla="*/ 80645449 h 57"/>
              <a:gd name="T6" fmla="*/ 113405553 w 51"/>
              <a:gd name="T7" fmla="*/ 105847169 h 57"/>
              <a:gd name="T8" fmla="*/ 120966766 w 51"/>
              <a:gd name="T9" fmla="*/ 143650505 h 57"/>
              <a:gd name="T10" fmla="*/ 68043009 w 51"/>
              <a:gd name="T11" fmla="*/ 110887508 h 57"/>
              <a:gd name="T12" fmla="*/ 37801318 w 51"/>
              <a:gd name="T13" fmla="*/ 80645449 h 57"/>
              <a:gd name="T14" fmla="*/ 37801318 w 51"/>
              <a:gd name="T15" fmla="*/ 45363063 h 57"/>
              <a:gd name="T16" fmla="*/ 0 w 51"/>
              <a:gd name="T17" fmla="*/ 20161362 h 57"/>
              <a:gd name="T18" fmla="*/ 32761038 w 51"/>
              <a:gd name="T19" fmla="*/ 2520964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7"/>
              <a:gd name="T32" fmla="*/ 51 w 5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7">
                <a:moveTo>
                  <a:pt x="13" y="1"/>
                </a:moveTo>
                <a:cubicBezTo>
                  <a:pt x="18" y="3"/>
                  <a:pt x="25" y="13"/>
                  <a:pt x="28" y="18"/>
                </a:cubicBezTo>
                <a:cubicBezTo>
                  <a:pt x="31" y="23"/>
                  <a:pt x="27" y="28"/>
                  <a:pt x="30" y="32"/>
                </a:cubicBezTo>
                <a:cubicBezTo>
                  <a:pt x="33" y="36"/>
                  <a:pt x="42" y="38"/>
                  <a:pt x="45" y="42"/>
                </a:cubicBezTo>
                <a:cubicBezTo>
                  <a:pt x="48" y="46"/>
                  <a:pt x="51" y="57"/>
                  <a:pt x="48" y="57"/>
                </a:cubicBezTo>
                <a:cubicBezTo>
                  <a:pt x="45" y="57"/>
                  <a:pt x="32" y="48"/>
                  <a:pt x="27" y="44"/>
                </a:cubicBezTo>
                <a:cubicBezTo>
                  <a:pt x="22" y="40"/>
                  <a:pt x="17" y="36"/>
                  <a:pt x="15" y="32"/>
                </a:cubicBezTo>
                <a:cubicBezTo>
                  <a:pt x="13" y="28"/>
                  <a:pt x="17" y="22"/>
                  <a:pt x="15" y="18"/>
                </a:cubicBezTo>
                <a:cubicBezTo>
                  <a:pt x="13" y="14"/>
                  <a:pt x="0" y="11"/>
                  <a:pt x="0" y="8"/>
                </a:cubicBezTo>
                <a:cubicBezTo>
                  <a:pt x="0" y="5"/>
                  <a:pt x="10" y="0"/>
                  <a:pt x="13"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228" name="Freeform 273"/>
          <p:cNvSpPr>
            <a:spLocks/>
          </p:cNvSpPr>
          <p:nvPr/>
        </p:nvSpPr>
        <p:spPr bwMode="auto">
          <a:xfrm>
            <a:off x="6486525" y="4181475"/>
            <a:ext cx="33338" cy="33338"/>
          </a:xfrm>
          <a:custGeom>
            <a:avLst/>
            <a:gdLst>
              <a:gd name="T0" fmla="*/ 2520950 w 28"/>
              <a:gd name="T1" fmla="*/ 2520950 h 28"/>
              <a:gd name="T2" fmla="*/ 63004708 w 28"/>
              <a:gd name="T3" fmla="*/ 37801552 h 28"/>
              <a:gd name="T4" fmla="*/ 40322501 w 28"/>
              <a:gd name="T5" fmla="*/ 70564381 h 28"/>
              <a:gd name="T6" fmla="*/ 5040313 w 28"/>
              <a:gd name="T7" fmla="*/ 45362813 h 28"/>
              <a:gd name="T8" fmla="*/ 2520950 w 28"/>
              <a:gd name="T9" fmla="*/ 252095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 y="1"/>
                </a:moveTo>
                <a:cubicBezTo>
                  <a:pt x="5" y="0"/>
                  <a:pt x="23" y="11"/>
                  <a:pt x="25" y="15"/>
                </a:cubicBezTo>
                <a:cubicBezTo>
                  <a:pt x="28" y="20"/>
                  <a:pt x="20" y="28"/>
                  <a:pt x="16" y="28"/>
                </a:cubicBezTo>
                <a:cubicBezTo>
                  <a:pt x="12" y="28"/>
                  <a:pt x="4" y="22"/>
                  <a:pt x="2" y="18"/>
                </a:cubicBezTo>
                <a:cubicBezTo>
                  <a:pt x="0" y="14"/>
                  <a:pt x="1" y="5"/>
                  <a:pt x="1"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229" name="Freeform 274"/>
          <p:cNvSpPr>
            <a:spLocks/>
          </p:cNvSpPr>
          <p:nvPr/>
        </p:nvSpPr>
        <p:spPr bwMode="auto">
          <a:xfrm>
            <a:off x="6691315" y="4467225"/>
            <a:ext cx="32147" cy="29766"/>
          </a:xfrm>
          <a:custGeom>
            <a:avLst/>
            <a:gdLst>
              <a:gd name="T0" fmla="*/ 17642095 w 27"/>
              <a:gd name="T1" fmla="*/ 0 h 25"/>
              <a:gd name="T2" fmla="*/ 60484463 w 27"/>
              <a:gd name="T3" fmla="*/ 30242259 h 25"/>
              <a:gd name="T4" fmla="*/ 37803580 w 27"/>
              <a:gd name="T5" fmla="*/ 63005499 h 25"/>
              <a:gd name="T6" fmla="*/ 2520979 w 27"/>
              <a:gd name="T7" fmla="*/ 37803615 h 25"/>
              <a:gd name="T8" fmla="*/ 17642095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7" y="0"/>
                </a:moveTo>
                <a:cubicBezTo>
                  <a:pt x="11" y="0"/>
                  <a:pt x="23" y="8"/>
                  <a:pt x="24" y="12"/>
                </a:cubicBezTo>
                <a:cubicBezTo>
                  <a:pt x="27" y="17"/>
                  <a:pt x="19" y="25"/>
                  <a:pt x="15" y="25"/>
                </a:cubicBezTo>
                <a:cubicBezTo>
                  <a:pt x="11" y="25"/>
                  <a:pt x="2" y="19"/>
                  <a:pt x="1" y="15"/>
                </a:cubicBezTo>
                <a:cubicBezTo>
                  <a:pt x="0" y="11"/>
                  <a:pt x="3" y="0"/>
                  <a:pt x="7"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230" name="Freeform 275"/>
          <p:cNvSpPr>
            <a:spLocks/>
          </p:cNvSpPr>
          <p:nvPr/>
        </p:nvSpPr>
        <p:spPr bwMode="auto">
          <a:xfrm>
            <a:off x="6773468" y="4492230"/>
            <a:ext cx="48815" cy="28575"/>
          </a:xfrm>
          <a:custGeom>
            <a:avLst/>
            <a:gdLst>
              <a:gd name="T0" fmla="*/ 10080547 w 41"/>
              <a:gd name="T1" fmla="*/ 0 h 24"/>
              <a:gd name="T2" fmla="*/ 93244261 w 41"/>
              <a:gd name="T3" fmla="*/ 32761239 h 24"/>
              <a:gd name="T4" fmla="*/ 70563831 w 41"/>
              <a:gd name="T5" fmla="*/ 60483756 h 24"/>
              <a:gd name="T6" fmla="*/ 30241644 w 41"/>
              <a:gd name="T7" fmla="*/ 30241878 h 24"/>
              <a:gd name="T8" fmla="*/ 10080547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 y="0"/>
                </a:moveTo>
                <a:cubicBezTo>
                  <a:pt x="8" y="0"/>
                  <a:pt x="33" y="9"/>
                  <a:pt x="37" y="13"/>
                </a:cubicBezTo>
                <a:cubicBezTo>
                  <a:pt x="41" y="18"/>
                  <a:pt x="32" y="24"/>
                  <a:pt x="28" y="24"/>
                </a:cubicBezTo>
                <a:cubicBezTo>
                  <a:pt x="24" y="24"/>
                  <a:pt x="16" y="16"/>
                  <a:pt x="12" y="12"/>
                </a:cubicBezTo>
                <a:cubicBezTo>
                  <a:pt x="8" y="8"/>
                  <a:pt x="0" y="0"/>
                  <a:pt x="4"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231" name="Freeform 276"/>
          <p:cNvSpPr>
            <a:spLocks/>
          </p:cNvSpPr>
          <p:nvPr/>
        </p:nvSpPr>
        <p:spPr bwMode="auto">
          <a:xfrm>
            <a:off x="6878241" y="4548188"/>
            <a:ext cx="41672" cy="19050"/>
          </a:xfrm>
          <a:custGeom>
            <a:avLst/>
            <a:gdLst>
              <a:gd name="T0" fmla="*/ 15120801 w 35"/>
              <a:gd name="T1" fmla="*/ 2520950 h 16"/>
              <a:gd name="T2" fmla="*/ 80644264 w 35"/>
              <a:gd name="T3" fmla="*/ 25201557 h 16"/>
              <a:gd name="T4" fmla="*/ 42841471 w 35"/>
              <a:gd name="T5" fmla="*/ 40322493 h 16"/>
              <a:gd name="T6" fmla="*/ 5040266 w 35"/>
              <a:gd name="T7" fmla="*/ 32761234 h 16"/>
              <a:gd name="T8" fmla="*/ 15120801 w 35"/>
              <a:gd name="T9" fmla="*/ 2520950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6" y="1"/>
                </a:moveTo>
                <a:cubicBezTo>
                  <a:pt x="11" y="0"/>
                  <a:pt x="30" y="8"/>
                  <a:pt x="32" y="10"/>
                </a:cubicBezTo>
                <a:cubicBezTo>
                  <a:pt x="35" y="13"/>
                  <a:pt x="22" y="16"/>
                  <a:pt x="17" y="16"/>
                </a:cubicBezTo>
                <a:cubicBezTo>
                  <a:pt x="12" y="16"/>
                  <a:pt x="4" y="15"/>
                  <a:pt x="2" y="13"/>
                </a:cubicBezTo>
                <a:cubicBezTo>
                  <a:pt x="0" y="11"/>
                  <a:pt x="1" y="2"/>
                  <a:pt x="6"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397" name="AutoShape 277"/>
          <p:cNvSpPr>
            <a:spLocks noChangeArrowheads="1"/>
          </p:cNvSpPr>
          <p:nvPr/>
        </p:nvSpPr>
        <p:spPr bwMode="auto">
          <a:xfrm>
            <a:off x="6692505" y="4704161"/>
            <a:ext cx="532209" cy="123825"/>
          </a:xfrm>
          <a:prstGeom prst="roundRect">
            <a:avLst>
              <a:gd name="adj" fmla="val 16667"/>
            </a:avLst>
          </a:prstGeom>
          <a:solidFill>
            <a:schemeClr val="bg1"/>
          </a:solidFill>
          <a:ln w="9525">
            <a:solidFill>
              <a:srgbClr val="FF0000"/>
            </a:solidFill>
            <a:round/>
            <a:headEnd/>
            <a:tailEnd/>
          </a:ln>
        </p:spPr>
        <p:txBody>
          <a:bodyPr wrap="none" anchor="ctr"/>
          <a:lstStyle/>
          <a:p>
            <a:pPr algn="ctr"/>
            <a:r>
              <a:rPr lang="en-US" sz="600">
                <a:solidFill>
                  <a:srgbClr val="333399"/>
                </a:solidFill>
                <a:latin typeface="Arial" charset="0"/>
              </a:rPr>
              <a:t>Montgomery</a:t>
            </a:r>
          </a:p>
        </p:txBody>
      </p:sp>
      <p:sp>
        <p:nvSpPr>
          <p:cNvPr id="5302" name="Freeform 182"/>
          <p:cNvSpPr>
            <a:spLocks/>
          </p:cNvSpPr>
          <p:nvPr/>
        </p:nvSpPr>
        <p:spPr bwMode="auto">
          <a:xfrm rot="8869727">
            <a:off x="4860132" y="2527697"/>
            <a:ext cx="219075" cy="175022"/>
          </a:xfrm>
          <a:custGeom>
            <a:avLst/>
            <a:gdLst>
              <a:gd name="T0" fmla="*/ 31362307 w 1341"/>
              <a:gd name="T1" fmla="*/ 47500 h 1071"/>
              <a:gd name="T2" fmla="*/ 33260193 w 1341"/>
              <a:gd name="T3" fmla="*/ 2801215 h 1071"/>
              <a:gd name="T4" fmla="*/ 34303999 w 1341"/>
              <a:gd name="T5" fmla="*/ 7548858 h 1071"/>
              <a:gd name="T6" fmla="*/ 34873386 w 1341"/>
              <a:gd name="T7" fmla="*/ 16569355 h 1071"/>
              <a:gd name="T8" fmla="*/ 38858884 w 1341"/>
              <a:gd name="T9" fmla="*/ 17234142 h 1071"/>
              <a:gd name="T10" fmla="*/ 38716428 w 1341"/>
              <a:gd name="T11" fmla="*/ 14955214 h 1071"/>
              <a:gd name="T12" fmla="*/ 39048607 w 1341"/>
              <a:gd name="T13" fmla="*/ 12106496 h 1071"/>
              <a:gd name="T14" fmla="*/ 39760233 w 1341"/>
              <a:gd name="T15" fmla="*/ 11394426 h 1071"/>
              <a:gd name="T16" fmla="*/ 42464716 w 1341"/>
              <a:gd name="T17" fmla="*/ 11441927 h 1071"/>
              <a:gd name="T18" fmla="*/ 43271313 w 1341"/>
              <a:gd name="T19" fmla="*/ 12676282 h 1071"/>
              <a:gd name="T20" fmla="*/ 43603492 w 1341"/>
              <a:gd name="T21" fmla="*/ 14860213 h 1071"/>
              <a:gd name="T22" fmla="*/ 43982939 w 1341"/>
              <a:gd name="T23" fmla="*/ 18088713 h 1071"/>
              <a:gd name="T24" fmla="*/ 60779241 w 1341"/>
              <a:gd name="T25" fmla="*/ 20842209 h 1071"/>
              <a:gd name="T26" fmla="*/ 61158688 w 1341"/>
              <a:gd name="T27" fmla="*/ 24735496 h 1071"/>
              <a:gd name="T28" fmla="*/ 55749707 w 1341"/>
              <a:gd name="T29" fmla="*/ 25495066 h 1071"/>
              <a:gd name="T30" fmla="*/ 43982939 w 1341"/>
              <a:gd name="T31" fmla="*/ 27109207 h 1071"/>
              <a:gd name="T32" fmla="*/ 41800576 w 1341"/>
              <a:gd name="T33" fmla="*/ 28723355 h 1071"/>
              <a:gd name="T34" fmla="*/ 41136217 w 1341"/>
              <a:gd name="T35" fmla="*/ 30242713 h 1071"/>
              <a:gd name="T36" fmla="*/ 40472077 w 1341"/>
              <a:gd name="T37" fmla="*/ 28438564 h 1071"/>
              <a:gd name="T38" fmla="*/ 39807718 w 1341"/>
              <a:gd name="T39" fmla="*/ 27773994 h 1071"/>
              <a:gd name="T40" fmla="*/ 38763913 w 1341"/>
              <a:gd name="T41" fmla="*/ 27868777 h 1071"/>
              <a:gd name="T42" fmla="*/ 34778416 w 1341"/>
              <a:gd name="T43" fmla="*/ 28248780 h 1071"/>
              <a:gd name="T44" fmla="*/ 33734611 w 1341"/>
              <a:gd name="T45" fmla="*/ 41637136 h 1071"/>
              <a:gd name="T46" fmla="*/ 42180022 w 1341"/>
              <a:gd name="T47" fmla="*/ 43536279 h 1071"/>
              <a:gd name="T48" fmla="*/ 44552327 w 1341"/>
              <a:gd name="T49" fmla="*/ 45435204 h 1071"/>
              <a:gd name="T50" fmla="*/ 41990299 w 1341"/>
              <a:gd name="T51" fmla="*/ 47429348 h 1071"/>
              <a:gd name="T52" fmla="*/ 33260193 w 1341"/>
              <a:gd name="T53" fmla="*/ 48948488 h 1071"/>
              <a:gd name="T54" fmla="*/ 32643320 w 1341"/>
              <a:gd name="T55" fmla="*/ 49043489 h 1071"/>
              <a:gd name="T56" fmla="*/ 31884209 w 1341"/>
              <a:gd name="T57" fmla="*/ 50562847 h 1071"/>
              <a:gd name="T58" fmla="*/ 31030127 w 1341"/>
              <a:gd name="T59" fmla="*/ 50610347 h 1071"/>
              <a:gd name="T60" fmla="*/ 30223531 w 1341"/>
              <a:gd name="T61" fmla="*/ 49138489 h 1071"/>
              <a:gd name="T62" fmla="*/ 29654143 w 1341"/>
              <a:gd name="T63" fmla="*/ 48853705 h 1071"/>
              <a:gd name="T64" fmla="*/ 20259672 w 1341"/>
              <a:gd name="T65" fmla="*/ 46954562 h 1071"/>
              <a:gd name="T66" fmla="*/ 18267032 w 1341"/>
              <a:gd name="T67" fmla="*/ 45340421 h 1071"/>
              <a:gd name="T68" fmla="*/ 19880225 w 1341"/>
              <a:gd name="T69" fmla="*/ 43631062 h 1071"/>
              <a:gd name="T70" fmla="*/ 28990002 w 1341"/>
              <a:gd name="T71" fmla="*/ 41637136 h 1071"/>
              <a:gd name="T72" fmla="*/ 28135914 w 1341"/>
              <a:gd name="T73" fmla="*/ 27963778 h 1071"/>
              <a:gd name="T74" fmla="*/ 23865723 w 1341"/>
              <a:gd name="T75" fmla="*/ 27488992 h 1071"/>
              <a:gd name="T76" fmla="*/ 22347282 w 1341"/>
              <a:gd name="T77" fmla="*/ 28058779 h 1071"/>
              <a:gd name="T78" fmla="*/ 21683142 w 1341"/>
              <a:gd name="T79" fmla="*/ 30147712 h 1071"/>
              <a:gd name="T80" fmla="*/ 20639337 w 1341"/>
              <a:gd name="T81" fmla="*/ 27488992 h 1071"/>
              <a:gd name="T82" fmla="*/ 18172062 w 1341"/>
              <a:gd name="T83" fmla="*/ 26634421 h 1071"/>
              <a:gd name="T84" fmla="*/ 2989178 w 1341"/>
              <a:gd name="T85" fmla="*/ 24165709 h 1071"/>
              <a:gd name="T86" fmla="*/ 189723 w 1341"/>
              <a:gd name="T87" fmla="*/ 21411996 h 1071"/>
              <a:gd name="T88" fmla="*/ 1755431 w 1341"/>
              <a:gd name="T89" fmla="*/ 19987638 h 1071"/>
              <a:gd name="T90" fmla="*/ 3748290 w 1341"/>
              <a:gd name="T91" fmla="*/ 19560353 h 1071"/>
              <a:gd name="T92" fmla="*/ 19405590 w 1341"/>
              <a:gd name="T93" fmla="*/ 17234142 h 1071"/>
              <a:gd name="T94" fmla="*/ 19263352 w 1341"/>
              <a:gd name="T95" fmla="*/ 14385428 h 1071"/>
              <a:gd name="T96" fmla="*/ 19405590 w 1341"/>
              <a:gd name="T97" fmla="*/ 12011713 h 1071"/>
              <a:gd name="T98" fmla="*/ 20069949 w 1341"/>
              <a:gd name="T99" fmla="*/ 10824640 h 1071"/>
              <a:gd name="T100" fmla="*/ 23248849 w 1341"/>
              <a:gd name="T101" fmla="*/ 10872140 h 1071"/>
              <a:gd name="T102" fmla="*/ 23960475 w 1341"/>
              <a:gd name="T103" fmla="*/ 12248997 h 1071"/>
              <a:gd name="T104" fmla="*/ 24197684 w 1341"/>
              <a:gd name="T105" fmla="*/ 14527929 h 1071"/>
              <a:gd name="T106" fmla="*/ 24197684 w 1341"/>
              <a:gd name="T107" fmla="*/ 16854357 h 1071"/>
              <a:gd name="T108" fmla="*/ 27993458 w 1341"/>
              <a:gd name="T109" fmla="*/ 16664356 h 1071"/>
              <a:gd name="T110" fmla="*/ 28705308 w 1341"/>
              <a:gd name="T111" fmla="*/ 6884069 h 1071"/>
              <a:gd name="T112" fmla="*/ 29559172 w 1341"/>
              <a:gd name="T113" fmla="*/ 2611214 h 1071"/>
              <a:gd name="T114" fmla="*/ 31362307 w 1341"/>
              <a:gd name="T115" fmla="*/ 47500 h 10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1"/>
              <a:gd name="T175" fmla="*/ 0 h 1071"/>
              <a:gd name="T176" fmla="*/ 1341 w 1341"/>
              <a:gd name="T177" fmla="*/ 1071 h 10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1" h="1071">
                <a:moveTo>
                  <a:pt x="661" y="1"/>
                </a:moveTo>
                <a:cubicBezTo>
                  <a:pt x="674" y="2"/>
                  <a:pt x="691" y="33"/>
                  <a:pt x="701" y="59"/>
                </a:cubicBezTo>
                <a:cubicBezTo>
                  <a:pt x="711" y="85"/>
                  <a:pt x="717" y="111"/>
                  <a:pt x="723" y="159"/>
                </a:cubicBezTo>
                <a:lnTo>
                  <a:pt x="735" y="349"/>
                </a:lnTo>
                <a:lnTo>
                  <a:pt x="819" y="363"/>
                </a:lnTo>
                <a:lnTo>
                  <a:pt x="816" y="315"/>
                </a:lnTo>
                <a:cubicBezTo>
                  <a:pt x="817" y="297"/>
                  <a:pt x="819" y="267"/>
                  <a:pt x="823" y="255"/>
                </a:cubicBezTo>
                <a:cubicBezTo>
                  <a:pt x="827" y="243"/>
                  <a:pt x="826" y="242"/>
                  <a:pt x="838" y="240"/>
                </a:cubicBezTo>
                <a:lnTo>
                  <a:pt x="895" y="241"/>
                </a:lnTo>
                <a:cubicBezTo>
                  <a:pt x="907" y="245"/>
                  <a:pt x="908" y="255"/>
                  <a:pt x="912" y="267"/>
                </a:cubicBezTo>
                <a:cubicBezTo>
                  <a:pt x="916" y="279"/>
                  <a:pt x="917" y="294"/>
                  <a:pt x="919" y="313"/>
                </a:cubicBezTo>
                <a:lnTo>
                  <a:pt x="927" y="381"/>
                </a:lnTo>
                <a:lnTo>
                  <a:pt x="1281" y="439"/>
                </a:lnTo>
                <a:cubicBezTo>
                  <a:pt x="1341" y="462"/>
                  <a:pt x="1307" y="505"/>
                  <a:pt x="1289" y="521"/>
                </a:cubicBezTo>
                <a:cubicBezTo>
                  <a:pt x="1271" y="537"/>
                  <a:pt x="1235" y="529"/>
                  <a:pt x="1175" y="537"/>
                </a:cubicBezTo>
                <a:lnTo>
                  <a:pt x="927" y="571"/>
                </a:lnTo>
                <a:cubicBezTo>
                  <a:pt x="878" y="582"/>
                  <a:pt x="891" y="594"/>
                  <a:pt x="881" y="605"/>
                </a:cubicBezTo>
                <a:lnTo>
                  <a:pt x="867" y="637"/>
                </a:lnTo>
                <a:lnTo>
                  <a:pt x="853" y="599"/>
                </a:lnTo>
                <a:cubicBezTo>
                  <a:pt x="848" y="590"/>
                  <a:pt x="845" y="587"/>
                  <a:pt x="839" y="585"/>
                </a:cubicBezTo>
                <a:cubicBezTo>
                  <a:pt x="833" y="583"/>
                  <a:pt x="835" y="585"/>
                  <a:pt x="817" y="587"/>
                </a:cubicBezTo>
                <a:lnTo>
                  <a:pt x="733" y="595"/>
                </a:lnTo>
                <a:lnTo>
                  <a:pt x="711" y="877"/>
                </a:lnTo>
                <a:lnTo>
                  <a:pt x="889" y="917"/>
                </a:lnTo>
                <a:cubicBezTo>
                  <a:pt x="927" y="930"/>
                  <a:pt x="940" y="943"/>
                  <a:pt x="939" y="957"/>
                </a:cubicBezTo>
                <a:cubicBezTo>
                  <a:pt x="938" y="971"/>
                  <a:pt x="925" y="987"/>
                  <a:pt x="885" y="999"/>
                </a:cubicBezTo>
                <a:lnTo>
                  <a:pt x="701" y="1031"/>
                </a:lnTo>
                <a:lnTo>
                  <a:pt x="688" y="1033"/>
                </a:lnTo>
                <a:cubicBezTo>
                  <a:pt x="683" y="1039"/>
                  <a:pt x="678" y="1060"/>
                  <a:pt x="672" y="1065"/>
                </a:cubicBezTo>
                <a:cubicBezTo>
                  <a:pt x="666" y="1070"/>
                  <a:pt x="660" y="1071"/>
                  <a:pt x="654" y="1066"/>
                </a:cubicBezTo>
                <a:cubicBezTo>
                  <a:pt x="648" y="1061"/>
                  <a:pt x="642" y="1041"/>
                  <a:pt x="637" y="1035"/>
                </a:cubicBezTo>
                <a:lnTo>
                  <a:pt x="625" y="1029"/>
                </a:lnTo>
                <a:lnTo>
                  <a:pt x="427" y="989"/>
                </a:lnTo>
                <a:cubicBezTo>
                  <a:pt x="387" y="977"/>
                  <a:pt x="386" y="967"/>
                  <a:pt x="385" y="955"/>
                </a:cubicBezTo>
                <a:cubicBezTo>
                  <a:pt x="384" y="943"/>
                  <a:pt x="381" y="932"/>
                  <a:pt x="419" y="919"/>
                </a:cubicBezTo>
                <a:lnTo>
                  <a:pt x="611" y="877"/>
                </a:lnTo>
                <a:lnTo>
                  <a:pt x="593" y="589"/>
                </a:lnTo>
                <a:lnTo>
                  <a:pt x="503" y="579"/>
                </a:lnTo>
                <a:cubicBezTo>
                  <a:pt x="483" y="579"/>
                  <a:pt x="479" y="582"/>
                  <a:pt x="471" y="591"/>
                </a:cubicBezTo>
                <a:lnTo>
                  <a:pt x="457" y="635"/>
                </a:lnTo>
                <a:lnTo>
                  <a:pt x="435" y="579"/>
                </a:lnTo>
                <a:cubicBezTo>
                  <a:pt x="423" y="567"/>
                  <a:pt x="445" y="573"/>
                  <a:pt x="383" y="561"/>
                </a:cubicBezTo>
                <a:lnTo>
                  <a:pt x="63" y="509"/>
                </a:lnTo>
                <a:cubicBezTo>
                  <a:pt x="0" y="491"/>
                  <a:pt x="8" y="466"/>
                  <a:pt x="4" y="451"/>
                </a:cubicBezTo>
                <a:cubicBezTo>
                  <a:pt x="0" y="436"/>
                  <a:pt x="25" y="427"/>
                  <a:pt x="37" y="421"/>
                </a:cubicBezTo>
                <a:cubicBezTo>
                  <a:pt x="49" y="415"/>
                  <a:pt x="17" y="422"/>
                  <a:pt x="79" y="412"/>
                </a:cubicBezTo>
                <a:lnTo>
                  <a:pt x="409" y="363"/>
                </a:lnTo>
                <a:lnTo>
                  <a:pt x="406" y="303"/>
                </a:lnTo>
                <a:cubicBezTo>
                  <a:pt x="406" y="285"/>
                  <a:pt x="406" y="265"/>
                  <a:pt x="409" y="253"/>
                </a:cubicBezTo>
                <a:cubicBezTo>
                  <a:pt x="412" y="241"/>
                  <a:pt x="410" y="232"/>
                  <a:pt x="423" y="228"/>
                </a:cubicBezTo>
                <a:lnTo>
                  <a:pt x="490" y="229"/>
                </a:lnTo>
                <a:cubicBezTo>
                  <a:pt x="504" y="234"/>
                  <a:pt x="502" y="245"/>
                  <a:pt x="505" y="258"/>
                </a:cubicBezTo>
                <a:cubicBezTo>
                  <a:pt x="508" y="271"/>
                  <a:pt x="509" y="290"/>
                  <a:pt x="510" y="306"/>
                </a:cubicBezTo>
                <a:lnTo>
                  <a:pt x="510" y="355"/>
                </a:lnTo>
                <a:lnTo>
                  <a:pt x="590" y="351"/>
                </a:lnTo>
                <a:lnTo>
                  <a:pt x="605" y="145"/>
                </a:lnTo>
                <a:cubicBezTo>
                  <a:pt x="611" y="96"/>
                  <a:pt x="614" y="79"/>
                  <a:pt x="623" y="55"/>
                </a:cubicBezTo>
                <a:cubicBezTo>
                  <a:pt x="632" y="31"/>
                  <a:pt x="648" y="0"/>
                  <a:pt x="661"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374" name="Freeform 254"/>
          <p:cNvSpPr>
            <a:spLocks/>
          </p:cNvSpPr>
          <p:nvPr/>
        </p:nvSpPr>
        <p:spPr bwMode="auto">
          <a:xfrm rot="10060017">
            <a:off x="4741070" y="2477691"/>
            <a:ext cx="219075" cy="175022"/>
          </a:xfrm>
          <a:custGeom>
            <a:avLst/>
            <a:gdLst>
              <a:gd name="T0" fmla="*/ 31362307 w 1341"/>
              <a:gd name="T1" fmla="*/ 47500 h 1071"/>
              <a:gd name="T2" fmla="*/ 33260193 w 1341"/>
              <a:gd name="T3" fmla="*/ 2801215 h 1071"/>
              <a:gd name="T4" fmla="*/ 34303999 w 1341"/>
              <a:gd name="T5" fmla="*/ 7548858 h 1071"/>
              <a:gd name="T6" fmla="*/ 34873386 w 1341"/>
              <a:gd name="T7" fmla="*/ 16569355 h 1071"/>
              <a:gd name="T8" fmla="*/ 38858884 w 1341"/>
              <a:gd name="T9" fmla="*/ 17234142 h 1071"/>
              <a:gd name="T10" fmla="*/ 38716428 w 1341"/>
              <a:gd name="T11" fmla="*/ 14955214 h 1071"/>
              <a:gd name="T12" fmla="*/ 39048607 w 1341"/>
              <a:gd name="T13" fmla="*/ 12106496 h 1071"/>
              <a:gd name="T14" fmla="*/ 39760233 w 1341"/>
              <a:gd name="T15" fmla="*/ 11394426 h 1071"/>
              <a:gd name="T16" fmla="*/ 42464716 w 1341"/>
              <a:gd name="T17" fmla="*/ 11441927 h 1071"/>
              <a:gd name="T18" fmla="*/ 43271313 w 1341"/>
              <a:gd name="T19" fmla="*/ 12676282 h 1071"/>
              <a:gd name="T20" fmla="*/ 43603492 w 1341"/>
              <a:gd name="T21" fmla="*/ 14860213 h 1071"/>
              <a:gd name="T22" fmla="*/ 43982939 w 1341"/>
              <a:gd name="T23" fmla="*/ 18088713 h 1071"/>
              <a:gd name="T24" fmla="*/ 60779241 w 1341"/>
              <a:gd name="T25" fmla="*/ 20842209 h 1071"/>
              <a:gd name="T26" fmla="*/ 61158688 w 1341"/>
              <a:gd name="T27" fmla="*/ 24735496 h 1071"/>
              <a:gd name="T28" fmla="*/ 55749707 w 1341"/>
              <a:gd name="T29" fmla="*/ 25495066 h 1071"/>
              <a:gd name="T30" fmla="*/ 43982939 w 1341"/>
              <a:gd name="T31" fmla="*/ 27109207 h 1071"/>
              <a:gd name="T32" fmla="*/ 41800576 w 1341"/>
              <a:gd name="T33" fmla="*/ 28723355 h 1071"/>
              <a:gd name="T34" fmla="*/ 41136217 w 1341"/>
              <a:gd name="T35" fmla="*/ 30242713 h 1071"/>
              <a:gd name="T36" fmla="*/ 40472077 w 1341"/>
              <a:gd name="T37" fmla="*/ 28438564 h 1071"/>
              <a:gd name="T38" fmla="*/ 39807718 w 1341"/>
              <a:gd name="T39" fmla="*/ 27773994 h 1071"/>
              <a:gd name="T40" fmla="*/ 38763913 w 1341"/>
              <a:gd name="T41" fmla="*/ 27868777 h 1071"/>
              <a:gd name="T42" fmla="*/ 34778416 w 1341"/>
              <a:gd name="T43" fmla="*/ 28248780 h 1071"/>
              <a:gd name="T44" fmla="*/ 33734611 w 1341"/>
              <a:gd name="T45" fmla="*/ 41637136 h 1071"/>
              <a:gd name="T46" fmla="*/ 42180022 w 1341"/>
              <a:gd name="T47" fmla="*/ 43536279 h 1071"/>
              <a:gd name="T48" fmla="*/ 44552327 w 1341"/>
              <a:gd name="T49" fmla="*/ 45435204 h 1071"/>
              <a:gd name="T50" fmla="*/ 41990299 w 1341"/>
              <a:gd name="T51" fmla="*/ 47429348 h 1071"/>
              <a:gd name="T52" fmla="*/ 33260193 w 1341"/>
              <a:gd name="T53" fmla="*/ 48948488 h 1071"/>
              <a:gd name="T54" fmla="*/ 32643320 w 1341"/>
              <a:gd name="T55" fmla="*/ 49043489 h 1071"/>
              <a:gd name="T56" fmla="*/ 31884209 w 1341"/>
              <a:gd name="T57" fmla="*/ 50562847 h 1071"/>
              <a:gd name="T58" fmla="*/ 31030127 w 1341"/>
              <a:gd name="T59" fmla="*/ 50610347 h 1071"/>
              <a:gd name="T60" fmla="*/ 30223531 w 1341"/>
              <a:gd name="T61" fmla="*/ 49138489 h 1071"/>
              <a:gd name="T62" fmla="*/ 29654143 w 1341"/>
              <a:gd name="T63" fmla="*/ 48853705 h 1071"/>
              <a:gd name="T64" fmla="*/ 20259672 w 1341"/>
              <a:gd name="T65" fmla="*/ 46954562 h 1071"/>
              <a:gd name="T66" fmla="*/ 18267032 w 1341"/>
              <a:gd name="T67" fmla="*/ 45340421 h 1071"/>
              <a:gd name="T68" fmla="*/ 19880225 w 1341"/>
              <a:gd name="T69" fmla="*/ 43631062 h 1071"/>
              <a:gd name="T70" fmla="*/ 28990002 w 1341"/>
              <a:gd name="T71" fmla="*/ 41637136 h 1071"/>
              <a:gd name="T72" fmla="*/ 28135914 w 1341"/>
              <a:gd name="T73" fmla="*/ 27963778 h 1071"/>
              <a:gd name="T74" fmla="*/ 23865723 w 1341"/>
              <a:gd name="T75" fmla="*/ 27488992 h 1071"/>
              <a:gd name="T76" fmla="*/ 22347282 w 1341"/>
              <a:gd name="T77" fmla="*/ 28058779 h 1071"/>
              <a:gd name="T78" fmla="*/ 21683142 w 1341"/>
              <a:gd name="T79" fmla="*/ 30147712 h 1071"/>
              <a:gd name="T80" fmla="*/ 20639337 w 1341"/>
              <a:gd name="T81" fmla="*/ 27488992 h 1071"/>
              <a:gd name="T82" fmla="*/ 18172062 w 1341"/>
              <a:gd name="T83" fmla="*/ 26634421 h 1071"/>
              <a:gd name="T84" fmla="*/ 2989178 w 1341"/>
              <a:gd name="T85" fmla="*/ 24165709 h 1071"/>
              <a:gd name="T86" fmla="*/ 189723 w 1341"/>
              <a:gd name="T87" fmla="*/ 21411996 h 1071"/>
              <a:gd name="T88" fmla="*/ 1755431 w 1341"/>
              <a:gd name="T89" fmla="*/ 19987638 h 1071"/>
              <a:gd name="T90" fmla="*/ 3748290 w 1341"/>
              <a:gd name="T91" fmla="*/ 19560353 h 1071"/>
              <a:gd name="T92" fmla="*/ 19405590 w 1341"/>
              <a:gd name="T93" fmla="*/ 17234142 h 1071"/>
              <a:gd name="T94" fmla="*/ 19263352 w 1341"/>
              <a:gd name="T95" fmla="*/ 14385428 h 1071"/>
              <a:gd name="T96" fmla="*/ 19405590 w 1341"/>
              <a:gd name="T97" fmla="*/ 12011713 h 1071"/>
              <a:gd name="T98" fmla="*/ 20069949 w 1341"/>
              <a:gd name="T99" fmla="*/ 10824640 h 1071"/>
              <a:gd name="T100" fmla="*/ 23248849 w 1341"/>
              <a:gd name="T101" fmla="*/ 10872140 h 1071"/>
              <a:gd name="T102" fmla="*/ 23960475 w 1341"/>
              <a:gd name="T103" fmla="*/ 12248997 h 1071"/>
              <a:gd name="T104" fmla="*/ 24197684 w 1341"/>
              <a:gd name="T105" fmla="*/ 14527929 h 1071"/>
              <a:gd name="T106" fmla="*/ 24197684 w 1341"/>
              <a:gd name="T107" fmla="*/ 16854357 h 1071"/>
              <a:gd name="T108" fmla="*/ 27993458 w 1341"/>
              <a:gd name="T109" fmla="*/ 16664356 h 1071"/>
              <a:gd name="T110" fmla="*/ 28705308 w 1341"/>
              <a:gd name="T111" fmla="*/ 6884069 h 1071"/>
              <a:gd name="T112" fmla="*/ 29559172 w 1341"/>
              <a:gd name="T113" fmla="*/ 2611214 h 1071"/>
              <a:gd name="T114" fmla="*/ 31362307 w 1341"/>
              <a:gd name="T115" fmla="*/ 47500 h 10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1"/>
              <a:gd name="T175" fmla="*/ 0 h 1071"/>
              <a:gd name="T176" fmla="*/ 1341 w 1341"/>
              <a:gd name="T177" fmla="*/ 1071 h 10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1" h="1071">
                <a:moveTo>
                  <a:pt x="661" y="1"/>
                </a:moveTo>
                <a:cubicBezTo>
                  <a:pt x="674" y="2"/>
                  <a:pt x="691" y="33"/>
                  <a:pt x="701" y="59"/>
                </a:cubicBezTo>
                <a:cubicBezTo>
                  <a:pt x="711" y="85"/>
                  <a:pt x="717" y="111"/>
                  <a:pt x="723" y="159"/>
                </a:cubicBezTo>
                <a:lnTo>
                  <a:pt x="735" y="349"/>
                </a:lnTo>
                <a:lnTo>
                  <a:pt x="819" y="363"/>
                </a:lnTo>
                <a:lnTo>
                  <a:pt x="816" y="315"/>
                </a:lnTo>
                <a:cubicBezTo>
                  <a:pt x="817" y="297"/>
                  <a:pt x="819" y="267"/>
                  <a:pt x="823" y="255"/>
                </a:cubicBezTo>
                <a:cubicBezTo>
                  <a:pt x="827" y="243"/>
                  <a:pt x="826" y="242"/>
                  <a:pt x="838" y="240"/>
                </a:cubicBezTo>
                <a:lnTo>
                  <a:pt x="895" y="241"/>
                </a:lnTo>
                <a:cubicBezTo>
                  <a:pt x="907" y="245"/>
                  <a:pt x="908" y="255"/>
                  <a:pt x="912" y="267"/>
                </a:cubicBezTo>
                <a:cubicBezTo>
                  <a:pt x="916" y="279"/>
                  <a:pt x="917" y="294"/>
                  <a:pt x="919" y="313"/>
                </a:cubicBezTo>
                <a:lnTo>
                  <a:pt x="927" y="381"/>
                </a:lnTo>
                <a:lnTo>
                  <a:pt x="1281" y="439"/>
                </a:lnTo>
                <a:cubicBezTo>
                  <a:pt x="1341" y="462"/>
                  <a:pt x="1307" y="505"/>
                  <a:pt x="1289" y="521"/>
                </a:cubicBezTo>
                <a:cubicBezTo>
                  <a:pt x="1271" y="537"/>
                  <a:pt x="1235" y="529"/>
                  <a:pt x="1175" y="537"/>
                </a:cubicBezTo>
                <a:lnTo>
                  <a:pt x="927" y="571"/>
                </a:lnTo>
                <a:cubicBezTo>
                  <a:pt x="878" y="582"/>
                  <a:pt x="891" y="594"/>
                  <a:pt x="881" y="605"/>
                </a:cubicBezTo>
                <a:lnTo>
                  <a:pt x="867" y="637"/>
                </a:lnTo>
                <a:lnTo>
                  <a:pt x="853" y="599"/>
                </a:lnTo>
                <a:cubicBezTo>
                  <a:pt x="848" y="590"/>
                  <a:pt x="845" y="587"/>
                  <a:pt x="839" y="585"/>
                </a:cubicBezTo>
                <a:cubicBezTo>
                  <a:pt x="833" y="583"/>
                  <a:pt x="835" y="585"/>
                  <a:pt x="817" y="587"/>
                </a:cubicBezTo>
                <a:lnTo>
                  <a:pt x="733" y="595"/>
                </a:lnTo>
                <a:lnTo>
                  <a:pt x="711" y="877"/>
                </a:lnTo>
                <a:lnTo>
                  <a:pt x="889" y="917"/>
                </a:lnTo>
                <a:cubicBezTo>
                  <a:pt x="927" y="930"/>
                  <a:pt x="940" y="943"/>
                  <a:pt x="939" y="957"/>
                </a:cubicBezTo>
                <a:cubicBezTo>
                  <a:pt x="938" y="971"/>
                  <a:pt x="925" y="987"/>
                  <a:pt x="885" y="999"/>
                </a:cubicBezTo>
                <a:lnTo>
                  <a:pt x="701" y="1031"/>
                </a:lnTo>
                <a:lnTo>
                  <a:pt x="688" y="1033"/>
                </a:lnTo>
                <a:cubicBezTo>
                  <a:pt x="683" y="1039"/>
                  <a:pt x="678" y="1060"/>
                  <a:pt x="672" y="1065"/>
                </a:cubicBezTo>
                <a:cubicBezTo>
                  <a:pt x="666" y="1070"/>
                  <a:pt x="660" y="1071"/>
                  <a:pt x="654" y="1066"/>
                </a:cubicBezTo>
                <a:cubicBezTo>
                  <a:pt x="648" y="1061"/>
                  <a:pt x="642" y="1041"/>
                  <a:pt x="637" y="1035"/>
                </a:cubicBezTo>
                <a:lnTo>
                  <a:pt x="625" y="1029"/>
                </a:lnTo>
                <a:lnTo>
                  <a:pt x="427" y="989"/>
                </a:lnTo>
                <a:cubicBezTo>
                  <a:pt x="387" y="977"/>
                  <a:pt x="386" y="967"/>
                  <a:pt x="385" y="955"/>
                </a:cubicBezTo>
                <a:cubicBezTo>
                  <a:pt x="384" y="943"/>
                  <a:pt x="381" y="932"/>
                  <a:pt x="419" y="919"/>
                </a:cubicBezTo>
                <a:lnTo>
                  <a:pt x="611" y="877"/>
                </a:lnTo>
                <a:lnTo>
                  <a:pt x="593" y="589"/>
                </a:lnTo>
                <a:lnTo>
                  <a:pt x="503" y="579"/>
                </a:lnTo>
                <a:cubicBezTo>
                  <a:pt x="483" y="579"/>
                  <a:pt x="479" y="582"/>
                  <a:pt x="471" y="591"/>
                </a:cubicBezTo>
                <a:lnTo>
                  <a:pt x="457" y="635"/>
                </a:lnTo>
                <a:lnTo>
                  <a:pt x="435" y="579"/>
                </a:lnTo>
                <a:cubicBezTo>
                  <a:pt x="423" y="567"/>
                  <a:pt x="445" y="573"/>
                  <a:pt x="383" y="561"/>
                </a:cubicBezTo>
                <a:lnTo>
                  <a:pt x="63" y="509"/>
                </a:lnTo>
                <a:cubicBezTo>
                  <a:pt x="0" y="491"/>
                  <a:pt x="8" y="466"/>
                  <a:pt x="4" y="451"/>
                </a:cubicBezTo>
                <a:cubicBezTo>
                  <a:pt x="0" y="436"/>
                  <a:pt x="25" y="427"/>
                  <a:pt x="37" y="421"/>
                </a:cubicBezTo>
                <a:cubicBezTo>
                  <a:pt x="49" y="415"/>
                  <a:pt x="17" y="422"/>
                  <a:pt x="79" y="412"/>
                </a:cubicBezTo>
                <a:lnTo>
                  <a:pt x="409" y="363"/>
                </a:lnTo>
                <a:lnTo>
                  <a:pt x="406" y="303"/>
                </a:lnTo>
                <a:cubicBezTo>
                  <a:pt x="406" y="285"/>
                  <a:pt x="406" y="265"/>
                  <a:pt x="409" y="253"/>
                </a:cubicBezTo>
                <a:cubicBezTo>
                  <a:pt x="412" y="241"/>
                  <a:pt x="410" y="232"/>
                  <a:pt x="423" y="228"/>
                </a:cubicBezTo>
                <a:lnTo>
                  <a:pt x="490" y="229"/>
                </a:lnTo>
                <a:cubicBezTo>
                  <a:pt x="504" y="234"/>
                  <a:pt x="502" y="245"/>
                  <a:pt x="505" y="258"/>
                </a:cubicBezTo>
                <a:cubicBezTo>
                  <a:pt x="508" y="271"/>
                  <a:pt x="509" y="290"/>
                  <a:pt x="510" y="306"/>
                </a:cubicBezTo>
                <a:lnTo>
                  <a:pt x="510" y="355"/>
                </a:lnTo>
                <a:lnTo>
                  <a:pt x="590" y="351"/>
                </a:lnTo>
                <a:lnTo>
                  <a:pt x="605" y="145"/>
                </a:lnTo>
                <a:cubicBezTo>
                  <a:pt x="611" y="96"/>
                  <a:pt x="614" y="79"/>
                  <a:pt x="623" y="55"/>
                </a:cubicBezTo>
                <a:cubicBezTo>
                  <a:pt x="632" y="31"/>
                  <a:pt x="648" y="0"/>
                  <a:pt x="661"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376" name="Freeform 256"/>
          <p:cNvSpPr>
            <a:spLocks/>
          </p:cNvSpPr>
          <p:nvPr/>
        </p:nvSpPr>
        <p:spPr bwMode="auto">
          <a:xfrm rot="10590115">
            <a:off x="4664870" y="2556272"/>
            <a:ext cx="219075" cy="175022"/>
          </a:xfrm>
          <a:custGeom>
            <a:avLst/>
            <a:gdLst>
              <a:gd name="T0" fmla="*/ 31362307 w 1341"/>
              <a:gd name="T1" fmla="*/ 47500 h 1071"/>
              <a:gd name="T2" fmla="*/ 33260193 w 1341"/>
              <a:gd name="T3" fmla="*/ 2801215 h 1071"/>
              <a:gd name="T4" fmla="*/ 34303999 w 1341"/>
              <a:gd name="T5" fmla="*/ 7548858 h 1071"/>
              <a:gd name="T6" fmla="*/ 34873386 w 1341"/>
              <a:gd name="T7" fmla="*/ 16569355 h 1071"/>
              <a:gd name="T8" fmla="*/ 38858884 w 1341"/>
              <a:gd name="T9" fmla="*/ 17234142 h 1071"/>
              <a:gd name="T10" fmla="*/ 38716428 w 1341"/>
              <a:gd name="T11" fmla="*/ 14955214 h 1071"/>
              <a:gd name="T12" fmla="*/ 39048607 w 1341"/>
              <a:gd name="T13" fmla="*/ 12106496 h 1071"/>
              <a:gd name="T14" fmla="*/ 39760233 w 1341"/>
              <a:gd name="T15" fmla="*/ 11394426 h 1071"/>
              <a:gd name="T16" fmla="*/ 42464716 w 1341"/>
              <a:gd name="T17" fmla="*/ 11441927 h 1071"/>
              <a:gd name="T18" fmla="*/ 43271313 w 1341"/>
              <a:gd name="T19" fmla="*/ 12676282 h 1071"/>
              <a:gd name="T20" fmla="*/ 43603492 w 1341"/>
              <a:gd name="T21" fmla="*/ 14860213 h 1071"/>
              <a:gd name="T22" fmla="*/ 43982939 w 1341"/>
              <a:gd name="T23" fmla="*/ 18088713 h 1071"/>
              <a:gd name="T24" fmla="*/ 60779241 w 1341"/>
              <a:gd name="T25" fmla="*/ 20842209 h 1071"/>
              <a:gd name="T26" fmla="*/ 61158688 w 1341"/>
              <a:gd name="T27" fmla="*/ 24735496 h 1071"/>
              <a:gd name="T28" fmla="*/ 55749707 w 1341"/>
              <a:gd name="T29" fmla="*/ 25495066 h 1071"/>
              <a:gd name="T30" fmla="*/ 43982939 w 1341"/>
              <a:gd name="T31" fmla="*/ 27109207 h 1071"/>
              <a:gd name="T32" fmla="*/ 41800576 w 1341"/>
              <a:gd name="T33" fmla="*/ 28723355 h 1071"/>
              <a:gd name="T34" fmla="*/ 41136217 w 1341"/>
              <a:gd name="T35" fmla="*/ 30242713 h 1071"/>
              <a:gd name="T36" fmla="*/ 40472077 w 1341"/>
              <a:gd name="T37" fmla="*/ 28438564 h 1071"/>
              <a:gd name="T38" fmla="*/ 39807718 w 1341"/>
              <a:gd name="T39" fmla="*/ 27773994 h 1071"/>
              <a:gd name="T40" fmla="*/ 38763913 w 1341"/>
              <a:gd name="T41" fmla="*/ 27868777 h 1071"/>
              <a:gd name="T42" fmla="*/ 34778416 w 1341"/>
              <a:gd name="T43" fmla="*/ 28248780 h 1071"/>
              <a:gd name="T44" fmla="*/ 33734611 w 1341"/>
              <a:gd name="T45" fmla="*/ 41637136 h 1071"/>
              <a:gd name="T46" fmla="*/ 42180022 w 1341"/>
              <a:gd name="T47" fmla="*/ 43536279 h 1071"/>
              <a:gd name="T48" fmla="*/ 44552327 w 1341"/>
              <a:gd name="T49" fmla="*/ 45435204 h 1071"/>
              <a:gd name="T50" fmla="*/ 41990299 w 1341"/>
              <a:gd name="T51" fmla="*/ 47429348 h 1071"/>
              <a:gd name="T52" fmla="*/ 33260193 w 1341"/>
              <a:gd name="T53" fmla="*/ 48948488 h 1071"/>
              <a:gd name="T54" fmla="*/ 32643320 w 1341"/>
              <a:gd name="T55" fmla="*/ 49043489 h 1071"/>
              <a:gd name="T56" fmla="*/ 31884209 w 1341"/>
              <a:gd name="T57" fmla="*/ 50562847 h 1071"/>
              <a:gd name="T58" fmla="*/ 31030127 w 1341"/>
              <a:gd name="T59" fmla="*/ 50610347 h 1071"/>
              <a:gd name="T60" fmla="*/ 30223531 w 1341"/>
              <a:gd name="T61" fmla="*/ 49138489 h 1071"/>
              <a:gd name="T62" fmla="*/ 29654143 w 1341"/>
              <a:gd name="T63" fmla="*/ 48853705 h 1071"/>
              <a:gd name="T64" fmla="*/ 20259672 w 1341"/>
              <a:gd name="T65" fmla="*/ 46954562 h 1071"/>
              <a:gd name="T66" fmla="*/ 18267032 w 1341"/>
              <a:gd name="T67" fmla="*/ 45340421 h 1071"/>
              <a:gd name="T68" fmla="*/ 19880225 w 1341"/>
              <a:gd name="T69" fmla="*/ 43631062 h 1071"/>
              <a:gd name="T70" fmla="*/ 28990002 w 1341"/>
              <a:gd name="T71" fmla="*/ 41637136 h 1071"/>
              <a:gd name="T72" fmla="*/ 28135914 w 1341"/>
              <a:gd name="T73" fmla="*/ 27963778 h 1071"/>
              <a:gd name="T74" fmla="*/ 23865723 w 1341"/>
              <a:gd name="T75" fmla="*/ 27488992 h 1071"/>
              <a:gd name="T76" fmla="*/ 22347282 w 1341"/>
              <a:gd name="T77" fmla="*/ 28058779 h 1071"/>
              <a:gd name="T78" fmla="*/ 21683142 w 1341"/>
              <a:gd name="T79" fmla="*/ 30147712 h 1071"/>
              <a:gd name="T80" fmla="*/ 20639337 w 1341"/>
              <a:gd name="T81" fmla="*/ 27488992 h 1071"/>
              <a:gd name="T82" fmla="*/ 18172062 w 1341"/>
              <a:gd name="T83" fmla="*/ 26634421 h 1071"/>
              <a:gd name="T84" fmla="*/ 2989178 w 1341"/>
              <a:gd name="T85" fmla="*/ 24165709 h 1071"/>
              <a:gd name="T86" fmla="*/ 189723 w 1341"/>
              <a:gd name="T87" fmla="*/ 21411996 h 1071"/>
              <a:gd name="T88" fmla="*/ 1755431 w 1341"/>
              <a:gd name="T89" fmla="*/ 19987638 h 1071"/>
              <a:gd name="T90" fmla="*/ 3748290 w 1341"/>
              <a:gd name="T91" fmla="*/ 19560353 h 1071"/>
              <a:gd name="T92" fmla="*/ 19405590 w 1341"/>
              <a:gd name="T93" fmla="*/ 17234142 h 1071"/>
              <a:gd name="T94" fmla="*/ 19263352 w 1341"/>
              <a:gd name="T95" fmla="*/ 14385428 h 1071"/>
              <a:gd name="T96" fmla="*/ 19405590 w 1341"/>
              <a:gd name="T97" fmla="*/ 12011713 h 1071"/>
              <a:gd name="T98" fmla="*/ 20069949 w 1341"/>
              <a:gd name="T99" fmla="*/ 10824640 h 1071"/>
              <a:gd name="T100" fmla="*/ 23248849 w 1341"/>
              <a:gd name="T101" fmla="*/ 10872140 h 1071"/>
              <a:gd name="T102" fmla="*/ 23960475 w 1341"/>
              <a:gd name="T103" fmla="*/ 12248997 h 1071"/>
              <a:gd name="T104" fmla="*/ 24197684 w 1341"/>
              <a:gd name="T105" fmla="*/ 14527929 h 1071"/>
              <a:gd name="T106" fmla="*/ 24197684 w 1341"/>
              <a:gd name="T107" fmla="*/ 16854357 h 1071"/>
              <a:gd name="T108" fmla="*/ 27993458 w 1341"/>
              <a:gd name="T109" fmla="*/ 16664356 h 1071"/>
              <a:gd name="T110" fmla="*/ 28705308 w 1341"/>
              <a:gd name="T111" fmla="*/ 6884069 h 1071"/>
              <a:gd name="T112" fmla="*/ 29559172 w 1341"/>
              <a:gd name="T113" fmla="*/ 2611214 h 1071"/>
              <a:gd name="T114" fmla="*/ 31362307 w 1341"/>
              <a:gd name="T115" fmla="*/ 47500 h 107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1"/>
              <a:gd name="T175" fmla="*/ 0 h 1071"/>
              <a:gd name="T176" fmla="*/ 1341 w 1341"/>
              <a:gd name="T177" fmla="*/ 1071 h 107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1" h="1071">
                <a:moveTo>
                  <a:pt x="661" y="1"/>
                </a:moveTo>
                <a:cubicBezTo>
                  <a:pt x="674" y="2"/>
                  <a:pt x="691" y="33"/>
                  <a:pt x="701" y="59"/>
                </a:cubicBezTo>
                <a:cubicBezTo>
                  <a:pt x="711" y="85"/>
                  <a:pt x="717" y="111"/>
                  <a:pt x="723" y="159"/>
                </a:cubicBezTo>
                <a:lnTo>
                  <a:pt x="735" y="349"/>
                </a:lnTo>
                <a:lnTo>
                  <a:pt x="819" y="363"/>
                </a:lnTo>
                <a:lnTo>
                  <a:pt x="816" y="315"/>
                </a:lnTo>
                <a:cubicBezTo>
                  <a:pt x="817" y="297"/>
                  <a:pt x="819" y="267"/>
                  <a:pt x="823" y="255"/>
                </a:cubicBezTo>
                <a:cubicBezTo>
                  <a:pt x="827" y="243"/>
                  <a:pt x="826" y="242"/>
                  <a:pt x="838" y="240"/>
                </a:cubicBezTo>
                <a:lnTo>
                  <a:pt x="895" y="241"/>
                </a:lnTo>
                <a:cubicBezTo>
                  <a:pt x="907" y="245"/>
                  <a:pt x="908" y="255"/>
                  <a:pt x="912" y="267"/>
                </a:cubicBezTo>
                <a:cubicBezTo>
                  <a:pt x="916" y="279"/>
                  <a:pt x="917" y="294"/>
                  <a:pt x="919" y="313"/>
                </a:cubicBezTo>
                <a:lnTo>
                  <a:pt x="927" y="381"/>
                </a:lnTo>
                <a:lnTo>
                  <a:pt x="1281" y="439"/>
                </a:lnTo>
                <a:cubicBezTo>
                  <a:pt x="1341" y="462"/>
                  <a:pt x="1307" y="505"/>
                  <a:pt x="1289" y="521"/>
                </a:cubicBezTo>
                <a:cubicBezTo>
                  <a:pt x="1271" y="537"/>
                  <a:pt x="1235" y="529"/>
                  <a:pt x="1175" y="537"/>
                </a:cubicBezTo>
                <a:lnTo>
                  <a:pt x="927" y="571"/>
                </a:lnTo>
                <a:cubicBezTo>
                  <a:pt x="878" y="582"/>
                  <a:pt x="891" y="594"/>
                  <a:pt x="881" y="605"/>
                </a:cubicBezTo>
                <a:lnTo>
                  <a:pt x="867" y="637"/>
                </a:lnTo>
                <a:lnTo>
                  <a:pt x="853" y="599"/>
                </a:lnTo>
                <a:cubicBezTo>
                  <a:pt x="848" y="590"/>
                  <a:pt x="845" y="587"/>
                  <a:pt x="839" y="585"/>
                </a:cubicBezTo>
                <a:cubicBezTo>
                  <a:pt x="833" y="583"/>
                  <a:pt x="835" y="585"/>
                  <a:pt x="817" y="587"/>
                </a:cubicBezTo>
                <a:lnTo>
                  <a:pt x="733" y="595"/>
                </a:lnTo>
                <a:lnTo>
                  <a:pt x="711" y="877"/>
                </a:lnTo>
                <a:lnTo>
                  <a:pt x="889" y="917"/>
                </a:lnTo>
                <a:cubicBezTo>
                  <a:pt x="927" y="930"/>
                  <a:pt x="940" y="943"/>
                  <a:pt x="939" y="957"/>
                </a:cubicBezTo>
                <a:cubicBezTo>
                  <a:pt x="938" y="971"/>
                  <a:pt x="925" y="987"/>
                  <a:pt x="885" y="999"/>
                </a:cubicBezTo>
                <a:lnTo>
                  <a:pt x="701" y="1031"/>
                </a:lnTo>
                <a:lnTo>
                  <a:pt x="688" y="1033"/>
                </a:lnTo>
                <a:cubicBezTo>
                  <a:pt x="683" y="1039"/>
                  <a:pt x="678" y="1060"/>
                  <a:pt x="672" y="1065"/>
                </a:cubicBezTo>
                <a:cubicBezTo>
                  <a:pt x="666" y="1070"/>
                  <a:pt x="660" y="1071"/>
                  <a:pt x="654" y="1066"/>
                </a:cubicBezTo>
                <a:cubicBezTo>
                  <a:pt x="648" y="1061"/>
                  <a:pt x="642" y="1041"/>
                  <a:pt x="637" y="1035"/>
                </a:cubicBezTo>
                <a:lnTo>
                  <a:pt x="625" y="1029"/>
                </a:lnTo>
                <a:lnTo>
                  <a:pt x="427" y="989"/>
                </a:lnTo>
                <a:cubicBezTo>
                  <a:pt x="387" y="977"/>
                  <a:pt x="386" y="967"/>
                  <a:pt x="385" y="955"/>
                </a:cubicBezTo>
                <a:cubicBezTo>
                  <a:pt x="384" y="943"/>
                  <a:pt x="381" y="932"/>
                  <a:pt x="419" y="919"/>
                </a:cubicBezTo>
                <a:lnTo>
                  <a:pt x="611" y="877"/>
                </a:lnTo>
                <a:lnTo>
                  <a:pt x="593" y="589"/>
                </a:lnTo>
                <a:lnTo>
                  <a:pt x="503" y="579"/>
                </a:lnTo>
                <a:cubicBezTo>
                  <a:pt x="483" y="579"/>
                  <a:pt x="479" y="582"/>
                  <a:pt x="471" y="591"/>
                </a:cubicBezTo>
                <a:lnTo>
                  <a:pt x="457" y="635"/>
                </a:lnTo>
                <a:lnTo>
                  <a:pt x="435" y="579"/>
                </a:lnTo>
                <a:cubicBezTo>
                  <a:pt x="423" y="567"/>
                  <a:pt x="445" y="573"/>
                  <a:pt x="383" y="561"/>
                </a:cubicBezTo>
                <a:lnTo>
                  <a:pt x="63" y="509"/>
                </a:lnTo>
                <a:cubicBezTo>
                  <a:pt x="0" y="491"/>
                  <a:pt x="8" y="466"/>
                  <a:pt x="4" y="451"/>
                </a:cubicBezTo>
                <a:cubicBezTo>
                  <a:pt x="0" y="436"/>
                  <a:pt x="25" y="427"/>
                  <a:pt x="37" y="421"/>
                </a:cubicBezTo>
                <a:cubicBezTo>
                  <a:pt x="49" y="415"/>
                  <a:pt x="17" y="422"/>
                  <a:pt x="79" y="412"/>
                </a:cubicBezTo>
                <a:lnTo>
                  <a:pt x="409" y="363"/>
                </a:lnTo>
                <a:lnTo>
                  <a:pt x="406" y="303"/>
                </a:lnTo>
                <a:cubicBezTo>
                  <a:pt x="406" y="285"/>
                  <a:pt x="406" y="265"/>
                  <a:pt x="409" y="253"/>
                </a:cubicBezTo>
                <a:cubicBezTo>
                  <a:pt x="412" y="241"/>
                  <a:pt x="410" y="232"/>
                  <a:pt x="423" y="228"/>
                </a:cubicBezTo>
                <a:lnTo>
                  <a:pt x="490" y="229"/>
                </a:lnTo>
                <a:cubicBezTo>
                  <a:pt x="504" y="234"/>
                  <a:pt x="502" y="245"/>
                  <a:pt x="505" y="258"/>
                </a:cubicBezTo>
                <a:cubicBezTo>
                  <a:pt x="508" y="271"/>
                  <a:pt x="509" y="290"/>
                  <a:pt x="510" y="306"/>
                </a:cubicBezTo>
                <a:lnTo>
                  <a:pt x="510" y="355"/>
                </a:lnTo>
                <a:lnTo>
                  <a:pt x="590" y="351"/>
                </a:lnTo>
                <a:lnTo>
                  <a:pt x="605" y="145"/>
                </a:lnTo>
                <a:cubicBezTo>
                  <a:pt x="611" y="96"/>
                  <a:pt x="614" y="79"/>
                  <a:pt x="623" y="55"/>
                </a:cubicBezTo>
                <a:cubicBezTo>
                  <a:pt x="632" y="31"/>
                  <a:pt x="648" y="0"/>
                  <a:pt x="661"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grpSp>
        <p:nvGrpSpPr>
          <p:cNvPr id="14" name="Group 289"/>
          <p:cNvGrpSpPr>
            <a:grpSpLocks/>
          </p:cNvGrpSpPr>
          <p:nvPr/>
        </p:nvGrpSpPr>
        <p:grpSpPr bwMode="auto">
          <a:xfrm>
            <a:off x="5026821" y="2339581"/>
            <a:ext cx="239317" cy="230981"/>
            <a:chOff x="1046" y="1911"/>
            <a:chExt cx="201" cy="194"/>
          </a:xfrm>
        </p:grpSpPr>
        <p:grpSp>
          <p:nvGrpSpPr>
            <p:cNvPr id="5274" name="Group 280"/>
            <p:cNvGrpSpPr>
              <a:grpSpLocks/>
            </p:cNvGrpSpPr>
            <p:nvPr/>
          </p:nvGrpSpPr>
          <p:grpSpPr bwMode="auto">
            <a:xfrm>
              <a:off x="1046" y="1948"/>
              <a:ext cx="157" cy="157"/>
              <a:chOff x="1472" y="2792"/>
              <a:chExt cx="912" cy="912"/>
            </a:xfrm>
          </p:grpSpPr>
          <p:sp>
            <p:nvSpPr>
              <p:cNvPr id="5276" name="Oval 281"/>
              <p:cNvSpPr>
                <a:spLocks noChangeArrowheads="1"/>
              </p:cNvSpPr>
              <p:nvPr/>
            </p:nvSpPr>
            <p:spPr bwMode="auto">
              <a:xfrm>
                <a:off x="1472" y="2792"/>
                <a:ext cx="912" cy="861"/>
              </a:xfrm>
              <a:prstGeom prst="ellipse">
                <a:avLst/>
              </a:prstGeom>
              <a:solidFill>
                <a:srgbClr val="000080"/>
              </a:solidFill>
              <a:ln w="9525">
                <a:solidFill>
                  <a:schemeClr val="tx1"/>
                </a:solidFill>
                <a:round/>
                <a:headEnd/>
                <a:tailEnd/>
              </a:ln>
            </p:spPr>
            <p:txBody>
              <a:bodyPr wrap="none" anchor="ctr"/>
              <a:lstStyle/>
              <a:p>
                <a:pPr algn="ctr"/>
                <a:endParaRPr lang="pt-PT" sz="1350" b="0">
                  <a:solidFill>
                    <a:srgbClr val="000000"/>
                  </a:solidFill>
                  <a:latin typeface="Arial" charset="0"/>
                </a:endParaRPr>
              </a:p>
            </p:txBody>
          </p:sp>
          <p:pic>
            <p:nvPicPr>
              <p:cNvPr id="5277" name="Picture 282" descr="Square_Transparen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08" y="308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75" name="Text Box 283"/>
            <p:cNvSpPr txBox="1">
              <a:spLocks noChangeArrowheads="1"/>
            </p:cNvSpPr>
            <p:nvPr/>
          </p:nvSpPr>
          <p:spPr bwMode="auto">
            <a:xfrm>
              <a:off x="1047" y="1911"/>
              <a:ext cx="20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50">
                  <a:solidFill>
                    <a:srgbClr val="FFFFFF"/>
                  </a:solidFill>
                </a:rPr>
                <a:t>8</a:t>
              </a:r>
            </a:p>
          </p:txBody>
        </p:sp>
      </p:grpSp>
      <p:grpSp>
        <p:nvGrpSpPr>
          <p:cNvPr id="5159" name="Group 284"/>
          <p:cNvGrpSpPr>
            <a:grpSpLocks/>
          </p:cNvGrpSpPr>
          <p:nvPr/>
        </p:nvGrpSpPr>
        <p:grpSpPr bwMode="auto">
          <a:xfrm>
            <a:off x="6578201" y="4725593"/>
            <a:ext cx="290512" cy="230981"/>
            <a:chOff x="3841" y="1415"/>
            <a:chExt cx="244" cy="194"/>
          </a:xfrm>
        </p:grpSpPr>
        <p:grpSp>
          <p:nvGrpSpPr>
            <p:cNvPr id="5270" name="Group 285"/>
            <p:cNvGrpSpPr>
              <a:grpSpLocks/>
            </p:cNvGrpSpPr>
            <p:nvPr/>
          </p:nvGrpSpPr>
          <p:grpSpPr bwMode="auto">
            <a:xfrm>
              <a:off x="3870" y="1452"/>
              <a:ext cx="157" cy="157"/>
              <a:chOff x="1472" y="2792"/>
              <a:chExt cx="912" cy="912"/>
            </a:xfrm>
          </p:grpSpPr>
          <p:sp>
            <p:nvSpPr>
              <p:cNvPr id="5272" name="Oval 286"/>
              <p:cNvSpPr>
                <a:spLocks noChangeArrowheads="1"/>
              </p:cNvSpPr>
              <p:nvPr/>
            </p:nvSpPr>
            <p:spPr bwMode="auto">
              <a:xfrm>
                <a:off x="1472" y="2792"/>
                <a:ext cx="912" cy="861"/>
              </a:xfrm>
              <a:prstGeom prst="ellipse">
                <a:avLst/>
              </a:prstGeom>
              <a:solidFill>
                <a:srgbClr val="000080"/>
              </a:solidFill>
              <a:ln w="9525">
                <a:solidFill>
                  <a:schemeClr val="tx1"/>
                </a:solidFill>
                <a:round/>
                <a:headEnd/>
                <a:tailEnd/>
              </a:ln>
            </p:spPr>
            <p:txBody>
              <a:bodyPr wrap="none" anchor="ctr"/>
              <a:lstStyle/>
              <a:p>
                <a:pPr algn="ctr"/>
                <a:endParaRPr lang="pt-PT" sz="1350" b="0">
                  <a:solidFill>
                    <a:srgbClr val="000000"/>
                  </a:solidFill>
                  <a:latin typeface="Arial" charset="0"/>
                </a:endParaRPr>
              </a:p>
            </p:txBody>
          </p:sp>
          <p:pic>
            <p:nvPicPr>
              <p:cNvPr id="5273" name="Picture 287" descr="Square_Transparent"/>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08" y="308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71" name="Text Box 288"/>
            <p:cNvSpPr txBox="1">
              <a:spLocks noChangeArrowheads="1"/>
            </p:cNvSpPr>
            <p:nvPr/>
          </p:nvSpPr>
          <p:spPr bwMode="auto">
            <a:xfrm>
              <a:off x="3841" y="1415"/>
              <a:ext cx="24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50">
                  <a:solidFill>
                    <a:srgbClr val="FFFFFF"/>
                  </a:solidFill>
                </a:rPr>
                <a:t>15</a:t>
              </a:r>
            </a:p>
          </p:txBody>
        </p:sp>
      </p:grpSp>
      <p:sp>
        <p:nvSpPr>
          <p:cNvPr id="5410" name="Freeform 290"/>
          <p:cNvSpPr>
            <a:spLocks/>
          </p:cNvSpPr>
          <p:nvPr/>
        </p:nvSpPr>
        <p:spPr bwMode="auto">
          <a:xfrm>
            <a:off x="5674521" y="3227787"/>
            <a:ext cx="2688431" cy="1559719"/>
          </a:xfrm>
          <a:custGeom>
            <a:avLst/>
            <a:gdLst>
              <a:gd name="T0" fmla="*/ 2147483647 w 2258"/>
              <a:gd name="T1" fmla="*/ 2147483647 h 1310"/>
              <a:gd name="T2" fmla="*/ 498990920 w 2258"/>
              <a:gd name="T3" fmla="*/ 1423888941 h 1310"/>
              <a:gd name="T4" fmla="*/ 257055926 w 2258"/>
              <a:gd name="T5" fmla="*/ 214212507 h 1310"/>
              <a:gd name="T6" fmla="*/ 2041326473 w 2258"/>
              <a:gd name="T7" fmla="*/ 138607798 h 1310"/>
              <a:gd name="T8" fmla="*/ 2147483647 w 2258"/>
              <a:gd name="T9" fmla="*/ 819051468 h 1310"/>
              <a:gd name="T10" fmla="*/ 2147483647 w 2258"/>
              <a:gd name="T11" fmla="*/ 1922878502 h 1310"/>
              <a:gd name="T12" fmla="*/ 2147483647 w 2258"/>
              <a:gd name="T13" fmla="*/ 2147483647 h 1310"/>
              <a:gd name="T14" fmla="*/ 0 60000 65536"/>
              <a:gd name="T15" fmla="*/ 0 60000 65536"/>
              <a:gd name="T16" fmla="*/ 0 60000 65536"/>
              <a:gd name="T17" fmla="*/ 0 60000 65536"/>
              <a:gd name="T18" fmla="*/ 0 60000 65536"/>
              <a:gd name="T19" fmla="*/ 0 60000 65536"/>
              <a:gd name="T20" fmla="*/ 0 60000 65536"/>
              <a:gd name="T21" fmla="*/ 0 w 2258"/>
              <a:gd name="T22" fmla="*/ 0 h 1310"/>
              <a:gd name="T23" fmla="*/ 2258 w 2258"/>
              <a:gd name="T24" fmla="*/ 1310 h 13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258" h="1310">
                <a:moveTo>
                  <a:pt x="865" y="1310"/>
                </a:moveTo>
                <a:lnTo>
                  <a:pt x="198" y="565"/>
                </a:lnTo>
                <a:cubicBezTo>
                  <a:pt x="71" y="361"/>
                  <a:pt x="0" y="170"/>
                  <a:pt x="102" y="85"/>
                </a:cubicBezTo>
                <a:cubicBezTo>
                  <a:pt x="204" y="0"/>
                  <a:pt x="555" y="15"/>
                  <a:pt x="810" y="55"/>
                </a:cubicBezTo>
                <a:cubicBezTo>
                  <a:pt x="1065" y="95"/>
                  <a:pt x="1412" y="207"/>
                  <a:pt x="1632" y="325"/>
                </a:cubicBezTo>
                <a:cubicBezTo>
                  <a:pt x="1852" y="443"/>
                  <a:pt x="2258" y="599"/>
                  <a:pt x="2130" y="763"/>
                </a:cubicBezTo>
                <a:lnTo>
                  <a:pt x="865" y="1310"/>
                </a:lnTo>
                <a:close/>
              </a:path>
            </a:pathLst>
          </a:custGeom>
          <a:solidFill>
            <a:srgbClr val="00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411" name="Freeform 291"/>
          <p:cNvSpPr>
            <a:spLocks/>
          </p:cNvSpPr>
          <p:nvPr/>
        </p:nvSpPr>
        <p:spPr bwMode="auto">
          <a:xfrm>
            <a:off x="5188744" y="2293145"/>
            <a:ext cx="1644254" cy="1032272"/>
          </a:xfrm>
          <a:custGeom>
            <a:avLst/>
            <a:gdLst>
              <a:gd name="T0" fmla="*/ 0 w 1381"/>
              <a:gd name="T1" fmla="*/ 438507422 h 867"/>
              <a:gd name="T2" fmla="*/ 1572577700 w 1381"/>
              <a:gd name="T3" fmla="*/ 120967559 h 867"/>
              <a:gd name="T4" fmla="*/ 2147483647 w 1381"/>
              <a:gd name="T5" fmla="*/ 272176996 h 867"/>
              <a:gd name="T6" fmla="*/ 2147483647 w 1381"/>
              <a:gd name="T7" fmla="*/ 1754029687 h 867"/>
              <a:gd name="T8" fmla="*/ 1073586825 w 1381"/>
              <a:gd name="T9" fmla="*/ 1965722829 h 867"/>
              <a:gd name="T10" fmla="*/ 0 w 1381"/>
              <a:gd name="T11" fmla="*/ 438507422 h 867"/>
              <a:gd name="T12" fmla="*/ 0 60000 65536"/>
              <a:gd name="T13" fmla="*/ 0 60000 65536"/>
              <a:gd name="T14" fmla="*/ 0 60000 65536"/>
              <a:gd name="T15" fmla="*/ 0 60000 65536"/>
              <a:gd name="T16" fmla="*/ 0 60000 65536"/>
              <a:gd name="T17" fmla="*/ 0 60000 65536"/>
              <a:gd name="T18" fmla="*/ 0 w 1381"/>
              <a:gd name="T19" fmla="*/ 0 h 867"/>
              <a:gd name="T20" fmla="*/ 1381 w 1381"/>
              <a:gd name="T21" fmla="*/ 867 h 867"/>
            </a:gdLst>
            <a:ahLst/>
            <a:cxnLst>
              <a:cxn ang="T12">
                <a:pos x="T0" y="T1"/>
              </a:cxn>
              <a:cxn ang="T13">
                <a:pos x="T2" y="T3"/>
              </a:cxn>
              <a:cxn ang="T14">
                <a:pos x="T4" y="T5"/>
              </a:cxn>
              <a:cxn ang="T15">
                <a:pos x="T6" y="T7"/>
              </a:cxn>
              <a:cxn ang="T16">
                <a:pos x="T8" y="T9"/>
              </a:cxn>
              <a:cxn ang="T17">
                <a:pos x="T10" y="T11"/>
              </a:cxn>
            </a:cxnLst>
            <a:rect l="T18" t="T19" r="T20" b="T21"/>
            <a:pathLst>
              <a:path w="1381" h="867">
                <a:moveTo>
                  <a:pt x="0" y="174"/>
                </a:moveTo>
                <a:lnTo>
                  <a:pt x="624" y="48"/>
                </a:lnTo>
                <a:cubicBezTo>
                  <a:pt x="834" y="37"/>
                  <a:pt x="1157" y="0"/>
                  <a:pt x="1260" y="108"/>
                </a:cubicBezTo>
                <a:cubicBezTo>
                  <a:pt x="1363" y="216"/>
                  <a:pt x="1381" y="584"/>
                  <a:pt x="1242" y="696"/>
                </a:cubicBezTo>
                <a:cubicBezTo>
                  <a:pt x="1103" y="808"/>
                  <a:pt x="633" y="867"/>
                  <a:pt x="426" y="780"/>
                </a:cubicBezTo>
                <a:lnTo>
                  <a:pt x="0" y="174"/>
                </a:lnTo>
                <a:close/>
              </a:path>
            </a:pathLst>
          </a:custGeom>
          <a:solidFill>
            <a:srgbClr val="00008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5412" name="AutoShape 292"/>
          <p:cNvSpPr>
            <a:spLocks noChangeArrowheads="1"/>
          </p:cNvSpPr>
          <p:nvPr/>
        </p:nvSpPr>
        <p:spPr bwMode="auto">
          <a:xfrm>
            <a:off x="5772150" y="272772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3" name="AutoShape 293"/>
          <p:cNvSpPr>
            <a:spLocks noChangeArrowheads="1"/>
          </p:cNvSpPr>
          <p:nvPr/>
        </p:nvSpPr>
        <p:spPr bwMode="auto">
          <a:xfrm>
            <a:off x="5886450" y="284202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4" name="AutoShape 294"/>
          <p:cNvSpPr>
            <a:spLocks noChangeArrowheads="1"/>
          </p:cNvSpPr>
          <p:nvPr/>
        </p:nvSpPr>
        <p:spPr bwMode="auto">
          <a:xfrm>
            <a:off x="6215063" y="279201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5" name="AutoShape 295"/>
          <p:cNvSpPr>
            <a:spLocks noChangeArrowheads="1"/>
          </p:cNvSpPr>
          <p:nvPr/>
        </p:nvSpPr>
        <p:spPr bwMode="auto">
          <a:xfrm>
            <a:off x="5850731" y="334922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6" name="AutoShape 296"/>
          <p:cNvSpPr>
            <a:spLocks noChangeArrowheads="1"/>
          </p:cNvSpPr>
          <p:nvPr/>
        </p:nvSpPr>
        <p:spPr bwMode="auto">
          <a:xfrm>
            <a:off x="6143625" y="336351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7" name="AutoShape 297"/>
          <p:cNvSpPr>
            <a:spLocks noChangeArrowheads="1"/>
          </p:cNvSpPr>
          <p:nvPr/>
        </p:nvSpPr>
        <p:spPr bwMode="auto">
          <a:xfrm>
            <a:off x="6529388" y="355639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8" name="AutoShape 298"/>
          <p:cNvSpPr>
            <a:spLocks noChangeArrowheads="1"/>
          </p:cNvSpPr>
          <p:nvPr/>
        </p:nvSpPr>
        <p:spPr bwMode="auto">
          <a:xfrm>
            <a:off x="7929563" y="39564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19" name="AutoShape 299"/>
          <p:cNvSpPr>
            <a:spLocks noChangeArrowheads="1"/>
          </p:cNvSpPr>
          <p:nvPr/>
        </p:nvSpPr>
        <p:spPr bwMode="auto">
          <a:xfrm>
            <a:off x="5986463" y="379214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20" name="AutoShape 300"/>
          <p:cNvSpPr>
            <a:spLocks noChangeArrowheads="1"/>
          </p:cNvSpPr>
          <p:nvPr/>
        </p:nvSpPr>
        <p:spPr bwMode="auto">
          <a:xfrm>
            <a:off x="5850731" y="257056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21" name="AutoShape 301"/>
          <p:cNvSpPr>
            <a:spLocks noChangeArrowheads="1"/>
          </p:cNvSpPr>
          <p:nvPr/>
        </p:nvSpPr>
        <p:spPr bwMode="auto">
          <a:xfrm>
            <a:off x="6379369" y="259913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22" name="AutoShape 302"/>
          <p:cNvSpPr>
            <a:spLocks noChangeArrowheads="1"/>
          </p:cNvSpPr>
          <p:nvPr/>
        </p:nvSpPr>
        <p:spPr bwMode="auto">
          <a:xfrm>
            <a:off x="6057900" y="290631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27" name="Freeform 307"/>
          <p:cNvSpPr>
            <a:spLocks/>
          </p:cNvSpPr>
          <p:nvPr/>
        </p:nvSpPr>
        <p:spPr bwMode="auto">
          <a:xfrm rot="-6902509">
            <a:off x="6445450" y="2692599"/>
            <a:ext cx="170259" cy="140494"/>
          </a:xfrm>
          <a:custGeom>
            <a:avLst/>
            <a:gdLst>
              <a:gd name="T0" fmla="*/ 19665391 w 1365"/>
              <a:gd name="T1" fmla="*/ 27832 h 1124"/>
              <a:gd name="T2" fmla="*/ 20550488 w 1365"/>
              <a:gd name="T3" fmla="*/ 2333063 h 1124"/>
              <a:gd name="T4" fmla="*/ 20993036 w 1365"/>
              <a:gd name="T5" fmla="*/ 6610539 h 1124"/>
              <a:gd name="T6" fmla="*/ 21048251 w 1365"/>
              <a:gd name="T7" fmla="*/ 7277176 h 1124"/>
              <a:gd name="T8" fmla="*/ 36537121 w 1365"/>
              <a:gd name="T9" fmla="*/ 8110472 h 1124"/>
              <a:gd name="T10" fmla="*/ 37145646 w 1365"/>
              <a:gd name="T11" fmla="*/ 8165969 h 1124"/>
              <a:gd name="T12" fmla="*/ 37754171 w 1365"/>
              <a:gd name="T13" fmla="*/ 9110260 h 1124"/>
              <a:gd name="T14" fmla="*/ 37090432 w 1365"/>
              <a:gd name="T15" fmla="*/ 12165625 h 1124"/>
              <a:gd name="T16" fmla="*/ 20716464 w 1365"/>
              <a:gd name="T17" fmla="*/ 15609804 h 1124"/>
              <a:gd name="T18" fmla="*/ 19775986 w 1365"/>
              <a:gd name="T19" fmla="*/ 27497609 h 1124"/>
              <a:gd name="T20" fmla="*/ 24035500 w 1365"/>
              <a:gd name="T21" fmla="*/ 28219743 h 1124"/>
              <a:gd name="T22" fmla="*/ 24809835 w 1365"/>
              <a:gd name="T23" fmla="*/ 29386190 h 1124"/>
              <a:gd name="T24" fmla="*/ 24367287 w 1365"/>
              <a:gd name="T25" fmla="*/ 30608302 h 1124"/>
              <a:gd name="T26" fmla="*/ 20605702 w 1365"/>
              <a:gd name="T27" fmla="*/ 31219441 h 1124"/>
              <a:gd name="T28" fmla="*/ 19056866 w 1365"/>
              <a:gd name="T29" fmla="*/ 29664011 h 1124"/>
              <a:gd name="T30" fmla="*/ 17342053 w 1365"/>
              <a:gd name="T31" fmla="*/ 31219441 h 1124"/>
              <a:gd name="T32" fmla="*/ 13635688 w 1365"/>
              <a:gd name="T33" fmla="*/ 30719464 h 1124"/>
              <a:gd name="T34" fmla="*/ 13248521 w 1365"/>
              <a:gd name="T35" fmla="*/ 29497352 h 1124"/>
              <a:gd name="T36" fmla="*/ 14133618 w 1365"/>
              <a:gd name="T37" fmla="*/ 28275240 h 1124"/>
              <a:gd name="T38" fmla="*/ 18448341 w 1365"/>
              <a:gd name="T39" fmla="*/ 27497609 h 1124"/>
              <a:gd name="T40" fmla="*/ 17563244 w 1365"/>
              <a:gd name="T41" fmla="*/ 15554140 h 1124"/>
              <a:gd name="T42" fmla="*/ 857490 w 1365"/>
              <a:gd name="T43" fmla="*/ 12054464 h 1124"/>
              <a:gd name="T44" fmla="*/ 636132 w 1365"/>
              <a:gd name="T45" fmla="*/ 10443533 h 1124"/>
              <a:gd name="T46" fmla="*/ 525537 w 1365"/>
              <a:gd name="T47" fmla="*/ 8721444 h 1124"/>
              <a:gd name="T48" fmla="*/ 2793495 w 1365"/>
              <a:gd name="T49" fmla="*/ 7832651 h 1124"/>
              <a:gd name="T50" fmla="*/ 17231457 w 1365"/>
              <a:gd name="T51" fmla="*/ 7221512 h 1124"/>
              <a:gd name="T52" fmla="*/ 17286672 w 1365"/>
              <a:gd name="T53" fmla="*/ 6610539 h 1124"/>
              <a:gd name="T54" fmla="*/ 17784601 w 1365"/>
              <a:gd name="T55" fmla="*/ 2166403 h 1124"/>
              <a:gd name="T56" fmla="*/ 18724913 w 1365"/>
              <a:gd name="T57" fmla="*/ 0 h 1124"/>
              <a:gd name="T58" fmla="*/ 19665391 w 1365"/>
              <a:gd name="T59" fmla="*/ 27832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5"/>
              <a:gd name="T91" fmla="*/ 0 h 1124"/>
              <a:gd name="T92" fmla="*/ 1365 w 1365"/>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5" h="1124">
                <a:moveTo>
                  <a:pt x="711" y="1"/>
                </a:moveTo>
                <a:cubicBezTo>
                  <a:pt x="722" y="15"/>
                  <a:pt x="735" y="44"/>
                  <a:pt x="743" y="84"/>
                </a:cubicBezTo>
                <a:cubicBezTo>
                  <a:pt x="751" y="124"/>
                  <a:pt x="756" y="208"/>
                  <a:pt x="759" y="238"/>
                </a:cubicBezTo>
                <a:lnTo>
                  <a:pt x="761" y="262"/>
                </a:lnTo>
                <a:lnTo>
                  <a:pt x="1321" y="292"/>
                </a:lnTo>
                <a:lnTo>
                  <a:pt x="1343" y="294"/>
                </a:lnTo>
                <a:cubicBezTo>
                  <a:pt x="1350" y="300"/>
                  <a:pt x="1365" y="304"/>
                  <a:pt x="1365" y="328"/>
                </a:cubicBezTo>
                <a:lnTo>
                  <a:pt x="1341" y="438"/>
                </a:lnTo>
                <a:lnTo>
                  <a:pt x="749" y="562"/>
                </a:lnTo>
                <a:lnTo>
                  <a:pt x="715" y="990"/>
                </a:lnTo>
                <a:lnTo>
                  <a:pt x="869" y="1016"/>
                </a:lnTo>
                <a:cubicBezTo>
                  <a:pt x="899" y="1027"/>
                  <a:pt x="895" y="1044"/>
                  <a:pt x="897" y="1058"/>
                </a:cubicBezTo>
                <a:lnTo>
                  <a:pt x="881" y="1102"/>
                </a:lnTo>
                <a:lnTo>
                  <a:pt x="745" y="1124"/>
                </a:lnTo>
                <a:lnTo>
                  <a:pt x="689" y="1068"/>
                </a:lnTo>
                <a:lnTo>
                  <a:pt x="627" y="1124"/>
                </a:lnTo>
                <a:lnTo>
                  <a:pt x="493" y="1106"/>
                </a:lnTo>
                <a:lnTo>
                  <a:pt x="479" y="1062"/>
                </a:lnTo>
                <a:cubicBezTo>
                  <a:pt x="482" y="1047"/>
                  <a:pt x="480" y="1030"/>
                  <a:pt x="511" y="1018"/>
                </a:cubicBezTo>
                <a:lnTo>
                  <a:pt x="667" y="990"/>
                </a:lnTo>
                <a:lnTo>
                  <a:pt x="635" y="560"/>
                </a:lnTo>
                <a:lnTo>
                  <a:pt x="31" y="434"/>
                </a:lnTo>
                <a:lnTo>
                  <a:pt x="23" y="376"/>
                </a:lnTo>
                <a:lnTo>
                  <a:pt x="19" y="314"/>
                </a:lnTo>
                <a:cubicBezTo>
                  <a:pt x="32" y="298"/>
                  <a:pt x="0" y="291"/>
                  <a:pt x="101" y="282"/>
                </a:cubicBezTo>
                <a:lnTo>
                  <a:pt x="623" y="260"/>
                </a:lnTo>
                <a:lnTo>
                  <a:pt x="625" y="238"/>
                </a:lnTo>
                <a:cubicBezTo>
                  <a:pt x="628" y="208"/>
                  <a:pt x="634" y="118"/>
                  <a:pt x="643" y="78"/>
                </a:cubicBezTo>
                <a:cubicBezTo>
                  <a:pt x="652" y="38"/>
                  <a:pt x="666" y="13"/>
                  <a:pt x="677" y="0"/>
                </a:cubicBezTo>
                <a:lnTo>
                  <a:pt x="711" y="1"/>
                </a:ln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5428" name="Freeform 308"/>
          <p:cNvSpPr>
            <a:spLocks/>
          </p:cNvSpPr>
          <p:nvPr/>
        </p:nvSpPr>
        <p:spPr bwMode="auto">
          <a:xfrm rot="7210762">
            <a:off x="5748935" y="3183137"/>
            <a:ext cx="170259" cy="140494"/>
          </a:xfrm>
          <a:custGeom>
            <a:avLst/>
            <a:gdLst>
              <a:gd name="T0" fmla="*/ 19665391 w 1365"/>
              <a:gd name="T1" fmla="*/ 27832 h 1124"/>
              <a:gd name="T2" fmla="*/ 20550488 w 1365"/>
              <a:gd name="T3" fmla="*/ 2333063 h 1124"/>
              <a:gd name="T4" fmla="*/ 20993036 w 1365"/>
              <a:gd name="T5" fmla="*/ 6610539 h 1124"/>
              <a:gd name="T6" fmla="*/ 21048251 w 1365"/>
              <a:gd name="T7" fmla="*/ 7277176 h 1124"/>
              <a:gd name="T8" fmla="*/ 36537121 w 1365"/>
              <a:gd name="T9" fmla="*/ 8110472 h 1124"/>
              <a:gd name="T10" fmla="*/ 37145646 w 1365"/>
              <a:gd name="T11" fmla="*/ 8165969 h 1124"/>
              <a:gd name="T12" fmla="*/ 37754171 w 1365"/>
              <a:gd name="T13" fmla="*/ 9110260 h 1124"/>
              <a:gd name="T14" fmla="*/ 37090432 w 1365"/>
              <a:gd name="T15" fmla="*/ 12165625 h 1124"/>
              <a:gd name="T16" fmla="*/ 20716464 w 1365"/>
              <a:gd name="T17" fmla="*/ 15609804 h 1124"/>
              <a:gd name="T18" fmla="*/ 19775986 w 1365"/>
              <a:gd name="T19" fmla="*/ 27497609 h 1124"/>
              <a:gd name="T20" fmla="*/ 24035500 w 1365"/>
              <a:gd name="T21" fmla="*/ 28219743 h 1124"/>
              <a:gd name="T22" fmla="*/ 24809835 w 1365"/>
              <a:gd name="T23" fmla="*/ 29386190 h 1124"/>
              <a:gd name="T24" fmla="*/ 24367287 w 1365"/>
              <a:gd name="T25" fmla="*/ 30608302 h 1124"/>
              <a:gd name="T26" fmla="*/ 20605702 w 1365"/>
              <a:gd name="T27" fmla="*/ 31219441 h 1124"/>
              <a:gd name="T28" fmla="*/ 19056866 w 1365"/>
              <a:gd name="T29" fmla="*/ 29664011 h 1124"/>
              <a:gd name="T30" fmla="*/ 17342053 w 1365"/>
              <a:gd name="T31" fmla="*/ 31219441 h 1124"/>
              <a:gd name="T32" fmla="*/ 13635688 w 1365"/>
              <a:gd name="T33" fmla="*/ 30719464 h 1124"/>
              <a:gd name="T34" fmla="*/ 13248521 w 1365"/>
              <a:gd name="T35" fmla="*/ 29497352 h 1124"/>
              <a:gd name="T36" fmla="*/ 14133618 w 1365"/>
              <a:gd name="T37" fmla="*/ 28275240 h 1124"/>
              <a:gd name="T38" fmla="*/ 18448341 w 1365"/>
              <a:gd name="T39" fmla="*/ 27497609 h 1124"/>
              <a:gd name="T40" fmla="*/ 17563244 w 1365"/>
              <a:gd name="T41" fmla="*/ 15554140 h 1124"/>
              <a:gd name="T42" fmla="*/ 857490 w 1365"/>
              <a:gd name="T43" fmla="*/ 12054464 h 1124"/>
              <a:gd name="T44" fmla="*/ 636132 w 1365"/>
              <a:gd name="T45" fmla="*/ 10443533 h 1124"/>
              <a:gd name="T46" fmla="*/ 525537 w 1365"/>
              <a:gd name="T47" fmla="*/ 8721444 h 1124"/>
              <a:gd name="T48" fmla="*/ 2793495 w 1365"/>
              <a:gd name="T49" fmla="*/ 7832651 h 1124"/>
              <a:gd name="T50" fmla="*/ 17231457 w 1365"/>
              <a:gd name="T51" fmla="*/ 7221512 h 1124"/>
              <a:gd name="T52" fmla="*/ 17286672 w 1365"/>
              <a:gd name="T53" fmla="*/ 6610539 h 1124"/>
              <a:gd name="T54" fmla="*/ 17784601 w 1365"/>
              <a:gd name="T55" fmla="*/ 2166403 h 1124"/>
              <a:gd name="T56" fmla="*/ 18724913 w 1365"/>
              <a:gd name="T57" fmla="*/ 0 h 1124"/>
              <a:gd name="T58" fmla="*/ 19665391 w 1365"/>
              <a:gd name="T59" fmla="*/ 27832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5"/>
              <a:gd name="T91" fmla="*/ 0 h 1124"/>
              <a:gd name="T92" fmla="*/ 1365 w 1365"/>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5" h="1124">
                <a:moveTo>
                  <a:pt x="711" y="1"/>
                </a:moveTo>
                <a:cubicBezTo>
                  <a:pt x="722" y="15"/>
                  <a:pt x="735" y="44"/>
                  <a:pt x="743" y="84"/>
                </a:cubicBezTo>
                <a:cubicBezTo>
                  <a:pt x="751" y="124"/>
                  <a:pt x="756" y="208"/>
                  <a:pt x="759" y="238"/>
                </a:cubicBezTo>
                <a:lnTo>
                  <a:pt x="761" y="262"/>
                </a:lnTo>
                <a:lnTo>
                  <a:pt x="1321" y="292"/>
                </a:lnTo>
                <a:lnTo>
                  <a:pt x="1343" y="294"/>
                </a:lnTo>
                <a:cubicBezTo>
                  <a:pt x="1350" y="300"/>
                  <a:pt x="1365" y="304"/>
                  <a:pt x="1365" y="328"/>
                </a:cubicBezTo>
                <a:lnTo>
                  <a:pt x="1341" y="438"/>
                </a:lnTo>
                <a:lnTo>
                  <a:pt x="749" y="562"/>
                </a:lnTo>
                <a:lnTo>
                  <a:pt x="715" y="990"/>
                </a:lnTo>
                <a:lnTo>
                  <a:pt x="869" y="1016"/>
                </a:lnTo>
                <a:cubicBezTo>
                  <a:pt x="899" y="1027"/>
                  <a:pt x="895" y="1044"/>
                  <a:pt x="897" y="1058"/>
                </a:cubicBezTo>
                <a:lnTo>
                  <a:pt x="881" y="1102"/>
                </a:lnTo>
                <a:lnTo>
                  <a:pt x="745" y="1124"/>
                </a:lnTo>
                <a:lnTo>
                  <a:pt x="689" y="1068"/>
                </a:lnTo>
                <a:lnTo>
                  <a:pt x="627" y="1124"/>
                </a:lnTo>
                <a:lnTo>
                  <a:pt x="493" y="1106"/>
                </a:lnTo>
                <a:lnTo>
                  <a:pt x="479" y="1062"/>
                </a:lnTo>
                <a:cubicBezTo>
                  <a:pt x="482" y="1047"/>
                  <a:pt x="480" y="1030"/>
                  <a:pt x="511" y="1018"/>
                </a:cubicBezTo>
                <a:lnTo>
                  <a:pt x="667" y="990"/>
                </a:lnTo>
                <a:lnTo>
                  <a:pt x="635" y="560"/>
                </a:lnTo>
                <a:lnTo>
                  <a:pt x="31" y="434"/>
                </a:lnTo>
                <a:lnTo>
                  <a:pt x="23" y="376"/>
                </a:lnTo>
                <a:lnTo>
                  <a:pt x="19" y="314"/>
                </a:lnTo>
                <a:cubicBezTo>
                  <a:pt x="32" y="298"/>
                  <a:pt x="0" y="291"/>
                  <a:pt x="101" y="282"/>
                </a:cubicBezTo>
                <a:lnTo>
                  <a:pt x="623" y="260"/>
                </a:lnTo>
                <a:lnTo>
                  <a:pt x="625" y="238"/>
                </a:lnTo>
                <a:cubicBezTo>
                  <a:pt x="628" y="208"/>
                  <a:pt x="634" y="118"/>
                  <a:pt x="643" y="78"/>
                </a:cubicBezTo>
                <a:cubicBezTo>
                  <a:pt x="652" y="38"/>
                  <a:pt x="666" y="13"/>
                  <a:pt x="677" y="0"/>
                </a:cubicBezTo>
                <a:lnTo>
                  <a:pt x="711" y="1"/>
                </a:ln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5429" name="AutoShape 309"/>
          <p:cNvSpPr>
            <a:spLocks noChangeArrowheads="1"/>
          </p:cNvSpPr>
          <p:nvPr/>
        </p:nvSpPr>
        <p:spPr bwMode="auto">
          <a:xfrm>
            <a:off x="5810250" y="28896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30" name="AutoShape 310"/>
          <p:cNvSpPr>
            <a:spLocks noChangeArrowheads="1"/>
          </p:cNvSpPr>
          <p:nvPr/>
        </p:nvSpPr>
        <p:spPr bwMode="auto">
          <a:xfrm>
            <a:off x="5993606" y="3339704"/>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31" name="AutoShape 311"/>
          <p:cNvSpPr>
            <a:spLocks noChangeArrowheads="1"/>
          </p:cNvSpPr>
          <p:nvPr/>
        </p:nvSpPr>
        <p:spPr bwMode="auto">
          <a:xfrm>
            <a:off x="6284119" y="2689622"/>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32" name="AutoShape 312"/>
          <p:cNvSpPr>
            <a:spLocks noChangeArrowheads="1"/>
          </p:cNvSpPr>
          <p:nvPr/>
        </p:nvSpPr>
        <p:spPr bwMode="auto">
          <a:xfrm>
            <a:off x="5813822" y="320278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23" name="Freeform 303"/>
          <p:cNvSpPr>
            <a:spLocks/>
          </p:cNvSpPr>
          <p:nvPr/>
        </p:nvSpPr>
        <p:spPr bwMode="auto">
          <a:xfrm rot="9181981">
            <a:off x="6517484" y="4614864"/>
            <a:ext cx="383381" cy="229791"/>
          </a:xfrm>
          <a:custGeom>
            <a:avLst/>
            <a:gdLst>
              <a:gd name="T0" fmla="*/ 98048830 w 993"/>
              <a:gd name="T1" fmla="*/ 5568537 h 595"/>
              <a:gd name="T2" fmla="*/ 121898509 w 993"/>
              <a:gd name="T3" fmla="*/ 5568537 h 595"/>
              <a:gd name="T4" fmla="*/ 126138738 w 993"/>
              <a:gd name="T5" fmla="*/ 795579 h 595"/>
              <a:gd name="T6" fmla="*/ 131438381 w 993"/>
              <a:gd name="T7" fmla="*/ 795579 h 595"/>
              <a:gd name="T8" fmla="*/ 135148421 w 993"/>
              <a:gd name="T9" fmla="*/ 5038152 h 595"/>
              <a:gd name="T10" fmla="*/ 159792918 w 993"/>
              <a:gd name="T11" fmla="*/ 5833730 h 595"/>
              <a:gd name="T12" fmla="*/ 160588251 w 993"/>
              <a:gd name="T13" fmla="*/ 23069213 h 595"/>
              <a:gd name="T14" fmla="*/ 135148421 w 993"/>
              <a:gd name="T15" fmla="*/ 23069213 h 595"/>
              <a:gd name="T16" fmla="*/ 139123539 w 993"/>
              <a:gd name="T17" fmla="*/ 77427080 h 595"/>
              <a:gd name="T18" fmla="*/ 241942273 w 993"/>
              <a:gd name="T19" fmla="*/ 81934844 h 595"/>
              <a:gd name="T20" fmla="*/ 255192152 w 993"/>
              <a:gd name="T21" fmla="*/ 82995615 h 595"/>
              <a:gd name="T22" fmla="*/ 253867112 w 993"/>
              <a:gd name="T23" fmla="*/ 95458135 h 595"/>
              <a:gd name="T24" fmla="*/ 199542556 w 993"/>
              <a:gd name="T25" fmla="*/ 99700706 h 595"/>
              <a:gd name="T26" fmla="*/ 199542556 w 993"/>
              <a:gd name="T27" fmla="*/ 118526825 h 595"/>
              <a:gd name="T28" fmla="*/ 187617716 w 993"/>
              <a:gd name="T29" fmla="*/ 118792018 h 595"/>
              <a:gd name="T30" fmla="*/ 187617716 w 993"/>
              <a:gd name="T31" fmla="*/ 100495770 h 595"/>
              <a:gd name="T32" fmla="*/ 165623298 w 993"/>
              <a:gd name="T33" fmla="*/ 103678084 h 595"/>
              <a:gd name="T34" fmla="*/ 164827965 w 993"/>
              <a:gd name="T35" fmla="*/ 120383175 h 595"/>
              <a:gd name="T36" fmla="*/ 153698458 w 993"/>
              <a:gd name="T37" fmla="*/ 120913561 h 595"/>
              <a:gd name="T38" fmla="*/ 154493275 w 993"/>
              <a:gd name="T39" fmla="*/ 105003534 h 595"/>
              <a:gd name="T40" fmla="*/ 139123539 w 993"/>
              <a:gd name="T41" fmla="*/ 106594691 h 595"/>
              <a:gd name="T42" fmla="*/ 136738571 w 993"/>
              <a:gd name="T43" fmla="*/ 149020432 h 595"/>
              <a:gd name="T44" fmla="*/ 130643564 w 993"/>
              <a:gd name="T45" fmla="*/ 157770767 h 595"/>
              <a:gd name="T46" fmla="*/ 125078295 w 993"/>
              <a:gd name="T47" fmla="*/ 148224854 h 595"/>
              <a:gd name="T48" fmla="*/ 121103692 w 993"/>
              <a:gd name="T49" fmla="*/ 106064305 h 595"/>
              <a:gd name="T50" fmla="*/ 109973670 w 993"/>
              <a:gd name="T51" fmla="*/ 105799112 h 595"/>
              <a:gd name="T52" fmla="*/ 108913741 w 993"/>
              <a:gd name="T53" fmla="*/ 121708624 h 595"/>
              <a:gd name="T54" fmla="*/ 96988901 w 993"/>
              <a:gd name="T55" fmla="*/ 122504203 h 595"/>
              <a:gd name="T56" fmla="*/ 96458679 w 993"/>
              <a:gd name="T57" fmla="*/ 105268727 h 595"/>
              <a:gd name="T58" fmla="*/ 74199150 w 993"/>
              <a:gd name="T59" fmla="*/ 103678084 h 595"/>
              <a:gd name="T60" fmla="*/ 73139221 w 993"/>
              <a:gd name="T61" fmla="*/ 120383175 h 595"/>
              <a:gd name="T62" fmla="*/ 63599334 w 993"/>
              <a:gd name="T63" fmla="*/ 120383175 h 595"/>
              <a:gd name="T64" fmla="*/ 63069112 w 993"/>
              <a:gd name="T65" fmla="*/ 102882506 h 595"/>
              <a:gd name="T66" fmla="*/ 10334694 w 993"/>
              <a:gd name="T67" fmla="*/ 99700706 h 595"/>
              <a:gd name="T68" fmla="*/ 1854747 w 993"/>
              <a:gd name="T69" fmla="*/ 90154793 h 595"/>
              <a:gd name="T70" fmla="*/ 21729831 w 993"/>
              <a:gd name="T71" fmla="*/ 84586258 h 595"/>
              <a:gd name="T72" fmla="*/ 120838581 w 993"/>
              <a:gd name="T73" fmla="*/ 77161887 h 595"/>
              <a:gd name="T74" fmla="*/ 123223549 w 993"/>
              <a:gd name="T75" fmla="*/ 23864276 h 595"/>
              <a:gd name="T76" fmla="*/ 98579051 w 993"/>
              <a:gd name="T77" fmla="*/ 23864276 h 595"/>
              <a:gd name="T78" fmla="*/ 98048830 w 993"/>
              <a:gd name="T79" fmla="*/ 5568537 h 59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93"/>
              <a:gd name="T121" fmla="*/ 0 h 595"/>
              <a:gd name="T122" fmla="*/ 993 w 993"/>
              <a:gd name="T123" fmla="*/ 595 h 59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93" h="595">
                <a:moveTo>
                  <a:pt x="370" y="21"/>
                </a:moveTo>
                <a:lnTo>
                  <a:pt x="460" y="21"/>
                </a:lnTo>
                <a:lnTo>
                  <a:pt x="476" y="3"/>
                </a:lnTo>
                <a:cubicBezTo>
                  <a:pt x="482" y="0"/>
                  <a:pt x="490" y="0"/>
                  <a:pt x="496" y="3"/>
                </a:cubicBezTo>
                <a:lnTo>
                  <a:pt x="510" y="19"/>
                </a:lnTo>
                <a:lnTo>
                  <a:pt x="603" y="22"/>
                </a:lnTo>
                <a:lnTo>
                  <a:pt x="606" y="87"/>
                </a:lnTo>
                <a:lnTo>
                  <a:pt x="510" y="87"/>
                </a:lnTo>
                <a:lnTo>
                  <a:pt x="525" y="292"/>
                </a:lnTo>
                <a:lnTo>
                  <a:pt x="913" y="309"/>
                </a:lnTo>
                <a:lnTo>
                  <a:pt x="963" y="313"/>
                </a:lnTo>
                <a:cubicBezTo>
                  <a:pt x="970" y="321"/>
                  <a:pt x="993" y="350"/>
                  <a:pt x="958" y="360"/>
                </a:cubicBezTo>
                <a:lnTo>
                  <a:pt x="753" y="376"/>
                </a:lnTo>
                <a:lnTo>
                  <a:pt x="753" y="447"/>
                </a:lnTo>
                <a:lnTo>
                  <a:pt x="708" y="448"/>
                </a:lnTo>
                <a:lnTo>
                  <a:pt x="708" y="379"/>
                </a:lnTo>
                <a:lnTo>
                  <a:pt x="625" y="391"/>
                </a:lnTo>
                <a:lnTo>
                  <a:pt x="622" y="454"/>
                </a:lnTo>
                <a:lnTo>
                  <a:pt x="580" y="456"/>
                </a:lnTo>
                <a:lnTo>
                  <a:pt x="583" y="396"/>
                </a:lnTo>
                <a:lnTo>
                  <a:pt x="525" y="402"/>
                </a:lnTo>
                <a:lnTo>
                  <a:pt x="516" y="562"/>
                </a:lnTo>
                <a:cubicBezTo>
                  <a:pt x="511" y="594"/>
                  <a:pt x="500" y="595"/>
                  <a:pt x="493" y="595"/>
                </a:cubicBezTo>
                <a:cubicBezTo>
                  <a:pt x="486" y="595"/>
                  <a:pt x="478" y="591"/>
                  <a:pt x="472" y="559"/>
                </a:cubicBezTo>
                <a:lnTo>
                  <a:pt x="457" y="400"/>
                </a:lnTo>
                <a:lnTo>
                  <a:pt x="415" y="399"/>
                </a:lnTo>
                <a:lnTo>
                  <a:pt x="411" y="459"/>
                </a:lnTo>
                <a:lnTo>
                  <a:pt x="366" y="462"/>
                </a:lnTo>
                <a:lnTo>
                  <a:pt x="364" y="397"/>
                </a:lnTo>
                <a:lnTo>
                  <a:pt x="280" y="391"/>
                </a:lnTo>
                <a:lnTo>
                  <a:pt x="276" y="454"/>
                </a:lnTo>
                <a:lnTo>
                  <a:pt x="240" y="454"/>
                </a:lnTo>
                <a:lnTo>
                  <a:pt x="238" y="388"/>
                </a:lnTo>
                <a:lnTo>
                  <a:pt x="39" y="376"/>
                </a:lnTo>
                <a:cubicBezTo>
                  <a:pt x="1" y="368"/>
                  <a:pt x="0" y="349"/>
                  <a:pt x="7" y="340"/>
                </a:cubicBezTo>
                <a:cubicBezTo>
                  <a:pt x="14" y="331"/>
                  <a:pt x="7" y="327"/>
                  <a:pt x="82" y="319"/>
                </a:cubicBezTo>
                <a:lnTo>
                  <a:pt x="456" y="291"/>
                </a:lnTo>
                <a:lnTo>
                  <a:pt x="465" y="90"/>
                </a:lnTo>
                <a:lnTo>
                  <a:pt x="372" y="90"/>
                </a:lnTo>
                <a:lnTo>
                  <a:pt x="370" y="21"/>
                </a:ln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36" name="AutoShape 316"/>
          <p:cNvSpPr>
            <a:spLocks noChangeArrowheads="1"/>
          </p:cNvSpPr>
          <p:nvPr/>
        </p:nvSpPr>
        <p:spPr bwMode="auto">
          <a:xfrm>
            <a:off x="5624513" y="2700338"/>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37" name="AutoShape 317"/>
          <p:cNvSpPr>
            <a:spLocks noChangeArrowheads="1"/>
          </p:cNvSpPr>
          <p:nvPr/>
        </p:nvSpPr>
        <p:spPr bwMode="auto">
          <a:xfrm>
            <a:off x="6065044" y="277296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25" name="Freeform 305"/>
          <p:cNvSpPr>
            <a:spLocks/>
          </p:cNvSpPr>
          <p:nvPr/>
        </p:nvSpPr>
        <p:spPr bwMode="auto">
          <a:xfrm rot="7676190">
            <a:off x="4861919" y="2443759"/>
            <a:ext cx="208359" cy="161925"/>
          </a:xfrm>
          <a:custGeom>
            <a:avLst/>
            <a:gdLst>
              <a:gd name="T0" fmla="*/ 28790872 w 1362"/>
              <a:gd name="T1" fmla="*/ 0 h 1060"/>
              <a:gd name="T2" fmla="*/ 30538313 w 1362"/>
              <a:gd name="T3" fmla="*/ 2904058 h 1060"/>
              <a:gd name="T4" fmla="*/ 31120657 w 1362"/>
              <a:gd name="T5" fmla="*/ 11615825 h 1060"/>
              <a:gd name="T6" fmla="*/ 32036090 w 1362"/>
              <a:gd name="T7" fmla="*/ 13607199 h 1060"/>
              <a:gd name="T8" fmla="*/ 35863653 w 1362"/>
              <a:gd name="T9" fmla="*/ 14436785 h 1060"/>
              <a:gd name="T10" fmla="*/ 53254637 w 1362"/>
              <a:gd name="T11" fmla="*/ 15432572 h 1060"/>
              <a:gd name="T12" fmla="*/ 56250204 w 1362"/>
              <a:gd name="T13" fmla="*/ 17340842 h 1060"/>
              <a:gd name="T14" fmla="*/ 55334975 w 1362"/>
              <a:gd name="T15" fmla="*/ 21240483 h 1060"/>
              <a:gd name="T16" fmla="*/ 34449096 w 1362"/>
              <a:gd name="T17" fmla="*/ 25223021 h 1060"/>
              <a:gd name="T18" fmla="*/ 30787772 w 1362"/>
              <a:gd name="T19" fmla="*/ 27546192 h 1060"/>
              <a:gd name="T20" fmla="*/ 30538313 w 1362"/>
              <a:gd name="T21" fmla="*/ 32109624 h 1060"/>
              <a:gd name="T22" fmla="*/ 30288649 w 1362"/>
              <a:gd name="T23" fmla="*/ 37668639 h 1060"/>
              <a:gd name="T24" fmla="*/ 38526527 w 1362"/>
              <a:gd name="T25" fmla="*/ 38830221 h 1060"/>
              <a:gd name="T26" fmla="*/ 38859207 w 1362"/>
              <a:gd name="T27" fmla="*/ 39991803 h 1060"/>
              <a:gd name="T28" fmla="*/ 38692765 w 1362"/>
              <a:gd name="T29" fmla="*/ 41485179 h 1060"/>
              <a:gd name="T30" fmla="*/ 37278209 w 1362"/>
              <a:gd name="T31" fmla="*/ 42812759 h 1060"/>
              <a:gd name="T32" fmla="*/ 28874093 w 1362"/>
              <a:gd name="T33" fmla="*/ 43974342 h 1060"/>
              <a:gd name="T34" fmla="*/ 20719430 w 1362"/>
              <a:gd name="T35" fmla="*/ 42812759 h 1060"/>
              <a:gd name="T36" fmla="*/ 19388095 w 1362"/>
              <a:gd name="T37" fmla="*/ 41734075 h 1060"/>
              <a:gd name="T38" fmla="*/ 19055210 w 1362"/>
              <a:gd name="T39" fmla="*/ 40157598 h 1060"/>
              <a:gd name="T40" fmla="*/ 19970439 w 1362"/>
              <a:gd name="T41" fmla="*/ 38830221 h 1060"/>
              <a:gd name="T42" fmla="*/ 27542758 w 1362"/>
              <a:gd name="T43" fmla="*/ 37668639 h 1060"/>
              <a:gd name="T44" fmla="*/ 26960209 w 1362"/>
              <a:gd name="T45" fmla="*/ 31777627 h 1060"/>
              <a:gd name="T46" fmla="*/ 26793767 w 1362"/>
              <a:gd name="T47" fmla="*/ 27380194 h 1060"/>
              <a:gd name="T48" fmla="*/ 23382100 w 1362"/>
              <a:gd name="T49" fmla="*/ 25223021 h 1060"/>
              <a:gd name="T50" fmla="*/ 1913884 w 1362"/>
              <a:gd name="T51" fmla="*/ 21240483 h 1060"/>
              <a:gd name="T52" fmla="*/ 1164893 w 1362"/>
              <a:gd name="T53" fmla="*/ 17838634 h 1060"/>
              <a:gd name="T54" fmla="*/ 3411662 w 1362"/>
              <a:gd name="T55" fmla="*/ 15349471 h 1060"/>
              <a:gd name="T56" fmla="*/ 21717880 w 1362"/>
              <a:gd name="T57" fmla="*/ 14436785 h 1060"/>
              <a:gd name="T58" fmla="*/ 25129541 w 1362"/>
              <a:gd name="T59" fmla="*/ 13690097 h 1060"/>
              <a:gd name="T60" fmla="*/ 26627318 w 1362"/>
              <a:gd name="T61" fmla="*/ 11449827 h 1060"/>
              <a:gd name="T62" fmla="*/ 27043431 w 1362"/>
              <a:gd name="T63" fmla="*/ 2986956 h 1060"/>
              <a:gd name="T64" fmla="*/ 28790872 w 1362"/>
              <a:gd name="T65" fmla="*/ 0 h 10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2"/>
              <a:gd name="T100" fmla="*/ 0 h 1060"/>
              <a:gd name="T101" fmla="*/ 1362 w 1362"/>
              <a:gd name="T102" fmla="*/ 1060 h 10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2" h="1060">
                <a:moveTo>
                  <a:pt x="692" y="0"/>
                </a:moveTo>
                <a:cubicBezTo>
                  <a:pt x="706" y="0"/>
                  <a:pt x="725" y="23"/>
                  <a:pt x="734" y="70"/>
                </a:cubicBezTo>
                <a:lnTo>
                  <a:pt x="748" y="280"/>
                </a:lnTo>
                <a:cubicBezTo>
                  <a:pt x="754" y="323"/>
                  <a:pt x="751" y="317"/>
                  <a:pt x="770" y="328"/>
                </a:cubicBezTo>
                <a:lnTo>
                  <a:pt x="862" y="348"/>
                </a:lnTo>
                <a:lnTo>
                  <a:pt x="1280" y="372"/>
                </a:lnTo>
                <a:cubicBezTo>
                  <a:pt x="1362" y="384"/>
                  <a:pt x="1344" y="395"/>
                  <a:pt x="1352" y="418"/>
                </a:cubicBezTo>
                <a:lnTo>
                  <a:pt x="1330" y="512"/>
                </a:lnTo>
                <a:lnTo>
                  <a:pt x="828" y="608"/>
                </a:lnTo>
                <a:cubicBezTo>
                  <a:pt x="730" y="633"/>
                  <a:pt x="756" y="636"/>
                  <a:pt x="740" y="664"/>
                </a:cubicBezTo>
                <a:lnTo>
                  <a:pt x="734" y="774"/>
                </a:lnTo>
                <a:lnTo>
                  <a:pt x="728" y="908"/>
                </a:lnTo>
                <a:lnTo>
                  <a:pt x="926" y="936"/>
                </a:lnTo>
                <a:lnTo>
                  <a:pt x="934" y="964"/>
                </a:lnTo>
                <a:lnTo>
                  <a:pt x="930" y="1000"/>
                </a:lnTo>
                <a:cubicBezTo>
                  <a:pt x="924" y="1011"/>
                  <a:pt x="935" y="1022"/>
                  <a:pt x="896" y="1032"/>
                </a:cubicBezTo>
                <a:lnTo>
                  <a:pt x="694" y="1060"/>
                </a:lnTo>
                <a:lnTo>
                  <a:pt x="498" y="1032"/>
                </a:lnTo>
                <a:cubicBezTo>
                  <a:pt x="460" y="1023"/>
                  <a:pt x="473" y="1017"/>
                  <a:pt x="466" y="1006"/>
                </a:cubicBezTo>
                <a:lnTo>
                  <a:pt x="458" y="968"/>
                </a:lnTo>
                <a:cubicBezTo>
                  <a:pt x="460" y="956"/>
                  <a:pt x="446" y="946"/>
                  <a:pt x="480" y="936"/>
                </a:cubicBezTo>
                <a:lnTo>
                  <a:pt x="662" y="908"/>
                </a:lnTo>
                <a:lnTo>
                  <a:pt x="648" y="766"/>
                </a:lnTo>
                <a:lnTo>
                  <a:pt x="644" y="660"/>
                </a:lnTo>
                <a:cubicBezTo>
                  <a:pt x="630" y="634"/>
                  <a:pt x="662" y="633"/>
                  <a:pt x="562" y="608"/>
                </a:cubicBezTo>
                <a:lnTo>
                  <a:pt x="46" y="512"/>
                </a:lnTo>
                <a:lnTo>
                  <a:pt x="28" y="430"/>
                </a:lnTo>
                <a:cubicBezTo>
                  <a:pt x="34" y="406"/>
                  <a:pt x="0" y="384"/>
                  <a:pt x="82" y="370"/>
                </a:cubicBezTo>
                <a:lnTo>
                  <a:pt x="522" y="348"/>
                </a:lnTo>
                <a:lnTo>
                  <a:pt x="604" y="330"/>
                </a:lnTo>
                <a:cubicBezTo>
                  <a:pt x="624" y="318"/>
                  <a:pt x="632" y="319"/>
                  <a:pt x="640" y="276"/>
                </a:cubicBezTo>
                <a:lnTo>
                  <a:pt x="650" y="72"/>
                </a:lnTo>
                <a:cubicBezTo>
                  <a:pt x="659" y="26"/>
                  <a:pt x="678" y="0"/>
                  <a:pt x="692" y="0"/>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24" name="Freeform 304"/>
          <p:cNvSpPr>
            <a:spLocks/>
          </p:cNvSpPr>
          <p:nvPr/>
        </p:nvSpPr>
        <p:spPr bwMode="auto">
          <a:xfrm rot="7271000">
            <a:off x="4948834" y="2298504"/>
            <a:ext cx="354806" cy="258365"/>
          </a:xfrm>
          <a:custGeom>
            <a:avLst/>
            <a:gdLst>
              <a:gd name="T0" fmla="*/ 61141616 w 1848"/>
              <a:gd name="T1" fmla="*/ 65617 h 1344"/>
              <a:gd name="T2" fmla="*/ 64483859 w 1848"/>
              <a:gd name="T3" fmla="*/ 5452840 h 1344"/>
              <a:gd name="T4" fmla="*/ 65270269 w 1848"/>
              <a:gd name="T5" fmla="*/ 18066858 h 1344"/>
              <a:gd name="T6" fmla="*/ 69202336 w 1848"/>
              <a:gd name="T7" fmla="*/ 18855025 h 1344"/>
              <a:gd name="T8" fmla="*/ 69136802 w 1848"/>
              <a:gd name="T9" fmla="*/ 13270951 h 1344"/>
              <a:gd name="T10" fmla="*/ 70119815 w 1848"/>
              <a:gd name="T11" fmla="*/ 11891209 h 1344"/>
              <a:gd name="T12" fmla="*/ 73855007 w 1848"/>
              <a:gd name="T13" fmla="*/ 11956826 h 1344"/>
              <a:gd name="T14" fmla="*/ 74903554 w 1848"/>
              <a:gd name="T15" fmla="*/ 13270951 h 1344"/>
              <a:gd name="T16" fmla="*/ 74903554 w 1848"/>
              <a:gd name="T17" fmla="*/ 20169151 h 1344"/>
              <a:gd name="T18" fmla="*/ 81784387 w 1848"/>
              <a:gd name="T19" fmla="*/ 21023191 h 1344"/>
              <a:gd name="T20" fmla="*/ 82308660 w 1848"/>
              <a:gd name="T21" fmla="*/ 15110265 h 1344"/>
              <a:gd name="T22" fmla="*/ 83095071 w 1848"/>
              <a:gd name="T23" fmla="*/ 13730779 h 1344"/>
              <a:gd name="T24" fmla="*/ 86633916 w 1848"/>
              <a:gd name="T25" fmla="*/ 13730779 h 1344"/>
              <a:gd name="T26" fmla="*/ 87813532 w 1848"/>
              <a:gd name="T27" fmla="*/ 15241754 h 1344"/>
              <a:gd name="T28" fmla="*/ 87879066 w 1848"/>
              <a:gd name="T29" fmla="*/ 22402676 h 1344"/>
              <a:gd name="T30" fmla="*/ 116385667 w 1848"/>
              <a:gd name="T31" fmla="*/ 27527175 h 1344"/>
              <a:gd name="T32" fmla="*/ 116385667 w 1848"/>
              <a:gd name="T33" fmla="*/ 34819591 h 1344"/>
              <a:gd name="T34" fmla="*/ 109897783 w 1848"/>
              <a:gd name="T35" fmla="*/ 35805121 h 1344"/>
              <a:gd name="T36" fmla="*/ 65073667 w 1848"/>
              <a:gd name="T37" fmla="*/ 42309105 h 1344"/>
              <a:gd name="T38" fmla="*/ 63500846 w 1848"/>
              <a:gd name="T39" fmla="*/ 65368707 h 1344"/>
              <a:gd name="T40" fmla="*/ 81587784 w 1848"/>
              <a:gd name="T41" fmla="*/ 70296116 h 1344"/>
              <a:gd name="T42" fmla="*/ 79621759 w 1848"/>
              <a:gd name="T43" fmla="*/ 76405888 h 1344"/>
              <a:gd name="T44" fmla="*/ 62321231 w 1848"/>
              <a:gd name="T45" fmla="*/ 77588524 h 1344"/>
              <a:gd name="T46" fmla="*/ 61534821 w 1848"/>
              <a:gd name="T47" fmla="*/ 86851735 h 1344"/>
              <a:gd name="T48" fmla="*/ 58389436 w 1848"/>
              <a:gd name="T49" fmla="*/ 86457523 h 1344"/>
              <a:gd name="T50" fmla="*/ 57799628 w 1848"/>
              <a:gd name="T51" fmla="*/ 77588524 h 1344"/>
              <a:gd name="T52" fmla="*/ 39516104 w 1848"/>
              <a:gd name="T53" fmla="*/ 75814570 h 1344"/>
              <a:gd name="T54" fmla="*/ 39122899 w 1848"/>
              <a:gd name="T55" fmla="*/ 69704798 h 1344"/>
              <a:gd name="T56" fmla="*/ 57013218 w 1848"/>
              <a:gd name="T57" fmla="*/ 65368707 h 1344"/>
              <a:gd name="T58" fmla="*/ 55243795 w 1848"/>
              <a:gd name="T59" fmla="*/ 42309105 h 1344"/>
              <a:gd name="T60" fmla="*/ 10419683 w 1848"/>
              <a:gd name="T61" fmla="*/ 34819591 h 1344"/>
              <a:gd name="T62" fmla="*/ 4521861 w 1848"/>
              <a:gd name="T63" fmla="*/ 33834061 h 1344"/>
              <a:gd name="T64" fmla="*/ 4914810 w 1848"/>
              <a:gd name="T65" fmla="*/ 25950327 h 1344"/>
              <a:gd name="T66" fmla="*/ 34207835 w 1848"/>
              <a:gd name="T67" fmla="*/ 21220297 h 1344"/>
              <a:gd name="T68" fmla="*/ 34207835 w 1848"/>
              <a:gd name="T69" fmla="*/ 15110265 h 1344"/>
              <a:gd name="T70" fmla="*/ 34994245 w 1848"/>
              <a:gd name="T71" fmla="*/ 13270951 h 1344"/>
              <a:gd name="T72" fmla="*/ 39253967 w 1848"/>
              <a:gd name="T73" fmla="*/ 13270951 h 1344"/>
              <a:gd name="T74" fmla="*/ 39843775 w 1848"/>
              <a:gd name="T75" fmla="*/ 14913159 h 1344"/>
              <a:gd name="T76" fmla="*/ 39843775 w 1848"/>
              <a:gd name="T77" fmla="*/ 20037661 h 1344"/>
              <a:gd name="T78" fmla="*/ 47183347 w 1848"/>
              <a:gd name="T79" fmla="*/ 19446343 h 1344"/>
              <a:gd name="T80" fmla="*/ 47183347 w 1848"/>
              <a:gd name="T81" fmla="*/ 13139461 h 1344"/>
              <a:gd name="T82" fmla="*/ 48297428 w 1848"/>
              <a:gd name="T83" fmla="*/ 11694103 h 1344"/>
              <a:gd name="T84" fmla="*/ 51704949 w 1848"/>
              <a:gd name="T85" fmla="*/ 11694103 h 1344"/>
              <a:gd name="T86" fmla="*/ 52622428 w 1848"/>
              <a:gd name="T87" fmla="*/ 12942355 h 1344"/>
              <a:gd name="T88" fmla="*/ 52687962 w 1848"/>
              <a:gd name="T89" fmla="*/ 18460814 h 1344"/>
              <a:gd name="T90" fmla="*/ 56423411 w 1848"/>
              <a:gd name="T91" fmla="*/ 18066858 h 1344"/>
              <a:gd name="T92" fmla="*/ 57603026 w 1848"/>
              <a:gd name="T93" fmla="*/ 5058628 h 1344"/>
              <a:gd name="T94" fmla="*/ 61141616 w 1848"/>
              <a:gd name="T95" fmla="*/ 65617 h 1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48"/>
              <a:gd name="T145" fmla="*/ 0 h 1344"/>
              <a:gd name="T146" fmla="*/ 1848 w 1848"/>
              <a:gd name="T147" fmla="*/ 1344 h 13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48" h="1344">
                <a:moveTo>
                  <a:pt x="933" y="1"/>
                </a:moveTo>
                <a:cubicBezTo>
                  <a:pt x="950" y="2"/>
                  <a:pt x="974" y="37"/>
                  <a:pt x="984" y="83"/>
                </a:cubicBezTo>
                <a:lnTo>
                  <a:pt x="996" y="275"/>
                </a:lnTo>
                <a:lnTo>
                  <a:pt x="1056" y="287"/>
                </a:lnTo>
                <a:lnTo>
                  <a:pt x="1055" y="202"/>
                </a:lnTo>
                <a:cubicBezTo>
                  <a:pt x="1057" y="184"/>
                  <a:pt x="1058" y="184"/>
                  <a:pt x="1070" y="181"/>
                </a:cubicBezTo>
                <a:lnTo>
                  <a:pt x="1127" y="182"/>
                </a:lnTo>
                <a:cubicBezTo>
                  <a:pt x="1139" y="185"/>
                  <a:pt x="1140" y="181"/>
                  <a:pt x="1143" y="202"/>
                </a:cubicBezTo>
                <a:lnTo>
                  <a:pt x="1143" y="307"/>
                </a:lnTo>
                <a:lnTo>
                  <a:pt x="1248" y="320"/>
                </a:lnTo>
                <a:lnTo>
                  <a:pt x="1256" y="230"/>
                </a:lnTo>
                <a:cubicBezTo>
                  <a:pt x="1259" y="212"/>
                  <a:pt x="1257" y="212"/>
                  <a:pt x="1268" y="209"/>
                </a:cubicBezTo>
                <a:lnTo>
                  <a:pt x="1322" y="209"/>
                </a:lnTo>
                <a:cubicBezTo>
                  <a:pt x="1334" y="213"/>
                  <a:pt x="1337" y="210"/>
                  <a:pt x="1340" y="232"/>
                </a:cubicBezTo>
                <a:lnTo>
                  <a:pt x="1341" y="341"/>
                </a:lnTo>
                <a:lnTo>
                  <a:pt x="1776" y="419"/>
                </a:lnTo>
                <a:cubicBezTo>
                  <a:pt x="1848" y="450"/>
                  <a:pt x="1792" y="509"/>
                  <a:pt x="1776" y="530"/>
                </a:cubicBezTo>
                <a:lnTo>
                  <a:pt x="1677" y="545"/>
                </a:lnTo>
                <a:lnTo>
                  <a:pt x="993" y="644"/>
                </a:lnTo>
                <a:lnTo>
                  <a:pt x="969" y="995"/>
                </a:lnTo>
                <a:lnTo>
                  <a:pt x="1245" y="1070"/>
                </a:lnTo>
                <a:cubicBezTo>
                  <a:pt x="1286" y="1098"/>
                  <a:pt x="1264" y="1145"/>
                  <a:pt x="1215" y="1163"/>
                </a:cubicBezTo>
                <a:lnTo>
                  <a:pt x="951" y="1181"/>
                </a:lnTo>
                <a:lnTo>
                  <a:pt x="939" y="1322"/>
                </a:lnTo>
                <a:cubicBezTo>
                  <a:pt x="929" y="1344"/>
                  <a:pt x="900" y="1339"/>
                  <a:pt x="891" y="1316"/>
                </a:cubicBezTo>
                <a:lnTo>
                  <a:pt x="882" y="1181"/>
                </a:lnTo>
                <a:lnTo>
                  <a:pt x="603" y="1154"/>
                </a:lnTo>
                <a:cubicBezTo>
                  <a:pt x="556" y="1134"/>
                  <a:pt x="553" y="1087"/>
                  <a:pt x="597" y="1061"/>
                </a:cubicBezTo>
                <a:lnTo>
                  <a:pt x="870" y="995"/>
                </a:lnTo>
                <a:lnTo>
                  <a:pt x="843" y="644"/>
                </a:lnTo>
                <a:lnTo>
                  <a:pt x="159" y="530"/>
                </a:lnTo>
                <a:lnTo>
                  <a:pt x="69" y="515"/>
                </a:lnTo>
                <a:cubicBezTo>
                  <a:pt x="55" y="492"/>
                  <a:pt x="0" y="427"/>
                  <a:pt x="75" y="395"/>
                </a:cubicBezTo>
                <a:lnTo>
                  <a:pt x="522" y="323"/>
                </a:lnTo>
                <a:lnTo>
                  <a:pt x="522" y="230"/>
                </a:lnTo>
                <a:cubicBezTo>
                  <a:pt x="524" y="210"/>
                  <a:pt x="521" y="207"/>
                  <a:pt x="534" y="202"/>
                </a:cubicBezTo>
                <a:lnTo>
                  <a:pt x="599" y="202"/>
                </a:lnTo>
                <a:cubicBezTo>
                  <a:pt x="611" y="206"/>
                  <a:pt x="607" y="210"/>
                  <a:pt x="608" y="227"/>
                </a:cubicBezTo>
                <a:lnTo>
                  <a:pt x="608" y="305"/>
                </a:lnTo>
                <a:lnTo>
                  <a:pt x="720" y="296"/>
                </a:lnTo>
                <a:lnTo>
                  <a:pt x="720" y="200"/>
                </a:lnTo>
                <a:cubicBezTo>
                  <a:pt x="723" y="180"/>
                  <a:pt x="726" y="182"/>
                  <a:pt x="737" y="178"/>
                </a:cubicBezTo>
                <a:lnTo>
                  <a:pt x="789" y="178"/>
                </a:lnTo>
                <a:cubicBezTo>
                  <a:pt x="800" y="181"/>
                  <a:pt x="801" y="180"/>
                  <a:pt x="803" y="197"/>
                </a:cubicBezTo>
                <a:lnTo>
                  <a:pt x="804" y="281"/>
                </a:lnTo>
                <a:lnTo>
                  <a:pt x="861" y="275"/>
                </a:lnTo>
                <a:lnTo>
                  <a:pt x="879" y="77"/>
                </a:lnTo>
                <a:cubicBezTo>
                  <a:pt x="891" y="31"/>
                  <a:pt x="916" y="0"/>
                  <a:pt x="933"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26" name="Freeform 306"/>
          <p:cNvSpPr>
            <a:spLocks/>
          </p:cNvSpPr>
          <p:nvPr/>
        </p:nvSpPr>
        <p:spPr bwMode="auto">
          <a:xfrm rot="7320017">
            <a:off x="5278637" y="1994894"/>
            <a:ext cx="208360" cy="161925"/>
          </a:xfrm>
          <a:custGeom>
            <a:avLst/>
            <a:gdLst>
              <a:gd name="T0" fmla="*/ 28790975 w 1362"/>
              <a:gd name="T1" fmla="*/ 0 h 1060"/>
              <a:gd name="T2" fmla="*/ 30538422 w 1362"/>
              <a:gd name="T3" fmla="*/ 2904058 h 1060"/>
              <a:gd name="T4" fmla="*/ 31120973 w 1362"/>
              <a:gd name="T5" fmla="*/ 11615825 h 1060"/>
              <a:gd name="T6" fmla="*/ 32036205 w 1362"/>
              <a:gd name="T7" fmla="*/ 13607199 h 1060"/>
              <a:gd name="T8" fmla="*/ 35863986 w 1362"/>
              <a:gd name="T9" fmla="*/ 14436785 h 1060"/>
              <a:gd name="T10" fmla="*/ 53255032 w 1362"/>
              <a:gd name="T11" fmla="*/ 15432572 h 1060"/>
              <a:gd name="T12" fmla="*/ 56250611 w 1362"/>
              <a:gd name="T13" fmla="*/ 17340842 h 1060"/>
              <a:gd name="T14" fmla="*/ 55335378 w 1362"/>
              <a:gd name="T15" fmla="*/ 21240483 h 1060"/>
              <a:gd name="T16" fmla="*/ 34449424 w 1362"/>
              <a:gd name="T17" fmla="*/ 25223021 h 1060"/>
              <a:gd name="T18" fmla="*/ 30788087 w 1362"/>
              <a:gd name="T19" fmla="*/ 27546192 h 1060"/>
              <a:gd name="T20" fmla="*/ 30538422 w 1362"/>
              <a:gd name="T21" fmla="*/ 32109624 h 1060"/>
              <a:gd name="T22" fmla="*/ 30288758 w 1362"/>
              <a:gd name="T23" fmla="*/ 37668639 h 1060"/>
              <a:gd name="T24" fmla="*/ 38526665 w 1362"/>
              <a:gd name="T25" fmla="*/ 38830221 h 1060"/>
              <a:gd name="T26" fmla="*/ 38859551 w 1362"/>
              <a:gd name="T27" fmla="*/ 39991803 h 1060"/>
              <a:gd name="T28" fmla="*/ 38693108 w 1362"/>
              <a:gd name="T29" fmla="*/ 41485179 h 1060"/>
              <a:gd name="T30" fmla="*/ 37278547 w 1362"/>
              <a:gd name="T31" fmla="*/ 42812759 h 1060"/>
              <a:gd name="T32" fmla="*/ 28874197 w 1362"/>
              <a:gd name="T33" fmla="*/ 43974342 h 1060"/>
              <a:gd name="T34" fmla="*/ 20719505 w 1362"/>
              <a:gd name="T35" fmla="*/ 42812759 h 1060"/>
              <a:gd name="T36" fmla="*/ 19388165 w 1362"/>
              <a:gd name="T37" fmla="*/ 41734075 h 1060"/>
              <a:gd name="T38" fmla="*/ 19055279 w 1362"/>
              <a:gd name="T39" fmla="*/ 40157598 h 1060"/>
              <a:gd name="T40" fmla="*/ 19970715 w 1362"/>
              <a:gd name="T41" fmla="*/ 38830221 h 1060"/>
              <a:gd name="T42" fmla="*/ 27542857 w 1362"/>
              <a:gd name="T43" fmla="*/ 37668639 h 1060"/>
              <a:gd name="T44" fmla="*/ 26960307 w 1362"/>
              <a:gd name="T45" fmla="*/ 31777627 h 1060"/>
              <a:gd name="T46" fmla="*/ 26793864 w 1362"/>
              <a:gd name="T47" fmla="*/ 27380194 h 1060"/>
              <a:gd name="T48" fmla="*/ 23382388 w 1362"/>
              <a:gd name="T49" fmla="*/ 25223021 h 1060"/>
              <a:gd name="T50" fmla="*/ 1913891 w 1362"/>
              <a:gd name="T51" fmla="*/ 21240483 h 1060"/>
              <a:gd name="T52" fmla="*/ 1164897 w 1362"/>
              <a:gd name="T53" fmla="*/ 17838634 h 1060"/>
              <a:gd name="T54" fmla="*/ 3411675 w 1362"/>
              <a:gd name="T55" fmla="*/ 15349471 h 1060"/>
              <a:gd name="T56" fmla="*/ 21718162 w 1362"/>
              <a:gd name="T57" fmla="*/ 14436785 h 1060"/>
              <a:gd name="T58" fmla="*/ 25129631 w 1362"/>
              <a:gd name="T59" fmla="*/ 13690097 h 1060"/>
              <a:gd name="T60" fmla="*/ 26627618 w 1362"/>
              <a:gd name="T61" fmla="*/ 11449827 h 1060"/>
              <a:gd name="T62" fmla="*/ 27043528 w 1362"/>
              <a:gd name="T63" fmla="*/ 2986956 h 1060"/>
              <a:gd name="T64" fmla="*/ 28790975 w 1362"/>
              <a:gd name="T65" fmla="*/ 0 h 10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2"/>
              <a:gd name="T100" fmla="*/ 0 h 1060"/>
              <a:gd name="T101" fmla="*/ 1362 w 1362"/>
              <a:gd name="T102" fmla="*/ 1060 h 10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2" h="1060">
                <a:moveTo>
                  <a:pt x="692" y="0"/>
                </a:moveTo>
                <a:cubicBezTo>
                  <a:pt x="706" y="0"/>
                  <a:pt x="725" y="23"/>
                  <a:pt x="734" y="70"/>
                </a:cubicBezTo>
                <a:lnTo>
                  <a:pt x="748" y="280"/>
                </a:lnTo>
                <a:cubicBezTo>
                  <a:pt x="754" y="323"/>
                  <a:pt x="751" y="317"/>
                  <a:pt x="770" y="328"/>
                </a:cubicBezTo>
                <a:lnTo>
                  <a:pt x="862" y="348"/>
                </a:lnTo>
                <a:lnTo>
                  <a:pt x="1280" y="372"/>
                </a:lnTo>
                <a:cubicBezTo>
                  <a:pt x="1362" y="384"/>
                  <a:pt x="1344" y="395"/>
                  <a:pt x="1352" y="418"/>
                </a:cubicBezTo>
                <a:lnTo>
                  <a:pt x="1330" y="512"/>
                </a:lnTo>
                <a:lnTo>
                  <a:pt x="828" y="608"/>
                </a:lnTo>
                <a:cubicBezTo>
                  <a:pt x="730" y="633"/>
                  <a:pt x="756" y="636"/>
                  <a:pt x="740" y="664"/>
                </a:cubicBezTo>
                <a:lnTo>
                  <a:pt x="734" y="774"/>
                </a:lnTo>
                <a:lnTo>
                  <a:pt x="728" y="908"/>
                </a:lnTo>
                <a:lnTo>
                  <a:pt x="926" y="936"/>
                </a:lnTo>
                <a:lnTo>
                  <a:pt x="934" y="964"/>
                </a:lnTo>
                <a:lnTo>
                  <a:pt x="930" y="1000"/>
                </a:lnTo>
                <a:cubicBezTo>
                  <a:pt x="924" y="1011"/>
                  <a:pt x="935" y="1022"/>
                  <a:pt x="896" y="1032"/>
                </a:cubicBezTo>
                <a:lnTo>
                  <a:pt x="694" y="1060"/>
                </a:lnTo>
                <a:lnTo>
                  <a:pt x="498" y="1032"/>
                </a:lnTo>
                <a:cubicBezTo>
                  <a:pt x="460" y="1023"/>
                  <a:pt x="473" y="1017"/>
                  <a:pt x="466" y="1006"/>
                </a:cubicBezTo>
                <a:lnTo>
                  <a:pt x="458" y="968"/>
                </a:lnTo>
                <a:cubicBezTo>
                  <a:pt x="460" y="956"/>
                  <a:pt x="446" y="946"/>
                  <a:pt x="480" y="936"/>
                </a:cubicBezTo>
                <a:lnTo>
                  <a:pt x="662" y="908"/>
                </a:lnTo>
                <a:lnTo>
                  <a:pt x="648" y="766"/>
                </a:lnTo>
                <a:lnTo>
                  <a:pt x="644" y="660"/>
                </a:lnTo>
                <a:cubicBezTo>
                  <a:pt x="630" y="634"/>
                  <a:pt x="662" y="633"/>
                  <a:pt x="562" y="608"/>
                </a:cubicBezTo>
                <a:lnTo>
                  <a:pt x="46" y="512"/>
                </a:lnTo>
                <a:lnTo>
                  <a:pt x="28" y="430"/>
                </a:lnTo>
                <a:cubicBezTo>
                  <a:pt x="34" y="406"/>
                  <a:pt x="0" y="384"/>
                  <a:pt x="82" y="370"/>
                </a:cubicBezTo>
                <a:lnTo>
                  <a:pt x="522" y="348"/>
                </a:lnTo>
                <a:lnTo>
                  <a:pt x="604" y="330"/>
                </a:lnTo>
                <a:cubicBezTo>
                  <a:pt x="624" y="318"/>
                  <a:pt x="632" y="319"/>
                  <a:pt x="640" y="276"/>
                </a:cubicBezTo>
                <a:lnTo>
                  <a:pt x="650" y="72"/>
                </a:lnTo>
                <a:cubicBezTo>
                  <a:pt x="659" y="26"/>
                  <a:pt x="678" y="0"/>
                  <a:pt x="692" y="0"/>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33" name="Freeform 313"/>
          <p:cNvSpPr>
            <a:spLocks/>
          </p:cNvSpPr>
          <p:nvPr/>
        </p:nvSpPr>
        <p:spPr bwMode="auto">
          <a:xfrm rot="7271000">
            <a:off x="5181006" y="2177058"/>
            <a:ext cx="354806" cy="258366"/>
          </a:xfrm>
          <a:custGeom>
            <a:avLst/>
            <a:gdLst>
              <a:gd name="T0" fmla="*/ 61141616 w 1848"/>
              <a:gd name="T1" fmla="*/ 65617 h 1344"/>
              <a:gd name="T2" fmla="*/ 64483859 w 1848"/>
              <a:gd name="T3" fmla="*/ 5452855 h 1344"/>
              <a:gd name="T4" fmla="*/ 65270269 w 1848"/>
              <a:gd name="T5" fmla="*/ 18066910 h 1344"/>
              <a:gd name="T6" fmla="*/ 69202336 w 1848"/>
              <a:gd name="T7" fmla="*/ 18855337 h 1344"/>
              <a:gd name="T8" fmla="*/ 69136802 w 1848"/>
              <a:gd name="T9" fmla="*/ 13270989 h 1344"/>
              <a:gd name="T10" fmla="*/ 70119815 w 1848"/>
              <a:gd name="T11" fmla="*/ 11891244 h 1344"/>
              <a:gd name="T12" fmla="*/ 73855007 w 1848"/>
              <a:gd name="T13" fmla="*/ 11956860 h 1344"/>
              <a:gd name="T14" fmla="*/ 74903554 w 1848"/>
              <a:gd name="T15" fmla="*/ 13270989 h 1344"/>
              <a:gd name="T16" fmla="*/ 74903554 w 1848"/>
              <a:gd name="T17" fmla="*/ 20169209 h 1344"/>
              <a:gd name="T18" fmla="*/ 81784387 w 1848"/>
              <a:gd name="T19" fmla="*/ 21023252 h 1344"/>
              <a:gd name="T20" fmla="*/ 82308660 w 1848"/>
              <a:gd name="T21" fmla="*/ 15110565 h 1344"/>
              <a:gd name="T22" fmla="*/ 83095071 w 1848"/>
              <a:gd name="T23" fmla="*/ 13730819 h 1344"/>
              <a:gd name="T24" fmla="*/ 86633916 w 1848"/>
              <a:gd name="T25" fmla="*/ 13730819 h 1344"/>
              <a:gd name="T26" fmla="*/ 87813532 w 1848"/>
              <a:gd name="T27" fmla="*/ 15241798 h 1344"/>
              <a:gd name="T28" fmla="*/ 87879066 w 1848"/>
              <a:gd name="T29" fmla="*/ 22402998 h 1344"/>
              <a:gd name="T30" fmla="*/ 116385667 w 1848"/>
              <a:gd name="T31" fmla="*/ 27527255 h 1344"/>
              <a:gd name="T32" fmla="*/ 116385667 w 1848"/>
              <a:gd name="T33" fmla="*/ 34819692 h 1344"/>
              <a:gd name="T34" fmla="*/ 109897783 w 1848"/>
              <a:gd name="T35" fmla="*/ 35805225 h 1344"/>
              <a:gd name="T36" fmla="*/ 65073667 w 1848"/>
              <a:gd name="T37" fmla="*/ 42309227 h 1344"/>
              <a:gd name="T38" fmla="*/ 63500846 w 1848"/>
              <a:gd name="T39" fmla="*/ 65369153 h 1344"/>
              <a:gd name="T40" fmla="*/ 81587784 w 1848"/>
              <a:gd name="T41" fmla="*/ 70296576 h 1344"/>
              <a:gd name="T42" fmla="*/ 79621759 w 1848"/>
              <a:gd name="T43" fmla="*/ 76406366 h 1344"/>
              <a:gd name="T44" fmla="*/ 62321231 w 1848"/>
              <a:gd name="T45" fmla="*/ 77589005 h 1344"/>
              <a:gd name="T46" fmla="*/ 61534821 w 1848"/>
              <a:gd name="T47" fmla="*/ 86852243 h 1344"/>
              <a:gd name="T48" fmla="*/ 58389436 w 1848"/>
              <a:gd name="T49" fmla="*/ 86458030 h 1344"/>
              <a:gd name="T50" fmla="*/ 57799628 w 1848"/>
              <a:gd name="T51" fmla="*/ 77589005 h 1344"/>
              <a:gd name="T52" fmla="*/ 39516104 w 1848"/>
              <a:gd name="T53" fmla="*/ 75815047 h 1344"/>
              <a:gd name="T54" fmla="*/ 39122899 w 1848"/>
              <a:gd name="T55" fmla="*/ 69705257 h 1344"/>
              <a:gd name="T56" fmla="*/ 57013218 w 1848"/>
              <a:gd name="T57" fmla="*/ 65369153 h 1344"/>
              <a:gd name="T58" fmla="*/ 55243795 w 1848"/>
              <a:gd name="T59" fmla="*/ 42309227 h 1344"/>
              <a:gd name="T60" fmla="*/ 10419683 w 1848"/>
              <a:gd name="T61" fmla="*/ 34819692 h 1344"/>
              <a:gd name="T62" fmla="*/ 4521861 w 1848"/>
              <a:gd name="T63" fmla="*/ 33834159 h 1344"/>
              <a:gd name="T64" fmla="*/ 4914810 w 1848"/>
              <a:gd name="T65" fmla="*/ 25950659 h 1344"/>
              <a:gd name="T66" fmla="*/ 34207835 w 1848"/>
              <a:gd name="T67" fmla="*/ 21220359 h 1344"/>
              <a:gd name="T68" fmla="*/ 34207835 w 1848"/>
              <a:gd name="T69" fmla="*/ 15110565 h 1344"/>
              <a:gd name="T70" fmla="*/ 34994245 w 1848"/>
              <a:gd name="T71" fmla="*/ 13270989 h 1344"/>
              <a:gd name="T72" fmla="*/ 39253967 w 1848"/>
              <a:gd name="T73" fmla="*/ 13270989 h 1344"/>
              <a:gd name="T74" fmla="*/ 39843775 w 1848"/>
              <a:gd name="T75" fmla="*/ 14913458 h 1344"/>
              <a:gd name="T76" fmla="*/ 39843775 w 1848"/>
              <a:gd name="T77" fmla="*/ 20037719 h 1344"/>
              <a:gd name="T78" fmla="*/ 47183347 w 1848"/>
              <a:gd name="T79" fmla="*/ 19446400 h 1344"/>
              <a:gd name="T80" fmla="*/ 47183347 w 1848"/>
              <a:gd name="T81" fmla="*/ 13139499 h 1344"/>
              <a:gd name="T82" fmla="*/ 48297428 w 1848"/>
              <a:gd name="T83" fmla="*/ 11694137 h 1344"/>
              <a:gd name="T84" fmla="*/ 51704949 w 1848"/>
              <a:gd name="T85" fmla="*/ 11694137 h 1344"/>
              <a:gd name="T86" fmla="*/ 52622428 w 1848"/>
              <a:gd name="T87" fmla="*/ 12942393 h 1344"/>
              <a:gd name="T88" fmla="*/ 52687962 w 1848"/>
              <a:gd name="T89" fmla="*/ 18461123 h 1344"/>
              <a:gd name="T90" fmla="*/ 56423411 w 1848"/>
              <a:gd name="T91" fmla="*/ 18066910 h 1344"/>
              <a:gd name="T92" fmla="*/ 57603026 w 1848"/>
              <a:gd name="T93" fmla="*/ 5058642 h 1344"/>
              <a:gd name="T94" fmla="*/ 61141616 w 1848"/>
              <a:gd name="T95" fmla="*/ 65617 h 1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48"/>
              <a:gd name="T145" fmla="*/ 0 h 1344"/>
              <a:gd name="T146" fmla="*/ 1848 w 1848"/>
              <a:gd name="T147" fmla="*/ 1344 h 13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48" h="1344">
                <a:moveTo>
                  <a:pt x="933" y="1"/>
                </a:moveTo>
                <a:cubicBezTo>
                  <a:pt x="950" y="2"/>
                  <a:pt x="974" y="37"/>
                  <a:pt x="984" y="83"/>
                </a:cubicBezTo>
                <a:lnTo>
                  <a:pt x="996" y="275"/>
                </a:lnTo>
                <a:lnTo>
                  <a:pt x="1056" y="287"/>
                </a:lnTo>
                <a:lnTo>
                  <a:pt x="1055" y="202"/>
                </a:lnTo>
                <a:cubicBezTo>
                  <a:pt x="1057" y="184"/>
                  <a:pt x="1058" y="184"/>
                  <a:pt x="1070" y="181"/>
                </a:cubicBezTo>
                <a:lnTo>
                  <a:pt x="1127" y="182"/>
                </a:lnTo>
                <a:cubicBezTo>
                  <a:pt x="1139" y="185"/>
                  <a:pt x="1140" y="181"/>
                  <a:pt x="1143" y="202"/>
                </a:cubicBezTo>
                <a:lnTo>
                  <a:pt x="1143" y="307"/>
                </a:lnTo>
                <a:lnTo>
                  <a:pt x="1248" y="320"/>
                </a:lnTo>
                <a:lnTo>
                  <a:pt x="1256" y="230"/>
                </a:lnTo>
                <a:cubicBezTo>
                  <a:pt x="1259" y="212"/>
                  <a:pt x="1257" y="212"/>
                  <a:pt x="1268" y="209"/>
                </a:cubicBezTo>
                <a:lnTo>
                  <a:pt x="1322" y="209"/>
                </a:lnTo>
                <a:cubicBezTo>
                  <a:pt x="1334" y="213"/>
                  <a:pt x="1337" y="210"/>
                  <a:pt x="1340" y="232"/>
                </a:cubicBezTo>
                <a:lnTo>
                  <a:pt x="1341" y="341"/>
                </a:lnTo>
                <a:lnTo>
                  <a:pt x="1776" y="419"/>
                </a:lnTo>
                <a:cubicBezTo>
                  <a:pt x="1848" y="450"/>
                  <a:pt x="1792" y="509"/>
                  <a:pt x="1776" y="530"/>
                </a:cubicBezTo>
                <a:lnTo>
                  <a:pt x="1677" y="545"/>
                </a:lnTo>
                <a:lnTo>
                  <a:pt x="993" y="644"/>
                </a:lnTo>
                <a:lnTo>
                  <a:pt x="969" y="995"/>
                </a:lnTo>
                <a:lnTo>
                  <a:pt x="1245" y="1070"/>
                </a:lnTo>
                <a:cubicBezTo>
                  <a:pt x="1286" y="1098"/>
                  <a:pt x="1264" y="1145"/>
                  <a:pt x="1215" y="1163"/>
                </a:cubicBezTo>
                <a:lnTo>
                  <a:pt x="951" y="1181"/>
                </a:lnTo>
                <a:lnTo>
                  <a:pt x="939" y="1322"/>
                </a:lnTo>
                <a:cubicBezTo>
                  <a:pt x="929" y="1344"/>
                  <a:pt x="900" y="1339"/>
                  <a:pt x="891" y="1316"/>
                </a:cubicBezTo>
                <a:lnTo>
                  <a:pt x="882" y="1181"/>
                </a:lnTo>
                <a:lnTo>
                  <a:pt x="603" y="1154"/>
                </a:lnTo>
                <a:cubicBezTo>
                  <a:pt x="556" y="1134"/>
                  <a:pt x="553" y="1087"/>
                  <a:pt x="597" y="1061"/>
                </a:cubicBezTo>
                <a:lnTo>
                  <a:pt x="870" y="995"/>
                </a:lnTo>
                <a:lnTo>
                  <a:pt x="843" y="644"/>
                </a:lnTo>
                <a:lnTo>
                  <a:pt x="159" y="530"/>
                </a:lnTo>
                <a:lnTo>
                  <a:pt x="69" y="515"/>
                </a:lnTo>
                <a:cubicBezTo>
                  <a:pt x="55" y="492"/>
                  <a:pt x="0" y="427"/>
                  <a:pt x="75" y="395"/>
                </a:cubicBezTo>
                <a:lnTo>
                  <a:pt x="522" y="323"/>
                </a:lnTo>
                <a:lnTo>
                  <a:pt x="522" y="230"/>
                </a:lnTo>
                <a:cubicBezTo>
                  <a:pt x="524" y="210"/>
                  <a:pt x="521" y="207"/>
                  <a:pt x="534" y="202"/>
                </a:cubicBezTo>
                <a:lnTo>
                  <a:pt x="599" y="202"/>
                </a:lnTo>
                <a:cubicBezTo>
                  <a:pt x="611" y="206"/>
                  <a:pt x="607" y="210"/>
                  <a:pt x="608" y="227"/>
                </a:cubicBezTo>
                <a:lnTo>
                  <a:pt x="608" y="305"/>
                </a:lnTo>
                <a:lnTo>
                  <a:pt x="720" y="296"/>
                </a:lnTo>
                <a:lnTo>
                  <a:pt x="720" y="200"/>
                </a:lnTo>
                <a:cubicBezTo>
                  <a:pt x="723" y="180"/>
                  <a:pt x="726" y="182"/>
                  <a:pt x="737" y="178"/>
                </a:cubicBezTo>
                <a:lnTo>
                  <a:pt x="789" y="178"/>
                </a:lnTo>
                <a:cubicBezTo>
                  <a:pt x="800" y="181"/>
                  <a:pt x="801" y="180"/>
                  <a:pt x="803" y="197"/>
                </a:cubicBezTo>
                <a:lnTo>
                  <a:pt x="804" y="281"/>
                </a:lnTo>
                <a:lnTo>
                  <a:pt x="861" y="275"/>
                </a:lnTo>
                <a:lnTo>
                  <a:pt x="879" y="77"/>
                </a:lnTo>
                <a:cubicBezTo>
                  <a:pt x="891" y="31"/>
                  <a:pt x="916" y="0"/>
                  <a:pt x="933"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34" name="Freeform 314"/>
          <p:cNvSpPr>
            <a:spLocks/>
          </p:cNvSpPr>
          <p:nvPr/>
        </p:nvSpPr>
        <p:spPr bwMode="auto">
          <a:xfrm rot="7271000">
            <a:off x="4755953" y="2123483"/>
            <a:ext cx="354806" cy="258365"/>
          </a:xfrm>
          <a:custGeom>
            <a:avLst/>
            <a:gdLst>
              <a:gd name="T0" fmla="*/ 61141616 w 1848"/>
              <a:gd name="T1" fmla="*/ 65617 h 1344"/>
              <a:gd name="T2" fmla="*/ 64483859 w 1848"/>
              <a:gd name="T3" fmla="*/ 5452840 h 1344"/>
              <a:gd name="T4" fmla="*/ 65270269 w 1848"/>
              <a:gd name="T5" fmla="*/ 18066858 h 1344"/>
              <a:gd name="T6" fmla="*/ 69202336 w 1848"/>
              <a:gd name="T7" fmla="*/ 18855025 h 1344"/>
              <a:gd name="T8" fmla="*/ 69136802 w 1848"/>
              <a:gd name="T9" fmla="*/ 13270951 h 1344"/>
              <a:gd name="T10" fmla="*/ 70119815 w 1848"/>
              <a:gd name="T11" fmla="*/ 11891209 h 1344"/>
              <a:gd name="T12" fmla="*/ 73855007 w 1848"/>
              <a:gd name="T13" fmla="*/ 11956826 h 1344"/>
              <a:gd name="T14" fmla="*/ 74903554 w 1848"/>
              <a:gd name="T15" fmla="*/ 13270951 h 1344"/>
              <a:gd name="T16" fmla="*/ 74903554 w 1848"/>
              <a:gd name="T17" fmla="*/ 20169151 h 1344"/>
              <a:gd name="T18" fmla="*/ 81784387 w 1848"/>
              <a:gd name="T19" fmla="*/ 21023191 h 1344"/>
              <a:gd name="T20" fmla="*/ 82308660 w 1848"/>
              <a:gd name="T21" fmla="*/ 15110265 h 1344"/>
              <a:gd name="T22" fmla="*/ 83095071 w 1848"/>
              <a:gd name="T23" fmla="*/ 13730779 h 1344"/>
              <a:gd name="T24" fmla="*/ 86633916 w 1848"/>
              <a:gd name="T25" fmla="*/ 13730779 h 1344"/>
              <a:gd name="T26" fmla="*/ 87813532 w 1848"/>
              <a:gd name="T27" fmla="*/ 15241754 h 1344"/>
              <a:gd name="T28" fmla="*/ 87879066 w 1848"/>
              <a:gd name="T29" fmla="*/ 22402676 h 1344"/>
              <a:gd name="T30" fmla="*/ 116385667 w 1848"/>
              <a:gd name="T31" fmla="*/ 27527175 h 1344"/>
              <a:gd name="T32" fmla="*/ 116385667 w 1848"/>
              <a:gd name="T33" fmla="*/ 34819591 h 1344"/>
              <a:gd name="T34" fmla="*/ 109897783 w 1848"/>
              <a:gd name="T35" fmla="*/ 35805121 h 1344"/>
              <a:gd name="T36" fmla="*/ 65073667 w 1848"/>
              <a:gd name="T37" fmla="*/ 42309105 h 1344"/>
              <a:gd name="T38" fmla="*/ 63500846 w 1848"/>
              <a:gd name="T39" fmla="*/ 65368707 h 1344"/>
              <a:gd name="T40" fmla="*/ 81587784 w 1848"/>
              <a:gd name="T41" fmla="*/ 70296116 h 1344"/>
              <a:gd name="T42" fmla="*/ 79621759 w 1848"/>
              <a:gd name="T43" fmla="*/ 76405888 h 1344"/>
              <a:gd name="T44" fmla="*/ 62321231 w 1848"/>
              <a:gd name="T45" fmla="*/ 77588524 h 1344"/>
              <a:gd name="T46" fmla="*/ 61534821 w 1848"/>
              <a:gd name="T47" fmla="*/ 86851735 h 1344"/>
              <a:gd name="T48" fmla="*/ 58389436 w 1848"/>
              <a:gd name="T49" fmla="*/ 86457523 h 1344"/>
              <a:gd name="T50" fmla="*/ 57799628 w 1848"/>
              <a:gd name="T51" fmla="*/ 77588524 h 1344"/>
              <a:gd name="T52" fmla="*/ 39516104 w 1848"/>
              <a:gd name="T53" fmla="*/ 75814570 h 1344"/>
              <a:gd name="T54" fmla="*/ 39122899 w 1848"/>
              <a:gd name="T55" fmla="*/ 69704798 h 1344"/>
              <a:gd name="T56" fmla="*/ 57013218 w 1848"/>
              <a:gd name="T57" fmla="*/ 65368707 h 1344"/>
              <a:gd name="T58" fmla="*/ 55243795 w 1848"/>
              <a:gd name="T59" fmla="*/ 42309105 h 1344"/>
              <a:gd name="T60" fmla="*/ 10419683 w 1848"/>
              <a:gd name="T61" fmla="*/ 34819591 h 1344"/>
              <a:gd name="T62" fmla="*/ 4521861 w 1848"/>
              <a:gd name="T63" fmla="*/ 33834061 h 1344"/>
              <a:gd name="T64" fmla="*/ 4914810 w 1848"/>
              <a:gd name="T65" fmla="*/ 25950327 h 1344"/>
              <a:gd name="T66" fmla="*/ 34207835 w 1848"/>
              <a:gd name="T67" fmla="*/ 21220297 h 1344"/>
              <a:gd name="T68" fmla="*/ 34207835 w 1848"/>
              <a:gd name="T69" fmla="*/ 15110265 h 1344"/>
              <a:gd name="T70" fmla="*/ 34994245 w 1848"/>
              <a:gd name="T71" fmla="*/ 13270951 h 1344"/>
              <a:gd name="T72" fmla="*/ 39253967 w 1848"/>
              <a:gd name="T73" fmla="*/ 13270951 h 1344"/>
              <a:gd name="T74" fmla="*/ 39843775 w 1848"/>
              <a:gd name="T75" fmla="*/ 14913159 h 1344"/>
              <a:gd name="T76" fmla="*/ 39843775 w 1848"/>
              <a:gd name="T77" fmla="*/ 20037661 h 1344"/>
              <a:gd name="T78" fmla="*/ 47183347 w 1848"/>
              <a:gd name="T79" fmla="*/ 19446343 h 1344"/>
              <a:gd name="T80" fmla="*/ 47183347 w 1848"/>
              <a:gd name="T81" fmla="*/ 13139461 h 1344"/>
              <a:gd name="T82" fmla="*/ 48297428 w 1848"/>
              <a:gd name="T83" fmla="*/ 11694103 h 1344"/>
              <a:gd name="T84" fmla="*/ 51704949 w 1848"/>
              <a:gd name="T85" fmla="*/ 11694103 h 1344"/>
              <a:gd name="T86" fmla="*/ 52622428 w 1848"/>
              <a:gd name="T87" fmla="*/ 12942355 h 1344"/>
              <a:gd name="T88" fmla="*/ 52687962 w 1848"/>
              <a:gd name="T89" fmla="*/ 18460814 h 1344"/>
              <a:gd name="T90" fmla="*/ 56423411 w 1848"/>
              <a:gd name="T91" fmla="*/ 18066858 h 1344"/>
              <a:gd name="T92" fmla="*/ 57603026 w 1848"/>
              <a:gd name="T93" fmla="*/ 5058628 h 1344"/>
              <a:gd name="T94" fmla="*/ 61141616 w 1848"/>
              <a:gd name="T95" fmla="*/ 65617 h 1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48"/>
              <a:gd name="T145" fmla="*/ 0 h 1344"/>
              <a:gd name="T146" fmla="*/ 1848 w 1848"/>
              <a:gd name="T147" fmla="*/ 1344 h 13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48" h="1344">
                <a:moveTo>
                  <a:pt x="933" y="1"/>
                </a:moveTo>
                <a:cubicBezTo>
                  <a:pt x="950" y="2"/>
                  <a:pt x="974" y="37"/>
                  <a:pt x="984" y="83"/>
                </a:cubicBezTo>
                <a:lnTo>
                  <a:pt x="996" y="275"/>
                </a:lnTo>
                <a:lnTo>
                  <a:pt x="1056" y="287"/>
                </a:lnTo>
                <a:lnTo>
                  <a:pt x="1055" y="202"/>
                </a:lnTo>
                <a:cubicBezTo>
                  <a:pt x="1057" y="184"/>
                  <a:pt x="1058" y="184"/>
                  <a:pt x="1070" y="181"/>
                </a:cubicBezTo>
                <a:lnTo>
                  <a:pt x="1127" y="182"/>
                </a:lnTo>
                <a:cubicBezTo>
                  <a:pt x="1139" y="185"/>
                  <a:pt x="1140" y="181"/>
                  <a:pt x="1143" y="202"/>
                </a:cubicBezTo>
                <a:lnTo>
                  <a:pt x="1143" y="307"/>
                </a:lnTo>
                <a:lnTo>
                  <a:pt x="1248" y="320"/>
                </a:lnTo>
                <a:lnTo>
                  <a:pt x="1256" y="230"/>
                </a:lnTo>
                <a:cubicBezTo>
                  <a:pt x="1259" y="212"/>
                  <a:pt x="1257" y="212"/>
                  <a:pt x="1268" y="209"/>
                </a:cubicBezTo>
                <a:lnTo>
                  <a:pt x="1322" y="209"/>
                </a:lnTo>
                <a:cubicBezTo>
                  <a:pt x="1334" y="213"/>
                  <a:pt x="1337" y="210"/>
                  <a:pt x="1340" y="232"/>
                </a:cubicBezTo>
                <a:lnTo>
                  <a:pt x="1341" y="341"/>
                </a:lnTo>
                <a:lnTo>
                  <a:pt x="1776" y="419"/>
                </a:lnTo>
                <a:cubicBezTo>
                  <a:pt x="1848" y="450"/>
                  <a:pt x="1792" y="509"/>
                  <a:pt x="1776" y="530"/>
                </a:cubicBezTo>
                <a:lnTo>
                  <a:pt x="1677" y="545"/>
                </a:lnTo>
                <a:lnTo>
                  <a:pt x="993" y="644"/>
                </a:lnTo>
                <a:lnTo>
                  <a:pt x="969" y="995"/>
                </a:lnTo>
                <a:lnTo>
                  <a:pt x="1245" y="1070"/>
                </a:lnTo>
                <a:cubicBezTo>
                  <a:pt x="1286" y="1098"/>
                  <a:pt x="1264" y="1145"/>
                  <a:pt x="1215" y="1163"/>
                </a:cubicBezTo>
                <a:lnTo>
                  <a:pt x="951" y="1181"/>
                </a:lnTo>
                <a:lnTo>
                  <a:pt x="939" y="1322"/>
                </a:lnTo>
                <a:cubicBezTo>
                  <a:pt x="929" y="1344"/>
                  <a:pt x="900" y="1339"/>
                  <a:pt x="891" y="1316"/>
                </a:cubicBezTo>
                <a:lnTo>
                  <a:pt x="882" y="1181"/>
                </a:lnTo>
                <a:lnTo>
                  <a:pt x="603" y="1154"/>
                </a:lnTo>
                <a:cubicBezTo>
                  <a:pt x="556" y="1134"/>
                  <a:pt x="553" y="1087"/>
                  <a:pt x="597" y="1061"/>
                </a:cubicBezTo>
                <a:lnTo>
                  <a:pt x="870" y="995"/>
                </a:lnTo>
                <a:lnTo>
                  <a:pt x="843" y="644"/>
                </a:lnTo>
                <a:lnTo>
                  <a:pt x="159" y="530"/>
                </a:lnTo>
                <a:lnTo>
                  <a:pt x="69" y="515"/>
                </a:lnTo>
                <a:cubicBezTo>
                  <a:pt x="55" y="492"/>
                  <a:pt x="0" y="427"/>
                  <a:pt x="75" y="395"/>
                </a:cubicBezTo>
                <a:lnTo>
                  <a:pt x="522" y="323"/>
                </a:lnTo>
                <a:lnTo>
                  <a:pt x="522" y="230"/>
                </a:lnTo>
                <a:cubicBezTo>
                  <a:pt x="524" y="210"/>
                  <a:pt x="521" y="207"/>
                  <a:pt x="534" y="202"/>
                </a:cubicBezTo>
                <a:lnTo>
                  <a:pt x="599" y="202"/>
                </a:lnTo>
                <a:cubicBezTo>
                  <a:pt x="611" y="206"/>
                  <a:pt x="607" y="210"/>
                  <a:pt x="608" y="227"/>
                </a:cubicBezTo>
                <a:lnTo>
                  <a:pt x="608" y="305"/>
                </a:lnTo>
                <a:lnTo>
                  <a:pt x="720" y="296"/>
                </a:lnTo>
                <a:lnTo>
                  <a:pt x="720" y="200"/>
                </a:lnTo>
                <a:cubicBezTo>
                  <a:pt x="723" y="180"/>
                  <a:pt x="726" y="182"/>
                  <a:pt x="737" y="178"/>
                </a:cubicBezTo>
                <a:lnTo>
                  <a:pt x="789" y="178"/>
                </a:lnTo>
                <a:cubicBezTo>
                  <a:pt x="800" y="181"/>
                  <a:pt x="801" y="180"/>
                  <a:pt x="803" y="197"/>
                </a:cubicBezTo>
                <a:lnTo>
                  <a:pt x="804" y="281"/>
                </a:lnTo>
                <a:lnTo>
                  <a:pt x="861" y="275"/>
                </a:lnTo>
                <a:lnTo>
                  <a:pt x="879" y="77"/>
                </a:lnTo>
                <a:cubicBezTo>
                  <a:pt x="891" y="31"/>
                  <a:pt x="916" y="0"/>
                  <a:pt x="933"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35" name="Freeform 315"/>
          <p:cNvSpPr>
            <a:spLocks/>
          </p:cNvSpPr>
          <p:nvPr/>
        </p:nvSpPr>
        <p:spPr bwMode="auto">
          <a:xfrm rot="7320017">
            <a:off x="5082183" y="2002038"/>
            <a:ext cx="208360" cy="161925"/>
          </a:xfrm>
          <a:custGeom>
            <a:avLst/>
            <a:gdLst>
              <a:gd name="T0" fmla="*/ 28790975 w 1362"/>
              <a:gd name="T1" fmla="*/ 0 h 1060"/>
              <a:gd name="T2" fmla="*/ 30538422 w 1362"/>
              <a:gd name="T3" fmla="*/ 2904058 h 1060"/>
              <a:gd name="T4" fmla="*/ 31120973 w 1362"/>
              <a:gd name="T5" fmla="*/ 11615825 h 1060"/>
              <a:gd name="T6" fmla="*/ 32036205 w 1362"/>
              <a:gd name="T7" fmla="*/ 13607199 h 1060"/>
              <a:gd name="T8" fmla="*/ 35863986 w 1362"/>
              <a:gd name="T9" fmla="*/ 14436785 h 1060"/>
              <a:gd name="T10" fmla="*/ 53255032 w 1362"/>
              <a:gd name="T11" fmla="*/ 15432572 h 1060"/>
              <a:gd name="T12" fmla="*/ 56250611 w 1362"/>
              <a:gd name="T13" fmla="*/ 17340842 h 1060"/>
              <a:gd name="T14" fmla="*/ 55335378 w 1362"/>
              <a:gd name="T15" fmla="*/ 21240483 h 1060"/>
              <a:gd name="T16" fmla="*/ 34449424 w 1362"/>
              <a:gd name="T17" fmla="*/ 25223021 h 1060"/>
              <a:gd name="T18" fmla="*/ 30788087 w 1362"/>
              <a:gd name="T19" fmla="*/ 27546192 h 1060"/>
              <a:gd name="T20" fmla="*/ 30538422 w 1362"/>
              <a:gd name="T21" fmla="*/ 32109624 h 1060"/>
              <a:gd name="T22" fmla="*/ 30288758 w 1362"/>
              <a:gd name="T23" fmla="*/ 37668639 h 1060"/>
              <a:gd name="T24" fmla="*/ 38526665 w 1362"/>
              <a:gd name="T25" fmla="*/ 38830221 h 1060"/>
              <a:gd name="T26" fmla="*/ 38859551 w 1362"/>
              <a:gd name="T27" fmla="*/ 39991803 h 1060"/>
              <a:gd name="T28" fmla="*/ 38693108 w 1362"/>
              <a:gd name="T29" fmla="*/ 41485179 h 1060"/>
              <a:gd name="T30" fmla="*/ 37278547 w 1362"/>
              <a:gd name="T31" fmla="*/ 42812759 h 1060"/>
              <a:gd name="T32" fmla="*/ 28874197 w 1362"/>
              <a:gd name="T33" fmla="*/ 43974342 h 1060"/>
              <a:gd name="T34" fmla="*/ 20719505 w 1362"/>
              <a:gd name="T35" fmla="*/ 42812759 h 1060"/>
              <a:gd name="T36" fmla="*/ 19388165 w 1362"/>
              <a:gd name="T37" fmla="*/ 41734075 h 1060"/>
              <a:gd name="T38" fmla="*/ 19055279 w 1362"/>
              <a:gd name="T39" fmla="*/ 40157598 h 1060"/>
              <a:gd name="T40" fmla="*/ 19970715 w 1362"/>
              <a:gd name="T41" fmla="*/ 38830221 h 1060"/>
              <a:gd name="T42" fmla="*/ 27542857 w 1362"/>
              <a:gd name="T43" fmla="*/ 37668639 h 1060"/>
              <a:gd name="T44" fmla="*/ 26960307 w 1362"/>
              <a:gd name="T45" fmla="*/ 31777627 h 1060"/>
              <a:gd name="T46" fmla="*/ 26793864 w 1362"/>
              <a:gd name="T47" fmla="*/ 27380194 h 1060"/>
              <a:gd name="T48" fmla="*/ 23382388 w 1362"/>
              <a:gd name="T49" fmla="*/ 25223021 h 1060"/>
              <a:gd name="T50" fmla="*/ 1913891 w 1362"/>
              <a:gd name="T51" fmla="*/ 21240483 h 1060"/>
              <a:gd name="T52" fmla="*/ 1164897 w 1362"/>
              <a:gd name="T53" fmla="*/ 17838634 h 1060"/>
              <a:gd name="T54" fmla="*/ 3411675 w 1362"/>
              <a:gd name="T55" fmla="*/ 15349471 h 1060"/>
              <a:gd name="T56" fmla="*/ 21718162 w 1362"/>
              <a:gd name="T57" fmla="*/ 14436785 h 1060"/>
              <a:gd name="T58" fmla="*/ 25129631 w 1362"/>
              <a:gd name="T59" fmla="*/ 13690097 h 1060"/>
              <a:gd name="T60" fmla="*/ 26627618 w 1362"/>
              <a:gd name="T61" fmla="*/ 11449827 h 1060"/>
              <a:gd name="T62" fmla="*/ 27043528 w 1362"/>
              <a:gd name="T63" fmla="*/ 2986956 h 1060"/>
              <a:gd name="T64" fmla="*/ 28790975 w 1362"/>
              <a:gd name="T65" fmla="*/ 0 h 10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2"/>
              <a:gd name="T100" fmla="*/ 0 h 1060"/>
              <a:gd name="T101" fmla="*/ 1362 w 1362"/>
              <a:gd name="T102" fmla="*/ 1060 h 106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2" h="1060">
                <a:moveTo>
                  <a:pt x="692" y="0"/>
                </a:moveTo>
                <a:cubicBezTo>
                  <a:pt x="706" y="0"/>
                  <a:pt x="725" y="23"/>
                  <a:pt x="734" y="70"/>
                </a:cubicBezTo>
                <a:lnTo>
                  <a:pt x="748" y="280"/>
                </a:lnTo>
                <a:cubicBezTo>
                  <a:pt x="754" y="323"/>
                  <a:pt x="751" y="317"/>
                  <a:pt x="770" y="328"/>
                </a:cubicBezTo>
                <a:lnTo>
                  <a:pt x="862" y="348"/>
                </a:lnTo>
                <a:lnTo>
                  <a:pt x="1280" y="372"/>
                </a:lnTo>
                <a:cubicBezTo>
                  <a:pt x="1362" y="384"/>
                  <a:pt x="1344" y="395"/>
                  <a:pt x="1352" y="418"/>
                </a:cubicBezTo>
                <a:lnTo>
                  <a:pt x="1330" y="512"/>
                </a:lnTo>
                <a:lnTo>
                  <a:pt x="828" y="608"/>
                </a:lnTo>
                <a:cubicBezTo>
                  <a:pt x="730" y="633"/>
                  <a:pt x="756" y="636"/>
                  <a:pt x="740" y="664"/>
                </a:cubicBezTo>
                <a:lnTo>
                  <a:pt x="734" y="774"/>
                </a:lnTo>
                <a:lnTo>
                  <a:pt x="728" y="908"/>
                </a:lnTo>
                <a:lnTo>
                  <a:pt x="926" y="936"/>
                </a:lnTo>
                <a:lnTo>
                  <a:pt x="934" y="964"/>
                </a:lnTo>
                <a:lnTo>
                  <a:pt x="930" y="1000"/>
                </a:lnTo>
                <a:cubicBezTo>
                  <a:pt x="924" y="1011"/>
                  <a:pt x="935" y="1022"/>
                  <a:pt x="896" y="1032"/>
                </a:cubicBezTo>
                <a:lnTo>
                  <a:pt x="694" y="1060"/>
                </a:lnTo>
                <a:lnTo>
                  <a:pt x="498" y="1032"/>
                </a:lnTo>
                <a:cubicBezTo>
                  <a:pt x="460" y="1023"/>
                  <a:pt x="473" y="1017"/>
                  <a:pt x="466" y="1006"/>
                </a:cubicBezTo>
                <a:lnTo>
                  <a:pt x="458" y="968"/>
                </a:lnTo>
                <a:cubicBezTo>
                  <a:pt x="460" y="956"/>
                  <a:pt x="446" y="946"/>
                  <a:pt x="480" y="936"/>
                </a:cubicBezTo>
                <a:lnTo>
                  <a:pt x="662" y="908"/>
                </a:lnTo>
                <a:lnTo>
                  <a:pt x="648" y="766"/>
                </a:lnTo>
                <a:lnTo>
                  <a:pt x="644" y="660"/>
                </a:lnTo>
                <a:cubicBezTo>
                  <a:pt x="630" y="634"/>
                  <a:pt x="662" y="633"/>
                  <a:pt x="562" y="608"/>
                </a:cubicBezTo>
                <a:lnTo>
                  <a:pt x="46" y="512"/>
                </a:lnTo>
                <a:lnTo>
                  <a:pt x="28" y="430"/>
                </a:lnTo>
                <a:cubicBezTo>
                  <a:pt x="34" y="406"/>
                  <a:pt x="0" y="384"/>
                  <a:pt x="82" y="370"/>
                </a:cubicBezTo>
                <a:lnTo>
                  <a:pt x="522" y="348"/>
                </a:lnTo>
                <a:lnTo>
                  <a:pt x="604" y="330"/>
                </a:lnTo>
                <a:cubicBezTo>
                  <a:pt x="624" y="318"/>
                  <a:pt x="632" y="319"/>
                  <a:pt x="640" y="276"/>
                </a:cubicBezTo>
                <a:lnTo>
                  <a:pt x="650" y="72"/>
                </a:lnTo>
                <a:cubicBezTo>
                  <a:pt x="659" y="26"/>
                  <a:pt x="678" y="0"/>
                  <a:pt x="692" y="0"/>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5438" name="Freeform 318"/>
          <p:cNvSpPr>
            <a:spLocks/>
          </p:cNvSpPr>
          <p:nvPr/>
        </p:nvSpPr>
        <p:spPr bwMode="auto">
          <a:xfrm rot="-10167657">
            <a:off x="6123386" y="2430067"/>
            <a:ext cx="170259" cy="140494"/>
          </a:xfrm>
          <a:custGeom>
            <a:avLst/>
            <a:gdLst>
              <a:gd name="T0" fmla="*/ 19665391 w 1365"/>
              <a:gd name="T1" fmla="*/ 27832 h 1124"/>
              <a:gd name="T2" fmla="*/ 20550488 w 1365"/>
              <a:gd name="T3" fmla="*/ 2333063 h 1124"/>
              <a:gd name="T4" fmla="*/ 20993036 w 1365"/>
              <a:gd name="T5" fmla="*/ 6610539 h 1124"/>
              <a:gd name="T6" fmla="*/ 21048251 w 1365"/>
              <a:gd name="T7" fmla="*/ 7277176 h 1124"/>
              <a:gd name="T8" fmla="*/ 36537121 w 1365"/>
              <a:gd name="T9" fmla="*/ 8110472 h 1124"/>
              <a:gd name="T10" fmla="*/ 37145646 w 1365"/>
              <a:gd name="T11" fmla="*/ 8165969 h 1124"/>
              <a:gd name="T12" fmla="*/ 37754171 w 1365"/>
              <a:gd name="T13" fmla="*/ 9110260 h 1124"/>
              <a:gd name="T14" fmla="*/ 37090432 w 1365"/>
              <a:gd name="T15" fmla="*/ 12165625 h 1124"/>
              <a:gd name="T16" fmla="*/ 20716464 w 1365"/>
              <a:gd name="T17" fmla="*/ 15609804 h 1124"/>
              <a:gd name="T18" fmla="*/ 19775986 w 1365"/>
              <a:gd name="T19" fmla="*/ 27497609 h 1124"/>
              <a:gd name="T20" fmla="*/ 24035500 w 1365"/>
              <a:gd name="T21" fmla="*/ 28219743 h 1124"/>
              <a:gd name="T22" fmla="*/ 24809835 w 1365"/>
              <a:gd name="T23" fmla="*/ 29386190 h 1124"/>
              <a:gd name="T24" fmla="*/ 24367287 w 1365"/>
              <a:gd name="T25" fmla="*/ 30608302 h 1124"/>
              <a:gd name="T26" fmla="*/ 20605702 w 1365"/>
              <a:gd name="T27" fmla="*/ 31219441 h 1124"/>
              <a:gd name="T28" fmla="*/ 19056866 w 1365"/>
              <a:gd name="T29" fmla="*/ 29664011 h 1124"/>
              <a:gd name="T30" fmla="*/ 17342053 w 1365"/>
              <a:gd name="T31" fmla="*/ 31219441 h 1124"/>
              <a:gd name="T32" fmla="*/ 13635688 w 1365"/>
              <a:gd name="T33" fmla="*/ 30719464 h 1124"/>
              <a:gd name="T34" fmla="*/ 13248521 w 1365"/>
              <a:gd name="T35" fmla="*/ 29497352 h 1124"/>
              <a:gd name="T36" fmla="*/ 14133618 w 1365"/>
              <a:gd name="T37" fmla="*/ 28275240 h 1124"/>
              <a:gd name="T38" fmla="*/ 18448341 w 1365"/>
              <a:gd name="T39" fmla="*/ 27497609 h 1124"/>
              <a:gd name="T40" fmla="*/ 17563244 w 1365"/>
              <a:gd name="T41" fmla="*/ 15554140 h 1124"/>
              <a:gd name="T42" fmla="*/ 857490 w 1365"/>
              <a:gd name="T43" fmla="*/ 12054464 h 1124"/>
              <a:gd name="T44" fmla="*/ 636132 w 1365"/>
              <a:gd name="T45" fmla="*/ 10443533 h 1124"/>
              <a:gd name="T46" fmla="*/ 525537 w 1365"/>
              <a:gd name="T47" fmla="*/ 8721444 h 1124"/>
              <a:gd name="T48" fmla="*/ 2793495 w 1365"/>
              <a:gd name="T49" fmla="*/ 7832651 h 1124"/>
              <a:gd name="T50" fmla="*/ 17231457 w 1365"/>
              <a:gd name="T51" fmla="*/ 7221512 h 1124"/>
              <a:gd name="T52" fmla="*/ 17286672 w 1365"/>
              <a:gd name="T53" fmla="*/ 6610539 h 1124"/>
              <a:gd name="T54" fmla="*/ 17784601 w 1365"/>
              <a:gd name="T55" fmla="*/ 2166403 h 1124"/>
              <a:gd name="T56" fmla="*/ 18724913 w 1365"/>
              <a:gd name="T57" fmla="*/ 0 h 1124"/>
              <a:gd name="T58" fmla="*/ 19665391 w 1365"/>
              <a:gd name="T59" fmla="*/ 27832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5"/>
              <a:gd name="T91" fmla="*/ 0 h 1124"/>
              <a:gd name="T92" fmla="*/ 1365 w 1365"/>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5" h="1124">
                <a:moveTo>
                  <a:pt x="711" y="1"/>
                </a:moveTo>
                <a:cubicBezTo>
                  <a:pt x="722" y="15"/>
                  <a:pt x="735" y="44"/>
                  <a:pt x="743" y="84"/>
                </a:cubicBezTo>
                <a:cubicBezTo>
                  <a:pt x="751" y="124"/>
                  <a:pt x="756" y="208"/>
                  <a:pt x="759" y="238"/>
                </a:cubicBezTo>
                <a:lnTo>
                  <a:pt x="761" y="262"/>
                </a:lnTo>
                <a:lnTo>
                  <a:pt x="1321" y="292"/>
                </a:lnTo>
                <a:lnTo>
                  <a:pt x="1343" y="294"/>
                </a:lnTo>
                <a:cubicBezTo>
                  <a:pt x="1350" y="300"/>
                  <a:pt x="1365" y="304"/>
                  <a:pt x="1365" y="328"/>
                </a:cubicBezTo>
                <a:lnTo>
                  <a:pt x="1341" y="438"/>
                </a:lnTo>
                <a:lnTo>
                  <a:pt x="749" y="562"/>
                </a:lnTo>
                <a:lnTo>
                  <a:pt x="715" y="990"/>
                </a:lnTo>
                <a:lnTo>
                  <a:pt x="869" y="1016"/>
                </a:lnTo>
                <a:cubicBezTo>
                  <a:pt x="899" y="1027"/>
                  <a:pt x="895" y="1044"/>
                  <a:pt x="897" y="1058"/>
                </a:cubicBezTo>
                <a:lnTo>
                  <a:pt x="881" y="1102"/>
                </a:lnTo>
                <a:lnTo>
                  <a:pt x="745" y="1124"/>
                </a:lnTo>
                <a:lnTo>
                  <a:pt x="689" y="1068"/>
                </a:lnTo>
                <a:lnTo>
                  <a:pt x="627" y="1124"/>
                </a:lnTo>
                <a:lnTo>
                  <a:pt x="493" y="1106"/>
                </a:lnTo>
                <a:lnTo>
                  <a:pt x="479" y="1062"/>
                </a:lnTo>
                <a:cubicBezTo>
                  <a:pt x="482" y="1047"/>
                  <a:pt x="480" y="1030"/>
                  <a:pt x="511" y="1018"/>
                </a:cubicBezTo>
                <a:lnTo>
                  <a:pt x="667" y="990"/>
                </a:lnTo>
                <a:lnTo>
                  <a:pt x="635" y="560"/>
                </a:lnTo>
                <a:lnTo>
                  <a:pt x="31" y="434"/>
                </a:lnTo>
                <a:lnTo>
                  <a:pt x="23" y="376"/>
                </a:lnTo>
                <a:lnTo>
                  <a:pt x="19" y="314"/>
                </a:lnTo>
                <a:cubicBezTo>
                  <a:pt x="32" y="298"/>
                  <a:pt x="0" y="291"/>
                  <a:pt x="101" y="282"/>
                </a:cubicBezTo>
                <a:lnTo>
                  <a:pt x="623" y="260"/>
                </a:lnTo>
                <a:lnTo>
                  <a:pt x="625" y="238"/>
                </a:lnTo>
                <a:cubicBezTo>
                  <a:pt x="628" y="208"/>
                  <a:pt x="634" y="118"/>
                  <a:pt x="643" y="78"/>
                </a:cubicBezTo>
                <a:cubicBezTo>
                  <a:pt x="652" y="38"/>
                  <a:pt x="666" y="13"/>
                  <a:pt x="677" y="0"/>
                </a:cubicBezTo>
                <a:lnTo>
                  <a:pt x="711" y="1"/>
                </a:ln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5439" name="Freeform 319"/>
          <p:cNvSpPr>
            <a:spLocks/>
          </p:cNvSpPr>
          <p:nvPr/>
        </p:nvSpPr>
        <p:spPr bwMode="auto">
          <a:xfrm rot="-3463250">
            <a:off x="6203754" y="3175993"/>
            <a:ext cx="170259" cy="140494"/>
          </a:xfrm>
          <a:custGeom>
            <a:avLst/>
            <a:gdLst>
              <a:gd name="T0" fmla="*/ 19665391 w 1365"/>
              <a:gd name="T1" fmla="*/ 27832 h 1124"/>
              <a:gd name="T2" fmla="*/ 20550488 w 1365"/>
              <a:gd name="T3" fmla="*/ 2333063 h 1124"/>
              <a:gd name="T4" fmla="*/ 20993036 w 1365"/>
              <a:gd name="T5" fmla="*/ 6610539 h 1124"/>
              <a:gd name="T6" fmla="*/ 21048251 w 1365"/>
              <a:gd name="T7" fmla="*/ 7277176 h 1124"/>
              <a:gd name="T8" fmla="*/ 36537121 w 1365"/>
              <a:gd name="T9" fmla="*/ 8110472 h 1124"/>
              <a:gd name="T10" fmla="*/ 37145646 w 1365"/>
              <a:gd name="T11" fmla="*/ 8165969 h 1124"/>
              <a:gd name="T12" fmla="*/ 37754171 w 1365"/>
              <a:gd name="T13" fmla="*/ 9110260 h 1124"/>
              <a:gd name="T14" fmla="*/ 37090432 w 1365"/>
              <a:gd name="T15" fmla="*/ 12165625 h 1124"/>
              <a:gd name="T16" fmla="*/ 20716464 w 1365"/>
              <a:gd name="T17" fmla="*/ 15609804 h 1124"/>
              <a:gd name="T18" fmla="*/ 19775986 w 1365"/>
              <a:gd name="T19" fmla="*/ 27497609 h 1124"/>
              <a:gd name="T20" fmla="*/ 24035500 w 1365"/>
              <a:gd name="T21" fmla="*/ 28219743 h 1124"/>
              <a:gd name="T22" fmla="*/ 24809835 w 1365"/>
              <a:gd name="T23" fmla="*/ 29386190 h 1124"/>
              <a:gd name="T24" fmla="*/ 24367287 w 1365"/>
              <a:gd name="T25" fmla="*/ 30608302 h 1124"/>
              <a:gd name="T26" fmla="*/ 20605702 w 1365"/>
              <a:gd name="T27" fmla="*/ 31219441 h 1124"/>
              <a:gd name="T28" fmla="*/ 19056866 w 1365"/>
              <a:gd name="T29" fmla="*/ 29664011 h 1124"/>
              <a:gd name="T30" fmla="*/ 17342053 w 1365"/>
              <a:gd name="T31" fmla="*/ 31219441 h 1124"/>
              <a:gd name="T32" fmla="*/ 13635688 w 1365"/>
              <a:gd name="T33" fmla="*/ 30719464 h 1124"/>
              <a:gd name="T34" fmla="*/ 13248521 w 1365"/>
              <a:gd name="T35" fmla="*/ 29497352 h 1124"/>
              <a:gd name="T36" fmla="*/ 14133618 w 1365"/>
              <a:gd name="T37" fmla="*/ 28275240 h 1124"/>
              <a:gd name="T38" fmla="*/ 18448341 w 1365"/>
              <a:gd name="T39" fmla="*/ 27497609 h 1124"/>
              <a:gd name="T40" fmla="*/ 17563244 w 1365"/>
              <a:gd name="T41" fmla="*/ 15554140 h 1124"/>
              <a:gd name="T42" fmla="*/ 857490 w 1365"/>
              <a:gd name="T43" fmla="*/ 12054464 h 1124"/>
              <a:gd name="T44" fmla="*/ 636132 w 1365"/>
              <a:gd name="T45" fmla="*/ 10443533 h 1124"/>
              <a:gd name="T46" fmla="*/ 525537 w 1365"/>
              <a:gd name="T47" fmla="*/ 8721444 h 1124"/>
              <a:gd name="T48" fmla="*/ 2793495 w 1365"/>
              <a:gd name="T49" fmla="*/ 7832651 h 1124"/>
              <a:gd name="T50" fmla="*/ 17231457 w 1365"/>
              <a:gd name="T51" fmla="*/ 7221512 h 1124"/>
              <a:gd name="T52" fmla="*/ 17286672 w 1365"/>
              <a:gd name="T53" fmla="*/ 6610539 h 1124"/>
              <a:gd name="T54" fmla="*/ 17784601 w 1365"/>
              <a:gd name="T55" fmla="*/ 2166403 h 1124"/>
              <a:gd name="T56" fmla="*/ 18724913 w 1365"/>
              <a:gd name="T57" fmla="*/ 0 h 1124"/>
              <a:gd name="T58" fmla="*/ 19665391 w 1365"/>
              <a:gd name="T59" fmla="*/ 27832 h 112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65"/>
              <a:gd name="T91" fmla="*/ 0 h 1124"/>
              <a:gd name="T92" fmla="*/ 1365 w 1365"/>
              <a:gd name="T93" fmla="*/ 1124 h 112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65" h="1124">
                <a:moveTo>
                  <a:pt x="711" y="1"/>
                </a:moveTo>
                <a:cubicBezTo>
                  <a:pt x="722" y="15"/>
                  <a:pt x="735" y="44"/>
                  <a:pt x="743" y="84"/>
                </a:cubicBezTo>
                <a:cubicBezTo>
                  <a:pt x="751" y="124"/>
                  <a:pt x="756" y="208"/>
                  <a:pt x="759" y="238"/>
                </a:cubicBezTo>
                <a:lnTo>
                  <a:pt x="761" y="262"/>
                </a:lnTo>
                <a:lnTo>
                  <a:pt x="1321" y="292"/>
                </a:lnTo>
                <a:lnTo>
                  <a:pt x="1343" y="294"/>
                </a:lnTo>
                <a:cubicBezTo>
                  <a:pt x="1350" y="300"/>
                  <a:pt x="1365" y="304"/>
                  <a:pt x="1365" y="328"/>
                </a:cubicBezTo>
                <a:lnTo>
                  <a:pt x="1341" y="438"/>
                </a:lnTo>
                <a:lnTo>
                  <a:pt x="749" y="562"/>
                </a:lnTo>
                <a:lnTo>
                  <a:pt x="715" y="990"/>
                </a:lnTo>
                <a:lnTo>
                  <a:pt x="869" y="1016"/>
                </a:lnTo>
                <a:cubicBezTo>
                  <a:pt x="899" y="1027"/>
                  <a:pt x="895" y="1044"/>
                  <a:pt x="897" y="1058"/>
                </a:cubicBezTo>
                <a:lnTo>
                  <a:pt x="881" y="1102"/>
                </a:lnTo>
                <a:lnTo>
                  <a:pt x="745" y="1124"/>
                </a:lnTo>
                <a:lnTo>
                  <a:pt x="689" y="1068"/>
                </a:lnTo>
                <a:lnTo>
                  <a:pt x="627" y="1124"/>
                </a:lnTo>
                <a:lnTo>
                  <a:pt x="493" y="1106"/>
                </a:lnTo>
                <a:lnTo>
                  <a:pt x="479" y="1062"/>
                </a:lnTo>
                <a:cubicBezTo>
                  <a:pt x="482" y="1047"/>
                  <a:pt x="480" y="1030"/>
                  <a:pt x="511" y="1018"/>
                </a:cubicBezTo>
                <a:lnTo>
                  <a:pt x="667" y="990"/>
                </a:lnTo>
                <a:lnTo>
                  <a:pt x="635" y="560"/>
                </a:lnTo>
                <a:lnTo>
                  <a:pt x="31" y="434"/>
                </a:lnTo>
                <a:lnTo>
                  <a:pt x="23" y="376"/>
                </a:lnTo>
                <a:lnTo>
                  <a:pt x="19" y="314"/>
                </a:lnTo>
                <a:cubicBezTo>
                  <a:pt x="32" y="298"/>
                  <a:pt x="0" y="291"/>
                  <a:pt x="101" y="282"/>
                </a:cubicBezTo>
                <a:lnTo>
                  <a:pt x="623" y="260"/>
                </a:lnTo>
                <a:lnTo>
                  <a:pt x="625" y="238"/>
                </a:lnTo>
                <a:cubicBezTo>
                  <a:pt x="628" y="208"/>
                  <a:pt x="634" y="118"/>
                  <a:pt x="643" y="78"/>
                </a:cubicBezTo>
                <a:cubicBezTo>
                  <a:pt x="652" y="38"/>
                  <a:pt x="666" y="13"/>
                  <a:pt x="677" y="0"/>
                </a:cubicBezTo>
                <a:lnTo>
                  <a:pt x="711" y="1"/>
                </a:lnTo>
                <a:close/>
              </a:path>
            </a:pathLst>
          </a:custGeom>
          <a:solidFill>
            <a:srgbClr val="FF0000"/>
          </a:solidFill>
          <a:ln w="9525">
            <a:solidFill>
              <a:schemeClr val="tx1"/>
            </a:solidFill>
            <a:round/>
            <a:headEnd/>
            <a:tailEnd/>
          </a:ln>
        </p:spPr>
        <p:txBody>
          <a:bodyPr/>
          <a:lstStyle/>
          <a:p>
            <a:endParaRPr lang="pt-PT" sz="1350" b="0">
              <a:solidFill>
                <a:srgbClr val="000000"/>
              </a:solidFill>
              <a:latin typeface="Arial" charset="0"/>
            </a:endParaRPr>
          </a:p>
        </p:txBody>
      </p:sp>
      <p:sp>
        <p:nvSpPr>
          <p:cNvPr id="5440" name="AutoShape 320"/>
          <p:cNvSpPr>
            <a:spLocks noChangeArrowheads="1"/>
          </p:cNvSpPr>
          <p:nvPr/>
        </p:nvSpPr>
        <p:spPr bwMode="auto">
          <a:xfrm>
            <a:off x="6072188" y="257056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5441" name="AutoShape 321"/>
          <p:cNvSpPr>
            <a:spLocks noChangeArrowheads="1"/>
          </p:cNvSpPr>
          <p:nvPr/>
        </p:nvSpPr>
        <p:spPr bwMode="auto">
          <a:xfrm>
            <a:off x="6060281" y="2769394"/>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Tree>
    <p:extLst>
      <p:ext uri="{BB962C8B-B14F-4D97-AF65-F5344CB8AC3E}">
        <p14:creationId xmlns:p14="http://schemas.microsoft.com/office/powerpoint/2010/main" val="325123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xit" presetSubtype="0" fill="hold" grpId="0" nodeType="withEffect">
                                  <p:stCondLst>
                                    <p:cond delay="0"/>
                                  </p:stCondLst>
                                  <p:childTnLst>
                                    <p:animEffect transition="out" filter="dissolve">
                                      <p:cBhvr>
                                        <p:cTn id="6" dur="2000"/>
                                        <p:tgtEl>
                                          <p:spTgt spid="5397"/>
                                        </p:tgtEl>
                                      </p:cBhvr>
                                    </p:animEffect>
                                    <p:set>
                                      <p:cBhvr>
                                        <p:cTn id="7" dur="1" fill="hold">
                                          <p:stCondLst>
                                            <p:cond delay="1999"/>
                                          </p:stCondLst>
                                        </p:cTn>
                                        <p:tgtEl>
                                          <p:spTgt spid="539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5259"/>
                                        </p:tgtEl>
                                        <p:attrNameLst>
                                          <p:attrName>style.visibility</p:attrName>
                                        </p:attrNameLst>
                                      </p:cBhvr>
                                      <p:to>
                                        <p:strVal val="visible"/>
                                      </p:to>
                                    </p:set>
                                    <p:animEffect transition="in" filter="dissolve">
                                      <p:cBhvr>
                                        <p:cTn id="10" dur="2000"/>
                                        <p:tgtEl>
                                          <p:spTgt spid="5259"/>
                                        </p:tgtEl>
                                      </p:cBhvr>
                                    </p:animEffect>
                                  </p:childTnLst>
                                </p:cTn>
                              </p:par>
                            </p:childTnLst>
                          </p:cTn>
                        </p:par>
                        <p:par>
                          <p:cTn id="11" fill="hold" nodeType="afterGroup">
                            <p:stCondLst>
                              <p:cond delay="2000"/>
                            </p:stCondLst>
                            <p:childTnLst>
                              <p:par>
                                <p:cTn id="12" presetID="9" presetClass="entr" presetSubtype="0"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1000"/>
                                        <p:tgtEl>
                                          <p:spTgt spid="8"/>
                                        </p:tgtEl>
                                      </p:cBhvr>
                                    </p:animEffect>
                                  </p:childTnLst>
                                </p:cTn>
                              </p:par>
                              <p:par>
                                <p:cTn id="15" presetID="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10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159"/>
                                        </p:tgtEl>
                                        <p:attrNameLst>
                                          <p:attrName>style.visibility</p:attrName>
                                        </p:attrNameLst>
                                      </p:cBhvr>
                                      <p:to>
                                        <p:strVal val="visible"/>
                                      </p:to>
                                    </p:set>
                                    <p:animEffect transition="in" filter="dissolve">
                                      <p:cBhvr>
                                        <p:cTn id="22" dur="500"/>
                                        <p:tgtEl>
                                          <p:spTgt spid="5159"/>
                                        </p:tgtEl>
                                      </p:cBhvr>
                                    </p:animEffect>
                                  </p:childTnLst>
                                </p:cTn>
                              </p:par>
                              <p:par>
                                <p:cTn id="23" presetID="9"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411"/>
                                        </p:tgtEl>
                                        <p:attrNameLst>
                                          <p:attrName>style.visibility</p:attrName>
                                        </p:attrNameLst>
                                      </p:cBhvr>
                                      <p:to>
                                        <p:strVal val="visible"/>
                                      </p:to>
                                    </p:set>
                                    <p:animEffect transition="in" filter="wipe(left)">
                                      <p:cBhvr>
                                        <p:cTn id="29" dur="2000"/>
                                        <p:tgtEl>
                                          <p:spTgt spid="5411"/>
                                        </p:tgtEl>
                                      </p:cBhvr>
                                    </p:animEffect>
                                  </p:childTnLst>
                                  <p:subTnLst>
                                    <p:audio>
                                      <p:cMediaNode>
                                        <p:cTn display="0" masterRel="sameClick">
                                          <p:stCondLst>
                                            <p:cond evt="begin" delay="0">
                                              <p:tn val="27"/>
                                            </p:cond>
                                          </p:stCondLst>
                                          <p:endCondLst>
                                            <p:cond evt="onStopAudio" delay="0">
                                              <p:tgtEl>
                                                <p:sldTgt/>
                                              </p:tgtEl>
                                            </p:cond>
                                          </p:endCondLst>
                                        </p:cTn>
                                        <p:tgtEl>
                                          <p:sndTgt r:embed="rId3" name="flyby.wav"/>
                                        </p:tgtEl>
                                      </p:cMediaNode>
                                    </p:audio>
                                  </p:subTnLst>
                                </p:cTn>
                              </p:par>
                            </p:childTnLst>
                          </p:cTn>
                        </p:par>
                        <p:par>
                          <p:cTn id="30" fill="hold" nodeType="afterGroup">
                            <p:stCondLst>
                              <p:cond delay="2500"/>
                            </p:stCondLst>
                            <p:childTnLst>
                              <p:par>
                                <p:cTn id="31" presetID="1" presetClass="entr" presetSubtype="0" fill="hold" grpId="0" nodeType="afterEffect">
                                  <p:stCondLst>
                                    <p:cond delay="0"/>
                                  </p:stCondLst>
                                  <p:childTnLst>
                                    <p:set>
                                      <p:cBhvr>
                                        <p:cTn id="32" dur="1" fill="hold">
                                          <p:stCondLst>
                                            <p:cond delay="0"/>
                                          </p:stCondLst>
                                        </p:cTn>
                                        <p:tgtEl>
                                          <p:spTgt spid="54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explode.wav"/>
                                        </p:tgtEl>
                                      </p:cMediaNode>
                                    </p:audio>
                                  </p:subTnLst>
                                </p:cTn>
                              </p:par>
                            </p:childTnLst>
                          </p:cTn>
                        </p:par>
                        <p:par>
                          <p:cTn id="33" fill="hold" nodeType="afterGroup">
                            <p:stCondLst>
                              <p:cond delay="2500"/>
                            </p:stCondLst>
                            <p:childTnLst>
                              <p:par>
                                <p:cTn id="34" presetID="3" presetClass="exit" presetSubtype="10" fill="hold" grpId="1" nodeType="afterEffect">
                                  <p:stCondLst>
                                    <p:cond delay="0"/>
                                  </p:stCondLst>
                                  <p:childTnLst>
                                    <p:animEffect transition="out" filter="blinds(horizontal)">
                                      <p:cBhvr>
                                        <p:cTn id="35" dur="500"/>
                                        <p:tgtEl>
                                          <p:spTgt spid="5412"/>
                                        </p:tgtEl>
                                      </p:cBhvr>
                                    </p:animEffect>
                                    <p:set>
                                      <p:cBhvr>
                                        <p:cTn id="36" dur="1" fill="hold">
                                          <p:stCondLst>
                                            <p:cond delay="499"/>
                                          </p:stCondLst>
                                        </p:cTn>
                                        <p:tgtEl>
                                          <p:spTgt spid="5412"/>
                                        </p:tgtEl>
                                        <p:attrNameLst>
                                          <p:attrName>style.visibility</p:attrName>
                                        </p:attrNameLst>
                                      </p:cBhvr>
                                      <p:to>
                                        <p:strVal val="hidden"/>
                                      </p:to>
                                    </p:set>
                                  </p:childTnLst>
                                </p:cTn>
                              </p:par>
                            </p:childTnLst>
                          </p:cTn>
                        </p:par>
                        <p:par>
                          <p:cTn id="37" fill="hold" nodeType="afterGroup">
                            <p:stCondLst>
                              <p:cond delay="3000"/>
                            </p:stCondLst>
                            <p:childTnLst>
                              <p:par>
                                <p:cTn id="38" presetID="1" presetClass="entr" presetSubtype="0" fill="hold" grpId="0" nodeType="afterEffect">
                                  <p:stCondLst>
                                    <p:cond delay="0"/>
                                  </p:stCondLst>
                                  <p:childTnLst>
                                    <p:set>
                                      <p:cBhvr>
                                        <p:cTn id="39" dur="1" fill="hold">
                                          <p:stCondLst>
                                            <p:cond delay="0"/>
                                          </p:stCondLst>
                                        </p:cTn>
                                        <p:tgtEl>
                                          <p:spTgt spid="5413"/>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explode.wav"/>
                                        </p:tgtEl>
                                      </p:cMediaNode>
                                    </p:audio>
                                  </p:subTnLst>
                                </p:cTn>
                              </p:par>
                            </p:childTnLst>
                          </p:cTn>
                        </p:par>
                        <p:par>
                          <p:cTn id="40" fill="hold" nodeType="afterGroup">
                            <p:stCondLst>
                              <p:cond delay="3000"/>
                            </p:stCondLst>
                            <p:childTnLst>
                              <p:par>
                                <p:cTn id="41" presetID="3" presetClass="exit" presetSubtype="10" fill="hold" grpId="1" nodeType="afterEffect">
                                  <p:stCondLst>
                                    <p:cond delay="0"/>
                                  </p:stCondLst>
                                  <p:childTnLst>
                                    <p:animEffect transition="out" filter="blinds(horizontal)">
                                      <p:cBhvr>
                                        <p:cTn id="42" dur="500"/>
                                        <p:tgtEl>
                                          <p:spTgt spid="5413"/>
                                        </p:tgtEl>
                                      </p:cBhvr>
                                    </p:animEffect>
                                    <p:set>
                                      <p:cBhvr>
                                        <p:cTn id="43" dur="1" fill="hold">
                                          <p:stCondLst>
                                            <p:cond delay="499"/>
                                          </p:stCondLst>
                                        </p:cTn>
                                        <p:tgtEl>
                                          <p:spTgt spid="5413"/>
                                        </p:tgtEl>
                                        <p:attrNameLst>
                                          <p:attrName>style.visibility</p:attrName>
                                        </p:attrNameLst>
                                      </p:cBhvr>
                                      <p:to>
                                        <p:strVal val="hidden"/>
                                      </p:to>
                                    </p:set>
                                  </p:childTnLst>
                                </p:cTn>
                              </p:par>
                            </p:childTnLst>
                          </p:cTn>
                        </p:par>
                        <p:par>
                          <p:cTn id="44" fill="hold" nodeType="afterGroup">
                            <p:stCondLst>
                              <p:cond delay="3500"/>
                            </p:stCondLst>
                            <p:childTnLst>
                              <p:par>
                                <p:cTn id="45" presetID="1" presetClass="entr" presetSubtype="0" fill="hold" grpId="0" nodeType="afterEffect">
                                  <p:stCondLst>
                                    <p:cond delay="0"/>
                                  </p:stCondLst>
                                  <p:childTnLst>
                                    <p:set>
                                      <p:cBhvr>
                                        <p:cTn id="46" dur="1" fill="hold">
                                          <p:stCondLst>
                                            <p:cond delay="0"/>
                                          </p:stCondLst>
                                        </p:cTn>
                                        <p:tgtEl>
                                          <p:spTgt spid="54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explode.wav"/>
                                        </p:tgtEl>
                                      </p:cMediaNode>
                                    </p:audio>
                                  </p:subTnLst>
                                </p:cTn>
                              </p:par>
                            </p:childTnLst>
                          </p:cTn>
                        </p:par>
                        <p:par>
                          <p:cTn id="47" fill="hold" nodeType="afterGroup">
                            <p:stCondLst>
                              <p:cond delay="3500"/>
                            </p:stCondLst>
                            <p:childTnLst>
                              <p:par>
                                <p:cTn id="48" presetID="3" presetClass="exit" presetSubtype="10" fill="hold" grpId="1" nodeType="afterEffect">
                                  <p:stCondLst>
                                    <p:cond delay="0"/>
                                  </p:stCondLst>
                                  <p:childTnLst>
                                    <p:animEffect transition="out" filter="blinds(horizontal)">
                                      <p:cBhvr>
                                        <p:cTn id="49" dur="500"/>
                                        <p:tgtEl>
                                          <p:spTgt spid="5414"/>
                                        </p:tgtEl>
                                      </p:cBhvr>
                                    </p:animEffect>
                                    <p:set>
                                      <p:cBhvr>
                                        <p:cTn id="50" dur="1" fill="hold">
                                          <p:stCondLst>
                                            <p:cond delay="499"/>
                                          </p:stCondLst>
                                        </p:cTn>
                                        <p:tgtEl>
                                          <p:spTgt spid="5414"/>
                                        </p:tgtEl>
                                        <p:attrNameLst>
                                          <p:attrName>style.visibility</p:attrName>
                                        </p:attrNameLst>
                                      </p:cBhvr>
                                      <p:to>
                                        <p:strVal val="hidden"/>
                                      </p:to>
                                    </p:set>
                                  </p:childTnLst>
                                </p:cTn>
                              </p:par>
                            </p:childTnLst>
                          </p:cTn>
                        </p:par>
                        <p:par>
                          <p:cTn id="51" fill="hold" nodeType="afterGroup">
                            <p:stCondLst>
                              <p:cond delay="4000"/>
                            </p:stCondLst>
                            <p:childTnLst>
                              <p:par>
                                <p:cTn id="52" presetID="1" presetClass="entr" presetSubtype="0" fill="hold" grpId="0" nodeType="afterEffect">
                                  <p:stCondLst>
                                    <p:cond delay="0"/>
                                  </p:stCondLst>
                                  <p:childTnLst>
                                    <p:set>
                                      <p:cBhvr>
                                        <p:cTn id="53" dur="1" fill="hold">
                                          <p:stCondLst>
                                            <p:cond delay="0"/>
                                          </p:stCondLst>
                                        </p:cTn>
                                        <p:tgtEl>
                                          <p:spTgt spid="5420"/>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explode.wav"/>
                                        </p:tgtEl>
                                      </p:cMediaNode>
                                    </p:audio>
                                  </p:subTnLst>
                                </p:cTn>
                              </p:par>
                            </p:childTnLst>
                          </p:cTn>
                        </p:par>
                        <p:par>
                          <p:cTn id="54" fill="hold" nodeType="afterGroup">
                            <p:stCondLst>
                              <p:cond delay="4000"/>
                            </p:stCondLst>
                            <p:childTnLst>
                              <p:par>
                                <p:cTn id="55" presetID="3" presetClass="exit" presetSubtype="10" fill="hold" grpId="1" nodeType="afterEffect">
                                  <p:stCondLst>
                                    <p:cond delay="0"/>
                                  </p:stCondLst>
                                  <p:childTnLst>
                                    <p:animEffect transition="out" filter="blinds(horizontal)">
                                      <p:cBhvr>
                                        <p:cTn id="56" dur="500"/>
                                        <p:tgtEl>
                                          <p:spTgt spid="5420"/>
                                        </p:tgtEl>
                                      </p:cBhvr>
                                    </p:animEffect>
                                    <p:set>
                                      <p:cBhvr>
                                        <p:cTn id="57" dur="1" fill="hold">
                                          <p:stCondLst>
                                            <p:cond delay="499"/>
                                          </p:stCondLst>
                                        </p:cTn>
                                        <p:tgtEl>
                                          <p:spTgt spid="5420"/>
                                        </p:tgtEl>
                                        <p:attrNameLst>
                                          <p:attrName>style.visibility</p:attrName>
                                        </p:attrNameLst>
                                      </p:cBhvr>
                                      <p:to>
                                        <p:strVal val="hidden"/>
                                      </p:to>
                                    </p:set>
                                  </p:childTnLst>
                                </p:cTn>
                              </p:par>
                            </p:childTnLst>
                          </p:cTn>
                        </p:par>
                        <p:par>
                          <p:cTn id="58" fill="hold" nodeType="afterGroup">
                            <p:stCondLst>
                              <p:cond delay="4500"/>
                            </p:stCondLst>
                            <p:childTnLst>
                              <p:par>
                                <p:cTn id="59" presetID="1" presetClass="entr" presetSubtype="0" fill="hold" grpId="0" nodeType="afterEffect">
                                  <p:stCondLst>
                                    <p:cond delay="0"/>
                                  </p:stCondLst>
                                  <p:childTnLst>
                                    <p:set>
                                      <p:cBhvr>
                                        <p:cTn id="60" dur="1" fill="hold">
                                          <p:stCondLst>
                                            <p:cond delay="0"/>
                                          </p:stCondLst>
                                        </p:cTn>
                                        <p:tgtEl>
                                          <p:spTgt spid="542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explode.wav"/>
                                        </p:tgtEl>
                                      </p:cMediaNode>
                                    </p:audio>
                                  </p:subTnLst>
                                </p:cTn>
                              </p:par>
                            </p:childTnLst>
                          </p:cTn>
                        </p:par>
                        <p:par>
                          <p:cTn id="61" fill="hold" nodeType="afterGroup">
                            <p:stCondLst>
                              <p:cond delay="4500"/>
                            </p:stCondLst>
                            <p:childTnLst>
                              <p:par>
                                <p:cTn id="62" presetID="3" presetClass="exit" presetSubtype="10" fill="hold" grpId="1" nodeType="afterEffect">
                                  <p:stCondLst>
                                    <p:cond delay="0"/>
                                  </p:stCondLst>
                                  <p:childTnLst>
                                    <p:animEffect transition="out" filter="blinds(horizontal)">
                                      <p:cBhvr>
                                        <p:cTn id="63" dur="500"/>
                                        <p:tgtEl>
                                          <p:spTgt spid="5421"/>
                                        </p:tgtEl>
                                      </p:cBhvr>
                                    </p:animEffect>
                                    <p:set>
                                      <p:cBhvr>
                                        <p:cTn id="64" dur="1" fill="hold">
                                          <p:stCondLst>
                                            <p:cond delay="499"/>
                                          </p:stCondLst>
                                        </p:cTn>
                                        <p:tgtEl>
                                          <p:spTgt spid="5421"/>
                                        </p:tgtEl>
                                        <p:attrNameLst>
                                          <p:attrName>style.visibility</p:attrName>
                                        </p:attrNameLst>
                                      </p:cBhvr>
                                      <p:to>
                                        <p:strVal val="hidden"/>
                                      </p:to>
                                    </p:set>
                                  </p:childTnLst>
                                </p:cTn>
                              </p:par>
                            </p:childTnLst>
                          </p:cTn>
                        </p:par>
                        <p:par>
                          <p:cTn id="65" fill="hold" nodeType="afterGroup">
                            <p:stCondLst>
                              <p:cond delay="5000"/>
                            </p:stCondLst>
                            <p:childTnLst>
                              <p:par>
                                <p:cTn id="66" presetID="1" presetClass="entr" presetSubtype="0" fill="hold" grpId="0" nodeType="afterEffect">
                                  <p:stCondLst>
                                    <p:cond delay="0"/>
                                  </p:stCondLst>
                                  <p:childTnLst>
                                    <p:set>
                                      <p:cBhvr>
                                        <p:cTn id="67" dur="1" fill="hold">
                                          <p:stCondLst>
                                            <p:cond delay="0"/>
                                          </p:stCondLst>
                                        </p:cTn>
                                        <p:tgtEl>
                                          <p:spTgt spid="542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4" name="explode.wav"/>
                                        </p:tgtEl>
                                      </p:cMediaNode>
                                    </p:audio>
                                  </p:subTnLst>
                                </p:cTn>
                              </p:par>
                            </p:childTnLst>
                          </p:cTn>
                        </p:par>
                        <p:par>
                          <p:cTn id="68" fill="hold" nodeType="afterGroup">
                            <p:stCondLst>
                              <p:cond delay="5000"/>
                            </p:stCondLst>
                            <p:childTnLst>
                              <p:par>
                                <p:cTn id="69" presetID="3" presetClass="exit" presetSubtype="10" fill="hold" grpId="1" nodeType="afterEffect">
                                  <p:stCondLst>
                                    <p:cond delay="0"/>
                                  </p:stCondLst>
                                  <p:childTnLst>
                                    <p:animEffect transition="out" filter="blinds(horizontal)">
                                      <p:cBhvr>
                                        <p:cTn id="70" dur="500"/>
                                        <p:tgtEl>
                                          <p:spTgt spid="5422"/>
                                        </p:tgtEl>
                                      </p:cBhvr>
                                    </p:animEffect>
                                    <p:set>
                                      <p:cBhvr>
                                        <p:cTn id="71" dur="1" fill="hold">
                                          <p:stCondLst>
                                            <p:cond delay="499"/>
                                          </p:stCondLst>
                                        </p:cTn>
                                        <p:tgtEl>
                                          <p:spTgt spid="5422"/>
                                        </p:tgtEl>
                                        <p:attrNameLst>
                                          <p:attrName>style.visibility</p:attrName>
                                        </p:attrNameLst>
                                      </p:cBhvr>
                                      <p:to>
                                        <p:strVal val="hidden"/>
                                      </p:to>
                                    </p:set>
                                  </p:childTnLst>
                                </p:cTn>
                              </p:par>
                            </p:childTnLst>
                          </p:cTn>
                        </p:par>
                        <p:par>
                          <p:cTn id="72" fill="hold" nodeType="afterGroup">
                            <p:stCondLst>
                              <p:cond delay="5500"/>
                            </p:stCondLst>
                            <p:childTnLst>
                              <p:par>
                                <p:cTn id="73" presetID="22" presetClass="entr" presetSubtype="4" fill="hold" grpId="0" nodeType="afterEffect">
                                  <p:stCondLst>
                                    <p:cond delay="0"/>
                                  </p:stCondLst>
                                  <p:childTnLst>
                                    <p:set>
                                      <p:cBhvr>
                                        <p:cTn id="74" dur="1" fill="hold">
                                          <p:stCondLst>
                                            <p:cond delay="0"/>
                                          </p:stCondLst>
                                        </p:cTn>
                                        <p:tgtEl>
                                          <p:spTgt spid="5410"/>
                                        </p:tgtEl>
                                        <p:attrNameLst>
                                          <p:attrName>style.visibility</p:attrName>
                                        </p:attrNameLst>
                                      </p:cBhvr>
                                      <p:to>
                                        <p:strVal val="visible"/>
                                      </p:to>
                                    </p:set>
                                    <p:animEffect transition="in" filter="wipe(down)">
                                      <p:cBhvr>
                                        <p:cTn id="75" dur="2000"/>
                                        <p:tgtEl>
                                          <p:spTgt spid="5410"/>
                                        </p:tgtEl>
                                      </p:cBhvr>
                                    </p:animEffect>
                                  </p:childTnLst>
                                  <p:subTnLst>
                                    <p:audio>
                                      <p:cMediaNode>
                                        <p:cTn display="0" masterRel="sameClick">
                                          <p:stCondLst>
                                            <p:cond evt="begin" delay="0">
                                              <p:tn val="73"/>
                                            </p:cond>
                                          </p:stCondLst>
                                          <p:endCondLst>
                                            <p:cond evt="onStopAudio" delay="0">
                                              <p:tgtEl>
                                                <p:sldTgt/>
                                              </p:tgtEl>
                                            </p:cond>
                                          </p:endCondLst>
                                        </p:cTn>
                                        <p:tgtEl>
                                          <p:sndTgt r:embed="rId3" name="flyby.wav"/>
                                        </p:tgtEl>
                                      </p:cMediaNode>
                                    </p:audio>
                                  </p:subTnLst>
                                </p:cTn>
                              </p:par>
                            </p:childTnLst>
                          </p:cTn>
                        </p:par>
                        <p:par>
                          <p:cTn id="76" fill="hold" nodeType="afterGroup">
                            <p:stCondLst>
                              <p:cond delay="7500"/>
                            </p:stCondLst>
                            <p:childTnLst>
                              <p:par>
                                <p:cTn id="77" presetID="1" presetClass="entr" presetSubtype="0" fill="hold" grpId="0" nodeType="afterEffect">
                                  <p:stCondLst>
                                    <p:cond delay="0"/>
                                  </p:stCondLst>
                                  <p:childTnLst>
                                    <p:set>
                                      <p:cBhvr>
                                        <p:cTn id="78" dur="1" fill="hold">
                                          <p:stCondLst>
                                            <p:cond delay="0"/>
                                          </p:stCondLst>
                                        </p:cTn>
                                        <p:tgtEl>
                                          <p:spTgt spid="5415"/>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explode.wav"/>
                                        </p:tgtEl>
                                      </p:cMediaNode>
                                    </p:audio>
                                  </p:subTnLst>
                                </p:cTn>
                              </p:par>
                            </p:childTnLst>
                          </p:cTn>
                        </p:par>
                        <p:par>
                          <p:cTn id="79" fill="hold" nodeType="afterGroup">
                            <p:stCondLst>
                              <p:cond delay="7500"/>
                            </p:stCondLst>
                            <p:childTnLst>
                              <p:par>
                                <p:cTn id="80" presetID="3" presetClass="exit" presetSubtype="10" fill="hold" grpId="1" nodeType="afterEffect">
                                  <p:stCondLst>
                                    <p:cond delay="0"/>
                                  </p:stCondLst>
                                  <p:childTnLst>
                                    <p:animEffect transition="out" filter="blinds(horizontal)">
                                      <p:cBhvr>
                                        <p:cTn id="81" dur="500"/>
                                        <p:tgtEl>
                                          <p:spTgt spid="5415"/>
                                        </p:tgtEl>
                                      </p:cBhvr>
                                    </p:animEffect>
                                    <p:set>
                                      <p:cBhvr>
                                        <p:cTn id="82" dur="1" fill="hold">
                                          <p:stCondLst>
                                            <p:cond delay="499"/>
                                          </p:stCondLst>
                                        </p:cTn>
                                        <p:tgtEl>
                                          <p:spTgt spid="5415"/>
                                        </p:tgtEl>
                                        <p:attrNameLst>
                                          <p:attrName>style.visibility</p:attrName>
                                        </p:attrNameLst>
                                      </p:cBhvr>
                                      <p:to>
                                        <p:strVal val="hidden"/>
                                      </p:to>
                                    </p:set>
                                  </p:childTnLst>
                                </p:cTn>
                              </p:par>
                            </p:childTnLst>
                          </p:cTn>
                        </p:par>
                        <p:par>
                          <p:cTn id="83" fill="hold" nodeType="afterGroup">
                            <p:stCondLst>
                              <p:cond delay="8000"/>
                            </p:stCondLst>
                            <p:childTnLst>
                              <p:par>
                                <p:cTn id="84" presetID="1" presetClass="entr" presetSubtype="0" fill="hold" grpId="0" nodeType="afterEffect">
                                  <p:stCondLst>
                                    <p:cond delay="0"/>
                                  </p:stCondLst>
                                  <p:childTnLst>
                                    <p:set>
                                      <p:cBhvr>
                                        <p:cTn id="85" dur="1" fill="hold">
                                          <p:stCondLst>
                                            <p:cond delay="0"/>
                                          </p:stCondLst>
                                        </p:cTn>
                                        <p:tgtEl>
                                          <p:spTgt spid="5416"/>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explode.wav"/>
                                        </p:tgtEl>
                                      </p:cMediaNode>
                                    </p:audio>
                                  </p:subTnLst>
                                </p:cTn>
                              </p:par>
                            </p:childTnLst>
                          </p:cTn>
                        </p:par>
                        <p:par>
                          <p:cTn id="86" fill="hold" nodeType="afterGroup">
                            <p:stCondLst>
                              <p:cond delay="8000"/>
                            </p:stCondLst>
                            <p:childTnLst>
                              <p:par>
                                <p:cTn id="87" presetID="3" presetClass="exit" presetSubtype="10" fill="hold" grpId="1" nodeType="afterEffect">
                                  <p:stCondLst>
                                    <p:cond delay="0"/>
                                  </p:stCondLst>
                                  <p:childTnLst>
                                    <p:animEffect transition="out" filter="blinds(horizontal)">
                                      <p:cBhvr>
                                        <p:cTn id="88" dur="500"/>
                                        <p:tgtEl>
                                          <p:spTgt spid="5416"/>
                                        </p:tgtEl>
                                      </p:cBhvr>
                                    </p:animEffect>
                                    <p:set>
                                      <p:cBhvr>
                                        <p:cTn id="89" dur="1" fill="hold">
                                          <p:stCondLst>
                                            <p:cond delay="499"/>
                                          </p:stCondLst>
                                        </p:cTn>
                                        <p:tgtEl>
                                          <p:spTgt spid="5416"/>
                                        </p:tgtEl>
                                        <p:attrNameLst>
                                          <p:attrName>style.visibility</p:attrName>
                                        </p:attrNameLst>
                                      </p:cBhvr>
                                      <p:to>
                                        <p:strVal val="hidden"/>
                                      </p:to>
                                    </p:set>
                                  </p:childTnLst>
                                </p:cTn>
                              </p:par>
                            </p:childTnLst>
                          </p:cTn>
                        </p:par>
                        <p:par>
                          <p:cTn id="90" fill="hold" nodeType="afterGroup">
                            <p:stCondLst>
                              <p:cond delay="8500"/>
                            </p:stCondLst>
                            <p:childTnLst>
                              <p:par>
                                <p:cTn id="91" presetID="1" presetClass="entr" presetSubtype="0" fill="hold" grpId="0" nodeType="afterEffect">
                                  <p:stCondLst>
                                    <p:cond delay="0"/>
                                  </p:stCondLst>
                                  <p:childTnLst>
                                    <p:set>
                                      <p:cBhvr>
                                        <p:cTn id="92" dur="1" fill="hold">
                                          <p:stCondLst>
                                            <p:cond delay="0"/>
                                          </p:stCondLst>
                                        </p:cTn>
                                        <p:tgtEl>
                                          <p:spTgt spid="5417"/>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explode.wav"/>
                                        </p:tgtEl>
                                      </p:cMediaNode>
                                    </p:audio>
                                  </p:subTnLst>
                                </p:cTn>
                              </p:par>
                            </p:childTnLst>
                          </p:cTn>
                        </p:par>
                        <p:par>
                          <p:cTn id="93" fill="hold" nodeType="afterGroup">
                            <p:stCondLst>
                              <p:cond delay="8500"/>
                            </p:stCondLst>
                            <p:childTnLst>
                              <p:par>
                                <p:cTn id="94" presetID="3" presetClass="exit" presetSubtype="10" fill="hold" grpId="1" nodeType="afterEffect">
                                  <p:stCondLst>
                                    <p:cond delay="0"/>
                                  </p:stCondLst>
                                  <p:childTnLst>
                                    <p:animEffect transition="out" filter="blinds(horizontal)">
                                      <p:cBhvr>
                                        <p:cTn id="95" dur="500"/>
                                        <p:tgtEl>
                                          <p:spTgt spid="5417"/>
                                        </p:tgtEl>
                                      </p:cBhvr>
                                    </p:animEffect>
                                    <p:set>
                                      <p:cBhvr>
                                        <p:cTn id="96" dur="1" fill="hold">
                                          <p:stCondLst>
                                            <p:cond delay="499"/>
                                          </p:stCondLst>
                                        </p:cTn>
                                        <p:tgtEl>
                                          <p:spTgt spid="5417"/>
                                        </p:tgtEl>
                                        <p:attrNameLst>
                                          <p:attrName>style.visibility</p:attrName>
                                        </p:attrNameLst>
                                      </p:cBhvr>
                                      <p:to>
                                        <p:strVal val="hidden"/>
                                      </p:to>
                                    </p:set>
                                  </p:childTnLst>
                                </p:cTn>
                              </p:par>
                            </p:childTnLst>
                          </p:cTn>
                        </p:par>
                        <p:par>
                          <p:cTn id="97" fill="hold" nodeType="afterGroup">
                            <p:stCondLst>
                              <p:cond delay="9000"/>
                            </p:stCondLst>
                            <p:childTnLst>
                              <p:par>
                                <p:cTn id="98" presetID="1" presetClass="entr" presetSubtype="0" fill="hold" grpId="0" nodeType="afterEffect">
                                  <p:stCondLst>
                                    <p:cond delay="0"/>
                                  </p:stCondLst>
                                  <p:childTnLst>
                                    <p:set>
                                      <p:cBhvr>
                                        <p:cTn id="99" dur="1" fill="hold">
                                          <p:stCondLst>
                                            <p:cond delay="0"/>
                                          </p:stCondLst>
                                        </p:cTn>
                                        <p:tgtEl>
                                          <p:spTgt spid="5418"/>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4" name="explode.wav"/>
                                        </p:tgtEl>
                                      </p:cMediaNode>
                                    </p:audio>
                                  </p:subTnLst>
                                </p:cTn>
                              </p:par>
                            </p:childTnLst>
                          </p:cTn>
                        </p:par>
                        <p:par>
                          <p:cTn id="100" fill="hold" nodeType="afterGroup">
                            <p:stCondLst>
                              <p:cond delay="9000"/>
                            </p:stCondLst>
                            <p:childTnLst>
                              <p:par>
                                <p:cTn id="101" presetID="3" presetClass="exit" presetSubtype="10" fill="hold" grpId="1" nodeType="afterEffect">
                                  <p:stCondLst>
                                    <p:cond delay="0"/>
                                  </p:stCondLst>
                                  <p:childTnLst>
                                    <p:animEffect transition="out" filter="blinds(horizontal)">
                                      <p:cBhvr>
                                        <p:cTn id="102" dur="500"/>
                                        <p:tgtEl>
                                          <p:spTgt spid="5418"/>
                                        </p:tgtEl>
                                      </p:cBhvr>
                                    </p:animEffect>
                                    <p:set>
                                      <p:cBhvr>
                                        <p:cTn id="103" dur="1" fill="hold">
                                          <p:stCondLst>
                                            <p:cond delay="499"/>
                                          </p:stCondLst>
                                        </p:cTn>
                                        <p:tgtEl>
                                          <p:spTgt spid="5418"/>
                                        </p:tgtEl>
                                        <p:attrNameLst>
                                          <p:attrName>style.visibility</p:attrName>
                                        </p:attrNameLst>
                                      </p:cBhvr>
                                      <p:to>
                                        <p:strVal val="hidden"/>
                                      </p:to>
                                    </p:set>
                                  </p:childTnLst>
                                </p:cTn>
                              </p:par>
                            </p:childTnLst>
                          </p:cTn>
                        </p:par>
                        <p:par>
                          <p:cTn id="104" fill="hold" nodeType="afterGroup">
                            <p:stCondLst>
                              <p:cond delay="9500"/>
                            </p:stCondLst>
                            <p:childTnLst>
                              <p:par>
                                <p:cTn id="105" presetID="1" presetClass="entr" presetSubtype="0" fill="hold" grpId="0" nodeType="afterEffect">
                                  <p:stCondLst>
                                    <p:cond delay="0"/>
                                  </p:stCondLst>
                                  <p:childTnLst>
                                    <p:set>
                                      <p:cBhvr>
                                        <p:cTn id="106" dur="1" fill="hold">
                                          <p:stCondLst>
                                            <p:cond delay="0"/>
                                          </p:stCondLst>
                                        </p:cTn>
                                        <p:tgtEl>
                                          <p:spTgt spid="5419"/>
                                        </p:tgtEl>
                                        <p:attrNameLst>
                                          <p:attrName>style.visibility</p:attrName>
                                        </p:attrNameLst>
                                      </p:cBhvr>
                                      <p:to>
                                        <p:strVal val="visible"/>
                                      </p:to>
                                    </p:set>
                                  </p:childTnLst>
                                  <p:subTnLst>
                                    <p:audio>
                                      <p:cMediaNode>
                                        <p:cTn display="0" masterRel="sameClick">
                                          <p:stCondLst>
                                            <p:cond evt="begin" delay="0">
                                              <p:tn val="105"/>
                                            </p:cond>
                                          </p:stCondLst>
                                          <p:endCondLst>
                                            <p:cond evt="onStopAudio" delay="0">
                                              <p:tgtEl>
                                                <p:sldTgt/>
                                              </p:tgtEl>
                                            </p:cond>
                                          </p:endCondLst>
                                        </p:cTn>
                                        <p:tgtEl>
                                          <p:sndTgt r:embed="rId4" name="explode.wav"/>
                                        </p:tgtEl>
                                      </p:cMediaNode>
                                    </p:audio>
                                  </p:subTnLst>
                                </p:cTn>
                              </p:par>
                            </p:childTnLst>
                          </p:cTn>
                        </p:par>
                        <p:par>
                          <p:cTn id="107" fill="hold" nodeType="afterGroup">
                            <p:stCondLst>
                              <p:cond delay="9500"/>
                            </p:stCondLst>
                            <p:childTnLst>
                              <p:par>
                                <p:cTn id="108" presetID="3" presetClass="exit" presetSubtype="10" fill="hold" grpId="1" nodeType="afterEffect">
                                  <p:stCondLst>
                                    <p:cond delay="0"/>
                                  </p:stCondLst>
                                  <p:childTnLst>
                                    <p:animEffect transition="out" filter="blinds(horizontal)">
                                      <p:cBhvr>
                                        <p:cTn id="109" dur="500"/>
                                        <p:tgtEl>
                                          <p:spTgt spid="5419"/>
                                        </p:tgtEl>
                                      </p:cBhvr>
                                    </p:animEffect>
                                    <p:set>
                                      <p:cBhvr>
                                        <p:cTn id="110" dur="1" fill="hold">
                                          <p:stCondLst>
                                            <p:cond delay="499"/>
                                          </p:stCondLst>
                                        </p:cTn>
                                        <p:tgtEl>
                                          <p:spTgt spid="541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5239"/>
                                        </p:tgtEl>
                                        <p:attrNameLst>
                                          <p:attrName>style.visibility</p:attrName>
                                        </p:attrNameLst>
                                      </p:cBhvr>
                                      <p:to>
                                        <p:strVal val="visible"/>
                                      </p:to>
                                    </p:set>
                                    <p:animEffect transition="in" filter="wipe(down)">
                                      <p:cBhvr>
                                        <p:cTn id="115" dur="2000"/>
                                        <p:tgtEl>
                                          <p:spTgt spid="5239"/>
                                        </p:tgtEl>
                                      </p:cBhvr>
                                    </p:animEffect>
                                  </p:childTnLst>
                                  <p:subTnLst>
                                    <p:audio>
                                      <p:cMediaNode>
                                        <p:cTn display="0" masterRel="sameClick">
                                          <p:stCondLst>
                                            <p:cond evt="begin" delay="0">
                                              <p:tn val="113"/>
                                            </p:cond>
                                          </p:stCondLst>
                                          <p:endCondLst>
                                            <p:cond evt="onStopAudio" delay="0">
                                              <p:tgtEl>
                                                <p:sldTgt/>
                                              </p:tgtEl>
                                            </p:cond>
                                          </p:endCondLst>
                                        </p:cTn>
                                        <p:tgtEl>
                                          <p:sndTgt r:embed="rId5" name="shiphorn.wav"/>
                                        </p:tgtEl>
                                      </p:cMediaNode>
                                    </p:audio>
                                  </p:subTnLst>
                                </p:cTn>
                              </p:par>
                            </p:childTnLst>
                          </p:cTn>
                        </p:par>
                        <p:par>
                          <p:cTn id="116" fill="hold" nodeType="afterGroup">
                            <p:stCondLst>
                              <p:cond delay="2000"/>
                            </p:stCondLst>
                            <p:childTnLst>
                              <p:par>
                                <p:cTn id="117" presetID="1" presetClass="entr" presetSubtype="0" fill="hold" grpId="0" nodeType="afterEffect">
                                  <p:stCondLst>
                                    <p:cond delay="0"/>
                                  </p:stCondLst>
                                  <p:childTnLst>
                                    <p:set>
                                      <p:cBhvr>
                                        <p:cTn id="118" dur="1" fill="hold">
                                          <p:stCondLst>
                                            <p:cond delay="0"/>
                                          </p:stCondLst>
                                        </p:cTn>
                                        <p:tgtEl>
                                          <p:spTgt spid="5245"/>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4" name="explode.wav"/>
                                        </p:tgtEl>
                                      </p:cMediaNode>
                                    </p:audio>
                                  </p:subTnLst>
                                </p:cTn>
                              </p:par>
                            </p:childTnLst>
                          </p:cTn>
                        </p:par>
                        <p:par>
                          <p:cTn id="119" fill="hold" nodeType="afterGroup">
                            <p:stCondLst>
                              <p:cond delay="2000"/>
                            </p:stCondLst>
                            <p:childTnLst>
                              <p:par>
                                <p:cTn id="120" presetID="3" presetClass="exit" presetSubtype="10" fill="hold" grpId="1" nodeType="afterEffect">
                                  <p:stCondLst>
                                    <p:cond delay="0"/>
                                  </p:stCondLst>
                                  <p:childTnLst>
                                    <p:animEffect transition="out" filter="blinds(horizontal)">
                                      <p:cBhvr>
                                        <p:cTn id="121" dur="500"/>
                                        <p:tgtEl>
                                          <p:spTgt spid="5245"/>
                                        </p:tgtEl>
                                      </p:cBhvr>
                                    </p:animEffect>
                                    <p:set>
                                      <p:cBhvr>
                                        <p:cTn id="122" dur="1" fill="hold">
                                          <p:stCondLst>
                                            <p:cond delay="499"/>
                                          </p:stCondLst>
                                        </p:cTn>
                                        <p:tgtEl>
                                          <p:spTgt spid="5245"/>
                                        </p:tgtEl>
                                        <p:attrNameLst>
                                          <p:attrName>style.visibility</p:attrName>
                                        </p:attrNameLst>
                                      </p:cBhvr>
                                      <p:to>
                                        <p:strVal val="hidden"/>
                                      </p:to>
                                    </p:set>
                                  </p:childTnLst>
                                </p:cTn>
                              </p:par>
                            </p:childTnLst>
                          </p:cTn>
                        </p:par>
                        <p:par>
                          <p:cTn id="123" fill="hold" nodeType="afterGroup">
                            <p:stCondLst>
                              <p:cond delay="2500"/>
                            </p:stCondLst>
                            <p:childTnLst>
                              <p:par>
                                <p:cTn id="124" presetID="9" presetClass="entr" presetSubtype="0" fill="hold" nodeType="afterEffect">
                                  <p:stCondLst>
                                    <p:cond delay="0"/>
                                  </p:stCondLst>
                                  <p:childTnLst>
                                    <p:set>
                                      <p:cBhvr>
                                        <p:cTn id="125" dur="1" fill="hold">
                                          <p:stCondLst>
                                            <p:cond delay="0"/>
                                          </p:stCondLst>
                                        </p:cTn>
                                        <p:tgtEl>
                                          <p:spTgt spid="5240"/>
                                        </p:tgtEl>
                                        <p:attrNameLst>
                                          <p:attrName>style.visibility</p:attrName>
                                        </p:attrNameLst>
                                      </p:cBhvr>
                                      <p:to>
                                        <p:strVal val="visible"/>
                                      </p:to>
                                    </p:set>
                                    <p:animEffect transition="in" filter="dissolve">
                                      <p:cBhvr>
                                        <p:cTn id="126" dur="1000"/>
                                        <p:tgtEl>
                                          <p:spTgt spid="5240"/>
                                        </p:tgtEl>
                                      </p:cBhvr>
                                    </p:animEffect>
                                  </p:childTnLst>
                                </p:cTn>
                              </p:par>
                              <p:par>
                                <p:cTn id="127" presetID="22" presetClass="exit" presetSubtype="4" fill="hold" grpId="1" nodeType="withEffect">
                                  <p:stCondLst>
                                    <p:cond delay="0"/>
                                  </p:stCondLst>
                                  <p:childTnLst>
                                    <p:animEffect transition="out" filter="wipe(down)">
                                      <p:cBhvr>
                                        <p:cTn id="128" dur="1000"/>
                                        <p:tgtEl>
                                          <p:spTgt spid="5239"/>
                                        </p:tgtEl>
                                      </p:cBhvr>
                                    </p:animEffect>
                                    <p:set>
                                      <p:cBhvr>
                                        <p:cTn id="129" dur="1" fill="hold">
                                          <p:stCondLst>
                                            <p:cond delay="999"/>
                                          </p:stCondLst>
                                        </p:cTn>
                                        <p:tgtEl>
                                          <p:spTgt spid="5239"/>
                                        </p:tgtEl>
                                        <p:attrNameLst>
                                          <p:attrName>style.visibility</p:attrName>
                                        </p:attrNameLst>
                                      </p:cBhvr>
                                      <p:to>
                                        <p:strVal val="hidden"/>
                                      </p:to>
                                    </p:set>
                                  </p:childTnLst>
                                </p:cTn>
                              </p:par>
                            </p:childTnLst>
                          </p:cTn>
                        </p:par>
                        <p:par>
                          <p:cTn id="130" fill="hold" nodeType="afterGroup">
                            <p:stCondLst>
                              <p:cond delay="3500"/>
                            </p:stCondLst>
                            <p:childTnLst>
                              <p:par>
                                <p:cTn id="131" presetID="22" presetClass="entr" presetSubtype="4" fill="hold" grpId="0" nodeType="afterEffect">
                                  <p:stCondLst>
                                    <p:cond delay="0"/>
                                  </p:stCondLst>
                                  <p:childTnLst>
                                    <p:set>
                                      <p:cBhvr>
                                        <p:cTn id="132" dur="1" fill="hold">
                                          <p:stCondLst>
                                            <p:cond delay="0"/>
                                          </p:stCondLst>
                                        </p:cTn>
                                        <p:tgtEl>
                                          <p:spTgt spid="5242"/>
                                        </p:tgtEl>
                                        <p:attrNameLst>
                                          <p:attrName>style.visibility</p:attrName>
                                        </p:attrNameLst>
                                      </p:cBhvr>
                                      <p:to>
                                        <p:strVal val="visible"/>
                                      </p:to>
                                    </p:set>
                                    <p:animEffect transition="in" filter="wipe(down)">
                                      <p:cBhvr>
                                        <p:cTn id="133" dur="2000"/>
                                        <p:tgtEl>
                                          <p:spTgt spid="5242"/>
                                        </p:tgtEl>
                                      </p:cBhvr>
                                    </p:animEffect>
                                  </p:childTnLst>
                                  <p:subTnLst>
                                    <p:audio>
                                      <p:cMediaNode>
                                        <p:cTn display="0" masterRel="sameClick">
                                          <p:stCondLst>
                                            <p:cond evt="begin" delay="0">
                                              <p:tn val="131"/>
                                            </p:cond>
                                          </p:stCondLst>
                                          <p:endCondLst>
                                            <p:cond evt="onStopAudio" delay="0">
                                              <p:tgtEl>
                                                <p:sldTgt/>
                                              </p:tgtEl>
                                            </p:cond>
                                          </p:endCondLst>
                                        </p:cTn>
                                        <p:tgtEl>
                                          <p:sndTgt r:embed="rId6" name="Tank.wav"/>
                                        </p:tgtEl>
                                      </p:cMediaNode>
                                    </p:audio>
                                  </p:subTnLst>
                                </p:cTn>
                              </p:par>
                            </p:childTnLst>
                          </p:cTn>
                        </p:par>
                        <p:par>
                          <p:cTn id="134" fill="hold" nodeType="afterGroup">
                            <p:stCondLst>
                              <p:cond delay="5500"/>
                            </p:stCondLst>
                            <p:childTnLst>
                              <p:par>
                                <p:cTn id="135" presetID="1" presetClass="entr" presetSubtype="0" fill="hold" grpId="0" nodeType="afterEffect">
                                  <p:stCondLst>
                                    <p:cond delay="0"/>
                                  </p:stCondLst>
                                  <p:childTnLst>
                                    <p:set>
                                      <p:cBhvr>
                                        <p:cTn id="136" dur="1" fill="hold">
                                          <p:stCondLst>
                                            <p:cond delay="0"/>
                                          </p:stCondLst>
                                        </p:cTn>
                                        <p:tgtEl>
                                          <p:spTgt spid="5247"/>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4" name="explode.wav"/>
                                        </p:tgtEl>
                                      </p:cMediaNode>
                                    </p:audio>
                                  </p:subTnLst>
                                </p:cTn>
                              </p:par>
                            </p:childTnLst>
                          </p:cTn>
                        </p:par>
                        <p:par>
                          <p:cTn id="137" fill="hold" nodeType="afterGroup">
                            <p:stCondLst>
                              <p:cond delay="5500"/>
                            </p:stCondLst>
                            <p:childTnLst>
                              <p:par>
                                <p:cTn id="138" presetID="3" presetClass="exit" presetSubtype="10" fill="hold" grpId="1" nodeType="afterEffect">
                                  <p:stCondLst>
                                    <p:cond delay="0"/>
                                  </p:stCondLst>
                                  <p:childTnLst>
                                    <p:animEffect transition="out" filter="blinds(horizontal)">
                                      <p:cBhvr>
                                        <p:cTn id="139" dur="500"/>
                                        <p:tgtEl>
                                          <p:spTgt spid="5247"/>
                                        </p:tgtEl>
                                      </p:cBhvr>
                                    </p:animEffect>
                                    <p:set>
                                      <p:cBhvr>
                                        <p:cTn id="140" dur="1" fill="hold">
                                          <p:stCondLst>
                                            <p:cond delay="499"/>
                                          </p:stCondLst>
                                        </p:cTn>
                                        <p:tgtEl>
                                          <p:spTgt spid="5247"/>
                                        </p:tgtEl>
                                        <p:attrNameLst>
                                          <p:attrName>style.visibility</p:attrName>
                                        </p:attrNameLst>
                                      </p:cBhvr>
                                      <p:to>
                                        <p:strVal val="hidden"/>
                                      </p:to>
                                    </p:set>
                                  </p:childTnLst>
                                </p:cTn>
                              </p:par>
                              <p:par>
                                <p:cTn id="141" presetID="22" presetClass="exit" presetSubtype="1" fill="hold" grpId="1" nodeType="withEffect">
                                  <p:stCondLst>
                                    <p:cond delay="0"/>
                                  </p:stCondLst>
                                  <p:childTnLst>
                                    <p:animEffect transition="out" filter="wipe(up)">
                                      <p:cBhvr>
                                        <p:cTn id="142" dur="1000"/>
                                        <p:tgtEl>
                                          <p:spTgt spid="5242"/>
                                        </p:tgtEl>
                                      </p:cBhvr>
                                    </p:animEffect>
                                    <p:set>
                                      <p:cBhvr>
                                        <p:cTn id="143" dur="1" fill="hold">
                                          <p:stCondLst>
                                            <p:cond delay="999"/>
                                          </p:stCondLst>
                                        </p:cTn>
                                        <p:tgtEl>
                                          <p:spTgt spid="5242"/>
                                        </p:tgtEl>
                                        <p:attrNameLst>
                                          <p:attrName>style.visibility</p:attrName>
                                        </p:attrNameLst>
                                      </p:cBhvr>
                                      <p:to>
                                        <p:strVal val="hidden"/>
                                      </p:to>
                                    </p:set>
                                  </p:childTnLst>
                                </p:cTn>
                              </p:par>
                            </p:childTnLst>
                          </p:cTn>
                        </p:par>
                      </p:childTnLst>
                    </p:cTn>
                  </p:par>
                  <p:par>
                    <p:cTn id="144" fill="hold" nodeType="clickPar">
                      <p:stCondLst>
                        <p:cond delay="indefinite"/>
                      </p:stCondLst>
                      <p:childTnLst>
                        <p:par>
                          <p:cTn id="145" fill="hold" nodeType="withGroup">
                            <p:stCondLst>
                              <p:cond delay="0"/>
                            </p:stCondLst>
                            <p:childTnLst>
                              <p:par>
                                <p:cTn id="146" presetID="22" presetClass="entr" presetSubtype="2" fill="hold" grpId="0" nodeType="clickEffect">
                                  <p:stCondLst>
                                    <p:cond delay="0"/>
                                  </p:stCondLst>
                                  <p:childTnLst>
                                    <p:set>
                                      <p:cBhvr>
                                        <p:cTn id="147" dur="1" fill="hold">
                                          <p:stCondLst>
                                            <p:cond delay="0"/>
                                          </p:stCondLst>
                                        </p:cTn>
                                        <p:tgtEl>
                                          <p:spTgt spid="5241"/>
                                        </p:tgtEl>
                                        <p:attrNameLst>
                                          <p:attrName>style.visibility</p:attrName>
                                        </p:attrNameLst>
                                      </p:cBhvr>
                                      <p:to>
                                        <p:strVal val="visible"/>
                                      </p:to>
                                    </p:set>
                                    <p:animEffect transition="in" filter="wipe(right)">
                                      <p:cBhvr>
                                        <p:cTn id="148" dur="2000"/>
                                        <p:tgtEl>
                                          <p:spTgt spid="5241"/>
                                        </p:tgtEl>
                                      </p:cBhvr>
                                    </p:animEffect>
                                  </p:childTnLst>
                                  <p:subTnLst>
                                    <p:audio>
                                      <p:cMediaNode>
                                        <p:cTn display="0" masterRel="sameClick">
                                          <p:stCondLst>
                                            <p:cond evt="begin" delay="0">
                                              <p:tn val="146"/>
                                            </p:cond>
                                          </p:stCondLst>
                                          <p:endCondLst>
                                            <p:cond evt="onStopAudio" delay="0">
                                              <p:tgtEl>
                                                <p:sldTgt/>
                                              </p:tgtEl>
                                            </p:cond>
                                          </p:endCondLst>
                                        </p:cTn>
                                        <p:tgtEl>
                                          <p:sndTgt r:embed="rId6" name="Tank.wav"/>
                                        </p:tgtEl>
                                      </p:cMediaNode>
                                    </p:audio>
                                  </p:subTnLst>
                                </p:cTn>
                              </p:par>
                            </p:childTnLst>
                          </p:cTn>
                        </p:par>
                        <p:par>
                          <p:cTn id="149" fill="hold" nodeType="afterGroup">
                            <p:stCondLst>
                              <p:cond delay="2000"/>
                            </p:stCondLst>
                            <p:childTnLst>
                              <p:par>
                                <p:cTn id="150" presetID="1" presetClass="entr" presetSubtype="0" fill="hold" grpId="0" nodeType="afterEffect">
                                  <p:stCondLst>
                                    <p:cond delay="0"/>
                                  </p:stCondLst>
                                  <p:childTnLst>
                                    <p:set>
                                      <p:cBhvr>
                                        <p:cTn id="151" dur="1" fill="hold">
                                          <p:stCondLst>
                                            <p:cond delay="0"/>
                                          </p:stCondLst>
                                        </p:cTn>
                                        <p:tgtEl>
                                          <p:spTgt spid="5246"/>
                                        </p:tgtEl>
                                        <p:attrNameLst>
                                          <p:attrName>style.visibility</p:attrName>
                                        </p:attrNameLst>
                                      </p:cBhvr>
                                      <p:to>
                                        <p:strVal val="visible"/>
                                      </p:to>
                                    </p:set>
                                  </p:childTnLst>
                                  <p:subTnLst>
                                    <p:audio>
                                      <p:cMediaNode>
                                        <p:cTn display="0" masterRel="sameClick">
                                          <p:stCondLst>
                                            <p:cond evt="begin" delay="0">
                                              <p:tn val="150"/>
                                            </p:cond>
                                          </p:stCondLst>
                                          <p:endCondLst>
                                            <p:cond evt="onStopAudio" delay="0">
                                              <p:tgtEl>
                                                <p:sldTgt/>
                                              </p:tgtEl>
                                            </p:cond>
                                          </p:endCondLst>
                                        </p:cTn>
                                        <p:tgtEl>
                                          <p:sndTgt r:embed="rId4" name="explode.wav"/>
                                        </p:tgtEl>
                                      </p:cMediaNode>
                                    </p:audio>
                                  </p:subTnLst>
                                </p:cTn>
                              </p:par>
                            </p:childTnLst>
                          </p:cTn>
                        </p:par>
                        <p:par>
                          <p:cTn id="152" fill="hold" nodeType="afterGroup">
                            <p:stCondLst>
                              <p:cond delay="2000"/>
                            </p:stCondLst>
                            <p:childTnLst>
                              <p:par>
                                <p:cTn id="153" presetID="3" presetClass="exit" presetSubtype="10" fill="hold" grpId="1" nodeType="afterEffect">
                                  <p:stCondLst>
                                    <p:cond delay="0"/>
                                  </p:stCondLst>
                                  <p:childTnLst>
                                    <p:animEffect transition="out" filter="blinds(horizontal)">
                                      <p:cBhvr>
                                        <p:cTn id="154" dur="500"/>
                                        <p:tgtEl>
                                          <p:spTgt spid="5246"/>
                                        </p:tgtEl>
                                      </p:cBhvr>
                                    </p:animEffect>
                                    <p:set>
                                      <p:cBhvr>
                                        <p:cTn id="155" dur="1" fill="hold">
                                          <p:stCondLst>
                                            <p:cond delay="499"/>
                                          </p:stCondLst>
                                        </p:cTn>
                                        <p:tgtEl>
                                          <p:spTgt spid="5246"/>
                                        </p:tgtEl>
                                        <p:attrNameLst>
                                          <p:attrName>style.visibility</p:attrName>
                                        </p:attrNameLst>
                                      </p:cBhvr>
                                      <p:to>
                                        <p:strVal val="hidden"/>
                                      </p:to>
                                    </p:set>
                                  </p:childTnLst>
                                </p:cTn>
                              </p:par>
                              <p:par>
                                <p:cTn id="156" presetID="22" presetClass="exit" presetSubtype="8" fill="hold" grpId="1" nodeType="withEffect">
                                  <p:stCondLst>
                                    <p:cond delay="0"/>
                                  </p:stCondLst>
                                  <p:childTnLst>
                                    <p:animEffect transition="out" filter="wipe(left)">
                                      <p:cBhvr>
                                        <p:cTn id="157" dur="1000"/>
                                        <p:tgtEl>
                                          <p:spTgt spid="5241"/>
                                        </p:tgtEl>
                                      </p:cBhvr>
                                    </p:animEffect>
                                    <p:set>
                                      <p:cBhvr>
                                        <p:cTn id="158" dur="1" fill="hold">
                                          <p:stCondLst>
                                            <p:cond delay="999"/>
                                          </p:stCondLst>
                                        </p:cTn>
                                        <p:tgtEl>
                                          <p:spTgt spid="5241"/>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9" presetClass="exit" presetSubtype="0" fill="hold" grpId="1" nodeType="clickEffect">
                                  <p:stCondLst>
                                    <p:cond delay="0"/>
                                  </p:stCondLst>
                                  <p:childTnLst>
                                    <p:animEffect transition="out" filter="dissolve">
                                      <p:cBhvr>
                                        <p:cTn id="162" dur="500"/>
                                        <p:tgtEl>
                                          <p:spTgt spid="5411"/>
                                        </p:tgtEl>
                                      </p:cBhvr>
                                    </p:animEffect>
                                    <p:set>
                                      <p:cBhvr>
                                        <p:cTn id="163" dur="1" fill="hold">
                                          <p:stCondLst>
                                            <p:cond delay="499"/>
                                          </p:stCondLst>
                                        </p:cTn>
                                        <p:tgtEl>
                                          <p:spTgt spid="5411"/>
                                        </p:tgtEl>
                                        <p:attrNameLst>
                                          <p:attrName>style.visibility</p:attrName>
                                        </p:attrNameLst>
                                      </p:cBhvr>
                                      <p:to>
                                        <p:strVal val="hidden"/>
                                      </p:to>
                                    </p:set>
                                  </p:childTnLst>
                                </p:cTn>
                              </p:par>
                              <p:par>
                                <p:cTn id="164" presetID="9" presetClass="exit" presetSubtype="0" fill="hold" grpId="1" nodeType="withEffect">
                                  <p:stCondLst>
                                    <p:cond delay="0"/>
                                  </p:stCondLst>
                                  <p:childTnLst>
                                    <p:animEffect transition="out" filter="dissolve">
                                      <p:cBhvr>
                                        <p:cTn id="165" dur="500"/>
                                        <p:tgtEl>
                                          <p:spTgt spid="5410"/>
                                        </p:tgtEl>
                                      </p:cBhvr>
                                    </p:animEffect>
                                    <p:set>
                                      <p:cBhvr>
                                        <p:cTn id="166" dur="1" fill="hold">
                                          <p:stCondLst>
                                            <p:cond delay="499"/>
                                          </p:stCondLst>
                                        </p:cTn>
                                        <p:tgtEl>
                                          <p:spTgt spid="5410"/>
                                        </p:tgtEl>
                                        <p:attrNameLst>
                                          <p:attrName>style.visibility</p:attrName>
                                        </p:attrNameLst>
                                      </p:cBhvr>
                                      <p:to>
                                        <p:strVal val="hidden"/>
                                      </p:to>
                                    </p:set>
                                  </p:childTnLst>
                                </p:cTn>
                              </p:par>
                            </p:childTnLst>
                          </p:cTn>
                        </p:par>
                        <p:par>
                          <p:cTn id="167" fill="hold" nodeType="afterGroup">
                            <p:stCondLst>
                              <p:cond delay="500"/>
                            </p:stCondLst>
                            <p:childTnLst>
                              <p:par>
                                <p:cTn id="168" presetID="9" presetClass="entr" presetSubtype="0" fill="hold" grpId="0" nodeType="afterEffect">
                                  <p:stCondLst>
                                    <p:cond delay="0"/>
                                  </p:stCondLst>
                                  <p:childTnLst>
                                    <p:set>
                                      <p:cBhvr>
                                        <p:cTn id="169" dur="1" fill="hold">
                                          <p:stCondLst>
                                            <p:cond delay="0"/>
                                          </p:stCondLst>
                                        </p:cTn>
                                        <p:tgtEl>
                                          <p:spTgt spid="5423"/>
                                        </p:tgtEl>
                                        <p:attrNameLst>
                                          <p:attrName>style.visibility</p:attrName>
                                        </p:attrNameLst>
                                      </p:cBhvr>
                                      <p:to>
                                        <p:strVal val="visible"/>
                                      </p:to>
                                    </p:set>
                                    <p:animEffect transition="in" filter="dissolve">
                                      <p:cBhvr>
                                        <p:cTn id="170" dur="500"/>
                                        <p:tgtEl>
                                          <p:spTgt spid="5423"/>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5424"/>
                                        </p:tgtEl>
                                        <p:attrNameLst>
                                          <p:attrName>style.visibility</p:attrName>
                                        </p:attrNameLst>
                                      </p:cBhvr>
                                      <p:to>
                                        <p:strVal val="visible"/>
                                      </p:to>
                                    </p:set>
                                    <p:animEffect transition="in" filter="dissolve">
                                      <p:cBhvr>
                                        <p:cTn id="173" dur="500"/>
                                        <p:tgtEl>
                                          <p:spTgt spid="5424"/>
                                        </p:tgtEl>
                                      </p:cBhvr>
                                    </p:animEffect>
                                  </p:childTnLst>
                                </p:cTn>
                              </p:par>
                              <p:par>
                                <p:cTn id="174" presetID="9" presetClass="entr" presetSubtype="0" fill="hold" grpId="0" nodeType="withEffect">
                                  <p:stCondLst>
                                    <p:cond delay="0"/>
                                  </p:stCondLst>
                                  <p:childTnLst>
                                    <p:set>
                                      <p:cBhvr>
                                        <p:cTn id="175" dur="1" fill="hold">
                                          <p:stCondLst>
                                            <p:cond delay="0"/>
                                          </p:stCondLst>
                                        </p:cTn>
                                        <p:tgtEl>
                                          <p:spTgt spid="5425"/>
                                        </p:tgtEl>
                                        <p:attrNameLst>
                                          <p:attrName>style.visibility</p:attrName>
                                        </p:attrNameLst>
                                      </p:cBhvr>
                                      <p:to>
                                        <p:strVal val="visible"/>
                                      </p:to>
                                    </p:set>
                                    <p:animEffect transition="in" filter="dissolve">
                                      <p:cBhvr>
                                        <p:cTn id="176" dur="500"/>
                                        <p:tgtEl>
                                          <p:spTgt spid="5425"/>
                                        </p:tgtEl>
                                      </p:cBhvr>
                                    </p:animEffect>
                                  </p:childTnLst>
                                </p:cTn>
                              </p:par>
                              <p:par>
                                <p:cTn id="177" presetID="9" presetClass="entr" presetSubtype="0" fill="hold" grpId="0" nodeType="withEffect">
                                  <p:stCondLst>
                                    <p:cond delay="0"/>
                                  </p:stCondLst>
                                  <p:childTnLst>
                                    <p:set>
                                      <p:cBhvr>
                                        <p:cTn id="178" dur="1" fill="hold">
                                          <p:stCondLst>
                                            <p:cond delay="0"/>
                                          </p:stCondLst>
                                        </p:cTn>
                                        <p:tgtEl>
                                          <p:spTgt spid="5426"/>
                                        </p:tgtEl>
                                        <p:attrNameLst>
                                          <p:attrName>style.visibility</p:attrName>
                                        </p:attrNameLst>
                                      </p:cBhvr>
                                      <p:to>
                                        <p:strVal val="visible"/>
                                      </p:to>
                                    </p:set>
                                    <p:animEffect transition="in" filter="dissolve">
                                      <p:cBhvr>
                                        <p:cTn id="179" dur="500"/>
                                        <p:tgtEl>
                                          <p:spTgt spid="5426"/>
                                        </p:tgtEl>
                                      </p:cBhvr>
                                    </p:animEffect>
                                  </p:childTnLst>
                                </p:cTn>
                              </p:par>
                              <p:par>
                                <p:cTn id="180" presetID="9" presetClass="entr" presetSubtype="0" fill="hold" grpId="0" nodeType="withEffect">
                                  <p:stCondLst>
                                    <p:cond delay="0"/>
                                  </p:stCondLst>
                                  <p:childTnLst>
                                    <p:set>
                                      <p:cBhvr>
                                        <p:cTn id="181" dur="1" fill="hold">
                                          <p:stCondLst>
                                            <p:cond delay="0"/>
                                          </p:stCondLst>
                                        </p:cTn>
                                        <p:tgtEl>
                                          <p:spTgt spid="5433"/>
                                        </p:tgtEl>
                                        <p:attrNameLst>
                                          <p:attrName>style.visibility</p:attrName>
                                        </p:attrNameLst>
                                      </p:cBhvr>
                                      <p:to>
                                        <p:strVal val="visible"/>
                                      </p:to>
                                    </p:set>
                                    <p:animEffect transition="in" filter="dissolve">
                                      <p:cBhvr>
                                        <p:cTn id="182" dur="500"/>
                                        <p:tgtEl>
                                          <p:spTgt spid="5433"/>
                                        </p:tgtEl>
                                      </p:cBhvr>
                                    </p:animEffect>
                                  </p:childTnLst>
                                </p:cTn>
                              </p:par>
                              <p:par>
                                <p:cTn id="183" presetID="9" presetClass="entr" presetSubtype="0" fill="hold" grpId="0" nodeType="withEffect">
                                  <p:stCondLst>
                                    <p:cond delay="0"/>
                                  </p:stCondLst>
                                  <p:childTnLst>
                                    <p:set>
                                      <p:cBhvr>
                                        <p:cTn id="184" dur="1" fill="hold">
                                          <p:stCondLst>
                                            <p:cond delay="0"/>
                                          </p:stCondLst>
                                        </p:cTn>
                                        <p:tgtEl>
                                          <p:spTgt spid="5434"/>
                                        </p:tgtEl>
                                        <p:attrNameLst>
                                          <p:attrName>style.visibility</p:attrName>
                                        </p:attrNameLst>
                                      </p:cBhvr>
                                      <p:to>
                                        <p:strVal val="visible"/>
                                      </p:to>
                                    </p:set>
                                    <p:animEffect transition="in" filter="dissolve">
                                      <p:cBhvr>
                                        <p:cTn id="185" dur="500"/>
                                        <p:tgtEl>
                                          <p:spTgt spid="5434"/>
                                        </p:tgtEl>
                                      </p:cBhvr>
                                    </p:animEffect>
                                  </p:childTnLst>
                                </p:cTn>
                              </p:par>
                              <p:par>
                                <p:cTn id="186" presetID="9" presetClass="entr" presetSubtype="0" fill="hold" grpId="0" nodeType="withEffect">
                                  <p:stCondLst>
                                    <p:cond delay="0"/>
                                  </p:stCondLst>
                                  <p:childTnLst>
                                    <p:set>
                                      <p:cBhvr>
                                        <p:cTn id="187" dur="1" fill="hold">
                                          <p:stCondLst>
                                            <p:cond delay="0"/>
                                          </p:stCondLst>
                                        </p:cTn>
                                        <p:tgtEl>
                                          <p:spTgt spid="5435"/>
                                        </p:tgtEl>
                                        <p:attrNameLst>
                                          <p:attrName>style.visibility</p:attrName>
                                        </p:attrNameLst>
                                      </p:cBhvr>
                                      <p:to>
                                        <p:strVal val="visible"/>
                                      </p:to>
                                    </p:set>
                                    <p:animEffect transition="in" filter="dissolve">
                                      <p:cBhvr>
                                        <p:cTn id="188" dur="500"/>
                                        <p:tgtEl>
                                          <p:spTgt spid="5435"/>
                                        </p:tgtEl>
                                      </p:cBhvr>
                                    </p:animEffect>
                                  </p:childTnLst>
                                </p:cTn>
                              </p:par>
                            </p:childTnLst>
                          </p:cTn>
                        </p:par>
                        <p:par>
                          <p:cTn id="189" fill="hold" nodeType="afterGroup">
                            <p:stCondLst>
                              <p:cond delay="1000"/>
                            </p:stCondLst>
                            <p:childTnLst>
                              <p:par>
                                <p:cTn id="190" presetID="0" presetClass="path" presetSubtype="0" accel="50000" decel="50000" fill="hold" grpId="1" nodeType="afterEffect">
                                  <p:stCondLst>
                                    <p:cond delay="0"/>
                                  </p:stCondLst>
                                  <p:childTnLst>
                                    <p:animMotion origin="layout" path="M 2.77778E-7 2.22222E-6 L -0.02344 -0.05787 L -0.08872 -0.25047 " pathEditMode="relative" rAng="0" ptsTypes="AAA">
                                      <p:cBhvr>
                                        <p:cTn id="191" dur="2000" fill="hold"/>
                                        <p:tgtEl>
                                          <p:spTgt spid="5423"/>
                                        </p:tgtEl>
                                        <p:attrNameLst>
                                          <p:attrName>ppt_x</p:attrName>
                                          <p:attrName>ppt_y</p:attrName>
                                        </p:attrNameLst>
                                      </p:cBhvr>
                                      <p:rCtr x="-4444" y="-12523"/>
                                    </p:animMotion>
                                  </p:childTnLst>
                                  <p:subTnLst>
                                    <p:audio>
                                      <p:cMediaNode>
                                        <p:cTn display="0" masterRel="sameClick">
                                          <p:stCondLst>
                                            <p:cond evt="begin" delay="0">
                                              <p:tn val="190"/>
                                            </p:cond>
                                          </p:stCondLst>
                                          <p:endCondLst>
                                            <p:cond evt="onStopAudio" delay="0">
                                              <p:tgtEl>
                                                <p:sldTgt/>
                                              </p:tgtEl>
                                            </p:cond>
                                          </p:endCondLst>
                                        </p:cTn>
                                        <p:tgtEl>
                                          <p:sndTgt r:embed="rId3" name="flyby.wav"/>
                                        </p:tgtEl>
                                      </p:cMediaNode>
                                    </p:audio>
                                  </p:subTnLst>
                                </p:cTn>
                              </p:par>
                              <p:par>
                                <p:cTn id="192" presetID="0" presetClass="path" presetSubtype="0" accel="50000" decel="50000" fill="hold" grpId="1" nodeType="withEffect">
                                  <p:stCondLst>
                                    <p:cond delay="0"/>
                                  </p:stCondLst>
                                  <p:childTnLst>
                                    <p:animMotion origin="layout" path="M -2.77778E-7 1.48148E-6 L 0.0408 0.03773 L 0.11788 0.11088 " pathEditMode="relative" rAng="0" ptsTypes="AAA">
                                      <p:cBhvr>
                                        <p:cTn id="193" dur="2000" fill="hold"/>
                                        <p:tgtEl>
                                          <p:spTgt spid="5424"/>
                                        </p:tgtEl>
                                        <p:attrNameLst>
                                          <p:attrName>ppt_x</p:attrName>
                                          <p:attrName>ppt_y</p:attrName>
                                        </p:attrNameLst>
                                      </p:cBhvr>
                                      <p:rCtr x="5885" y="5532"/>
                                    </p:animMotion>
                                  </p:childTnLst>
                                  <p:subTnLst>
                                    <p:audio>
                                      <p:cMediaNode>
                                        <p:cTn display="0" masterRel="sameClick">
                                          <p:stCondLst>
                                            <p:cond evt="begin" delay="0">
                                              <p:tn val="192"/>
                                            </p:cond>
                                          </p:stCondLst>
                                          <p:endCondLst>
                                            <p:cond evt="onStopAudio" delay="0">
                                              <p:tgtEl>
                                                <p:sldTgt/>
                                              </p:tgtEl>
                                            </p:cond>
                                          </p:endCondLst>
                                        </p:cTn>
                                        <p:tgtEl>
                                          <p:sndTgt r:embed="rId3" name="flyby.wav"/>
                                        </p:tgtEl>
                                      </p:cMediaNode>
                                    </p:audio>
                                  </p:subTnLst>
                                </p:cTn>
                              </p:par>
                              <p:par>
                                <p:cTn id="194" presetID="0" presetClass="path" presetSubtype="0" accel="50000" decel="50000" fill="hold" grpId="1" nodeType="withEffect">
                                  <p:stCondLst>
                                    <p:cond delay="0"/>
                                  </p:stCondLst>
                                  <p:childTnLst>
                                    <p:animMotion origin="layout" path="M 0.00018 0.00024 L 0.04584 0.04329 L 0.06111 0.05857 L 0.08299 0.08218 " pathEditMode="relative" rAng="0" ptsTypes="AAAA">
                                      <p:cBhvr>
                                        <p:cTn id="195" dur="2000" fill="hold"/>
                                        <p:tgtEl>
                                          <p:spTgt spid="5425"/>
                                        </p:tgtEl>
                                        <p:attrNameLst>
                                          <p:attrName>ppt_x</p:attrName>
                                          <p:attrName>ppt_y</p:attrName>
                                        </p:attrNameLst>
                                      </p:cBhvr>
                                      <p:rCtr x="4132" y="4097"/>
                                    </p:animMotion>
                                  </p:childTnLst>
                                </p:cTn>
                              </p:par>
                              <p:par>
                                <p:cTn id="196" presetID="0" presetClass="path" presetSubtype="0" accel="50000" decel="50000" fill="hold" grpId="1" nodeType="withEffect">
                                  <p:stCondLst>
                                    <p:cond delay="0"/>
                                  </p:stCondLst>
                                  <p:childTnLst>
                                    <p:animMotion origin="layout" path="M 3.05556E-6 4.44444E-6 L 0.04236 0.03541 L 0.09149 0.07615 " pathEditMode="relative" rAng="0" ptsTypes="AAA">
                                      <p:cBhvr>
                                        <p:cTn id="197" dur="2000" fill="hold"/>
                                        <p:tgtEl>
                                          <p:spTgt spid="5426"/>
                                        </p:tgtEl>
                                        <p:attrNameLst>
                                          <p:attrName>ppt_x</p:attrName>
                                          <p:attrName>ppt_y</p:attrName>
                                        </p:attrNameLst>
                                      </p:cBhvr>
                                      <p:rCtr x="4566" y="3796"/>
                                    </p:animMotion>
                                  </p:childTnLst>
                                </p:cTn>
                              </p:par>
                              <p:par>
                                <p:cTn id="198" presetID="0" presetClass="path" presetSubtype="0" accel="50000" decel="50000" fill="hold" grpId="1" nodeType="withEffect">
                                  <p:stCondLst>
                                    <p:cond delay="0"/>
                                  </p:stCondLst>
                                  <p:childTnLst>
                                    <p:animMotion origin="layout" path="M -2.77778E-7 1.48148E-6 L 0.0408 0.03773 L 0.11788 0.11088 " pathEditMode="relative" rAng="0" ptsTypes="AAA">
                                      <p:cBhvr>
                                        <p:cTn id="199" dur="2000" fill="hold"/>
                                        <p:tgtEl>
                                          <p:spTgt spid="5433"/>
                                        </p:tgtEl>
                                        <p:attrNameLst>
                                          <p:attrName>ppt_x</p:attrName>
                                          <p:attrName>ppt_y</p:attrName>
                                        </p:attrNameLst>
                                      </p:cBhvr>
                                      <p:rCtr x="5885" y="5532"/>
                                    </p:animMotion>
                                  </p:childTnLst>
                                  <p:subTnLst>
                                    <p:audio>
                                      <p:cMediaNode>
                                        <p:cTn display="0" masterRel="sameClick">
                                          <p:stCondLst>
                                            <p:cond evt="begin" delay="0">
                                              <p:tn val="198"/>
                                            </p:cond>
                                          </p:stCondLst>
                                          <p:endCondLst>
                                            <p:cond evt="onStopAudio" delay="0">
                                              <p:tgtEl>
                                                <p:sldTgt/>
                                              </p:tgtEl>
                                            </p:cond>
                                          </p:endCondLst>
                                        </p:cTn>
                                        <p:tgtEl>
                                          <p:sndTgt r:embed="rId3" name="flyby.wav"/>
                                        </p:tgtEl>
                                      </p:cMediaNode>
                                    </p:audio>
                                  </p:subTnLst>
                                </p:cTn>
                              </p:par>
                              <p:par>
                                <p:cTn id="200" presetID="0" presetClass="path" presetSubtype="0" accel="50000" decel="50000" fill="hold" grpId="1" nodeType="withEffect">
                                  <p:stCondLst>
                                    <p:cond delay="0"/>
                                  </p:stCondLst>
                                  <p:childTnLst>
                                    <p:animMotion origin="layout" path="M -2.77778E-7 1.48148E-6 L 0.0408 0.03773 L 0.11788 0.11088 " pathEditMode="relative" rAng="0" ptsTypes="AAA">
                                      <p:cBhvr>
                                        <p:cTn id="201" dur="2000" fill="hold"/>
                                        <p:tgtEl>
                                          <p:spTgt spid="5434"/>
                                        </p:tgtEl>
                                        <p:attrNameLst>
                                          <p:attrName>ppt_x</p:attrName>
                                          <p:attrName>ppt_y</p:attrName>
                                        </p:attrNameLst>
                                      </p:cBhvr>
                                      <p:rCtr x="5885" y="5532"/>
                                    </p:animMotion>
                                  </p:childTnLst>
                                  <p:subTnLst>
                                    <p:audio>
                                      <p:cMediaNode>
                                        <p:cTn display="0" masterRel="sameClick">
                                          <p:stCondLst>
                                            <p:cond evt="begin" delay="0">
                                              <p:tn val="200"/>
                                            </p:cond>
                                          </p:stCondLst>
                                          <p:endCondLst>
                                            <p:cond evt="onStopAudio" delay="0">
                                              <p:tgtEl>
                                                <p:sldTgt/>
                                              </p:tgtEl>
                                            </p:cond>
                                          </p:endCondLst>
                                        </p:cTn>
                                        <p:tgtEl>
                                          <p:sndTgt r:embed="rId3" name="flyby.wav"/>
                                        </p:tgtEl>
                                      </p:cMediaNode>
                                    </p:audio>
                                  </p:subTnLst>
                                </p:cTn>
                              </p:par>
                              <p:par>
                                <p:cTn id="202" presetID="0" presetClass="path" presetSubtype="0" accel="50000" decel="50000" fill="hold" grpId="1" nodeType="withEffect">
                                  <p:stCondLst>
                                    <p:cond delay="0"/>
                                  </p:stCondLst>
                                  <p:childTnLst>
                                    <p:animMotion origin="layout" path="M -1.11111E-6 -4.44444E-6 L 0.04722 0.04028 L 0.06389 0.05625 L 0.09827 0.08403 " pathEditMode="relative" rAng="0" ptsTypes="AAAA">
                                      <p:cBhvr>
                                        <p:cTn id="203" dur="2000" fill="hold"/>
                                        <p:tgtEl>
                                          <p:spTgt spid="5435"/>
                                        </p:tgtEl>
                                        <p:attrNameLst>
                                          <p:attrName>ppt_x</p:attrName>
                                          <p:attrName>ppt_y</p:attrName>
                                        </p:attrNameLst>
                                      </p:cBhvr>
                                      <p:rCtr x="4913" y="4190"/>
                                    </p:animMotion>
                                  </p:childTnLst>
                                </p:cTn>
                              </p:par>
                            </p:childTnLst>
                          </p:cTn>
                        </p:par>
                        <p:par>
                          <p:cTn id="204" fill="hold" nodeType="afterGroup">
                            <p:stCondLst>
                              <p:cond delay="3000"/>
                            </p:stCondLst>
                            <p:childTnLst>
                              <p:par>
                                <p:cTn id="205" presetID="1" presetClass="entr" presetSubtype="0" fill="hold" grpId="0" nodeType="afterEffect">
                                  <p:stCondLst>
                                    <p:cond delay="0"/>
                                  </p:stCondLst>
                                  <p:childTnLst>
                                    <p:set>
                                      <p:cBhvr>
                                        <p:cTn id="206" dur="1" fill="hold">
                                          <p:stCondLst>
                                            <p:cond delay="0"/>
                                          </p:stCondLst>
                                        </p:cTn>
                                        <p:tgtEl>
                                          <p:spTgt spid="5429"/>
                                        </p:tgtEl>
                                        <p:attrNameLst>
                                          <p:attrName>style.visibility</p:attrName>
                                        </p:attrNameLst>
                                      </p:cBhvr>
                                      <p:to>
                                        <p:strVal val="visible"/>
                                      </p:to>
                                    </p:set>
                                  </p:childTnLst>
                                  <p:subTnLst>
                                    <p:audio>
                                      <p:cMediaNode>
                                        <p:cTn display="0" masterRel="sameClick">
                                          <p:stCondLst>
                                            <p:cond evt="begin" delay="0">
                                              <p:tn val="205"/>
                                            </p:cond>
                                          </p:stCondLst>
                                          <p:endCondLst>
                                            <p:cond evt="onStopAudio" delay="0">
                                              <p:tgtEl>
                                                <p:sldTgt/>
                                              </p:tgtEl>
                                            </p:cond>
                                          </p:endCondLst>
                                        </p:cTn>
                                        <p:tgtEl>
                                          <p:sndTgt r:embed="rId4" name="explode.wav"/>
                                        </p:tgtEl>
                                      </p:cMediaNode>
                                    </p:audio>
                                  </p:subTnLst>
                                </p:cTn>
                              </p:par>
                            </p:childTnLst>
                          </p:cTn>
                        </p:par>
                        <p:par>
                          <p:cTn id="207" fill="hold" nodeType="afterGroup">
                            <p:stCondLst>
                              <p:cond delay="3000"/>
                            </p:stCondLst>
                            <p:childTnLst>
                              <p:par>
                                <p:cTn id="208" presetID="3" presetClass="exit" presetSubtype="10" fill="hold" grpId="1" nodeType="afterEffect">
                                  <p:stCondLst>
                                    <p:cond delay="0"/>
                                  </p:stCondLst>
                                  <p:childTnLst>
                                    <p:animEffect transition="out" filter="blinds(horizontal)">
                                      <p:cBhvr>
                                        <p:cTn id="209" dur="500"/>
                                        <p:tgtEl>
                                          <p:spTgt spid="5429"/>
                                        </p:tgtEl>
                                      </p:cBhvr>
                                    </p:animEffect>
                                    <p:set>
                                      <p:cBhvr>
                                        <p:cTn id="210" dur="1" fill="hold">
                                          <p:stCondLst>
                                            <p:cond delay="499"/>
                                          </p:stCondLst>
                                        </p:cTn>
                                        <p:tgtEl>
                                          <p:spTgt spid="5429"/>
                                        </p:tgtEl>
                                        <p:attrNameLst>
                                          <p:attrName>style.visibility</p:attrName>
                                        </p:attrNameLst>
                                      </p:cBhvr>
                                      <p:to>
                                        <p:strVal val="hidden"/>
                                      </p:to>
                                    </p:set>
                                  </p:childTnLst>
                                </p:cTn>
                              </p:par>
                            </p:childTnLst>
                          </p:cTn>
                        </p:par>
                        <p:par>
                          <p:cTn id="211" fill="hold" nodeType="afterGroup">
                            <p:stCondLst>
                              <p:cond delay="3500"/>
                            </p:stCondLst>
                            <p:childTnLst>
                              <p:par>
                                <p:cTn id="212" presetID="1" presetClass="entr" presetSubtype="0" fill="hold" grpId="0" nodeType="afterEffect">
                                  <p:stCondLst>
                                    <p:cond delay="0"/>
                                  </p:stCondLst>
                                  <p:childTnLst>
                                    <p:set>
                                      <p:cBhvr>
                                        <p:cTn id="213" dur="1" fill="hold">
                                          <p:stCondLst>
                                            <p:cond delay="0"/>
                                          </p:stCondLst>
                                        </p:cTn>
                                        <p:tgtEl>
                                          <p:spTgt spid="5430"/>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4" name="explode.wav"/>
                                        </p:tgtEl>
                                      </p:cMediaNode>
                                    </p:audio>
                                  </p:subTnLst>
                                </p:cTn>
                              </p:par>
                            </p:childTnLst>
                          </p:cTn>
                        </p:par>
                        <p:par>
                          <p:cTn id="214" fill="hold" nodeType="afterGroup">
                            <p:stCondLst>
                              <p:cond delay="3500"/>
                            </p:stCondLst>
                            <p:childTnLst>
                              <p:par>
                                <p:cTn id="215" presetID="3" presetClass="exit" presetSubtype="10" fill="hold" grpId="1" nodeType="afterEffect">
                                  <p:stCondLst>
                                    <p:cond delay="0"/>
                                  </p:stCondLst>
                                  <p:childTnLst>
                                    <p:animEffect transition="out" filter="blinds(horizontal)">
                                      <p:cBhvr>
                                        <p:cTn id="216" dur="500"/>
                                        <p:tgtEl>
                                          <p:spTgt spid="5430"/>
                                        </p:tgtEl>
                                      </p:cBhvr>
                                    </p:animEffect>
                                    <p:set>
                                      <p:cBhvr>
                                        <p:cTn id="217" dur="1" fill="hold">
                                          <p:stCondLst>
                                            <p:cond delay="499"/>
                                          </p:stCondLst>
                                        </p:cTn>
                                        <p:tgtEl>
                                          <p:spTgt spid="5430"/>
                                        </p:tgtEl>
                                        <p:attrNameLst>
                                          <p:attrName>style.visibility</p:attrName>
                                        </p:attrNameLst>
                                      </p:cBhvr>
                                      <p:to>
                                        <p:strVal val="hidden"/>
                                      </p:to>
                                    </p:set>
                                  </p:childTnLst>
                                </p:cTn>
                              </p:par>
                            </p:childTnLst>
                          </p:cTn>
                        </p:par>
                        <p:par>
                          <p:cTn id="218" fill="hold" nodeType="afterGroup">
                            <p:stCondLst>
                              <p:cond delay="4000"/>
                            </p:stCondLst>
                            <p:childTnLst>
                              <p:par>
                                <p:cTn id="219" presetID="1" presetClass="entr" presetSubtype="0" fill="hold" grpId="0" nodeType="afterEffect">
                                  <p:stCondLst>
                                    <p:cond delay="0"/>
                                  </p:stCondLst>
                                  <p:childTnLst>
                                    <p:set>
                                      <p:cBhvr>
                                        <p:cTn id="220" dur="1" fill="hold">
                                          <p:stCondLst>
                                            <p:cond delay="0"/>
                                          </p:stCondLst>
                                        </p:cTn>
                                        <p:tgtEl>
                                          <p:spTgt spid="5436"/>
                                        </p:tgtEl>
                                        <p:attrNameLst>
                                          <p:attrName>style.visibility</p:attrName>
                                        </p:attrNameLst>
                                      </p:cBhvr>
                                      <p:to>
                                        <p:strVal val="visible"/>
                                      </p:to>
                                    </p:set>
                                  </p:childTnLst>
                                  <p:subTnLst>
                                    <p:audio>
                                      <p:cMediaNode>
                                        <p:cTn display="0" masterRel="sameClick">
                                          <p:stCondLst>
                                            <p:cond evt="begin" delay="0">
                                              <p:tn val="219"/>
                                            </p:cond>
                                          </p:stCondLst>
                                          <p:endCondLst>
                                            <p:cond evt="onStopAudio" delay="0">
                                              <p:tgtEl>
                                                <p:sldTgt/>
                                              </p:tgtEl>
                                            </p:cond>
                                          </p:endCondLst>
                                        </p:cTn>
                                        <p:tgtEl>
                                          <p:sndTgt r:embed="rId4" name="explode.wav"/>
                                        </p:tgtEl>
                                      </p:cMediaNode>
                                    </p:audio>
                                  </p:subTnLst>
                                </p:cTn>
                              </p:par>
                            </p:childTnLst>
                          </p:cTn>
                        </p:par>
                        <p:par>
                          <p:cTn id="221" fill="hold" nodeType="afterGroup">
                            <p:stCondLst>
                              <p:cond delay="4000"/>
                            </p:stCondLst>
                            <p:childTnLst>
                              <p:par>
                                <p:cTn id="222" presetID="3" presetClass="exit" presetSubtype="10" fill="hold" grpId="1" nodeType="afterEffect">
                                  <p:stCondLst>
                                    <p:cond delay="0"/>
                                  </p:stCondLst>
                                  <p:childTnLst>
                                    <p:animEffect transition="out" filter="blinds(horizontal)">
                                      <p:cBhvr>
                                        <p:cTn id="223" dur="500"/>
                                        <p:tgtEl>
                                          <p:spTgt spid="5436"/>
                                        </p:tgtEl>
                                      </p:cBhvr>
                                    </p:animEffect>
                                    <p:set>
                                      <p:cBhvr>
                                        <p:cTn id="224" dur="1" fill="hold">
                                          <p:stCondLst>
                                            <p:cond delay="499"/>
                                          </p:stCondLst>
                                        </p:cTn>
                                        <p:tgtEl>
                                          <p:spTgt spid="5436"/>
                                        </p:tgtEl>
                                        <p:attrNameLst>
                                          <p:attrName>style.visibility</p:attrName>
                                        </p:attrNameLst>
                                      </p:cBhvr>
                                      <p:to>
                                        <p:strVal val="hidden"/>
                                      </p:to>
                                    </p:set>
                                  </p:childTnLst>
                                </p:cTn>
                              </p:par>
                            </p:childTnLst>
                          </p:cTn>
                        </p:par>
                        <p:par>
                          <p:cTn id="225" fill="hold" nodeType="afterGroup">
                            <p:stCondLst>
                              <p:cond delay="4500"/>
                            </p:stCondLst>
                            <p:childTnLst>
                              <p:par>
                                <p:cTn id="226" presetID="1" presetClass="entr" presetSubtype="0" fill="hold" grpId="0" nodeType="afterEffect">
                                  <p:stCondLst>
                                    <p:cond delay="0"/>
                                  </p:stCondLst>
                                  <p:childTnLst>
                                    <p:set>
                                      <p:cBhvr>
                                        <p:cTn id="227" dur="1" fill="hold">
                                          <p:stCondLst>
                                            <p:cond delay="0"/>
                                          </p:stCondLst>
                                        </p:cTn>
                                        <p:tgtEl>
                                          <p:spTgt spid="5437"/>
                                        </p:tgtEl>
                                        <p:attrNameLst>
                                          <p:attrName>style.visibility</p:attrName>
                                        </p:attrNameLst>
                                      </p:cBhvr>
                                      <p:to>
                                        <p:strVal val="visible"/>
                                      </p:to>
                                    </p:set>
                                  </p:childTnLst>
                                  <p:subTnLst>
                                    <p:audio>
                                      <p:cMediaNode>
                                        <p:cTn display="0" masterRel="sameClick">
                                          <p:stCondLst>
                                            <p:cond evt="begin" delay="0">
                                              <p:tn val="226"/>
                                            </p:cond>
                                          </p:stCondLst>
                                          <p:endCondLst>
                                            <p:cond evt="onStopAudio" delay="0">
                                              <p:tgtEl>
                                                <p:sldTgt/>
                                              </p:tgtEl>
                                            </p:cond>
                                          </p:endCondLst>
                                        </p:cTn>
                                        <p:tgtEl>
                                          <p:sndTgt r:embed="rId4" name="explode.wav"/>
                                        </p:tgtEl>
                                      </p:cMediaNode>
                                    </p:audio>
                                  </p:subTnLst>
                                </p:cTn>
                              </p:par>
                            </p:childTnLst>
                          </p:cTn>
                        </p:par>
                        <p:par>
                          <p:cTn id="228" fill="hold" nodeType="afterGroup">
                            <p:stCondLst>
                              <p:cond delay="4500"/>
                            </p:stCondLst>
                            <p:childTnLst>
                              <p:par>
                                <p:cTn id="229" presetID="3" presetClass="exit" presetSubtype="10" fill="hold" grpId="1" nodeType="afterEffect">
                                  <p:stCondLst>
                                    <p:cond delay="0"/>
                                  </p:stCondLst>
                                  <p:childTnLst>
                                    <p:animEffect transition="out" filter="blinds(horizontal)">
                                      <p:cBhvr>
                                        <p:cTn id="230" dur="500"/>
                                        <p:tgtEl>
                                          <p:spTgt spid="5437"/>
                                        </p:tgtEl>
                                      </p:cBhvr>
                                    </p:animEffect>
                                    <p:set>
                                      <p:cBhvr>
                                        <p:cTn id="231" dur="1" fill="hold">
                                          <p:stCondLst>
                                            <p:cond delay="499"/>
                                          </p:stCondLst>
                                        </p:cTn>
                                        <p:tgtEl>
                                          <p:spTgt spid="5437"/>
                                        </p:tgtEl>
                                        <p:attrNameLst>
                                          <p:attrName>style.visibility</p:attrName>
                                        </p:attrNameLst>
                                      </p:cBhvr>
                                      <p:to>
                                        <p:strVal val="hidden"/>
                                      </p:to>
                                    </p:set>
                                  </p:childTnLst>
                                </p:cTn>
                              </p:par>
                            </p:childTnLst>
                          </p:cTn>
                        </p:par>
                        <p:par>
                          <p:cTn id="232" fill="hold" nodeType="afterGroup">
                            <p:stCondLst>
                              <p:cond delay="5000"/>
                            </p:stCondLst>
                            <p:childTnLst>
                              <p:par>
                                <p:cTn id="233" presetID="9" presetClass="entr" presetSubtype="0" fill="hold" grpId="0" nodeType="afterEffect">
                                  <p:stCondLst>
                                    <p:cond delay="0"/>
                                  </p:stCondLst>
                                  <p:childTnLst>
                                    <p:set>
                                      <p:cBhvr>
                                        <p:cTn id="234" dur="1" fill="hold">
                                          <p:stCondLst>
                                            <p:cond delay="0"/>
                                          </p:stCondLst>
                                        </p:cTn>
                                        <p:tgtEl>
                                          <p:spTgt spid="5427"/>
                                        </p:tgtEl>
                                        <p:attrNameLst>
                                          <p:attrName>style.visibility</p:attrName>
                                        </p:attrNameLst>
                                      </p:cBhvr>
                                      <p:to>
                                        <p:strVal val="visible"/>
                                      </p:to>
                                    </p:set>
                                    <p:animEffect transition="in" filter="dissolve">
                                      <p:cBhvr>
                                        <p:cTn id="235" dur="500"/>
                                        <p:tgtEl>
                                          <p:spTgt spid="5427"/>
                                        </p:tgtEl>
                                      </p:cBhvr>
                                    </p:animEffect>
                                  </p:childTnLst>
                                  <p:subTnLst>
                                    <p:audio>
                                      <p:cMediaNode>
                                        <p:cTn display="0" masterRel="sameClick">
                                          <p:stCondLst>
                                            <p:cond evt="begin" delay="0">
                                              <p:tn val="233"/>
                                            </p:cond>
                                          </p:stCondLst>
                                          <p:endCondLst>
                                            <p:cond evt="onStopAudio" delay="0">
                                              <p:tgtEl>
                                                <p:sldTgt/>
                                              </p:tgtEl>
                                            </p:cond>
                                          </p:endCondLst>
                                        </p:cTn>
                                        <p:tgtEl>
                                          <p:sndTgt r:embed="rId7" name="airplanes.wav"/>
                                        </p:tgtEl>
                                      </p:cMediaNode>
                                    </p:audio>
                                  </p:subTnLst>
                                </p:cTn>
                              </p:par>
                              <p:par>
                                <p:cTn id="236" presetID="9" presetClass="entr" presetSubtype="0" fill="hold" grpId="0" nodeType="withEffect">
                                  <p:stCondLst>
                                    <p:cond delay="0"/>
                                  </p:stCondLst>
                                  <p:childTnLst>
                                    <p:set>
                                      <p:cBhvr>
                                        <p:cTn id="237" dur="1" fill="hold">
                                          <p:stCondLst>
                                            <p:cond delay="0"/>
                                          </p:stCondLst>
                                        </p:cTn>
                                        <p:tgtEl>
                                          <p:spTgt spid="5438"/>
                                        </p:tgtEl>
                                        <p:attrNameLst>
                                          <p:attrName>style.visibility</p:attrName>
                                        </p:attrNameLst>
                                      </p:cBhvr>
                                      <p:to>
                                        <p:strVal val="visible"/>
                                      </p:to>
                                    </p:set>
                                    <p:animEffect transition="in" filter="dissolve">
                                      <p:cBhvr>
                                        <p:cTn id="238" dur="500"/>
                                        <p:tgtEl>
                                          <p:spTgt spid="5438"/>
                                        </p:tgtEl>
                                      </p:cBhvr>
                                    </p:animEffect>
                                  </p:childTnLst>
                                </p:cTn>
                              </p:par>
                              <p:par>
                                <p:cTn id="239" presetID="9" presetClass="entr" presetSubtype="0" fill="hold" grpId="0" nodeType="withEffect">
                                  <p:stCondLst>
                                    <p:cond delay="0"/>
                                  </p:stCondLst>
                                  <p:childTnLst>
                                    <p:set>
                                      <p:cBhvr>
                                        <p:cTn id="240" dur="1" fill="hold">
                                          <p:stCondLst>
                                            <p:cond delay="0"/>
                                          </p:stCondLst>
                                        </p:cTn>
                                        <p:tgtEl>
                                          <p:spTgt spid="5439"/>
                                        </p:tgtEl>
                                        <p:attrNameLst>
                                          <p:attrName>style.visibility</p:attrName>
                                        </p:attrNameLst>
                                      </p:cBhvr>
                                      <p:to>
                                        <p:strVal val="visible"/>
                                      </p:to>
                                    </p:set>
                                    <p:animEffect transition="in" filter="dissolve">
                                      <p:cBhvr>
                                        <p:cTn id="241" dur="500"/>
                                        <p:tgtEl>
                                          <p:spTgt spid="5439"/>
                                        </p:tgtEl>
                                      </p:cBhvr>
                                    </p:animEffect>
                                  </p:childTnLst>
                                </p:cTn>
                              </p:par>
                              <p:par>
                                <p:cTn id="242" presetID="9" presetClass="entr" presetSubtype="0" fill="hold" grpId="0" nodeType="withEffect">
                                  <p:stCondLst>
                                    <p:cond delay="0"/>
                                  </p:stCondLst>
                                  <p:childTnLst>
                                    <p:set>
                                      <p:cBhvr>
                                        <p:cTn id="243" dur="1" fill="hold">
                                          <p:stCondLst>
                                            <p:cond delay="0"/>
                                          </p:stCondLst>
                                        </p:cTn>
                                        <p:tgtEl>
                                          <p:spTgt spid="5428"/>
                                        </p:tgtEl>
                                        <p:attrNameLst>
                                          <p:attrName>style.visibility</p:attrName>
                                        </p:attrNameLst>
                                      </p:cBhvr>
                                      <p:to>
                                        <p:strVal val="visible"/>
                                      </p:to>
                                    </p:set>
                                    <p:animEffect transition="in" filter="dissolve">
                                      <p:cBhvr>
                                        <p:cTn id="244" dur="500"/>
                                        <p:tgtEl>
                                          <p:spTgt spid="5428"/>
                                        </p:tgtEl>
                                      </p:cBhvr>
                                    </p:animEffect>
                                  </p:childTnLst>
                                </p:cTn>
                              </p:par>
                            </p:childTnLst>
                          </p:cTn>
                        </p:par>
                        <p:par>
                          <p:cTn id="245" fill="hold" nodeType="afterGroup">
                            <p:stCondLst>
                              <p:cond delay="5500"/>
                            </p:stCondLst>
                            <p:childTnLst>
                              <p:par>
                                <p:cTn id="246" presetID="0" presetClass="path" presetSubtype="0" accel="50000" decel="50000" fill="hold" grpId="1" nodeType="afterEffect">
                                  <p:stCondLst>
                                    <p:cond delay="0"/>
                                  </p:stCondLst>
                                  <p:childTnLst>
                                    <p:animMotion origin="layout" path="M 1.94444E-6 -3.7037E-7 L -0.01302 0.00486 L -0.02066 0.00857 " pathEditMode="relative" rAng="0" ptsTypes="AAA">
                                      <p:cBhvr>
                                        <p:cTn id="247" dur="2000" fill="hold"/>
                                        <p:tgtEl>
                                          <p:spTgt spid="5427"/>
                                        </p:tgtEl>
                                        <p:attrNameLst>
                                          <p:attrName>ppt_x</p:attrName>
                                          <p:attrName>ppt_y</p:attrName>
                                        </p:attrNameLst>
                                      </p:cBhvr>
                                      <p:rCtr x="-1042" y="417"/>
                                    </p:animMotion>
                                  </p:childTnLst>
                                </p:cTn>
                              </p:par>
                              <p:par>
                                <p:cTn id="248" presetID="0" presetClass="path" presetSubtype="0" accel="50000" decel="50000" fill="hold" grpId="1" nodeType="withEffect">
                                  <p:stCondLst>
                                    <p:cond delay="0"/>
                                  </p:stCondLst>
                                  <p:childTnLst>
                                    <p:animMotion origin="layout" path="M 3.61111E-6 1.11111E-6 L -0.00209 0.02014 L -0.00469 0.03959 " pathEditMode="relative" ptsTypes="AAA">
                                      <p:cBhvr>
                                        <p:cTn id="249" dur="2000" fill="hold"/>
                                        <p:tgtEl>
                                          <p:spTgt spid="5438"/>
                                        </p:tgtEl>
                                        <p:attrNameLst>
                                          <p:attrName>ppt_x</p:attrName>
                                          <p:attrName>ppt_y</p:attrName>
                                        </p:attrNameLst>
                                      </p:cBhvr>
                                    </p:animMotion>
                                  </p:childTnLst>
                                </p:cTn>
                              </p:par>
                              <p:par>
                                <p:cTn id="250" presetID="0" presetClass="path" presetSubtype="0" accel="50000" decel="50000" fill="hold" grpId="1" nodeType="withEffect">
                                  <p:stCondLst>
                                    <p:cond delay="0"/>
                                  </p:stCondLst>
                                  <p:childTnLst>
                                    <p:animMotion origin="layout" path="M -3.33333E-6 5.55556E-6 L 0.00746 0.00579 L 0.01319 0.01135 " pathEditMode="relative" ptsTypes="AAA">
                                      <p:cBhvr>
                                        <p:cTn id="251" dur="2000" fill="hold"/>
                                        <p:tgtEl>
                                          <p:spTgt spid="5428"/>
                                        </p:tgtEl>
                                        <p:attrNameLst>
                                          <p:attrName>ppt_x</p:attrName>
                                          <p:attrName>ppt_y</p:attrName>
                                        </p:attrNameLst>
                                      </p:cBhvr>
                                    </p:animMotion>
                                  </p:childTnLst>
                                </p:cTn>
                              </p:par>
                              <p:par>
                                <p:cTn id="252" presetID="0" presetClass="path" presetSubtype="0" accel="50000" decel="50000" fill="hold" grpId="1" nodeType="withEffect">
                                  <p:stCondLst>
                                    <p:cond delay="0"/>
                                  </p:stCondLst>
                                  <p:childTnLst>
                                    <p:animMotion origin="layout" path="M -5.55556E-6 1.85185E-6 L -0.00921 -0.00764 L -0.02275 -0.01898 " pathEditMode="relative" ptsTypes="AAA">
                                      <p:cBhvr>
                                        <p:cTn id="253" dur="2000" fill="hold"/>
                                        <p:tgtEl>
                                          <p:spTgt spid="5439"/>
                                        </p:tgtEl>
                                        <p:attrNameLst>
                                          <p:attrName>ppt_x</p:attrName>
                                          <p:attrName>ppt_y</p:attrName>
                                        </p:attrNameLst>
                                      </p:cBhvr>
                                    </p:animMotion>
                                  </p:childTnLst>
                                </p:cTn>
                              </p:par>
                            </p:childTnLst>
                          </p:cTn>
                        </p:par>
                        <p:par>
                          <p:cTn id="254" fill="hold" nodeType="afterGroup">
                            <p:stCondLst>
                              <p:cond delay="7500"/>
                            </p:stCondLst>
                            <p:childTnLst>
                              <p:par>
                                <p:cTn id="255" presetID="1" presetClass="entr" presetSubtype="0" fill="hold" grpId="0" nodeType="afterEffect">
                                  <p:stCondLst>
                                    <p:cond delay="0"/>
                                  </p:stCondLst>
                                  <p:childTnLst>
                                    <p:set>
                                      <p:cBhvr>
                                        <p:cTn id="256" dur="1" fill="hold">
                                          <p:stCondLst>
                                            <p:cond delay="0"/>
                                          </p:stCondLst>
                                        </p:cTn>
                                        <p:tgtEl>
                                          <p:spTgt spid="5441"/>
                                        </p:tgtEl>
                                        <p:attrNameLst>
                                          <p:attrName>style.visibility</p:attrName>
                                        </p:attrNameLst>
                                      </p:cBhvr>
                                      <p:to>
                                        <p:strVal val="visible"/>
                                      </p:to>
                                    </p:set>
                                  </p:childTnLst>
                                  <p:subTnLst>
                                    <p:audio>
                                      <p:cMediaNode>
                                        <p:cTn display="0" masterRel="sameClick">
                                          <p:stCondLst>
                                            <p:cond evt="begin" delay="0">
                                              <p:tn val="255"/>
                                            </p:cond>
                                          </p:stCondLst>
                                          <p:endCondLst>
                                            <p:cond evt="onStopAudio" delay="0">
                                              <p:tgtEl>
                                                <p:sldTgt/>
                                              </p:tgtEl>
                                            </p:cond>
                                          </p:endCondLst>
                                        </p:cTn>
                                        <p:tgtEl>
                                          <p:sndTgt r:embed="rId4" name="explode.wav"/>
                                        </p:tgtEl>
                                      </p:cMediaNode>
                                    </p:audio>
                                  </p:subTnLst>
                                </p:cTn>
                              </p:par>
                            </p:childTnLst>
                          </p:cTn>
                        </p:par>
                        <p:par>
                          <p:cTn id="257" fill="hold" nodeType="afterGroup">
                            <p:stCondLst>
                              <p:cond delay="7500"/>
                            </p:stCondLst>
                            <p:childTnLst>
                              <p:par>
                                <p:cTn id="258" presetID="3" presetClass="exit" presetSubtype="10" fill="hold" grpId="1" nodeType="afterEffect">
                                  <p:stCondLst>
                                    <p:cond delay="0"/>
                                  </p:stCondLst>
                                  <p:childTnLst>
                                    <p:animEffect transition="out" filter="blinds(horizontal)">
                                      <p:cBhvr>
                                        <p:cTn id="259" dur="500"/>
                                        <p:tgtEl>
                                          <p:spTgt spid="5441"/>
                                        </p:tgtEl>
                                      </p:cBhvr>
                                    </p:animEffect>
                                    <p:set>
                                      <p:cBhvr>
                                        <p:cTn id="260" dur="1" fill="hold">
                                          <p:stCondLst>
                                            <p:cond delay="499"/>
                                          </p:stCondLst>
                                        </p:cTn>
                                        <p:tgtEl>
                                          <p:spTgt spid="5441"/>
                                        </p:tgtEl>
                                        <p:attrNameLst>
                                          <p:attrName>style.visibility</p:attrName>
                                        </p:attrNameLst>
                                      </p:cBhvr>
                                      <p:to>
                                        <p:strVal val="hidden"/>
                                      </p:to>
                                    </p:set>
                                  </p:childTnLst>
                                </p:cTn>
                              </p:par>
                              <p:par>
                                <p:cTn id="261" presetID="9" presetClass="exit" presetSubtype="0" fill="hold" grpId="2" nodeType="withEffect">
                                  <p:stCondLst>
                                    <p:cond delay="0"/>
                                  </p:stCondLst>
                                  <p:childTnLst>
                                    <p:animEffect transition="out" filter="dissolve">
                                      <p:cBhvr>
                                        <p:cTn id="262" dur="1000"/>
                                        <p:tgtEl>
                                          <p:spTgt spid="5433"/>
                                        </p:tgtEl>
                                      </p:cBhvr>
                                    </p:animEffect>
                                    <p:set>
                                      <p:cBhvr>
                                        <p:cTn id="263" dur="1" fill="hold">
                                          <p:stCondLst>
                                            <p:cond delay="999"/>
                                          </p:stCondLst>
                                        </p:cTn>
                                        <p:tgtEl>
                                          <p:spTgt spid="5433"/>
                                        </p:tgtEl>
                                        <p:attrNameLst>
                                          <p:attrName>style.visibility</p:attrName>
                                        </p:attrNameLst>
                                      </p:cBhvr>
                                      <p:to>
                                        <p:strVal val="hidden"/>
                                      </p:to>
                                    </p:set>
                                  </p:childTnLst>
                                </p:cTn>
                              </p:par>
                            </p:childTnLst>
                          </p:cTn>
                        </p:par>
                      </p:childTnLst>
                    </p:cTn>
                  </p:par>
                  <p:par>
                    <p:cTn id="264" fill="hold" nodeType="clickPar">
                      <p:stCondLst>
                        <p:cond delay="indefinite"/>
                      </p:stCondLst>
                      <p:childTnLst>
                        <p:par>
                          <p:cTn id="265" fill="hold" nodeType="withGroup">
                            <p:stCondLst>
                              <p:cond delay="0"/>
                            </p:stCondLst>
                            <p:childTnLst>
                              <p:par>
                                <p:cTn id="266" presetID="0" presetClass="path" presetSubtype="0" accel="50000" decel="50000" fill="hold" grpId="2" nodeType="clickEffect">
                                  <p:stCondLst>
                                    <p:cond delay="0"/>
                                  </p:stCondLst>
                                  <p:childTnLst>
                                    <p:animMotion origin="layout" path="M 0.09792 0.08311 L 0.11007 0.08727 L 0.12413 0.10348 " pathEditMode="relative" rAng="0" ptsTypes="AAA">
                                      <p:cBhvr>
                                        <p:cTn id="267" dur="2000" fill="hold"/>
                                        <p:tgtEl>
                                          <p:spTgt spid="5435"/>
                                        </p:tgtEl>
                                        <p:attrNameLst>
                                          <p:attrName>ppt_x</p:attrName>
                                          <p:attrName>ppt_y</p:attrName>
                                        </p:attrNameLst>
                                      </p:cBhvr>
                                      <p:rCtr x="1302" y="1019"/>
                                    </p:animMotion>
                                  </p:childTnLst>
                                  <p:subTnLst>
                                    <p:audio>
                                      <p:cMediaNode>
                                        <p:cTn display="0" masterRel="sameClick">
                                          <p:stCondLst>
                                            <p:cond evt="begin" delay="0">
                                              <p:tn val="266"/>
                                            </p:cond>
                                          </p:stCondLst>
                                          <p:endCondLst>
                                            <p:cond evt="onStopAudio" delay="0">
                                              <p:tgtEl>
                                                <p:sldTgt/>
                                              </p:tgtEl>
                                            </p:cond>
                                          </p:endCondLst>
                                        </p:cTn>
                                        <p:tgtEl>
                                          <p:sndTgt r:embed="rId3" name="flyby.wav"/>
                                        </p:tgtEl>
                                      </p:cMediaNode>
                                    </p:audio>
                                  </p:subTnLst>
                                </p:cTn>
                              </p:par>
                              <p:par>
                                <p:cTn id="268" presetID="0" presetClass="path" presetSubtype="0" accel="50000" decel="50000" fill="hold" grpId="2" nodeType="withEffect">
                                  <p:stCondLst>
                                    <p:cond delay="0"/>
                                  </p:stCondLst>
                                  <p:childTnLst>
                                    <p:animMotion origin="layout" path="M 0.09149 0.07662 L 0.10659 0.08101 L 0.13628 0.11944 " pathEditMode="relative" rAng="0" ptsTypes="AAA">
                                      <p:cBhvr>
                                        <p:cTn id="269" dur="2000" fill="hold"/>
                                        <p:tgtEl>
                                          <p:spTgt spid="5426"/>
                                        </p:tgtEl>
                                        <p:attrNameLst>
                                          <p:attrName>ppt_x</p:attrName>
                                          <p:attrName>ppt_y</p:attrName>
                                        </p:attrNameLst>
                                      </p:cBhvr>
                                      <p:rCtr x="2240" y="2130"/>
                                    </p:animMotion>
                                  </p:childTnLst>
                                </p:cTn>
                              </p:par>
                              <p:par>
                                <p:cTn id="270" presetID="0" presetClass="path" presetSubtype="0" accel="50000" decel="50000" fill="hold" grpId="2" nodeType="withEffect">
                                  <p:stCondLst>
                                    <p:cond delay="0"/>
                                  </p:stCondLst>
                                  <p:childTnLst>
                                    <p:animMotion origin="layout" path="M 0.08299 0.08218 L 0.08195 0.10926 L 0.11511 0.13473 " pathEditMode="relative" rAng="0" ptsTypes="AAA">
                                      <p:cBhvr>
                                        <p:cTn id="271" dur="2000" fill="hold"/>
                                        <p:tgtEl>
                                          <p:spTgt spid="5425"/>
                                        </p:tgtEl>
                                        <p:attrNameLst>
                                          <p:attrName>ppt_x</p:attrName>
                                          <p:attrName>ppt_y</p:attrName>
                                        </p:attrNameLst>
                                      </p:cBhvr>
                                      <p:rCtr x="1545" y="2616"/>
                                    </p:animMotion>
                                  </p:childTnLst>
                                </p:cTn>
                              </p:par>
                            </p:childTnLst>
                          </p:cTn>
                        </p:par>
                        <p:par>
                          <p:cTn id="272" fill="hold" nodeType="afterGroup">
                            <p:stCondLst>
                              <p:cond delay="2000"/>
                            </p:stCondLst>
                            <p:childTnLst>
                              <p:par>
                                <p:cTn id="273" presetID="1" presetClass="entr" presetSubtype="0" fill="hold" grpId="0" nodeType="afterEffect">
                                  <p:stCondLst>
                                    <p:cond delay="0"/>
                                  </p:stCondLst>
                                  <p:childTnLst>
                                    <p:set>
                                      <p:cBhvr>
                                        <p:cTn id="274" dur="1" fill="hold">
                                          <p:stCondLst>
                                            <p:cond delay="0"/>
                                          </p:stCondLst>
                                        </p:cTn>
                                        <p:tgtEl>
                                          <p:spTgt spid="5431"/>
                                        </p:tgtEl>
                                        <p:attrNameLst>
                                          <p:attrName>style.visibility</p:attrName>
                                        </p:attrNameLst>
                                      </p:cBhvr>
                                      <p:to>
                                        <p:strVal val="visible"/>
                                      </p:to>
                                    </p:set>
                                  </p:childTnLst>
                                  <p:subTnLst>
                                    <p:audio>
                                      <p:cMediaNode>
                                        <p:cTn display="0" masterRel="sameClick">
                                          <p:stCondLst>
                                            <p:cond evt="begin" delay="0">
                                              <p:tn val="273"/>
                                            </p:cond>
                                          </p:stCondLst>
                                          <p:endCondLst>
                                            <p:cond evt="onStopAudio" delay="0">
                                              <p:tgtEl>
                                                <p:sldTgt/>
                                              </p:tgtEl>
                                            </p:cond>
                                          </p:endCondLst>
                                        </p:cTn>
                                        <p:tgtEl>
                                          <p:sndTgt r:embed="rId4" name="explode.wav"/>
                                        </p:tgtEl>
                                      </p:cMediaNode>
                                    </p:audio>
                                  </p:subTnLst>
                                </p:cTn>
                              </p:par>
                            </p:childTnLst>
                          </p:cTn>
                        </p:par>
                        <p:par>
                          <p:cTn id="275" fill="hold" nodeType="afterGroup">
                            <p:stCondLst>
                              <p:cond delay="2000"/>
                            </p:stCondLst>
                            <p:childTnLst>
                              <p:par>
                                <p:cTn id="276" presetID="3" presetClass="exit" presetSubtype="10" fill="hold" grpId="1" nodeType="afterEffect">
                                  <p:stCondLst>
                                    <p:cond delay="0"/>
                                  </p:stCondLst>
                                  <p:childTnLst>
                                    <p:animEffect transition="out" filter="blinds(horizontal)">
                                      <p:cBhvr>
                                        <p:cTn id="277" dur="500"/>
                                        <p:tgtEl>
                                          <p:spTgt spid="5431"/>
                                        </p:tgtEl>
                                      </p:cBhvr>
                                    </p:animEffect>
                                    <p:set>
                                      <p:cBhvr>
                                        <p:cTn id="278" dur="1" fill="hold">
                                          <p:stCondLst>
                                            <p:cond delay="499"/>
                                          </p:stCondLst>
                                        </p:cTn>
                                        <p:tgtEl>
                                          <p:spTgt spid="5431"/>
                                        </p:tgtEl>
                                        <p:attrNameLst>
                                          <p:attrName>style.visibility</p:attrName>
                                        </p:attrNameLst>
                                      </p:cBhvr>
                                      <p:to>
                                        <p:strVal val="hidden"/>
                                      </p:to>
                                    </p:set>
                                  </p:childTnLst>
                                </p:cTn>
                              </p:par>
                              <p:par>
                                <p:cTn id="279" presetID="9" presetClass="exit" presetSubtype="0" fill="hold" grpId="2" nodeType="withEffect">
                                  <p:stCondLst>
                                    <p:cond delay="0"/>
                                  </p:stCondLst>
                                  <p:childTnLst>
                                    <p:animEffect transition="out" filter="dissolve">
                                      <p:cBhvr>
                                        <p:cTn id="280" dur="1000"/>
                                        <p:tgtEl>
                                          <p:spTgt spid="5427"/>
                                        </p:tgtEl>
                                      </p:cBhvr>
                                    </p:animEffect>
                                    <p:set>
                                      <p:cBhvr>
                                        <p:cTn id="281" dur="1" fill="hold">
                                          <p:stCondLst>
                                            <p:cond delay="999"/>
                                          </p:stCondLst>
                                        </p:cTn>
                                        <p:tgtEl>
                                          <p:spTgt spid="5427"/>
                                        </p:tgtEl>
                                        <p:attrNameLst>
                                          <p:attrName>style.visibility</p:attrName>
                                        </p:attrNameLst>
                                      </p:cBhvr>
                                      <p:to>
                                        <p:strVal val="hidden"/>
                                      </p:to>
                                    </p:set>
                                  </p:childTnLst>
                                </p:cTn>
                              </p:par>
                            </p:childTnLst>
                          </p:cTn>
                        </p:par>
                        <p:par>
                          <p:cTn id="282" fill="hold" nodeType="afterGroup">
                            <p:stCondLst>
                              <p:cond delay="3000"/>
                            </p:stCondLst>
                            <p:childTnLst>
                              <p:par>
                                <p:cTn id="283" presetID="1" presetClass="entr" presetSubtype="0" fill="hold" grpId="0" nodeType="afterEffect">
                                  <p:stCondLst>
                                    <p:cond delay="0"/>
                                  </p:stCondLst>
                                  <p:childTnLst>
                                    <p:set>
                                      <p:cBhvr>
                                        <p:cTn id="284" dur="1" fill="hold">
                                          <p:stCondLst>
                                            <p:cond delay="0"/>
                                          </p:stCondLst>
                                        </p:cTn>
                                        <p:tgtEl>
                                          <p:spTgt spid="5432"/>
                                        </p:tgtEl>
                                        <p:attrNameLst>
                                          <p:attrName>style.visibility</p:attrName>
                                        </p:attrNameLst>
                                      </p:cBhvr>
                                      <p:to>
                                        <p:strVal val="visible"/>
                                      </p:to>
                                    </p:set>
                                  </p:childTnLst>
                                  <p:subTnLst>
                                    <p:audio>
                                      <p:cMediaNode>
                                        <p:cTn display="0" masterRel="sameClick">
                                          <p:stCondLst>
                                            <p:cond evt="begin" delay="0">
                                              <p:tn val="283"/>
                                            </p:cond>
                                          </p:stCondLst>
                                          <p:endCondLst>
                                            <p:cond evt="onStopAudio" delay="0">
                                              <p:tgtEl>
                                                <p:sldTgt/>
                                              </p:tgtEl>
                                            </p:cond>
                                          </p:endCondLst>
                                        </p:cTn>
                                        <p:tgtEl>
                                          <p:sndTgt r:embed="rId4" name="explode.wav"/>
                                        </p:tgtEl>
                                      </p:cMediaNode>
                                    </p:audio>
                                  </p:subTnLst>
                                </p:cTn>
                              </p:par>
                            </p:childTnLst>
                          </p:cTn>
                        </p:par>
                        <p:par>
                          <p:cTn id="285" fill="hold" nodeType="afterGroup">
                            <p:stCondLst>
                              <p:cond delay="3000"/>
                            </p:stCondLst>
                            <p:childTnLst>
                              <p:par>
                                <p:cTn id="286" presetID="3" presetClass="exit" presetSubtype="10" fill="hold" grpId="1" nodeType="afterEffect">
                                  <p:stCondLst>
                                    <p:cond delay="0"/>
                                  </p:stCondLst>
                                  <p:childTnLst>
                                    <p:animEffect transition="out" filter="blinds(horizontal)">
                                      <p:cBhvr>
                                        <p:cTn id="287" dur="500"/>
                                        <p:tgtEl>
                                          <p:spTgt spid="5432"/>
                                        </p:tgtEl>
                                      </p:cBhvr>
                                    </p:animEffect>
                                    <p:set>
                                      <p:cBhvr>
                                        <p:cTn id="288" dur="1" fill="hold">
                                          <p:stCondLst>
                                            <p:cond delay="499"/>
                                          </p:stCondLst>
                                        </p:cTn>
                                        <p:tgtEl>
                                          <p:spTgt spid="5432"/>
                                        </p:tgtEl>
                                        <p:attrNameLst>
                                          <p:attrName>style.visibility</p:attrName>
                                        </p:attrNameLst>
                                      </p:cBhvr>
                                      <p:to>
                                        <p:strVal val="hidden"/>
                                      </p:to>
                                    </p:set>
                                  </p:childTnLst>
                                </p:cTn>
                              </p:par>
                              <p:par>
                                <p:cTn id="289" presetID="9" presetClass="exit" presetSubtype="0" fill="hold" grpId="2" nodeType="withEffect">
                                  <p:stCondLst>
                                    <p:cond delay="0"/>
                                  </p:stCondLst>
                                  <p:childTnLst>
                                    <p:animEffect transition="out" filter="dissolve">
                                      <p:cBhvr>
                                        <p:cTn id="290" dur="1000"/>
                                        <p:tgtEl>
                                          <p:spTgt spid="5428"/>
                                        </p:tgtEl>
                                      </p:cBhvr>
                                    </p:animEffect>
                                    <p:set>
                                      <p:cBhvr>
                                        <p:cTn id="291" dur="1" fill="hold">
                                          <p:stCondLst>
                                            <p:cond delay="999"/>
                                          </p:stCondLst>
                                        </p:cTn>
                                        <p:tgtEl>
                                          <p:spTgt spid="5428"/>
                                        </p:tgtEl>
                                        <p:attrNameLst>
                                          <p:attrName>style.visibility</p:attrName>
                                        </p:attrNameLst>
                                      </p:cBhvr>
                                      <p:to>
                                        <p:strVal val="hidden"/>
                                      </p:to>
                                    </p:set>
                                  </p:childTnLst>
                                </p:cTn>
                              </p:par>
                            </p:childTnLst>
                          </p:cTn>
                        </p:par>
                        <p:par>
                          <p:cTn id="292" fill="hold" nodeType="afterGroup">
                            <p:stCondLst>
                              <p:cond delay="4000"/>
                            </p:stCondLst>
                            <p:childTnLst>
                              <p:par>
                                <p:cTn id="293" presetID="1" presetClass="entr" presetSubtype="0" fill="hold" grpId="0" nodeType="afterEffect">
                                  <p:stCondLst>
                                    <p:cond delay="0"/>
                                  </p:stCondLst>
                                  <p:childTnLst>
                                    <p:set>
                                      <p:cBhvr>
                                        <p:cTn id="294" dur="1" fill="hold">
                                          <p:stCondLst>
                                            <p:cond delay="0"/>
                                          </p:stCondLst>
                                        </p:cTn>
                                        <p:tgtEl>
                                          <p:spTgt spid="5440"/>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4" name="explode.wav"/>
                                        </p:tgtEl>
                                      </p:cMediaNode>
                                    </p:audio>
                                  </p:subTnLst>
                                </p:cTn>
                              </p:par>
                            </p:childTnLst>
                          </p:cTn>
                        </p:par>
                        <p:par>
                          <p:cTn id="295" fill="hold" nodeType="afterGroup">
                            <p:stCondLst>
                              <p:cond delay="4000"/>
                            </p:stCondLst>
                            <p:childTnLst>
                              <p:par>
                                <p:cTn id="296" presetID="3" presetClass="exit" presetSubtype="10" fill="hold" grpId="1" nodeType="afterEffect">
                                  <p:stCondLst>
                                    <p:cond delay="0"/>
                                  </p:stCondLst>
                                  <p:childTnLst>
                                    <p:animEffect transition="out" filter="blinds(horizontal)">
                                      <p:cBhvr>
                                        <p:cTn id="297" dur="500"/>
                                        <p:tgtEl>
                                          <p:spTgt spid="5440"/>
                                        </p:tgtEl>
                                      </p:cBhvr>
                                    </p:animEffect>
                                    <p:set>
                                      <p:cBhvr>
                                        <p:cTn id="298" dur="1" fill="hold">
                                          <p:stCondLst>
                                            <p:cond delay="499"/>
                                          </p:stCondLst>
                                        </p:cTn>
                                        <p:tgtEl>
                                          <p:spTgt spid="5440"/>
                                        </p:tgtEl>
                                        <p:attrNameLst>
                                          <p:attrName>style.visibility</p:attrName>
                                        </p:attrNameLst>
                                      </p:cBhvr>
                                      <p:to>
                                        <p:strVal val="hidden"/>
                                      </p:to>
                                    </p:set>
                                  </p:childTnLst>
                                </p:cTn>
                              </p:par>
                              <p:par>
                                <p:cTn id="299" presetID="9" presetClass="exit" presetSubtype="0" fill="hold" grpId="2" nodeType="withEffect">
                                  <p:stCondLst>
                                    <p:cond delay="0"/>
                                  </p:stCondLst>
                                  <p:childTnLst>
                                    <p:animEffect transition="out" filter="dissolve">
                                      <p:cBhvr>
                                        <p:cTn id="300" dur="1000"/>
                                        <p:tgtEl>
                                          <p:spTgt spid="5438"/>
                                        </p:tgtEl>
                                      </p:cBhvr>
                                    </p:animEffect>
                                    <p:set>
                                      <p:cBhvr>
                                        <p:cTn id="301" dur="1" fill="hold">
                                          <p:stCondLst>
                                            <p:cond delay="999"/>
                                          </p:stCondLst>
                                        </p:cTn>
                                        <p:tgtEl>
                                          <p:spTgt spid="5438"/>
                                        </p:tgtEl>
                                        <p:attrNameLst>
                                          <p:attrName>style.visibility</p:attrName>
                                        </p:attrNameLst>
                                      </p:cBhvr>
                                      <p:to>
                                        <p:strVal val="hidden"/>
                                      </p:to>
                                    </p:set>
                                  </p:childTnLst>
                                </p:cTn>
                              </p:par>
                            </p:childTnLst>
                          </p:cTn>
                        </p:par>
                      </p:childTnLst>
                    </p:cTn>
                  </p:par>
                  <p:par>
                    <p:cTn id="302" fill="hold" nodeType="clickPar">
                      <p:stCondLst>
                        <p:cond delay="indefinite"/>
                      </p:stCondLst>
                      <p:childTnLst>
                        <p:par>
                          <p:cTn id="303" fill="hold" nodeType="withGroup">
                            <p:stCondLst>
                              <p:cond delay="0"/>
                            </p:stCondLst>
                            <p:childTnLst>
                              <p:par>
                                <p:cTn id="304" presetID="9" presetClass="exit" presetSubtype="0" fill="hold" grpId="2" nodeType="clickEffect">
                                  <p:stCondLst>
                                    <p:cond delay="0"/>
                                  </p:stCondLst>
                                  <p:childTnLst>
                                    <p:animEffect transition="out" filter="dissolve">
                                      <p:cBhvr>
                                        <p:cTn id="305" dur="500"/>
                                        <p:tgtEl>
                                          <p:spTgt spid="5423"/>
                                        </p:tgtEl>
                                      </p:cBhvr>
                                    </p:animEffect>
                                    <p:set>
                                      <p:cBhvr>
                                        <p:cTn id="306" dur="1" fill="hold">
                                          <p:stCondLst>
                                            <p:cond delay="499"/>
                                          </p:stCondLst>
                                        </p:cTn>
                                        <p:tgtEl>
                                          <p:spTgt spid="5423"/>
                                        </p:tgtEl>
                                        <p:attrNameLst>
                                          <p:attrName>style.visibility</p:attrName>
                                        </p:attrNameLst>
                                      </p:cBhvr>
                                      <p:to>
                                        <p:strVal val="hidden"/>
                                      </p:to>
                                    </p:set>
                                  </p:childTnLst>
                                </p:cTn>
                              </p:par>
                              <p:par>
                                <p:cTn id="307" presetID="9" presetClass="exit" presetSubtype="0" fill="hold" grpId="2" nodeType="withEffect">
                                  <p:stCondLst>
                                    <p:cond delay="0"/>
                                  </p:stCondLst>
                                  <p:childTnLst>
                                    <p:animEffect transition="out" filter="dissolve">
                                      <p:cBhvr>
                                        <p:cTn id="308" dur="500"/>
                                        <p:tgtEl>
                                          <p:spTgt spid="5424"/>
                                        </p:tgtEl>
                                      </p:cBhvr>
                                    </p:animEffect>
                                    <p:set>
                                      <p:cBhvr>
                                        <p:cTn id="309" dur="1" fill="hold">
                                          <p:stCondLst>
                                            <p:cond delay="499"/>
                                          </p:stCondLst>
                                        </p:cTn>
                                        <p:tgtEl>
                                          <p:spTgt spid="5424"/>
                                        </p:tgtEl>
                                        <p:attrNameLst>
                                          <p:attrName>style.visibility</p:attrName>
                                        </p:attrNameLst>
                                      </p:cBhvr>
                                      <p:to>
                                        <p:strVal val="hidden"/>
                                      </p:to>
                                    </p:set>
                                  </p:childTnLst>
                                </p:cTn>
                              </p:par>
                              <p:par>
                                <p:cTn id="310" presetID="9" presetClass="exit" presetSubtype="0" fill="hold" grpId="3" nodeType="withEffect">
                                  <p:stCondLst>
                                    <p:cond delay="0"/>
                                  </p:stCondLst>
                                  <p:childTnLst>
                                    <p:animEffect transition="out" filter="dissolve">
                                      <p:cBhvr>
                                        <p:cTn id="311" dur="500"/>
                                        <p:tgtEl>
                                          <p:spTgt spid="5425"/>
                                        </p:tgtEl>
                                      </p:cBhvr>
                                    </p:animEffect>
                                    <p:set>
                                      <p:cBhvr>
                                        <p:cTn id="312" dur="1" fill="hold">
                                          <p:stCondLst>
                                            <p:cond delay="499"/>
                                          </p:stCondLst>
                                        </p:cTn>
                                        <p:tgtEl>
                                          <p:spTgt spid="5425"/>
                                        </p:tgtEl>
                                        <p:attrNameLst>
                                          <p:attrName>style.visibility</p:attrName>
                                        </p:attrNameLst>
                                      </p:cBhvr>
                                      <p:to>
                                        <p:strVal val="hidden"/>
                                      </p:to>
                                    </p:set>
                                  </p:childTnLst>
                                </p:cTn>
                              </p:par>
                              <p:par>
                                <p:cTn id="313" presetID="9" presetClass="exit" presetSubtype="0" fill="hold" grpId="3" nodeType="withEffect">
                                  <p:stCondLst>
                                    <p:cond delay="0"/>
                                  </p:stCondLst>
                                  <p:childTnLst>
                                    <p:animEffect transition="out" filter="dissolve">
                                      <p:cBhvr>
                                        <p:cTn id="314" dur="500"/>
                                        <p:tgtEl>
                                          <p:spTgt spid="5426"/>
                                        </p:tgtEl>
                                      </p:cBhvr>
                                    </p:animEffect>
                                    <p:set>
                                      <p:cBhvr>
                                        <p:cTn id="315" dur="1" fill="hold">
                                          <p:stCondLst>
                                            <p:cond delay="499"/>
                                          </p:stCondLst>
                                        </p:cTn>
                                        <p:tgtEl>
                                          <p:spTgt spid="5426"/>
                                        </p:tgtEl>
                                        <p:attrNameLst>
                                          <p:attrName>style.visibility</p:attrName>
                                        </p:attrNameLst>
                                      </p:cBhvr>
                                      <p:to>
                                        <p:strVal val="hidden"/>
                                      </p:to>
                                    </p:set>
                                  </p:childTnLst>
                                </p:cTn>
                              </p:par>
                              <p:par>
                                <p:cTn id="316" presetID="9" presetClass="exit" presetSubtype="0" fill="hold" grpId="2" nodeType="withEffect">
                                  <p:stCondLst>
                                    <p:cond delay="0"/>
                                  </p:stCondLst>
                                  <p:childTnLst>
                                    <p:animEffect transition="out" filter="dissolve">
                                      <p:cBhvr>
                                        <p:cTn id="317" dur="500"/>
                                        <p:tgtEl>
                                          <p:spTgt spid="5434"/>
                                        </p:tgtEl>
                                      </p:cBhvr>
                                    </p:animEffect>
                                    <p:set>
                                      <p:cBhvr>
                                        <p:cTn id="318" dur="1" fill="hold">
                                          <p:stCondLst>
                                            <p:cond delay="499"/>
                                          </p:stCondLst>
                                        </p:cTn>
                                        <p:tgtEl>
                                          <p:spTgt spid="5434"/>
                                        </p:tgtEl>
                                        <p:attrNameLst>
                                          <p:attrName>style.visibility</p:attrName>
                                        </p:attrNameLst>
                                      </p:cBhvr>
                                      <p:to>
                                        <p:strVal val="hidden"/>
                                      </p:to>
                                    </p:set>
                                  </p:childTnLst>
                                </p:cTn>
                              </p:par>
                              <p:par>
                                <p:cTn id="319" presetID="9" presetClass="exit" presetSubtype="0" fill="hold" grpId="3" nodeType="withEffect">
                                  <p:stCondLst>
                                    <p:cond delay="0"/>
                                  </p:stCondLst>
                                  <p:childTnLst>
                                    <p:animEffect transition="out" filter="dissolve">
                                      <p:cBhvr>
                                        <p:cTn id="320" dur="500"/>
                                        <p:tgtEl>
                                          <p:spTgt spid="5435"/>
                                        </p:tgtEl>
                                      </p:cBhvr>
                                    </p:animEffect>
                                    <p:set>
                                      <p:cBhvr>
                                        <p:cTn id="321" dur="1" fill="hold">
                                          <p:stCondLst>
                                            <p:cond delay="499"/>
                                          </p:stCondLst>
                                        </p:cTn>
                                        <p:tgtEl>
                                          <p:spTgt spid="5435"/>
                                        </p:tgtEl>
                                        <p:attrNameLst>
                                          <p:attrName>style.visibility</p:attrName>
                                        </p:attrNameLst>
                                      </p:cBhvr>
                                      <p:to>
                                        <p:strVal val="hidden"/>
                                      </p:to>
                                    </p:set>
                                  </p:childTnLst>
                                </p:cTn>
                              </p:par>
                              <p:par>
                                <p:cTn id="322" presetID="9" presetClass="exit" presetSubtype="0" fill="hold" grpId="2" nodeType="withEffect">
                                  <p:stCondLst>
                                    <p:cond delay="0"/>
                                  </p:stCondLst>
                                  <p:childTnLst>
                                    <p:animEffect transition="out" filter="dissolve">
                                      <p:cBhvr>
                                        <p:cTn id="323" dur="500"/>
                                        <p:tgtEl>
                                          <p:spTgt spid="5439"/>
                                        </p:tgtEl>
                                      </p:cBhvr>
                                    </p:animEffect>
                                    <p:set>
                                      <p:cBhvr>
                                        <p:cTn id="324" dur="1" fill="hold">
                                          <p:stCondLst>
                                            <p:cond delay="499"/>
                                          </p:stCondLst>
                                        </p:cTn>
                                        <p:tgtEl>
                                          <p:spTgt spid="5439"/>
                                        </p:tgtEl>
                                        <p:attrNameLst>
                                          <p:attrName>style.visibility</p:attrName>
                                        </p:attrNameLst>
                                      </p:cBhvr>
                                      <p:to>
                                        <p:strVal val="hidden"/>
                                      </p:to>
                                    </p:set>
                                  </p:childTnLst>
                                </p:cTn>
                              </p:par>
                              <p:par>
                                <p:cTn id="325" presetID="22" presetClass="exit" presetSubtype="2" fill="hold" grpId="0" nodeType="withEffect">
                                  <p:stCondLst>
                                    <p:cond delay="0"/>
                                  </p:stCondLst>
                                  <p:childTnLst>
                                    <p:animEffect transition="out" filter="wipe(right)">
                                      <p:cBhvr>
                                        <p:cTn id="326" dur="2000"/>
                                        <p:tgtEl>
                                          <p:spTgt spid="5147"/>
                                        </p:tgtEl>
                                      </p:cBhvr>
                                    </p:animEffect>
                                    <p:set>
                                      <p:cBhvr>
                                        <p:cTn id="327" dur="1" fill="hold">
                                          <p:stCondLst>
                                            <p:cond delay="1999"/>
                                          </p:stCondLst>
                                        </p:cTn>
                                        <p:tgtEl>
                                          <p:spTgt spid="5147"/>
                                        </p:tgtEl>
                                        <p:attrNameLst>
                                          <p:attrName>style.visibility</p:attrName>
                                        </p:attrNameLst>
                                      </p:cBhvr>
                                      <p:to>
                                        <p:strVal val="hidden"/>
                                      </p:to>
                                    </p:set>
                                  </p:childTnLst>
                                </p:cTn>
                              </p:par>
                              <p:par>
                                <p:cTn id="328" presetID="22" presetClass="exit" presetSubtype="2" fill="hold" grpId="0" nodeType="withEffect">
                                  <p:stCondLst>
                                    <p:cond delay="0"/>
                                  </p:stCondLst>
                                  <p:childTnLst>
                                    <p:animEffect transition="out" filter="wipe(right)">
                                      <p:cBhvr>
                                        <p:cTn id="329" dur="2000"/>
                                        <p:tgtEl>
                                          <p:spTgt spid="5146"/>
                                        </p:tgtEl>
                                      </p:cBhvr>
                                    </p:animEffect>
                                    <p:set>
                                      <p:cBhvr>
                                        <p:cTn id="330" dur="1" fill="hold">
                                          <p:stCondLst>
                                            <p:cond delay="1999"/>
                                          </p:stCondLst>
                                        </p:cTn>
                                        <p:tgtEl>
                                          <p:spTgt spid="5146"/>
                                        </p:tgtEl>
                                        <p:attrNameLst>
                                          <p:attrName>style.visibility</p:attrName>
                                        </p:attrNameLst>
                                      </p:cBhvr>
                                      <p:to>
                                        <p:strVal val="hidden"/>
                                      </p:to>
                                    </p:set>
                                  </p:childTnLst>
                                </p:cTn>
                              </p:par>
                              <p:par>
                                <p:cTn id="331" presetID="22" presetClass="exit" presetSubtype="1" fill="hold" grpId="0" nodeType="withEffect">
                                  <p:stCondLst>
                                    <p:cond delay="0"/>
                                  </p:stCondLst>
                                  <p:childTnLst>
                                    <p:animEffect transition="out" filter="wipe(up)">
                                      <p:cBhvr>
                                        <p:cTn id="332" dur="2000"/>
                                        <p:tgtEl>
                                          <p:spTgt spid="5148"/>
                                        </p:tgtEl>
                                      </p:cBhvr>
                                    </p:animEffect>
                                    <p:set>
                                      <p:cBhvr>
                                        <p:cTn id="333" dur="1" fill="hold">
                                          <p:stCondLst>
                                            <p:cond delay="1999"/>
                                          </p:stCondLst>
                                        </p:cTn>
                                        <p:tgtEl>
                                          <p:spTgt spid="5148"/>
                                        </p:tgtEl>
                                        <p:attrNameLst>
                                          <p:attrName>style.visibility</p:attrName>
                                        </p:attrNameLst>
                                      </p:cBhvr>
                                      <p:to>
                                        <p:strVal val="hidden"/>
                                      </p:to>
                                    </p:set>
                                  </p:childTnLst>
                                </p:cTn>
                              </p:par>
                              <p:par>
                                <p:cTn id="334" presetID="0" presetClass="path" presetSubtype="0" accel="50000" decel="50000" fill="hold" nodeType="withEffect">
                                  <p:stCondLst>
                                    <p:cond delay="0"/>
                                  </p:stCondLst>
                                  <p:childTnLst>
                                    <p:animMotion origin="layout" path="M -6.11111E-6 -2.96296E-6 L -0.04028 0.02778 L -0.04862 0.03704 " pathEditMode="relative" ptsTypes="AAA">
                                      <p:cBhvr>
                                        <p:cTn id="335" dur="2000" fill="hold"/>
                                        <p:tgtEl>
                                          <p:spTgt spid="5202"/>
                                        </p:tgtEl>
                                        <p:attrNameLst>
                                          <p:attrName>ppt_x</p:attrName>
                                          <p:attrName>ppt_y</p:attrName>
                                        </p:attrNameLst>
                                      </p:cBhvr>
                                    </p:animMotion>
                                  </p:childTnLst>
                                  <p:subTnLst>
                                    <p:audio>
                                      <p:cMediaNode>
                                        <p:cTn display="0" masterRel="sameClick">
                                          <p:stCondLst>
                                            <p:cond evt="begin" delay="0">
                                              <p:tn val="334"/>
                                            </p:cond>
                                          </p:stCondLst>
                                          <p:endCondLst>
                                            <p:cond evt="onStopAudio" delay="0">
                                              <p:tgtEl>
                                                <p:sldTgt/>
                                              </p:tgtEl>
                                            </p:cond>
                                          </p:endCondLst>
                                        </p:cTn>
                                        <p:tgtEl>
                                          <p:sndTgt r:embed="rId6" name="Tank.wav"/>
                                        </p:tgtEl>
                                      </p:cMediaNode>
                                    </p:audio>
                                  </p:subTnLst>
                                </p:cTn>
                              </p:par>
                              <p:par>
                                <p:cTn id="336" presetID="0" presetClass="path" presetSubtype="0" accel="50000" decel="50000" fill="hold" nodeType="withEffect">
                                  <p:stCondLst>
                                    <p:cond delay="0"/>
                                  </p:stCondLst>
                                  <p:childTnLst>
                                    <p:animMotion origin="layout" path="M 0.00035 0.00046 L -0.03437 0.00602 L -0.08854 0.00602 " pathEditMode="relative" ptsTypes="AAA">
                                      <p:cBhvr>
                                        <p:cTn id="337" dur="2000" fill="hold"/>
                                        <p:tgtEl>
                                          <p:spTgt spid="5207"/>
                                        </p:tgtEl>
                                        <p:attrNameLst>
                                          <p:attrName>ppt_x</p:attrName>
                                          <p:attrName>ppt_y</p:attrName>
                                        </p:attrNameLst>
                                      </p:cBhvr>
                                    </p:animMotion>
                                  </p:childTnLst>
                                </p:cTn>
                              </p:par>
                              <p:par>
                                <p:cTn id="338" presetID="0" presetClass="path" presetSubtype="0" accel="50000" decel="50000" fill="hold" nodeType="withEffect">
                                  <p:stCondLst>
                                    <p:cond delay="0"/>
                                  </p:stCondLst>
                                  <p:childTnLst>
                                    <p:animMotion origin="layout" path="M -0.00034 -0.00046 L -0.02534 0.03287 L -0.11424 0.06805 " pathEditMode="relative" rAng="0" ptsTypes="AAA">
                                      <p:cBhvr>
                                        <p:cTn id="339" dur="2000" fill="hold"/>
                                        <p:tgtEl>
                                          <p:spTgt spid="5205"/>
                                        </p:tgtEl>
                                        <p:attrNameLst>
                                          <p:attrName>ppt_x</p:attrName>
                                          <p:attrName>ppt_y</p:attrName>
                                        </p:attrNameLst>
                                      </p:cBhvr>
                                      <p:rCtr x="0" y="0"/>
                                    </p:animMotion>
                                  </p:childTnLst>
                                </p:cTn>
                              </p:par>
                              <p:par>
                                <p:cTn id="340" presetID="0" presetClass="path" presetSubtype="0" accel="50000" decel="50000" fill="hold" nodeType="withEffect">
                                  <p:stCondLst>
                                    <p:cond delay="0"/>
                                  </p:stCondLst>
                                  <p:childTnLst>
                                    <p:animMotion origin="layout" path="M -8.88889E-6 1.48148E-6 L -0.03751 0.01296 L -0.08612 0.02777 " pathEditMode="relative" ptsTypes="AAA">
                                      <p:cBhvr>
                                        <p:cTn id="341" dur="2000" fill="hold"/>
                                        <p:tgtEl>
                                          <p:spTgt spid="5195"/>
                                        </p:tgtEl>
                                        <p:attrNameLst>
                                          <p:attrName>ppt_x</p:attrName>
                                          <p:attrName>ppt_y</p:attrName>
                                        </p:attrNameLst>
                                      </p:cBhvr>
                                    </p:animMotion>
                                  </p:childTnLst>
                                </p:cTn>
                              </p:par>
                              <p:par>
                                <p:cTn id="342" presetID="0" presetClass="path" presetSubtype="0" accel="50000" decel="50000" fill="hold" nodeType="withEffect">
                                  <p:stCondLst>
                                    <p:cond delay="0"/>
                                  </p:stCondLst>
                                  <p:childTnLst>
                                    <p:animMotion origin="layout" path="M -3.33333E-6 7.40741E-6 L -0.04583 0.02778 L -0.08194 0.04075 " pathEditMode="relative" ptsTypes="AAA">
                                      <p:cBhvr>
                                        <p:cTn id="343" dur="2000" fill="hold"/>
                                        <p:tgtEl>
                                          <p:spTgt spid="5196"/>
                                        </p:tgtEl>
                                        <p:attrNameLst>
                                          <p:attrName>ppt_x</p:attrName>
                                          <p:attrName>ppt_y</p:attrName>
                                        </p:attrNameLst>
                                      </p:cBhvr>
                                    </p:animMotion>
                                  </p:childTnLst>
                                </p:cTn>
                              </p:par>
                              <p:par>
                                <p:cTn id="344" presetID="0" presetClass="path" presetSubtype="0" accel="50000" decel="50000" fill="hold" nodeType="withEffect">
                                  <p:stCondLst>
                                    <p:cond delay="0"/>
                                  </p:stCondLst>
                                  <p:childTnLst>
                                    <p:animMotion origin="layout" path="M -3.33333E-6 -2.59259E-6 L -0.03194 0.00926 L -0.1 0.04075 " pathEditMode="relative" ptsTypes="AAA">
                                      <p:cBhvr>
                                        <p:cTn id="345" dur="2000" fill="hold"/>
                                        <p:tgtEl>
                                          <p:spTgt spid="5197"/>
                                        </p:tgtEl>
                                        <p:attrNameLst>
                                          <p:attrName>ppt_x</p:attrName>
                                          <p:attrName>ppt_y</p:attrName>
                                        </p:attrNameLst>
                                      </p:cBhvr>
                                    </p:animMotion>
                                  </p:childTnLst>
                                </p:cTn>
                              </p:par>
                              <p:par>
                                <p:cTn id="346" presetID="0" presetClass="path" presetSubtype="0" accel="50000" decel="50000" fill="hold" nodeType="withEffect">
                                  <p:stCondLst>
                                    <p:cond delay="0"/>
                                  </p:stCondLst>
                                  <p:childTnLst>
                                    <p:animMotion origin="layout" path="M -1.11111E-6 -2.59259E-6 L -0.04583 0.00185 L -0.10139 0.02037 " pathEditMode="relative" ptsTypes="AAA">
                                      <p:cBhvr>
                                        <p:cTn id="347" dur="2000" fill="hold"/>
                                        <p:tgtEl>
                                          <p:spTgt spid="5198"/>
                                        </p:tgtEl>
                                        <p:attrNameLst>
                                          <p:attrName>ppt_x</p:attrName>
                                          <p:attrName>ppt_y</p:attrName>
                                        </p:attrNameLst>
                                      </p:cBhvr>
                                    </p:animMotion>
                                  </p:childTnLst>
                                </p:cTn>
                              </p:par>
                              <p:par>
                                <p:cTn id="348" presetID="0" presetClass="path" presetSubtype="0" accel="50000" decel="50000" fill="hold" nodeType="withEffect">
                                  <p:stCondLst>
                                    <p:cond delay="0"/>
                                  </p:stCondLst>
                                  <p:childTnLst>
                                    <p:animMotion origin="layout" path="M -4.44444E-6 7.40741E-6 L -0.0375 0.01297 L -0.05138 0.02038 " pathEditMode="relative" ptsTypes="AAA">
                                      <p:cBhvr>
                                        <p:cTn id="349" dur="2000" fill="hold"/>
                                        <p:tgtEl>
                                          <p:spTgt spid="5194"/>
                                        </p:tgtEl>
                                        <p:attrNameLst>
                                          <p:attrName>ppt_x</p:attrName>
                                          <p:attrName>ppt_y</p:attrName>
                                        </p:attrNameLst>
                                      </p:cBhvr>
                                    </p:animMotion>
                                  </p:childTnLst>
                                </p:cTn>
                              </p:par>
                              <p:par>
                                <p:cTn id="350" presetID="0" presetClass="path" presetSubtype="0" accel="50000" decel="50000" fill="hold" nodeType="withEffect">
                                  <p:stCondLst>
                                    <p:cond delay="0"/>
                                  </p:stCondLst>
                                  <p:childTnLst>
                                    <p:animMotion origin="layout" path="M -3.33333E-6 -2.59259E-6 L -0.03194 0.00185 L -0.05139 0.01297 " pathEditMode="relative" ptsTypes="AAA">
                                      <p:cBhvr>
                                        <p:cTn id="351" dur="2000" fill="hold"/>
                                        <p:tgtEl>
                                          <p:spTgt spid="5193"/>
                                        </p:tgtEl>
                                        <p:attrNameLst>
                                          <p:attrName>ppt_x</p:attrName>
                                          <p:attrName>ppt_y</p:attrName>
                                        </p:attrNameLst>
                                      </p:cBhvr>
                                    </p:animMotion>
                                  </p:childTnLst>
                                </p:cTn>
                              </p:par>
                              <p:par>
                                <p:cTn id="352" presetID="0" presetClass="path" presetSubtype="0" accel="50000" decel="50000" fill="hold" nodeType="withEffect">
                                  <p:stCondLst>
                                    <p:cond delay="0"/>
                                  </p:stCondLst>
                                  <p:childTnLst>
                                    <p:animMotion origin="layout" path="M 1.11111E-6 -2.59259E-6 L -0.025 0.00556 L -0.05278 0.01111 " pathEditMode="relative" ptsTypes="AAA">
                                      <p:cBhvr>
                                        <p:cTn id="353" dur="2000" fill="hold"/>
                                        <p:tgtEl>
                                          <p:spTgt spid="5192"/>
                                        </p:tgtEl>
                                        <p:attrNameLst>
                                          <p:attrName>ppt_x</p:attrName>
                                          <p:attrName>ppt_y</p:attrName>
                                        </p:attrNameLst>
                                      </p:cBhvr>
                                    </p:animMotion>
                                  </p:childTnLst>
                                </p:cTn>
                              </p:par>
                            </p:childTnLst>
                          </p:cTn>
                        </p:par>
                        <p:par>
                          <p:cTn id="354" fill="hold" nodeType="afterGroup">
                            <p:stCondLst>
                              <p:cond delay="2000"/>
                            </p:stCondLst>
                            <p:childTnLst>
                              <p:par>
                                <p:cTn id="355" presetID="1" presetClass="entr" presetSubtype="0" fill="hold" grpId="0" nodeType="afterEffect">
                                  <p:stCondLst>
                                    <p:cond delay="0"/>
                                  </p:stCondLst>
                                  <p:childTnLst>
                                    <p:set>
                                      <p:cBhvr>
                                        <p:cTn id="356" dur="1" fill="hold">
                                          <p:stCondLst>
                                            <p:cond delay="0"/>
                                          </p:stCondLst>
                                        </p:cTn>
                                        <p:tgtEl>
                                          <p:spTgt spid="5385"/>
                                        </p:tgtEl>
                                        <p:attrNameLst>
                                          <p:attrName>style.visibility</p:attrName>
                                        </p:attrNameLst>
                                      </p:cBhvr>
                                      <p:to>
                                        <p:strVal val="visible"/>
                                      </p:to>
                                    </p:set>
                                  </p:childTnLst>
                                  <p:subTnLst>
                                    <p:audio>
                                      <p:cMediaNode>
                                        <p:cTn display="0" masterRel="sameClick">
                                          <p:stCondLst>
                                            <p:cond evt="begin" delay="0">
                                              <p:tn val="355"/>
                                            </p:cond>
                                          </p:stCondLst>
                                          <p:endCondLst>
                                            <p:cond evt="onStopAudio" delay="0">
                                              <p:tgtEl>
                                                <p:sldTgt/>
                                              </p:tgtEl>
                                            </p:cond>
                                          </p:endCondLst>
                                        </p:cTn>
                                        <p:tgtEl>
                                          <p:sndTgt r:embed="rId4" name="explode.wav"/>
                                        </p:tgtEl>
                                      </p:cMediaNode>
                                    </p:audio>
                                  </p:subTnLst>
                                </p:cTn>
                              </p:par>
                              <p:par>
                                <p:cTn id="357" presetID="1" presetClass="entr" presetSubtype="0" fill="hold" grpId="0" nodeType="withEffect">
                                  <p:stCondLst>
                                    <p:cond delay="0"/>
                                  </p:stCondLst>
                                  <p:childTnLst>
                                    <p:set>
                                      <p:cBhvr>
                                        <p:cTn id="358" dur="1" fill="hold">
                                          <p:stCondLst>
                                            <p:cond delay="0"/>
                                          </p:stCondLst>
                                        </p:cTn>
                                        <p:tgtEl>
                                          <p:spTgt spid="5386"/>
                                        </p:tgtEl>
                                        <p:attrNameLst>
                                          <p:attrName>style.visibility</p:attrName>
                                        </p:attrNameLst>
                                      </p:cBhvr>
                                      <p:to>
                                        <p:strVal val="visible"/>
                                      </p:to>
                                    </p:set>
                                  </p:childTnLst>
                                  <p:subTnLst>
                                    <p:audio>
                                      <p:cMediaNode>
                                        <p:cTn display="0" masterRel="sameClick">
                                          <p:stCondLst>
                                            <p:cond evt="begin" delay="0">
                                              <p:tn val="357"/>
                                            </p:cond>
                                          </p:stCondLst>
                                          <p:endCondLst>
                                            <p:cond evt="onStopAudio" delay="0">
                                              <p:tgtEl>
                                                <p:sldTgt/>
                                              </p:tgtEl>
                                            </p:cond>
                                          </p:endCondLst>
                                        </p:cTn>
                                        <p:tgtEl>
                                          <p:sndTgt r:embed="rId4" name="explode.wav"/>
                                        </p:tgtEl>
                                      </p:cMediaNode>
                                    </p:audio>
                                  </p:subTnLst>
                                </p:cTn>
                              </p:par>
                              <p:par>
                                <p:cTn id="359" presetID="1" presetClass="entr" presetSubtype="0" fill="hold" grpId="0" nodeType="withEffect">
                                  <p:stCondLst>
                                    <p:cond delay="0"/>
                                  </p:stCondLst>
                                  <p:childTnLst>
                                    <p:set>
                                      <p:cBhvr>
                                        <p:cTn id="360" dur="1" fill="hold">
                                          <p:stCondLst>
                                            <p:cond delay="0"/>
                                          </p:stCondLst>
                                        </p:cTn>
                                        <p:tgtEl>
                                          <p:spTgt spid="5387"/>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4" name="explode.wav"/>
                                        </p:tgtEl>
                                      </p:cMediaNode>
                                    </p:audio>
                                  </p:subTnLst>
                                </p:cTn>
                              </p:par>
                            </p:childTnLst>
                          </p:cTn>
                        </p:par>
                        <p:par>
                          <p:cTn id="361" fill="hold" nodeType="afterGroup">
                            <p:stCondLst>
                              <p:cond delay="2000"/>
                            </p:stCondLst>
                            <p:childTnLst>
                              <p:par>
                                <p:cTn id="362" presetID="3" presetClass="exit" presetSubtype="10" fill="hold" grpId="1" nodeType="afterEffect">
                                  <p:stCondLst>
                                    <p:cond delay="0"/>
                                  </p:stCondLst>
                                  <p:childTnLst>
                                    <p:animEffect transition="out" filter="blinds(horizontal)">
                                      <p:cBhvr>
                                        <p:cTn id="363" dur="500"/>
                                        <p:tgtEl>
                                          <p:spTgt spid="5385"/>
                                        </p:tgtEl>
                                      </p:cBhvr>
                                    </p:animEffect>
                                    <p:set>
                                      <p:cBhvr>
                                        <p:cTn id="364" dur="1" fill="hold">
                                          <p:stCondLst>
                                            <p:cond delay="499"/>
                                          </p:stCondLst>
                                        </p:cTn>
                                        <p:tgtEl>
                                          <p:spTgt spid="5385"/>
                                        </p:tgtEl>
                                        <p:attrNameLst>
                                          <p:attrName>style.visibility</p:attrName>
                                        </p:attrNameLst>
                                      </p:cBhvr>
                                      <p:to>
                                        <p:strVal val="hidden"/>
                                      </p:to>
                                    </p:set>
                                  </p:childTnLst>
                                </p:cTn>
                              </p:par>
                              <p:par>
                                <p:cTn id="365" presetID="3" presetClass="exit" presetSubtype="10" fill="hold" grpId="1" nodeType="withEffect">
                                  <p:stCondLst>
                                    <p:cond delay="0"/>
                                  </p:stCondLst>
                                  <p:childTnLst>
                                    <p:animEffect transition="out" filter="blinds(horizontal)">
                                      <p:cBhvr>
                                        <p:cTn id="366" dur="500"/>
                                        <p:tgtEl>
                                          <p:spTgt spid="5386"/>
                                        </p:tgtEl>
                                      </p:cBhvr>
                                    </p:animEffect>
                                    <p:set>
                                      <p:cBhvr>
                                        <p:cTn id="367" dur="1" fill="hold">
                                          <p:stCondLst>
                                            <p:cond delay="499"/>
                                          </p:stCondLst>
                                        </p:cTn>
                                        <p:tgtEl>
                                          <p:spTgt spid="5386"/>
                                        </p:tgtEl>
                                        <p:attrNameLst>
                                          <p:attrName>style.visibility</p:attrName>
                                        </p:attrNameLst>
                                      </p:cBhvr>
                                      <p:to>
                                        <p:strVal val="hidden"/>
                                      </p:to>
                                    </p:set>
                                  </p:childTnLst>
                                </p:cTn>
                              </p:par>
                              <p:par>
                                <p:cTn id="368" presetID="3" presetClass="exit" presetSubtype="10" fill="hold" grpId="1" nodeType="withEffect">
                                  <p:stCondLst>
                                    <p:cond delay="0"/>
                                  </p:stCondLst>
                                  <p:childTnLst>
                                    <p:animEffect transition="out" filter="blinds(horizontal)">
                                      <p:cBhvr>
                                        <p:cTn id="369" dur="500"/>
                                        <p:tgtEl>
                                          <p:spTgt spid="5387"/>
                                        </p:tgtEl>
                                      </p:cBhvr>
                                    </p:animEffect>
                                    <p:set>
                                      <p:cBhvr>
                                        <p:cTn id="370" dur="1" fill="hold">
                                          <p:stCondLst>
                                            <p:cond delay="499"/>
                                          </p:stCondLst>
                                        </p:cTn>
                                        <p:tgtEl>
                                          <p:spTgt spid="5387"/>
                                        </p:tgtEl>
                                        <p:attrNameLst>
                                          <p:attrName>style.visibility</p:attrName>
                                        </p:attrNameLst>
                                      </p:cBhvr>
                                      <p:to>
                                        <p:strVal val="hidden"/>
                                      </p:to>
                                    </p:set>
                                  </p:childTnLst>
                                </p:cTn>
                              </p:par>
                            </p:childTnLst>
                          </p:cTn>
                        </p:par>
                      </p:childTnLst>
                    </p:cTn>
                  </p:par>
                  <p:par>
                    <p:cTn id="371" fill="hold" nodeType="clickPar">
                      <p:stCondLst>
                        <p:cond delay="indefinite"/>
                      </p:stCondLst>
                      <p:childTnLst>
                        <p:par>
                          <p:cTn id="372" fill="hold" nodeType="withGroup">
                            <p:stCondLst>
                              <p:cond delay="0"/>
                            </p:stCondLst>
                            <p:childTnLst>
                              <p:par>
                                <p:cTn id="373" presetID="1" presetClass="entr" presetSubtype="0" fill="hold" grpId="0" nodeType="clickEffect">
                                  <p:stCondLst>
                                    <p:cond delay="0"/>
                                  </p:stCondLst>
                                  <p:childTnLst>
                                    <p:set>
                                      <p:cBhvr>
                                        <p:cTn id="374" dur="1" fill="hold">
                                          <p:stCondLst>
                                            <p:cond delay="0"/>
                                          </p:stCondLst>
                                        </p:cTn>
                                        <p:tgtEl>
                                          <p:spTgt spid="5248"/>
                                        </p:tgtEl>
                                        <p:attrNameLst>
                                          <p:attrName>style.visibility</p:attrName>
                                        </p:attrNameLst>
                                      </p:cBhvr>
                                      <p:to>
                                        <p:strVal val="visible"/>
                                      </p:to>
                                    </p:set>
                                  </p:childTnLst>
                                  <p:subTnLst>
                                    <p:audio>
                                      <p:cMediaNode>
                                        <p:cTn display="0" masterRel="sameClick">
                                          <p:stCondLst>
                                            <p:cond evt="begin" delay="0">
                                              <p:tn val="373"/>
                                            </p:cond>
                                          </p:stCondLst>
                                          <p:endCondLst>
                                            <p:cond evt="onStopAudio" delay="0">
                                              <p:tgtEl>
                                                <p:sldTgt/>
                                              </p:tgtEl>
                                            </p:cond>
                                          </p:endCondLst>
                                        </p:cTn>
                                        <p:tgtEl>
                                          <p:sndTgt r:embed="rId4" name="explode.wav"/>
                                        </p:tgtEl>
                                      </p:cMediaNode>
                                    </p:audio>
                                  </p:subTnLst>
                                </p:cTn>
                              </p:par>
                            </p:childTnLst>
                          </p:cTn>
                        </p:par>
                        <p:par>
                          <p:cTn id="375" fill="hold" nodeType="afterGroup">
                            <p:stCondLst>
                              <p:cond delay="0"/>
                            </p:stCondLst>
                            <p:childTnLst>
                              <p:par>
                                <p:cTn id="376" presetID="3" presetClass="exit" presetSubtype="10" fill="hold" grpId="1" nodeType="afterEffect">
                                  <p:stCondLst>
                                    <p:cond delay="0"/>
                                  </p:stCondLst>
                                  <p:childTnLst>
                                    <p:animEffect transition="out" filter="blinds(horizontal)">
                                      <p:cBhvr>
                                        <p:cTn id="377" dur="500"/>
                                        <p:tgtEl>
                                          <p:spTgt spid="5248"/>
                                        </p:tgtEl>
                                      </p:cBhvr>
                                    </p:animEffect>
                                    <p:set>
                                      <p:cBhvr>
                                        <p:cTn id="378" dur="1" fill="hold">
                                          <p:stCondLst>
                                            <p:cond delay="499"/>
                                          </p:stCondLst>
                                        </p:cTn>
                                        <p:tgtEl>
                                          <p:spTgt spid="5248"/>
                                        </p:tgtEl>
                                        <p:attrNameLst>
                                          <p:attrName>style.visibility</p:attrName>
                                        </p:attrNameLst>
                                      </p:cBhvr>
                                      <p:to>
                                        <p:strVal val="hidden"/>
                                      </p:to>
                                    </p:set>
                                  </p:childTnLst>
                                </p:cTn>
                              </p:par>
                            </p:childTnLst>
                          </p:cTn>
                        </p:par>
                        <p:par>
                          <p:cTn id="379" fill="hold" nodeType="afterGroup">
                            <p:stCondLst>
                              <p:cond delay="500"/>
                            </p:stCondLst>
                            <p:childTnLst>
                              <p:par>
                                <p:cTn id="380" presetID="22" presetClass="entr" presetSubtype="4" fill="hold" grpId="0" nodeType="afterEffect">
                                  <p:stCondLst>
                                    <p:cond delay="0"/>
                                  </p:stCondLst>
                                  <p:childTnLst>
                                    <p:set>
                                      <p:cBhvr>
                                        <p:cTn id="381" dur="1" fill="hold">
                                          <p:stCondLst>
                                            <p:cond delay="0"/>
                                          </p:stCondLst>
                                        </p:cTn>
                                        <p:tgtEl>
                                          <p:spTgt spid="5236"/>
                                        </p:tgtEl>
                                        <p:attrNameLst>
                                          <p:attrName>style.visibility</p:attrName>
                                        </p:attrNameLst>
                                      </p:cBhvr>
                                      <p:to>
                                        <p:strVal val="visible"/>
                                      </p:to>
                                    </p:set>
                                    <p:animEffect transition="in" filter="wipe(down)">
                                      <p:cBhvr>
                                        <p:cTn id="382" dur="2000"/>
                                        <p:tgtEl>
                                          <p:spTgt spid="5236"/>
                                        </p:tgtEl>
                                      </p:cBhvr>
                                    </p:animEffect>
                                  </p:childTnLst>
                                  <p:subTnLst>
                                    <p:audio>
                                      <p:cMediaNode>
                                        <p:cTn display="0" masterRel="sameClick">
                                          <p:stCondLst>
                                            <p:cond evt="begin" delay="0">
                                              <p:tn val="380"/>
                                            </p:cond>
                                          </p:stCondLst>
                                          <p:endCondLst>
                                            <p:cond evt="onStopAudio" delay="0">
                                              <p:tgtEl>
                                                <p:sldTgt/>
                                              </p:tgtEl>
                                            </p:cond>
                                          </p:endCondLst>
                                        </p:cTn>
                                        <p:tgtEl>
                                          <p:sndTgt r:embed="rId6" name="Tank.wav"/>
                                        </p:tgtEl>
                                      </p:cMediaNode>
                                    </p:audio>
                                  </p:subTnLst>
                                </p:cTn>
                              </p:par>
                              <p:par>
                                <p:cTn id="383" presetID="0" presetClass="path" presetSubtype="0" accel="50000" decel="50000" fill="hold" nodeType="withEffect">
                                  <p:stCondLst>
                                    <p:cond delay="0"/>
                                  </p:stCondLst>
                                  <p:childTnLst>
                                    <p:animMotion origin="layout" path="M -4.44444E-6 -2.22222E-6 L -0.00208 -0.02129 L -0.00486 -0.03611 " pathEditMode="relative" rAng="0" ptsTypes="AAA">
                                      <p:cBhvr>
                                        <p:cTn id="384" dur="2000" fill="hold"/>
                                        <p:tgtEl>
                                          <p:spTgt spid="5238"/>
                                        </p:tgtEl>
                                        <p:attrNameLst>
                                          <p:attrName>ppt_x</p:attrName>
                                          <p:attrName>ppt_y</p:attrName>
                                        </p:attrNameLst>
                                      </p:cBhvr>
                                      <p:rCtr x="-243" y="-1806"/>
                                    </p:animMotion>
                                  </p:childTnLst>
                                </p:cTn>
                              </p:par>
                            </p:childTnLst>
                          </p:cTn>
                        </p:par>
                        <p:par>
                          <p:cTn id="385" fill="hold" nodeType="afterGroup">
                            <p:stCondLst>
                              <p:cond delay="2500"/>
                            </p:stCondLst>
                            <p:childTnLst>
                              <p:par>
                                <p:cTn id="386" presetID="1" presetClass="entr" presetSubtype="0" fill="hold" grpId="0" nodeType="afterEffect">
                                  <p:stCondLst>
                                    <p:cond delay="0"/>
                                  </p:stCondLst>
                                  <p:childTnLst>
                                    <p:set>
                                      <p:cBhvr>
                                        <p:cTn id="387" dur="1" fill="hold">
                                          <p:stCondLst>
                                            <p:cond delay="0"/>
                                          </p:stCondLst>
                                        </p:cTn>
                                        <p:tgtEl>
                                          <p:spTgt spid="5244"/>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4" name="explode.wav"/>
                                        </p:tgtEl>
                                      </p:cMediaNode>
                                    </p:audio>
                                  </p:subTnLst>
                                </p:cTn>
                              </p:par>
                            </p:childTnLst>
                          </p:cTn>
                        </p:par>
                        <p:par>
                          <p:cTn id="388" fill="hold" nodeType="afterGroup">
                            <p:stCondLst>
                              <p:cond delay="2500"/>
                            </p:stCondLst>
                            <p:childTnLst>
                              <p:par>
                                <p:cTn id="389" presetID="3" presetClass="exit" presetSubtype="10" fill="hold" grpId="1" nodeType="afterEffect">
                                  <p:stCondLst>
                                    <p:cond delay="0"/>
                                  </p:stCondLst>
                                  <p:childTnLst>
                                    <p:animEffect transition="out" filter="blinds(horizontal)">
                                      <p:cBhvr>
                                        <p:cTn id="390" dur="500"/>
                                        <p:tgtEl>
                                          <p:spTgt spid="5244"/>
                                        </p:tgtEl>
                                      </p:cBhvr>
                                    </p:animEffect>
                                    <p:set>
                                      <p:cBhvr>
                                        <p:cTn id="391" dur="1" fill="hold">
                                          <p:stCondLst>
                                            <p:cond delay="499"/>
                                          </p:stCondLst>
                                        </p:cTn>
                                        <p:tgtEl>
                                          <p:spTgt spid="5244"/>
                                        </p:tgtEl>
                                        <p:attrNameLst>
                                          <p:attrName>style.visibility</p:attrName>
                                        </p:attrNameLst>
                                      </p:cBhvr>
                                      <p:to>
                                        <p:strVal val="hidden"/>
                                      </p:to>
                                    </p:set>
                                  </p:childTnLst>
                                </p:cTn>
                              </p:par>
                            </p:childTnLst>
                          </p:cTn>
                        </p:par>
                        <p:par>
                          <p:cTn id="392" fill="hold" nodeType="afterGroup">
                            <p:stCondLst>
                              <p:cond delay="3000"/>
                            </p:stCondLst>
                            <p:childTnLst>
                              <p:par>
                                <p:cTn id="393" presetID="9" presetClass="entr" presetSubtype="0" fill="hold" nodeType="afterEffect">
                                  <p:stCondLst>
                                    <p:cond delay="0"/>
                                  </p:stCondLst>
                                  <p:childTnLst>
                                    <p:set>
                                      <p:cBhvr>
                                        <p:cTn id="394" dur="1" fill="hold">
                                          <p:stCondLst>
                                            <p:cond delay="0"/>
                                          </p:stCondLst>
                                        </p:cTn>
                                        <p:tgtEl>
                                          <p:spTgt spid="5235"/>
                                        </p:tgtEl>
                                        <p:attrNameLst>
                                          <p:attrName>style.visibility</p:attrName>
                                        </p:attrNameLst>
                                      </p:cBhvr>
                                      <p:to>
                                        <p:strVal val="visible"/>
                                      </p:to>
                                    </p:set>
                                    <p:animEffect transition="in" filter="dissolve">
                                      <p:cBhvr>
                                        <p:cTn id="395" dur="1000"/>
                                        <p:tgtEl>
                                          <p:spTgt spid="5235"/>
                                        </p:tgtEl>
                                      </p:cBhvr>
                                    </p:animEffect>
                                  </p:childTnLst>
                                </p:cTn>
                              </p:par>
                              <p:par>
                                <p:cTn id="396" presetID="9" presetClass="exit" presetSubtype="0" fill="hold" nodeType="withEffect">
                                  <p:stCondLst>
                                    <p:cond delay="0"/>
                                  </p:stCondLst>
                                  <p:childTnLst>
                                    <p:animEffect transition="out" filter="dissolve">
                                      <p:cBhvr>
                                        <p:cTn id="397" dur="500"/>
                                        <p:tgtEl>
                                          <p:spTgt spid="5240"/>
                                        </p:tgtEl>
                                      </p:cBhvr>
                                    </p:animEffect>
                                    <p:set>
                                      <p:cBhvr>
                                        <p:cTn id="398" dur="1" fill="hold">
                                          <p:stCondLst>
                                            <p:cond delay="499"/>
                                          </p:stCondLst>
                                        </p:cTn>
                                        <p:tgtEl>
                                          <p:spTgt spid="5240"/>
                                        </p:tgtEl>
                                        <p:attrNameLst>
                                          <p:attrName>style.visibility</p:attrName>
                                        </p:attrNameLst>
                                      </p:cBhvr>
                                      <p:to>
                                        <p:strVal val="hidden"/>
                                      </p:to>
                                    </p:set>
                                  </p:childTnLst>
                                </p:cTn>
                              </p:par>
                            </p:childTnLst>
                          </p:cTn>
                        </p:par>
                      </p:childTnLst>
                    </p:cTn>
                  </p:par>
                  <p:par>
                    <p:cTn id="399" fill="hold" nodeType="clickPar">
                      <p:stCondLst>
                        <p:cond delay="indefinite"/>
                      </p:stCondLst>
                      <p:childTnLst>
                        <p:par>
                          <p:cTn id="400" fill="hold" nodeType="withGroup">
                            <p:stCondLst>
                              <p:cond delay="0"/>
                            </p:stCondLst>
                            <p:childTnLst>
                              <p:par>
                                <p:cTn id="401" presetID="9" presetClass="entr" presetSubtype="0" fill="hold" grpId="0" nodeType="clickEffect">
                                  <p:stCondLst>
                                    <p:cond delay="0"/>
                                  </p:stCondLst>
                                  <p:childTnLst>
                                    <p:set>
                                      <p:cBhvr>
                                        <p:cTn id="402" dur="1" fill="hold">
                                          <p:stCondLst>
                                            <p:cond delay="0"/>
                                          </p:stCondLst>
                                        </p:cTn>
                                        <p:tgtEl>
                                          <p:spTgt spid="5303"/>
                                        </p:tgtEl>
                                        <p:attrNameLst>
                                          <p:attrName>style.visibility</p:attrName>
                                        </p:attrNameLst>
                                      </p:cBhvr>
                                      <p:to>
                                        <p:strVal val="visible"/>
                                      </p:to>
                                    </p:set>
                                    <p:animEffect transition="in" filter="dissolve">
                                      <p:cBhvr>
                                        <p:cTn id="403" dur="500"/>
                                        <p:tgtEl>
                                          <p:spTgt spid="5303"/>
                                        </p:tgtEl>
                                      </p:cBhvr>
                                    </p:animEffect>
                                  </p:childTnLst>
                                </p:cTn>
                              </p:par>
                              <p:par>
                                <p:cTn id="404" presetID="9" presetClass="entr" presetSubtype="0" fill="hold" grpId="0" nodeType="withEffect">
                                  <p:stCondLst>
                                    <p:cond delay="0"/>
                                  </p:stCondLst>
                                  <p:childTnLst>
                                    <p:set>
                                      <p:cBhvr>
                                        <p:cTn id="405" dur="1" fill="hold">
                                          <p:stCondLst>
                                            <p:cond delay="0"/>
                                          </p:stCondLst>
                                        </p:cTn>
                                        <p:tgtEl>
                                          <p:spTgt spid="5304"/>
                                        </p:tgtEl>
                                        <p:attrNameLst>
                                          <p:attrName>style.visibility</p:attrName>
                                        </p:attrNameLst>
                                      </p:cBhvr>
                                      <p:to>
                                        <p:strVal val="visible"/>
                                      </p:to>
                                    </p:set>
                                    <p:animEffect transition="in" filter="dissolve">
                                      <p:cBhvr>
                                        <p:cTn id="406" dur="500"/>
                                        <p:tgtEl>
                                          <p:spTgt spid="5304"/>
                                        </p:tgtEl>
                                      </p:cBhvr>
                                    </p:animEffect>
                                  </p:childTnLst>
                                </p:cTn>
                              </p:par>
                            </p:childTnLst>
                          </p:cTn>
                        </p:par>
                        <p:par>
                          <p:cTn id="407" fill="hold" nodeType="afterGroup">
                            <p:stCondLst>
                              <p:cond delay="500"/>
                            </p:stCondLst>
                            <p:childTnLst>
                              <p:par>
                                <p:cTn id="408" presetID="0" presetClass="path" presetSubtype="0" accel="50000" decel="50000" fill="hold" grpId="1" nodeType="afterEffect">
                                  <p:stCondLst>
                                    <p:cond delay="0"/>
                                  </p:stCondLst>
                                  <p:childTnLst>
                                    <p:animMotion origin="layout" path="M -0.00018 -0.00046 L -0.0007 0.03542 L 0.00034 0.06273 " pathEditMode="relative" rAng="0" ptsTypes="AAA">
                                      <p:cBhvr>
                                        <p:cTn id="409" dur="2000" fill="hold"/>
                                        <p:tgtEl>
                                          <p:spTgt spid="5303"/>
                                        </p:tgtEl>
                                        <p:attrNameLst>
                                          <p:attrName>ppt_x</p:attrName>
                                          <p:attrName>ppt_y</p:attrName>
                                        </p:attrNameLst>
                                      </p:cBhvr>
                                      <p:rCtr x="0" y="3148"/>
                                    </p:animMotion>
                                  </p:childTnLst>
                                  <p:subTnLst>
                                    <p:audio>
                                      <p:cMediaNode>
                                        <p:cTn display="0" masterRel="sameClick">
                                          <p:stCondLst>
                                            <p:cond evt="begin" delay="0">
                                              <p:tn val="408"/>
                                            </p:cond>
                                          </p:stCondLst>
                                          <p:endCondLst>
                                            <p:cond evt="onStopAudio" delay="0">
                                              <p:tgtEl>
                                                <p:sldTgt/>
                                              </p:tgtEl>
                                            </p:cond>
                                          </p:endCondLst>
                                        </p:cTn>
                                        <p:tgtEl>
                                          <p:sndTgt r:embed="rId3" name="flyby.wav"/>
                                        </p:tgtEl>
                                      </p:cMediaNode>
                                    </p:audio>
                                  </p:subTnLst>
                                </p:cTn>
                              </p:par>
                              <p:par>
                                <p:cTn id="410" presetID="0" presetClass="path" presetSubtype="0" accel="50000" decel="50000" fill="hold" grpId="1" nodeType="withEffect">
                                  <p:stCondLst>
                                    <p:cond delay="0"/>
                                  </p:stCondLst>
                                  <p:childTnLst>
                                    <p:animMotion origin="layout" path="M -0.00017 -0.00047 L -0.00659 0.02106 L -0.0184 0.06134 " pathEditMode="relative" rAng="0" ptsTypes="AAA">
                                      <p:cBhvr>
                                        <p:cTn id="411" dur="2000" fill="hold"/>
                                        <p:tgtEl>
                                          <p:spTgt spid="5304"/>
                                        </p:tgtEl>
                                        <p:attrNameLst>
                                          <p:attrName>ppt_x</p:attrName>
                                          <p:attrName>ppt_y</p:attrName>
                                        </p:attrNameLst>
                                      </p:cBhvr>
                                      <p:rCtr x="-920" y="3079"/>
                                    </p:animMotion>
                                  </p:childTnLst>
                                  <p:subTnLst>
                                    <p:audio>
                                      <p:cMediaNode>
                                        <p:cTn display="0" masterRel="sameClick">
                                          <p:stCondLst>
                                            <p:cond evt="begin" delay="0">
                                              <p:tn val="410"/>
                                            </p:cond>
                                          </p:stCondLst>
                                          <p:endCondLst>
                                            <p:cond evt="onStopAudio" delay="0">
                                              <p:tgtEl>
                                                <p:sldTgt/>
                                              </p:tgtEl>
                                            </p:cond>
                                          </p:endCondLst>
                                        </p:cTn>
                                        <p:tgtEl>
                                          <p:sndTgt r:embed="rId3" name="flyby.wav"/>
                                        </p:tgtEl>
                                      </p:cMediaNode>
                                    </p:audio>
                                  </p:subTnLst>
                                </p:cTn>
                              </p:par>
                            </p:childTnLst>
                          </p:cTn>
                        </p:par>
                        <p:par>
                          <p:cTn id="412" fill="hold" nodeType="afterGroup">
                            <p:stCondLst>
                              <p:cond delay="2500"/>
                            </p:stCondLst>
                            <p:childTnLst>
                              <p:par>
                                <p:cTn id="413" presetID="9" presetClass="exit" presetSubtype="0" fill="hold" grpId="2" nodeType="afterEffect">
                                  <p:stCondLst>
                                    <p:cond delay="0"/>
                                  </p:stCondLst>
                                  <p:childTnLst>
                                    <p:animEffect transition="out" filter="dissolve">
                                      <p:cBhvr>
                                        <p:cTn id="414" dur="1000"/>
                                        <p:tgtEl>
                                          <p:spTgt spid="5303"/>
                                        </p:tgtEl>
                                      </p:cBhvr>
                                    </p:animEffect>
                                    <p:set>
                                      <p:cBhvr>
                                        <p:cTn id="415" dur="1" fill="hold">
                                          <p:stCondLst>
                                            <p:cond delay="999"/>
                                          </p:stCondLst>
                                        </p:cTn>
                                        <p:tgtEl>
                                          <p:spTgt spid="5303"/>
                                        </p:tgtEl>
                                        <p:attrNameLst>
                                          <p:attrName>style.visibility</p:attrName>
                                        </p:attrNameLst>
                                      </p:cBhvr>
                                      <p:to>
                                        <p:strVal val="hidden"/>
                                      </p:to>
                                    </p:set>
                                  </p:childTnLst>
                                </p:cTn>
                              </p:par>
                              <p:par>
                                <p:cTn id="416" presetID="9" presetClass="exit" presetSubtype="0" fill="hold" grpId="2" nodeType="withEffect">
                                  <p:stCondLst>
                                    <p:cond delay="0"/>
                                  </p:stCondLst>
                                  <p:childTnLst>
                                    <p:animEffect transition="out" filter="dissolve">
                                      <p:cBhvr>
                                        <p:cTn id="417" dur="1000"/>
                                        <p:tgtEl>
                                          <p:spTgt spid="5304"/>
                                        </p:tgtEl>
                                      </p:cBhvr>
                                    </p:animEffect>
                                    <p:set>
                                      <p:cBhvr>
                                        <p:cTn id="418" dur="1" fill="hold">
                                          <p:stCondLst>
                                            <p:cond delay="999"/>
                                          </p:stCondLst>
                                        </p:cTn>
                                        <p:tgtEl>
                                          <p:spTgt spid="5304"/>
                                        </p:tgtEl>
                                        <p:attrNameLst>
                                          <p:attrName>style.visibility</p:attrName>
                                        </p:attrNameLst>
                                      </p:cBhvr>
                                      <p:to>
                                        <p:strVal val="hidden"/>
                                      </p:to>
                                    </p:set>
                                  </p:childTnLst>
                                </p:cTn>
                              </p:par>
                              <p:par>
                                <p:cTn id="419" presetID="22" presetClass="entr" presetSubtype="1" fill="hold" nodeType="withEffect">
                                  <p:stCondLst>
                                    <p:cond delay="0"/>
                                  </p:stCondLst>
                                  <p:childTnLst>
                                    <p:set>
                                      <p:cBhvr>
                                        <p:cTn id="420" dur="1" fill="hold">
                                          <p:stCondLst>
                                            <p:cond delay="0"/>
                                          </p:stCondLst>
                                        </p:cTn>
                                        <p:tgtEl>
                                          <p:spTgt spid="10"/>
                                        </p:tgtEl>
                                        <p:attrNameLst>
                                          <p:attrName>style.visibility</p:attrName>
                                        </p:attrNameLst>
                                      </p:cBhvr>
                                      <p:to>
                                        <p:strVal val="visible"/>
                                      </p:to>
                                    </p:set>
                                    <p:animEffect transition="in" filter="wipe(up)">
                                      <p:cBhvr>
                                        <p:cTn id="421" dur="1000"/>
                                        <p:tgtEl>
                                          <p:spTgt spid="10"/>
                                        </p:tgtEl>
                                      </p:cBhvr>
                                    </p:animEffect>
                                  </p:childTnLst>
                                </p:cTn>
                              </p:par>
                              <p:par>
                                <p:cTn id="422" presetID="22" presetClass="entr" presetSubtype="1" fill="hold" nodeType="withEffect">
                                  <p:stCondLst>
                                    <p:cond delay="0"/>
                                  </p:stCondLst>
                                  <p:childTnLst>
                                    <p:set>
                                      <p:cBhvr>
                                        <p:cTn id="423" dur="1" fill="hold">
                                          <p:stCondLst>
                                            <p:cond delay="0"/>
                                          </p:stCondLst>
                                        </p:cTn>
                                        <p:tgtEl>
                                          <p:spTgt spid="13"/>
                                        </p:tgtEl>
                                        <p:attrNameLst>
                                          <p:attrName>style.visibility</p:attrName>
                                        </p:attrNameLst>
                                      </p:cBhvr>
                                      <p:to>
                                        <p:strVal val="visible"/>
                                      </p:to>
                                    </p:set>
                                    <p:animEffect transition="in" filter="wipe(up)">
                                      <p:cBhvr>
                                        <p:cTn id="424" dur="1000"/>
                                        <p:tgtEl>
                                          <p:spTgt spid="13"/>
                                        </p:tgtEl>
                                      </p:cBhvr>
                                    </p:animEffect>
                                  </p:childTnLst>
                                </p:cTn>
                              </p:par>
                            </p:childTnLst>
                          </p:cTn>
                        </p:par>
                        <p:par>
                          <p:cTn id="425" fill="hold" nodeType="afterGroup">
                            <p:stCondLst>
                              <p:cond delay="3500"/>
                            </p:stCondLst>
                            <p:childTnLst>
                              <p:par>
                                <p:cTn id="426" presetID="22" presetClass="entr" presetSubtype="1" fill="hold" nodeType="afterEffect">
                                  <p:stCondLst>
                                    <p:cond delay="0"/>
                                  </p:stCondLst>
                                  <p:childTnLst>
                                    <p:set>
                                      <p:cBhvr>
                                        <p:cTn id="427" dur="1" fill="hold">
                                          <p:stCondLst>
                                            <p:cond delay="0"/>
                                          </p:stCondLst>
                                        </p:cTn>
                                        <p:tgtEl>
                                          <p:spTgt spid="11"/>
                                        </p:tgtEl>
                                        <p:attrNameLst>
                                          <p:attrName>style.visibility</p:attrName>
                                        </p:attrNameLst>
                                      </p:cBhvr>
                                      <p:to>
                                        <p:strVal val="visible"/>
                                      </p:to>
                                    </p:set>
                                    <p:animEffect transition="in" filter="wipe(up)">
                                      <p:cBhvr>
                                        <p:cTn id="428" dur="1000"/>
                                        <p:tgtEl>
                                          <p:spTgt spid="11"/>
                                        </p:tgtEl>
                                      </p:cBhvr>
                                    </p:animEffect>
                                  </p:childTnLst>
                                </p:cTn>
                              </p:par>
                            </p:childTnLst>
                          </p:cTn>
                        </p:par>
                      </p:childTnLst>
                    </p:cTn>
                  </p:par>
                  <p:par>
                    <p:cTn id="429" fill="hold" nodeType="clickPar">
                      <p:stCondLst>
                        <p:cond delay="indefinite"/>
                      </p:stCondLst>
                      <p:childTnLst>
                        <p:par>
                          <p:cTn id="430" fill="hold" nodeType="withGroup">
                            <p:stCondLst>
                              <p:cond delay="0"/>
                            </p:stCondLst>
                            <p:childTnLst>
                              <p:par>
                                <p:cTn id="431" presetID="22" presetClass="entr" presetSubtype="1" fill="hold" grpId="0" nodeType="clickEffect">
                                  <p:stCondLst>
                                    <p:cond delay="0"/>
                                  </p:stCondLst>
                                  <p:childTnLst>
                                    <p:set>
                                      <p:cBhvr>
                                        <p:cTn id="432" dur="1" fill="hold">
                                          <p:stCondLst>
                                            <p:cond delay="0"/>
                                          </p:stCondLst>
                                        </p:cTn>
                                        <p:tgtEl>
                                          <p:spTgt spid="5319"/>
                                        </p:tgtEl>
                                        <p:attrNameLst>
                                          <p:attrName>style.visibility</p:attrName>
                                        </p:attrNameLst>
                                      </p:cBhvr>
                                      <p:to>
                                        <p:strVal val="visible"/>
                                      </p:to>
                                    </p:set>
                                    <p:animEffect transition="in" filter="wipe(up)">
                                      <p:cBhvr>
                                        <p:cTn id="433" dur="1000"/>
                                        <p:tgtEl>
                                          <p:spTgt spid="5319"/>
                                        </p:tgtEl>
                                      </p:cBhvr>
                                    </p:animEffect>
                                  </p:childTnLst>
                                  <p:subTnLst>
                                    <p:audio>
                                      <p:cMediaNode>
                                        <p:cTn display="0" masterRel="sameClick">
                                          <p:stCondLst>
                                            <p:cond evt="begin" delay="0">
                                              <p:tn val="431"/>
                                            </p:cond>
                                          </p:stCondLst>
                                          <p:endCondLst>
                                            <p:cond evt="onStopAudio" delay="0">
                                              <p:tgtEl>
                                                <p:sldTgt/>
                                              </p:tgtEl>
                                            </p:cond>
                                          </p:endCondLst>
                                        </p:cTn>
                                        <p:tgtEl>
                                          <p:sndTgt r:embed="rId5" name="shiphorn.wav"/>
                                        </p:tgtEl>
                                      </p:cMediaNode>
                                    </p:audio>
                                  </p:subTnLst>
                                </p:cTn>
                              </p:par>
                              <p:par>
                                <p:cTn id="434" presetID="22" presetClass="entr" presetSubtype="1" fill="hold" grpId="0" nodeType="withEffect">
                                  <p:stCondLst>
                                    <p:cond delay="0"/>
                                  </p:stCondLst>
                                  <p:childTnLst>
                                    <p:set>
                                      <p:cBhvr>
                                        <p:cTn id="435" dur="1" fill="hold">
                                          <p:stCondLst>
                                            <p:cond delay="0"/>
                                          </p:stCondLst>
                                        </p:cTn>
                                        <p:tgtEl>
                                          <p:spTgt spid="5318"/>
                                        </p:tgtEl>
                                        <p:attrNameLst>
                                          <p:attrName>style.visibility</p:attrName>
                                        </p:attrNameLst>
                                      </p:cBhvr>
                                      <p:to>
                                        <p:strVal val="visible"/>
                                      </p:to>
                                    </p:set>
                                    <p:animEffect transition="in" filter="wipe(up)">
                                      <p:cBhvr>
                                        <p:cTn id="436" dur="1000"/>
                                        <p:tgtEl>
                                          <p:spTgt spid="5318"/>
                                        </p:tgtEl>
                                      </p:cBhvr>
                                    </p:animEffect>
                                  </p:childTnLst>
                                </p:cTn>
                              </p:par>
                            </p:childTnLst>
                          </p:cTn>
                        </p:par>
                        <p:par>
                          <p:cTn id="437" fill="hold" nodeType="afterGroup">
                            <p:stCondLst>
                              <p:cond delay="1000"/>
                            </p:stCondLst>
                            <p:childTnLst>
                              <p:par>
                                <p:cTn id="438" presetID="1" presetClass="entr" presetSubtype="0" fill="hold" grpId="0" nodeType="afterEffect">
                                  <p:stCondLst>
                                    <p:cond delay="0"/>
                                  </p:stCondLst>
                                  <p:childTnLst>
                                    <p:set>
                                      <p:cBhvr>
                                        <p:cTn id="439" dur="1" fill="hold">
                                          <p:stCondLst>
                                            <p:cond delay="0"/>
                                          </p:stCondLst>
                                        </p:cTn>
                                        <p:tgtEl>
                                          <p:spTgt spid="5320"/>
                                        </p:tgtEl>
                                        <p:attrNameLst>
                                          <p:attrName>style.visibility</p:attrName>
                                        </p:attrNameLst>
                                      </p:cBhvr>
                                      <p:to>
                                        <p:strVal val="visible"/>
                                      </p:to>
                                    </p:set>
                                  </p:childTnLst>
                                  <p:subTnLst>
                                    <p:audio>
                                      <p:cMediaNode>
                                        <p:cTn display="0" masterRel="sameClick">
                                          <p:stCondLst>
                                            <p:cond evt="begin" delay="0">
                                              <p:tn val="438"/>
                                            </p:cond>
                                          </p:stCondLst>
                                          <p:endCondLst>
                                            <p:cond evt="onStopAudio" delay="0">
                                              <p:tgtEl>
                                                <p:sldTgt/>
                                              </p:tgtEl>
                                            </p:cond>
                                          </p:endCondLst>
                                        </p:cTn>
                                        <p:tgtEl>
                                          <p:sndTgt r:embed="rId4" name="explode.wav"/>
                                        </p:tgtEl>
                                      </p:cMediaNode>
                                    </p:audio>
                                  </p:subTnLst>
                                </p:cTn>
                              </p:par>
                            </p:childTnLst>
                          </p:cTn>
                        </p:par>
                        <p:par>
                          <p:cTn id="440" fill="hold" nodeType="afterGroup">
                            <p:stCondLst>
                              <p:cond delay="1000"/>
                            </p:stCondLst>
                            <p:childTnLst>
                              <p:par>
                                <p:cTn id="441" presetID="3" presetClass="exit" presetSubtype="10" fill="hold" grpId="1" nodeType="afterEffect">
                                  <p:stCondLst>
                                    <p:cond delay="0"/>
                                  </p:stCondLst>
                                  <p:childTnLst>
                                    <p:animEffect transition="out" filter="blinds(horizontal)">
                                      <p:cBhvr>
                                        <p:cTn id="442" dur="500"/>
                                        <p:tgtEl>
                                          <p:spTgt spid="5320"/>
                                        </p:tgtEl>
                                      </p:cBhvr>
                                    </p:animEffect>
                                    <p:set>
                                      <p:cBhvr>
                                        <p:cTn id="443" dur="1" fill="hold">
                                          <p:stCondLst>
                                            <p:cond delay="499"/>
                                          </p:stCondLst>
                                        </p:cTn>
                                        <p:tgtEl>
                                          <p:spTgt spid="5320"/>
                                        </p:tgtEl>
                                        <p:attrNameLst>
                                          <p:attrName>style.visibility</p:attrName>
                                        </p:attrNameLst>
                                      </p:cBhvr>
                                      <p:to>
                                        <p:strVal val="hidden"/>
                                      </p:to>
                                    </p:set>
                                  </p:childTnLst>
                                </p:cTn>
                              </p:par>
                            </p:childTnLst>
                          </p:cTn>
                        </p:par>
                        <p:par>
                          <p:cTn id="444" fill="hold" nodeType="afterGroup">
                            <p:stCondLst>
                              <p:cond delay="1500"/>
                            </p:stCondLst>
                            <p:childTnLst>
                              <p:par>
                                <p:cTn id="445" presetID="1" presetClass="entr" presetSubtype="0" fill="hold" grpId="0" nodeType="afterEffect">
                                  <p:stCondLst>
                                    <p:cond delay="0"/>
                                  </p:stCondLst>
                                  <p:childTnLst>
                                    <p:set>
                                      <p:cBhvr>
                                        <p:cTn id="446" dur="1" fill="hold">
                                          <p:stCondLst>
                                            <p:cond delay="0"/>
                                          </p:stCondLst>
                                        </p:cTn>
                                        <p:tgtEl>
                                          <p:spTgt spid="5321"/>
                                        </p:tgtEl>
                                        <p:attrNameLst>
                                          <p:attrName>style.visibility</p:attrName>
                                        </p:attrNameLst>
                                      </p:cBhvr>
                                      <p:to>
                                        <p:strVal val="visible"/>
                                      </p:to>
                                    </p:set>
                                  </p:childTnLst>
                                  <p:subTnLst>
                                    <p:audio>
                                      <p:cMediaNode>
                                        <p:cTn display="0" masterRel="sameClick">
                                          <p:stCondLst>
                                            <p:cond evt="begin" delay="0">
                                              <p:tn val="445"/>
                                            </p:cond>
                                          </p:stCondLst>
                                          <p:endCondLst>
                                            <p:cond evt="onStopAudio" delay="0">
                                              <p:tgtEl>
                                                <p:sldTgt/>
                                              </p:tgtEl>
                                            </p:cond>
                                          </p:endCondLst>
                                        </p:cTn>
                                        <p:tgtEl>
                                          <p:sndTgt r:embed="rId4" name="explode.wav"/>
                                        </p:tgtEl>
                                      </p:cMediaNode>
                                    </p:audio>
                                  </p:subTnLst>
                                </p:cTn>
                              </p:par>
                            </p:childTnLst>
                          </p:cTn>
                        </p:par>
                        <p:par>
                          <p:cTn id="447" fill="hold" nodeType="afterGroup">
                            <p:stCondLst>
                              <p:cond delay="1500"/>
                            </p:stCondLst>
                            <p:childTnLst>
                              <p:par>
                                <p:cTn id="448" presetID="3" presetClass="exit" presetSubtype="10" fill="hold" grpId="1" nodeType="afterEffect">
                                  <p:stCondLst>
                                    <p:cond delay="0"/>
                                  </p:stCondLst>
                                  <p:childTnLst>
                                    <p:animEffect transition="out" filter="blinds(horizontal)">
                                      <p:cBhvr>
                                        <p:cTn id="449" dur="500"/>
                                        <p:tgtEl>
                                          <p:spTgt spid="5321"/>
                                        </p:tgtEl>
                                      </p:cBhvr>
                                    </p:animEffect>
                                    <p:set>
                                      <p:cBhvr>
                                        <p:cTn id="450" dur="1" fill="hold">
                                          <p:stCondLst>
                                            <p:cond delay="499"/>
                                          </p:stCondLst>
                                        </p:cTn>
                                        <p:tgtEl>
                                          <p:spTgt spid="5321"/>
                                        </p:tgtEl>
                                        <p:attrNameLst>
                                          <p:attrName>style.visibility</p:attrName>
                                        </p:attrNameLst>
                                      </p:cBhvr>
                                      <p:to>
                                        <p:strVal val="hidden"/>
                                      </p:to>
                                    </p:set>
                                  </p:childTnLst>
                                </p:cTn>
                              </p:par>
                            </p:childTnLst>
                          </p:cTn>
                        </p:par>
                        <p:par>
                          <p:cTn id="451" fill="hold" nodeType="afterGroup">
                            <p:stCondLst>
                              <p:cond delay="2000"/>
                            </p:stCondLst>
                            <p:childTnLst>
                              <p:par>
                                <p:cTn id="452" presetID="9" presetClass="entr" presetSubtype="0" fill="hold" nodeType="afterEffect">
                                  <p:stCondLst>
                                    <p:cond delay="0"/>
                                  </p:stCondLst>
                                  <p:childTnLst>
                                    <p:set>
                                      <p:cBhvr>
                                        <p:cTn id="453" dur="1" fill="hold">
                                          <p:stCondLst>
                                            <p:cond delay="0"/>
                                          </p:stCondLst>
                                        </p:cTn>
                                        <p:tgtEl>
                                          <p:spTgt spid="5322"/>
                                        </p:tgtEl>
                                        <p:attrNameLst>
                                          <p:attrName>style.visibility</p:attrName>
                                        </p:attrNameLst>
                                      </p:cBhvr>
                                      <p:to>
                                        <p:strVal val="visible"/>
                                      </p:to>
                                    </p:set>
                                    <p:animEffect transition="in" filter="dissolve">
                                      <p:cBhvr>
                                        <p:cTn id="454" dur="1000"/>
                                        <p:tgtEl>
                                          <p:spTgt spid="5322"/>
                                        </p:tgtEl>
                                      </p:cBhvr>
                                    </p:animEffect>
                                  </p:childTnLst>
                                </p:cTn>
                              </p:par>
                              <p:par>
                                <p:cTn id="455" presetID="9" presetClass="entr" presetSubtype="0" fill="hold" nodeType="withEffect">
                                  <p:stCondLst>
                                    <p:cond delay="0"/>
                                  </p:stCondLst>
                                  <p:childTnLst>
                                    <p:set>
                                      <p:cBhvr>
                                        <p:cTn id="456" dur="1" fill="hold">
                                          <p:stCondLst>
                                            <p:cond delay="0"/>
                                          </p:stCondLst>
                                        </p:cTn>
                                        <p:tgtEl>
                                          <p:spTgt spid="5323"/>
                                        </p:tgtEl>
                                        <p:attrNameLst>
                                          <p:attrName>style.visibility</p:attrName>
                                        </p:attrNameLst>
                                      </p:cBhvr>
                                      <p:to>
                                        <p:strVal val="visible"/>
                                      </p:to>
                                    </p:set>
                                    <p:animEffect transition="in" filter="dissolve">
                                      <p:cBhvr>
                                        <p:cTn id="457" dur="1000"/>
                                        <p:tgtEl>
                                          <p:spTgt spid="5323"/>
                                        </p:tgtEl>
                                      </p:cBhvr>
                                    </p:animEffect>
                                  </p:childTnLst>
                                </p:cTn>
                              </p:par>
                              <p:par>
                                <p:cTn id="458" presetID="22" presetClass="exit" presetSubtype="1" fill="hold" nodeType="withEffect">
                                  <p:stCondLst>
                                    <p:cond delay="0"/>
                                  </p:stCondLst>
                                  <p:childTnLst>
                                    <p:animEffect transition="out" filter="wipe(up)">
                                      <p:cBhvr>
                                        <p:cTn id="459" dur="500"/>
                                        <p:tgtEl>
                                          <p:spTgt spid="13"/>
                                        </p:tgtEl>
                                      </p:cBhvr>
                                    </p:animEffect>
                                    <p:set>
                                      <p:cBhvr>
                                        <p:cTn id="460" dur="1" fill="hold">
                                          <p:stCondLst>
                                            <p:cond delay="499"/>
                                          </p:stCondLst>
                                        </p:cTn>
                                        <p:tgtEl>
                                          <p:spTgt spid="13"/>
                                        </p:tgtEl>
                                        <p:attrNameLst>
                                          <p:attrName>style.visibility</p:attrName>
                                        </p:attrNameLst>
                                      </p:cBhvr>
                                      <p:to>
                                        <p:strVal val="hidden"/>
                                      </p:to>
                                    </p:set>
                                  </p:childTnLst>
                                </p:cTn>
                              </p:par>
                              <p:par>
                                <p:cTn id="461" presetID="22" presetClass="exit" presetSubtype="1" fill="hold" nodeType="withEffect">
                                  <p:stCondLst>
                                    <p:cond delay="0"/>
                                  </p:stCondLst>
                                  <p:childTnLst>
                                    <p:animEffect transition="out" filter="wipe(up)">
                                      <p:cBhvr>
                                        <p:cTn id="462" dur="500"/>
                                        <p:tgtEl>
                                          <p:spTgt spid="11"/>
                                        </p:tgtEl>
                                      </p:cBhvr>
                                    </p:animEffect>
                                    <p:set>
                                      <p:cBhvr>
                                        <p:cTn id="463" dur="1" fill="hold">
                                          <p:stCondLst>
                                            <p:cond delay="499"/>
                                          </p:stCondLst>
                                        </p:cTn>
                                        <p:tgtEl>
                                          <p:spTgt spid="11"/>
                                        </p:tgtEl>
                                        <p:attrNameLst>
                                          <p:attrName>style.visibility</p:attrName>
                                        </p:attrNameLst>
                                      </p:cBhvr>
                                      <p:to>
                                        <p:strVal val="hidden"/>
                                      </p:to>
                                    </p:set>
                                  </p:childTnLst>
                                </p:cTn>
                              </p:par>
                              <p:par>
                                <p:cTn id="464" presetID="22" presetClass="exit" presetSubtype="1" fill="hold" nodeType="withEffect">
                                  <p:stCondLst>
                                    <p:cond delay="0"/>
                                  </p:stCondLst>
                                  <p:childTnLst>
                                    <p:animEffect transition="out" filter="wipe(up)">
                                      <p:cBhvr>
                                        <p:cTn id="465" dur="500"/>
                                        <p:tgtEl>
                                          <p:spTgt spid="10"/>
                                        </p:tgtEl>
                                      </p:cBhvr>
                                    </p:animEffect>
                                    <p:set>
                                      <p:cBhvr>
                                        <p:cTn id="466" dur="1" fill="hold">
                                          <p:stCondLst>
                                            <p:cond delay="499"/>
                                          </p:stCondLst>
                                        </p:cTn>
                                        <p:tgtEl>
                                          <p:spTgt spid="10"/>
                                        </p:tgtEl>
                                        <p:attrNameLst>
                                          <p:attrName>style.visibility</p:attrName>
                                        </p:attrNameLst>
                                      </p:cBhvr>
                                      <p:to>
                                        <p:strVal val="hidden"/>
                                      </p:to>
                                    </p:set>
                                  </p:childTnLst>
                                </p:cTn>
                              </p:par>
                              <p:par>
                                <p:cTn id="467" presetID="22" presetClass="exit" presetSubtype="1" fill="hold" grpId="0" nodeType="withEffect">
                                  <p:stCondLst>
                                    <p:cond delay="0"/>
                                  </p:stCondLst>
                                  <p:childTnLst>
                                    <p:animEffect transition="out" filter="wipe(up)">
                                      <p:cBhvr>
                                        <p:cTn id="468" dur="2000"/>
                                        <p:tgtEl>
                                          <p:spTgt spid="5139"/>
                                        </p:tgtEl>
                                      </p:cBhvr>
                                    </p:animEffect>
                                    <p:set>
                                      <p:cBhvr>
                                        <p:cTn id="469" dur="1" fill="hold">
                                          <p:stCondLst>
                                            <p:cond delay="1999"/>
                                          </p:stCondLst>
                                        </p:cTn>
                                        <p:tgtEl>
                                          <p:spTgt spid="5139"/>
                                        </p:tgtEl>
                                        <p:attrNameLst>
                                          <p:attrName>style.visibility</p:attrName>
                                        </p:attrNameLst>
                                      </p:cBhvr>
                                      <p:to>
                                        <p:strVal val="hidden"/>
                                      </p:to>
                                    </p:set>
                                  </p:childTnLst>
                                </p:cTn>
                              </p:par>
                            </p:childTnLst>
                          </p:cTn>
                        </p:par>
                      </p:childTnLst>
                    </p:cTn>
                  </p:par>
                  <p:par>
                    <p:cTn id="470" fill="hold" nodeType="clickPar">
                      <p:stCondLst>
                        <p:cond delay="indefinite"/>
                      </p:stCondLst>
                      <p:childTnLst>
                        <p:par>
                          <p:cTn id="471" fill="hold" nodeType="withGroup">
                            <p:stCondLst>
                              <p:cond delay="0"/>
                            </p:stCondLst>
                            <p:childTnLst>
                              <p:par>
                                <p:cTn id="472" presetID="9" presetClass="entr" presetSubtype="0" fill="hold" grpId="0" nodeType="clickEffect">
                                  <p:stCondLst>
                                    <p:cond delay="0"/>
                                  </p:stCondLst>
                                  <p:childTnLst>
                                    <p:set>
                                      <p:cBhvr>
                                        <p:cTn id="473" dur="1" fill="hold">
                                          <p:stCondLst>
                                            <p:cond delay="0"/>
                                          </p:stCondLst>
                                        </p:cTn>
                                        <p:tgtEl>
                                          <p:spTgt spid="5302"/>
                                        </p:tgtEl>
                                        <p:attrNameLst>
                                          <p:attrName>style.visibility</p:attrName>
                                        </p:attrNameLst>
                                      </p:cBhvr>
                                      <p:to>
                                        <p:strVal val="visible"/>
                                      </p:to>
                                    </p:set>
                                    <p:animEffect transition="in" filter="dissolve">
                                      <p:cBhvr>
                                        <p:cTn id="474" dur="500"/>
                                        <p:tgtEl>
                                          <p:spTgt spid="5302"/>
                                        </p:tgtEl>
                                      </p:cBhvr>
                                    </p:animEffect>
                                  </p:childTnLst>
                                </p:cTn>
                              </p:par>
                              <p:par>
                                <p:cTn id="475" presetID="9" presetClass="entr" presetSubtype="0" fill="hold" grpId="0" nodeType="withEffect">
                                  <p:stCondLst>
                                    <p:cond delay="0"/>
                                  </p:stCondLst>
                                  <p:childTnLst>
                                    <p:set>
                                      <p:cBhvr>
                                        <p:cTn id="476" dur="1" fill="hold">
                                          <p:stCondLst>
                                            <p:cond delay="0"/>
                                          </p:stCondLst>
                                        </p:cTn>
                                        <p:tgtEl>
                                          <p:spTgt spid="5374"/>
                                        </p:tgtEl>
                                        <p:attrNameLst>
                                          <p:attrName>style.visibility</p:attrName>
                                        </p:attrNameLst>
                                      </p:cBhvr>
                                      <p:to>
                                        <p:strVal val="visible"/>
                                      </p:to>
                                    </p:set>
                                    <p:animEffect transition="in" filter="dissolve">
                                      <p:cBhvr>
                                        <p:cTn id="477" dur="500"/>
                                        <p:tgtEl>
                                          <p:spTgt spid="5374"/>
                                        </p:tgtEl>
                                      </p:cBhvr>
                                    </p:animEffect>
                                  </p:childTnLst>
                                </p:cTn>
                              </p:par>
                              <p:par>
                                <p:cTn id="478" presetID="9" presetClass="entr" presetSubtype="0" fill="hold" grpId="0" nodeType="withEffect">
                                  <p:stCondLst>
                                    <p:cond delay="0"/>
                                  </p:stCondLst>
                                  <p:childTnLst>
                                    <p:set>
                                      <p:cBhvr>
                                        <p:cTn id="479" dur="1" fill="hold">
                                          <p:stCondLst>
                                            <p:cond delay="0"/>
                                          </p:stCondLst>
                                        </p:cTn>
                                        <p:tgtEl>
                                          <p:spTgt spid="5376"/>
                                        </p:tgtEl>
                                        <p:attrNameLst>
                                          <p:attrName>style.visibility</p:attrName>
                                        </p:attrNameLst>
                                      </p:cBhvr>
                                      <p:to>
                                        <p:strVal val="visible"/>
                                      </p:to>
                                    </p:set>
                                    <p:animEffect transition="in" filter="dissolve">
                                      <p:cBhvr>
                                        <p:cTn id="480" dur="500"/>
                                        <p:tgtEl>
                                          <p:spTgt spid="5376"/>
                                        </p:tgtEl>
                                      </p:cBhvr>
                                    </p:animEffect>
                                  </p:childTnLst>
                                </p:cTn>
                              </p:par>
                            </p:childTnLst>
                          </p:cTn>
                        </p:par>
                        <p:par>
                          <p:cTn id="481" fill="hold" nodeType="afterGroup">
                            <p:stCondLst>
                              <p:cond delay="500"/>
                            </p:stCondLst>
                            <p:childTnLst>
                              <p:par>
                                <p:cTn id="482" presetID="0" presetClass="path" presetSubtype="0" accel="50000" decel="50000" fill="hold" grpId="1" nodeType="afterEffect">
                                  <p:stCondLst>
                                    <p:cond delay="0"/>
                                  </p:stCondLst>
                                  <p:childTnLst>
                                    <p:animMotion origin="layout" path="M -3.88889E-6 3.33333E-6 L 0.01059 0.02986 L 0.02934 0.07083 " pathEditMode="relative" rAng="0" ptsTypes="AAA">
                                      <p:cBhvr>
                                        <p:cTn id="483" dur="2000" fill="hold"/>
                                        <p:tgtEl>
                                          <p:spTgt spid="5302"/>
                                        </p:tgtEl>
                                        <p:attrNameLst>
                                          <p:attrName>ppt_x</p:attrName>
                                          <p:attrName>ppt_y</p:attrName>
                                        </p:attrNameLst>
                                      </p:cBhvr>
                                      <p:rCtr x="1458" y="3542"/>
                                    </p:animMotion>
                                  </p:childTnLst>
                                  <p:subTnLst>
                                    <p:audio>
                                      <p:cMediaNode>
                                        <p:cTn display="0" masterRel="sameClick">
                                          <p:stCondLst>
                                            <p:cond evt="begin" delay="0">
                                              <p:tn val="482"/>
                                            </p:cond>
                                          </p:stCondLst>
                                          <p:endCondLst>
                                            <p:cond evt="onStopAudio" delay="0">
                                              <p:tgtEl>
                                                <p:sldTgt/>
                                              </p:tgtEl>
                                            </p:cond>
                                          </p:endCondLst>
                                        </p:cTn>
                                        <p:tgtEl>
                                          <p:sndTgt r:embed="rId3" name="flyby.wav"/>
                                        </p:tgtEl>
                                      </p:cMediaNode>
                                    </p:audio>
                                  </p:subTnLst>
                                </p:cTn>
                              </p:par>
                              <p:par>
                                <p:cTn id="484" presetID="0" presetClass="path" presetSubtype="0" accel="50000" decel="50000" fill="hold" grpId="1" nodeType="withEffect">
                                  <p:stCondLst>
                                    <p:cond delay="0"/>
                                  </p:stCondLst>
                                  <p:childTnLst>
                                    <p:animMotion origin="layout" path="M -2.77778E-6 -4.44444E-6 L 0.0066 0.04167 L 0.0217 0.10139 " pathEditMode="relative" rAng="0" ptsTypes="AAA">
                                      <p:cBhvr>
                                        <p:cTn id="485" dur="2000" fill="hold"/>
                                        <p:tgtEl>
                                          <p:spTgt spid="5374"/>
                                        </p:tgtEl>
                                        <p:attrNameLst>
                                          <p:attrName>ppt_x</p:attrName>
                                          <p:attrName>ppt_y</p:attrName>
                                        </p:attrNameLst>
                                      </p:cBhvr>
                                      <p:rCtr x="1076" y="5069"/>
                                    </p:animMotion>
                                  </p:childTnLst>
                                  <p:subTnLst>
                                    <p:audio>
                                      <p:cMediaNode>
                                        <p:cTn display="0" masterRel="sameClick">
                                          <p:stCondLst>
                                            <p:cond evt="begin" delay="0">
                                              <p:tn val="484"/>
                                            </p:cond>
                                          </p:stCondLst>
                                          <p:endCondLst>
                                            <p:cond evt="onStopAudio" delay="0">
                                              <p:tgtEl>
                                                <p:sldTgt/>
                                              </p:tgtEl>
                                            </p:cond>
                                          </p:endCondLst>
                                        </p:cTn>
                                        <p:tgtEl>
                                          <p:sndTgt r:embed="rId3" name="flyby.wav"/>
                                        </p:tgtEl>
                                      </p:cMediaNode>
                                    </p:audio>
                                  </p:subTnLst>
                                </p:cTn>
                              </p:par>
                              <p:par>
                                <p:cTn id="486" presetID="0" presetClass="path" presetSubtype="0" accel="50000" decel="50000" fill="hold" grpId="1" nodeType="withEffect">
                                  <p:stCondLst>
                                    <p:cond delay="0"/>
                                  </p:stCondLst>
                                  <p:childTnLst>
                                    <p:animMotion origin="layout" path="M -1.66667E-6 -2.22222E-6 L 0.00174 0.02917 L 0.00417 0.09491 " pathEditMode="relative" rAng="0" ptsTypes="AAA">
                                      <p:cBhvr>
                                        <p:cTn id="487" dur="2000" fill="hold"/>
                                        <p:tgtEl>
                                          <p:spTgt spid="5376"/>
                                        </p:tgtEl>
                                        <p:attrNameLst>
                                          <p:attrName>ppt_x</p:attrName>
                                          <p:attrName>ppt_y</p:attrName>
                                        </p:attrNameLst>
                                      </p:cBhvr>
                                      <p:rCtr x="208" y="4745"/>
                                    </p:animMotion>
                                  </p:childTnLst>
                                  <p:subTnLst>
                                    <p:audio>
                                      <p:cMediaNode>
                                        <p:cTn display="0" masterRel="sameClick">
                                          <p:stCondLst>
                                            <p:cond evt="begin" delay="0">
                                              <p:tn val="486"/>
                                            </p:cond>
                                          </p:stCondLst>
                                          <p:endCondLst>
                                            <p:cond evt="onStopAudio" delay="0">
                                              <p:tgtEl>
                                                <p:sldTgt/>
                                              </p:tgtEl>
                                            </p:cond>
                                          </p:endCondLst>
                                        </p:cTn>
                                        <p:tgtEl>
                                          <p:sndTgt r:embed="rId3" name="flyby.wav"/>
                                        </p:tgtEl>
                                      </p:cMediaNode>
                                    </p:audio>
                                  </p:subTnLst>
                                </p:cTn>
                              </p:par>
                            </p:childTnLst>
                          </p:cTn>
                        </p:par>
                        <p:par>
                          <p:cTn id="488" fill="hold" nodeType="afterGroup">
                            <p:stCondLst>
                              <p:cond delay="2500"/>
                            </p:stCondLst>
                            <p:childTnLst>
                              <p:par>
                                <p:cTn id="489" presetID="1" presetClass="entr" presetSubtype="0" fill="hold" grpId="0" nodeType="afterEffect">
                                  <p:stCondLst>
                                    <p:cond delay="0"/>
                                  </p:stCondLst>
                                  <p:childTnLst>
                                    <p:set>
                                      <p:cBhvr>
                                        <p:cTn id="490" dur="1" fill="hold">
                                          <p:stCondLst>
                                            <p:cond delay="0"/>
                                          </p:stCondLst>
                                        </p:cTn>
                                        <p:tgtEl>
                                          <p:spTgt spid="5372"/>
                                        </p:tgtEl>
                                        <p:attrNameLst>
                                          <p:attrName>style.visibility</p:attrName>
                                        </p:attrNameLst>
                                      </p:cBhvr>
                                      <p:to>
                                        <p:strVal val="visible"/>
                                      </p:to>
                                    </p:set>
                                  </p:childTnLst>
                                  <p:subTnLst>
                                    <p:audio>
                                      <p:cMediaNode>
                                        <p:cTn display="0" masterRel="sameClick">
                                          <p:stCondLst>
                                            <p:cond evt="begin" delay="0">
                                              <p:tn val="489"/>
                                            </p:cond>
                                          </p:stCondLst>
                                          <p:endCondLst>
                                            <p:cond evt="onStopAudio" delay="0">
                                              <p:tgtEl>
                                                <p:sldTgt/>
                                              </p:tgtEl>
                                            </p:cond>
                                          </p:endCondLst>
                                        </p:cTn>
                                        <p:tgtEl>
                                          <p:sndTgt r:embed="rId4" name="explode.wav"/>
                                        </p:tgtEl>
                                      </p:cMediaNode>
                                    </p:audio>
                                  </p:subTnLst>
                                </p:cTn>
                              </p:par>
                            </p:childTnLst>
                          </p:cTn>
                        </p:par>
                        <p:par>
                          <p:cTn id="491" fill="hold" nodeType="afterGroup">
                            <p:stCondLst>
                              <p:cond delay="2500"/>
                            </p:stCondLst>
                            <p:childTnLst>
                              <p:par>
                                <p:cTn id="492" presetID="3" presetClass="exit" presetSubtype="10" fill="hold" grpId="1" nodeType="afterEffect">
                                  <p:stCondLst>
                                    <p:cond delay="0"/>
                                  </p:stCondLst>
                                  <p:childTnLst>
                                    <p:animEffect transition="out" filter="blinds(horizontal)">
                                      <p:cBhvr>
                                        <p:cTn id="493" dur="500"/>
                                        <p:tgtEl>
                                          <p:spTgt spid="5372"/>
                                        </p:tgtEl>
                                      </p:cBhvr>
                                    </p:animEffect>
                                    <p:set>
                                      <p:cBhvr>
                                        <p:cTn id="494" dur="1" fill="hold">
                                          <p:stCondLst>
                                            <p:cond delay="499"/>
                                          </p:stCondLst>
                                        </p:cTn>
                                        <p:tgtEl>
                                          <p:spTgt spid="5372"/>
                                        </p:tgtEl>
                                        <p:attrNameLst>
                                          <p:attrName>style.visibility</p:attrName>
                                        </p:attrNameLst>
                                      </p:cBhvr>
                                      <p:to>
                                        <p:strVal val="hidden"/>
                                      </p:to>
                                    </p:set>
                                  </p:childTnLst>
                                </p:cTn>
                              </p:par>
                            </p:childTnLst>
                          </p:cTn>
                        </p:par>
                        <p:par>
                          <p:cTn id="495" fill="hold" nodeType="afterGroup">
                            <p:stCondLst>
                              <p:cond delay="3000"/>
                            </p:stCondLst>
                            <p:childTnLst>
                              <p:par>
                                <p:cTn id="496" presetID="1" presetClass="entr" presetSubtype="0" fill="hold" grpId="0" nodeType="afterEffect">
                                  <p:stCondLst>
                                    <p:cond delay="0"/>
                                  </p:stCondLst>
                                  <p:childTnLst>
                                    <p:set>
                                      <p:cBhvr>
                                        <p:cTn id="497" dur="1" fill="hold">
                                          <p:stCondLst>
                                            <p:cond delay="0"/>
                                          </p:stCondLst>
                                        </p:cTn>
                                        <p:tgtEl>
                                          <p:spTgt spid="5375"/>
                                        </p:tgtEl>
                                        <p:attrNameLst>
                                          <p:attrName>style.visibility</p:attrName>
                                        </p:attrNameLst>
                                      </p:cBhvr>
                                      <p:to>
                                        <p:strVal val="visible"/>
                                      </p:to>
                                    </p:set>
                                  </p:childTnLst>
                                  <p:subTnLst>
                                    <p:audio>
                                      <p:cMediaNode>
                                        <p:cTn display="0" masterRel="sameClick">
                                          <p:stCondLst>
                                            <p:cond evt="begin" delay="0">
                                              <p:tn val="496"/>
                                            </p:cond>
                                          </p:stCondLst>
                                          <p:endCondLst>
                                            <p:cond evt="onStopAudio" delay="0">
                                              <p:tgtEl>
                                                <p:sldTgt/>
                                              </p:tgtEl>
                                            </p:cond>
                                          </p:endCondLst>
                                        </p:cTn>
                                        <p:tgtEl>
                                          <p:sndTgt r:embed="rId4" name="explode.wav"/>
                                        </p:tgtEl>
                                      </p:cMediaNode>
                                    </p:audio>
                                  </p:subTnLst>
                                </p:cTn>
                              </p:par>
                            </p:childTnLst>
                          </p:cTn>
                        </p:par>
                        <p:par>
                          <p:cTn id="498" fill="hold" nodeType="afterGroup">
                            <p:stCondLst>
                              <p:cond delay="3000"/>
                            </p:stCondLst>
                            <p:childTnLst>
                              <p:par>
                                <p:cTn id="499" presetID="3" presetClass="exit" presetSubtype="10" fill="hold" grpId="1" nodeType="afterEffect">
                                  <p:stCondLst>
                                    <p:cond delay="0"/>
                                  </p:stCondLst>
                                  <p:childTnLst>
                                    <p:animEffect transition="out" filter="blinds(horizontal)">
                                      <p:cBhvr>
                                        <p:cTn id="500" dur="500"/>
                                        <p:tgtEl>
                                          <p:spTgt spid="5375"/>
                                        </p:tgtEl>
                                      </p:cBhvr>
                                    </p:animEffect>
                                    <p:set>
                                      <p:cBhvr>
                                        <p:cTn id="501" dur="1" fill="hold">
                                          <p:stCondLst>
                                            <p:cond delay="499"/>
                                          </p:stCondLst>
                                        </p:cTn>
                                        <p:tgtEl>
                                          <p:spTgt spid="5375"/>
                                        </p:tgtEl>
                                        <p:attrNameLst>
                                          <p:attrName>style.visibility</p:attrName>
                                        </p:attrNameLst>
                                      </p:cBhvr>
                                      <p:to>
                                        <p:strVal val="hidden"/>
                                      </p:to>
                                    </p:set>
                                  </p:childTnLst>
                                </p:cTn>
                              </p:par>
                            </p:childTnLst>
                          </p:cTn>
                        </p:par>
                        <p:par>
                          <p:cTn id="502" fill="hold" nodeType="afterGroup">
                            <p:stCondLst>
                              <p:cond delay="3500"/>
                            </p:stCondLst>
                            <p:childTnLst>
                              <p:par>
                                <p:cTn id="503" presetID="1" presetClass="entr" presetSubtype="0" fill="hold" grpId="0" nodeType="afterEffect">
                                  <p:stCondLst>
                                    <p:cond delay="0"/>
                                  </p:stCondLst>
                                  <p:childTnLst>
                                    <p:set>
                                      <p:cBhvr>
                                        <p:cTn id="504" dur="1" fill="hold">
                                          <p:stCondLst>
                                            <p:cond delay="0"/>
                                          </p:stCondLst>
                                        </p:cTn>
                                        <p:tgtEl>
                                          <p:spTgt spid="5377"/>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4" name="explode.wav"/>
                                        </p:tgtEl>
                                      </p:cMediaNode>
                                    </p:audio>
                                  </p:subTnLst>
                                </p:cTn>
                              </p:par>
                            </p:childTnLst>
                          </p:cTn>
                        </p:par>
                        <p:par>
                          <p:cTn id="505" fill="hold" nodeType="afterGroup">
                            <p:stCondLst>
                              <p:cond delay="3500"/>
                            </p:stCondLst>
                            <p:childTnLst>
                              <p:par>
                                <p:cTn id="506" presetID="3" presetClass="exit" presetSubtype="10" fill="hold" grpId="1" nodeType="afterEffect">
                                  <p:stCondLst>
                                    <p:cond delay="0"/>
                                  </p:stCondLst>
                                  <p:childTnLst>
                                    <p:animEffect transition="out" filter="blinds(horizontal)">
                                      <p:cBhvr>
                                        <p:cTn id="507" dur="500"/>
                                        <p:tgtEl>
                                          <p:spTgt spid="5377"/>
                                        </p:tgtEl>
                                      </p:cBhvr>
                                    </p:animEffect>
                                    <p:set>
                                      <p:cBhvr>
                                        <p:cTn id="508" dur="1" fill="hold">
                                          <p:stCondLst>
                                            <p:cond delay="499"/>
                                          </p:stCondLst>
                                        </p:cTn>
                                        <p:tgtEl>
                                          <p:spTgt spid="5377"/>
                                        </p:tgtEl>
                                        <p:attrNameLst>
                                          <p:attrName>style.visibility</p:attrName>
                                        </p:attrNameLst>
                                      </p:cBhvr>
                                      <p:to>
                                        <p:strVal val="hidden"/>
                                      </p:to>
                                    </p:set>
                                  </p:childTnLst>
                                </p:cTn>
                              </p:par>
                            </p:childTnLst>
                          </p:cTn>
                        </p:par>
                        <p:par>
                          <p:cTn id="509" fill="hold" nodeType="afterGroup">
                            <p:stCondLst>
                              <p:cond delay="4000"/>
                            </p:stCondLst>
                            <p:childTnLst>
                              <p:par>
                                <p:cTn id="510" presetID="9" presetClass="exit" presetSubtype="0" fill="hold" grpId="2" nodeType="afterEffect">
                                  <p:stCondLst>
                                    <p:cond delay="0"/>
                                  </p:stCondLst>
                                  <p:childTnLst>
                                    <p:animEffect transition="out" filter="dissolve">
                                      <p:cBhvr>
                                        <p:cTn id="511" dur="500"/>
                                        <p:tgtEl>
                                          <p:spTgt spid="5302"/>
                                        </p:tgtEl>
                                      </p:cBhvr>
                                    </p:animEffect>
                                    <p:set>
                                      <p:cBhvr>
                                        <p:cTn id="512" dur="1" fill="hold">
                                          <p:stCondLst>
                                            <p:cond delay="499"/>
                                          </p:stCondLst>
                                        </p:cTn>
                                        <p:tgtEl>
                                          <p:spTgt spid="5302"/>
                                        </p:tgtEl>
                                        <p:attrNameLst>
                                          <p:attrName>style.visibility</p:attrName>
                                        </p:attrNameLst>
                                      </p:cBhvr>
                                      <p:to>
                                        <p:strVal val="hidden"/>
                                      </p:to>
                                    </p:set>
                                  </p:childTnLst>
                                </p:cTn>
                              </p:par>
                              <p:par>
                                <p:cTn id="513" presetID="9" presetClass="exit" presetSubtype="0" fill="hold" grpId="2" nodeType="withEffect">
                                  <p:stCondLst>
                                    <p:cond delay="0"/>
                                  </p:stCondLst>
                                  <p:childTnLst>
                                    <p:animEffect transition="out" filter="dissolve">
                                      <p:cBhvr>
                                        <p:cTn id="514" dur="500"/>
                                        <p:tgtEl>
                                          <p:spTgt spid="5374"/>
                                        </p:tgtEl>
                                      </p:cBhvr>
                                    </p:animEffect>
                                    <p:set>
                                      <p:cBhvr>
                                        <p:cTn id="515" dur="1" fill="hold">
                                          <p:stCondLst>
                                            <p:cond delay="499"/>
                                          </p:stCondLst>
                                        </p:cTn>
                                        <p:tgtEl>
                                          <p:spTgt spid="5374"/>
                                        </p:tgtEl>
                                        <p:attrNameLst>
                                          <p:attrName>style.visibility</p:attrName>
                                        </p:attrNameLst>
                                      </p:cBhvr>
                                      <p:to>
                                        <p:strVal val="hidden"/>
                                      </p:to>
                                    </p:set>
                                  </p:childTnLst>
                                </p:cTn>
                              </p:par>
                              <p:par>
                                <p:cTn id="516" presetID="9" presetClass="exit" presetSubtype="0" fill="hold" grpId="2" nodeType="withEffect">
                                  <p:stCondLst>
                                    <p:cond delay="0"/>
                                  </p:stCondLst>
                                  <p:childTnLst>
                                    <p:animEffect transition="out" filter="dissolve">
                                      <p:cBhvr>
                                        <p:cTn id="517" dur="500"/>
                                        <p:tgtEl>
                                          <p:spTgt spid="5376"/>
                                        </p:tgtEl>
                                      </p:cBhvr>
                                    </p:animEffect>
                                    <p:set>
                                      <p:cBhvr>
                                        <p:cTn id="518" dur="1" fill="hold">
                                          <p:stCondLst>
                                            <p:cond delay="499"/>
                                          </p:stCondLst>
                                        </p:cTn>
                                        <p:tgtEl>
                                          <p:spTgt spid="5376"/>
                                        </p:tgtEl>
                                        <p:attrNameLst>
                                          <p:attrName>style.visibility</p:attrName>
                                        </p:attrNameLst>
                                      </p:cBhvr>
                                      <p:to>
                                        <p:strVal val="hidden"/>
                                      </p:to>
                                    </p:set>
                                  </p:childTnLst>
                                </p:cTn>
                              </p:par>
                            </p:childTnLst>
                          </p:cTn>
                        </p:par>
                      </p:childTnLst>
                    </p:cTn>
                  </p:par>
                  <p:par>
                    <p:cTn id="519" fill="hold" nodeType="clickPar">
                      <p:stCondLst>
                        <p:cond delay="indefinite"/>
                      </p:stCondLst>
                      <p:childTnLst>
                        <p:par>
                          <p:cTn id="520" fill="hold" nodeType="withGroup">
                            <p:stCondLst>
                              <p:cond delay="0"/>
                            </p:stCondLst>
                            <p:childTnLst>
                              <p:par>
                                <p:cTn id="521" presetID="1" presetClass="entr" presetSubtype="0" fill="hold" grpId="0" nodeType="clickEffect">
                                  <p:stCondLst>
                                    <p:cond delay="0"/>
                                  </p:stCondLst>
                                  <p:childTnLst>
                                    <p:set>
                                      <p:cBhvr>
                                        <p:cTn id="522" dur="1" fill="hold">
                                          <p:stCondLst>
                                            <p:cond delay="0"/>
                                          </p:stCondLst>
                                        </p:cTn>
                                        <p:tgtEl>
                                          <p:spTgt spid="5383"/>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4" name="explode.wav"/>
                                        </p:tgtEl>
                                      </p:cMediaNode>
                                    </p:audio>
                                  </p:subTnLst>
                                </p:cTn>
                              </p:par>
                            </p:childTnLst>
                          </p:cTn>
                        </p:par>
                        <p:par>
                          <p:cTn id="523" fill="hold" nodeType="afterGroup">
                            <p:stCondLst>
                              <p:cond delay="0"/>
                            </p:stCondLst>
                            <p:childTnLst>
                              <p:par>
                                <p:cTn id="524" presetID="3" presetClass="exit" presetSubtype="10" fill="hold" grpId="1" nodeType="afterEffect">
                                  <p:stCondLst>
                                    <p:cond delay="0"/>
                                  </p:stCondLst>
                                  <p:childTnLst>
                                    <p:animEffect transition="out" filter="blinds(horizontal)">
                                      <p:cBhvr>
                                        <p:cTn id="525" dur="500"/>
                                        <p:tgtEl>
                                          <p:spTgt spid="5383"/>
                                        </p:tgtEl>
                                      </p:cBhvr>
                                    </p:animEffect>
                                    <p:set>
                                      <p:cBhvr>
                                        <p:cTn id="526" dur="1" fill="hold">
                                          <p:stCondLst>
                                            <p:cond delay="499"/>
                                          </p:stCondLst>
                                        </p:cTn>
                                        <p:tgtEl>
                                          <p:spTgt spid="5383"/>
                                        </p:tgtEl>
                                        <p:attrNameLst>
                                          <p:attrName>style.visibility</p:attrName>
                                        </p:attrNameLst>
                                      </p:cBhvr>
                                      <p:to>
                                        <p:strVal val="hidden"/>
                                      </p:to>
                                    </p:set>
                                  </p:childTnLst>
                                </p:cTn>
                              </p:par>
                            </p:childTnLst>
                          </p:cTn>
                        </p:par>
                        <p:par>
                          <p:cTn id="527" fill="hold" nodeType="afterGroup">
                            <p:stCondLst>
                              <p:cond delay="500"/>
                            </p:stCondLst>
                            <p:childTnLst>
                              <p:par>
                                <p:cTn id="528" presetID="22" presetClass="exit" presetSubtype="4" fill="hold" nodeType="afterEffect">
                                  <p:stCondLst>
                                    <p:cond delay="0"/>
                                  </p:stCondLst>
                                  <p:childTnLst>
                                    <p:animEffect transition="out" filter="wipe(down)">
                                      <p:cBhvr>
                                        <p:cTn id="529" dur="1000"/>
                                        <p:tgtEl>
                                          <p:spTgt spid="5"/>
                                        </p:tgtEl>
                                      </p:cBhvr>
                                    </p:animEffect>
                                    <p:set>
                                      <p:cBhvr>
                                        <p:cTn id="530" dur="1" fill="hold">
                                          <p:stCondLst>
                                            <p:cond delay="999"/>
                                          </p:stCondLst>
                                        </p:cTn>
                                        <p:tgtEl>
                                          <p:spTgt spid="5"/>
                                        </p:tgtEl>
                                        <p:attrNameLst>
                                          <p:attrName>style.visibility</p:attrName>
                                        </p:attrNameLst>
                                      </p:cBhvr>
                                      <p:to>
                                        <p:strVal val="hidden"/>
                                      </p:to>
                                    </p:set>
                                  </p:childTnLst>
                                </p:cTn>
                              </p:par>
                            </p:childTnLst>
                          </p:cTn>
                        </p:par>
                        <p:par>
                          <p:cTn id="531" fill="hold" nodeType="afterGroup">
                            <p:stCondLst>
                              <p:cond delay="1500"/>
                            </p:stCondLst>
                            <p:childTnLst>
                              <p:par>
                                <p:cTn id="532" presetID="0" presetClass="path" presetSubtype="0" accel="50000" decel="50000" fill="hold" nodeType="afterEffect">
                                  <p:stCondLst>
                                    <p:cond delay="0"/>
                                  </p:stCondLst>
                                  <p:childTnLst>
                                    <p:animMotion origin="layout" path="M -3.05556E-6 -3.7037E-6 L -0.01979 -0.04305 L -0.05 -0.11458 " pathEditMode="relative" rAng="0" ptsTypes="AAA">
                                      <p:cBhvr>
                                        <p:cTn id="533" dur="2000" fill="hold"/>
                                        <p:tgtEl>
                                          <p:spTgt spid="5243"/>
                                        </p:tgtEl>
                                        <p:attrNameLst>
                                          <p:attrName>ppt_x</p:attrName>
                                          <p:attrName>ppt_y</p:attrName>
                                        </p:attrNameLst>
                                      </p:cBhvr>
                                      <p:rCtr x="-2500" y="-5741"/>
                                    </p:animMotion>
                                  </p:childTnLst>
                                </p:cTn>
                              </p:par>
                              <p:par>
                                <p:cTn id="534" presetID="0" presetClass="path" presetSubtype="0" accel="50000" decel="50000" fill="hold" nodeType="withEffect">
                                  <p:stCondLst>
                                    <p:cond delay="0"/>
                                  </p:stCondLst>
                                  <p:childTnLst>
                                    <p:animMotion origin="layout" path="M -0.00486 -0.03611 L -0.03298 -0.06944 L -0.05954 -0.12638 " pathEditMode="relative" ptsTypes="AAA">
                                      <p:cBhvr>
                                        <p:cTn id="535" dur="2000" fill="hold"/>
                                        <p:tgtEl>
                                          <p:spTgt spid="5238"/>
                                        </p:tgtEl>
                                        <p:attrNameLst>
                                          <p:attrName>ppt_x</p:attrName>
                                          <p:attrName>ppt_y</p:attrName>
                                        </p:attrNameLst>
                                      </p:cBhvr>
                                    </p:animMotion>
                                  </p:childTnLst>
                                </p:cTn>
                              </p:par>
                              <p:par>
                                <p:cTn id="536" presetID="9" presetClass="exit" presetSubtype="0" fill="hold" grpId="1" nodeType="withEffect">
                                  <p:stCondLst>
                                    <p:cond delay="0"/>
                                  </p:stCondLst>
                                  <p:childTnLst>
                                    <p:animEffect transition="out" filter="dissolve">
                                      <p:cBhvr>
                                        <p:cTn id="537" dur="1000"/>
                                        <p:tgtEl>
                                          <p:spTgt spid="5236"/>
                                        </p:tgtEl>
                                      </p:cBhvr>
                                    </p:animEffect>
                                    <p:set>
                                      <p:cBhvr>
                                        <p:cTn id="538" dur="1" fill="hold">
                                          <p:stCondLst>
                                            <p:cond delay="999"/>
                                          </p:stCondLst>
                                        </p:cTn>
                                        <p:tgtEl>
                                          <p:spTgt spid="5236"/>
                                        </p:tgtEl>
                                        <p:attrNameLst>
                                          <p:attrName>style.visibility</p:attrName>
                                        </p:attrNameLst>
                                      </p:cBhvr>
                                      <p:to>
                                        <p:strVal val="hidden"/>
                                      </p:to>
                                    </p:set>
                                  </p:childTnLst>
                                </p:cTn>
                              </p:par>
                              <p:par>
                                <p:cTn id="539" presetID="9" presetClass="exit" presetSubtype="0" fill="hold" nodeType="withEffect">
                                  <p:stCondLst>
                                    <p:cond delay="0"/>
                                  </p:stCondLst>
                                  <p:childTnLst>
                                    <p:animEffect transition="out" filter="dissolve">
                                      <p:cBhvr>
                                        <p:cTn id="540" dur="1000"/>
                                        <p:tgtEl>
                                          <p:spTgt spid="5235"/>
                                        </p:tgtEl>
                                      </p:cBhvr>
                                    </p:animEffect>
                                    <p:set>
                                      <p:cBhvr>
                                        <p:cTn id="541" dur="1" fill="hold">
                                          <p:stCondLst>
                                            <p:cond delay="999"/>
                                          </p:stCondLst>
                                        </p:cTn>
                                        <p:tgtEl>
                                          <p:spTgt spid="5235"/>
                                        </p:tgtEl>
                                        <p:attrNameLst>
                                          <p:attrName>style.visibility</p:attrName>
                                        </p:attrNameLst>
                                      </p:cBhvr>
                                      <p:to>
                                        <p:strVal val="hidden"/>
                                      </p:to>
                                    </p:set>
                                  </p:childTnLst>
                                </p:cTn>
                              </p:par>
                              <p:par>
                                <p:cTn id="542" presetID="9" presetClass="exit" presetSubtype="0" fill="hold" nodeType="withEffect">
                                  <p:stCondLst>
                                    <p:cond delay="0"/>
                                  </p:stCondLst>
                                  <p:childTnLst>
                                    <p:animEffect transition="out" filter="dissolve">
                                      <p:cBhvr>
                                        <p:cTn id="543" dur="1000"/>
                                        <p:tgtEl>
                                          <p:spTgt spid="5332"/>
                                        </p:tgtEl>
                                      </p:cBhvr>
                                    </p:animEffect>
                                    <p:set>
                                      <p:cBhvr>
                                        <p:cTn id="544" dur="1" fill="hold">
                                          <p:stCondLst>
                                            <p:cond delay="999"/>
                                          </p:stCondLst>
                                        </p:cTn>
                                        <p:tgtEl>
                                          <p:spTgt spid="5332"/>
                                        </p:tgtEl>
                                        <p:attrNameLst>
                                          <p:attrName>style.visibility</p:attrName>
                                        </p:attrNameLst>
                                      </p:cBhvr>
                                      <p:to>
                                        <p:strVal val="hidden"/>
                                      </p:to>
                                    </p:set>
                                  </p:childTnLst>
                                </p:cTn>
                              </p:par>
                              <p:par>
                                <p:cTn id="545" presetID="0" presetClass="path" presetSubtype="0" accel="50000" decel="50000" fill="hold" nodeType="withEffect">
                                  <p:stCondLst>
                                    <p:cond delay="0"/>
                                  </p:stCondLst>
                                  <p:childTnLst>
                                    <p:animMotion origin="layout" path="M 8.33333E-7 0.00023 L -0.02448 -0.03519 L -0.05104 -0.08727 L -0.05781 -0.10463 " pathEditMode="relative" ptsTypes="AAAA">
                                      <p:cBhvr>
                                        <p:cTn id="546" dur="2000" fill="hold"/>
                                        <p:tgtEl>
                                          <p:spTgt spid="6"/>
                                        </p:tgtEl>
                                        <p:attrNameLst>
                                          <p:attrName>ppt_x</p:attrName>
                                          <p:attrName>ppt_y</p:attrName>
                                        </p:attrNameLst>
                                      </p:cBhvr>
                                    </p:animMotion>
                                  </p:childTnLst>
                                </p:cTn>
                              </p:par>
                              <p:par>
                                <p:cTn id="547" presetID="0" presetClass="path" presetSubtype="0" accel="50000" decel="50000" fill="hold" nodeType="withEffect">
                                  <p:stCondLst>
                                    <p:cond delay="0"/>
                                  </p:stCondLst>
                                  <p:childTnLst>
                                    <p:animMotion origin="layout" path="M -0.00017 0.00069 L -0.03246 -0.04722 L -0.06007 -0.11111 " pathEditMode="relative" ptsTypes="AAA">
                                      <p:cBhvr>
                                        <p:cTn id="548" dur="2000" fill="hold"/>
                                        <p:tgtEl>
                                          <p:spTgt spid="7"/>
                                        </p:tgtEl>
                                        <p:attrNameLst>
                                          <p:attrName>ppt_x</p:attrName>
                                          <p:attrName>ppt_y</p:attrName>
                                        </p:attrNameLst>
                                      </p:cBhvr>
                                    </p:animMotion>
                                  </p:childTnLst>
                                  <p:subTnLst>
                                    <p:audio>
                                      <p:cMediaNode>
                                        <p:cTn display="0" masterRel="sameClick">
                                          <p:stCondLst>
                                            <p:cond evt="begin" delay="0">
                                              <p:tn val="547"/>
                                            </p:cond>
                                          </p:stCondLst>
                                          <p:endCondLst>
                                            <p:cond evt="onStopAudio" delay="0">
                                              <p:tgtEl>
                                                <p:sldTgt/>
                                              </p:tgtEl>
                                            </p:cond>
                                          </p:endCondLst>
                                        </p:cTn>
                                        <p:tgtEl>
                                          <p:sndTgt r:embed="rId8" name="trucks028.wav"/>
                                        </p:tgtEl>
                                      </p:cMediaNode>
                                    </p:audio>
                                  </p:subTnLst>
                                </p:cTn>
                              </p:par>
                              <p:par>
                                <p:cTn id="549" presetID="22" presetClass="exit" presetSubtype="4" fill="hold" grpId="0" nodeType="withEffect">
                                  <p:stCondLst>
                                    <p:cond delay="0"/>
                                  </p:stCondLst>
                                  <p:childTnLst>
                                    <p:animEffect transition="out" filter="wipe(down)">
                                      <p:cBhvr>
                                        <p:cTn id="550" dur="2000"/>
                                        <p:tgtEl>
                                          <p:spTgt spid="5135"/>
                                        </p:tgtEl>
                                      </p:cBhvr>
                                    </p:animEffect>
                                    <p:set>
                                      <p:cBhvr>
                                        <p:cTn id="551" dur="1" fill="hold">
                                          <p:stCondLst>
                                            <p:cond delay="1999"/>
                                          </p:stCondLst>
                                        </p:cTn>
                                        <p:tgtEl>
                                          <p:spTgt spid="5135"/>
                                        </p:tgtEl>
                                        <p:attrNameLst>
                                          <p:attrName>style.visibility</p:attrName>
                                        </p:attrNameLst>
                                      </p:cBhvr>
                                      <p:to>
                                        <p:strVal val="hidden"/>
                                      </p:to>
                                    </p:set>
                                  </p:childTnLst>
                                </p:cTn>
                              </p:par>
                            </p:childTnLst>
                          </p:cTn>
                        </p:par>
                        <p:par>
                          <p:cTn id="552" fill="hold" nodeType="afterGroup">
                            <p:stCondLst>
                              <p:cond delay="3500"/>
                            </p:stCondLst>
                            <p:childTnLst>
                              <p:par>
                                <p:cTn id="553" presetID="1" presetClass="entr" presetSubtype="0" fill="hold" grpId="0" nodeType="afterEffect">
                                  <p:stCondLst>
                                    <p:cond delay="0"/>
                                  </p:stCondLst>
                                  <p:childTnLst>
                                    <p:set>
                                      <p:cBhvr>
                                        <p:cTn id="554" dur="1" fill="hold">
                                          <p:stCondLst>
                                            <p:cond delay="0"/>
                                          </p:stCondLst>
                                        </p:cTn>
                                        <p:tgtEl>
                                          <p:spTgt spid="5382"/>
                                        </p:tgtEl>
                                        <p:attrNameLst>
                                          <p:attrName>style.visibility</p:attrName>
                                        </p:attrNameLst>
                                      </p:cBhvr>
                                      <p:to>
                                        <p:strVal val="visible"/>
                                      </p:to>
                                    </p:set>
                                  </p:childTnLst>
                                  <p:subTnLst>
                                    <p:audio>
                                      <p:cMediaNode>
                                        <p:cTn display="0" masterRel="sameClick">
                                          <p:stCondLst>
                                            <p:cond evt="begin" delay="0">
                                              <p:tn val="553"/>
                                            </p:cond>
                                          </p:stCondLst>
                                          <p:endCondLst>
                                            <p:cond evt="onStopAudio" delay="0">
                                              <p:tgtEl>
                                                <p:sldTgt/>
                                              </p:tgtEl>
                                            </p:cond>
                                          </p:endCondLst>
                                        </p:cTn>
                                        <p:tgtEl>
                                          <p:sndTgt r:embed="rId4" name="explode.wav"/>
                                        </p:tgtEl>
                                      </p:cMediaNode>
                                    </p:audio>
                                  </p:subTnLst>
                                </p:cTn>
                              </p:par>
                            </p:childTnLst>
                          </p:cTn>
                        </p:par>
                        <p:par>
                          <p:cTn id="555" fill="hold" nodeType="afterGroup">
                            <p:stCondLst>
                              <p:cond delay="3500"/>
                            </p:stCondLst>
                            <p:childTnLst>
                              <p:par>
                                <p:cTn id="556" presetID="3" presetClass="exit" presetSubtype="10" fill="hold" grpId="1" nodeType="afterEffect">
                                  <p:stCondLst>
                                    <p:cond delay="0"/>
                                  </p:stCondLst>
                                  <p:childTnLst>
                                    <p:animEffect transition="out" filter="blinds(horizontal)">
                                      <p:cBhvr>
                                        <p:cTn id="557" dur="500"/>
                                        <p:tgtEl>
                                          <p:spTgt spid="5382"/>
                                        </p:tgtEl>
                                      </p:cBhvr>
                                    </p:animEffect>
                                    <p:set>
                                      <p:cBhvr>
                                        <p:cTn id="558" dur="1" fill="hold">
                                          <p:stCondLst>
                                            <p:cond delay="499"/>
                                          </p:stCondLst>
                                        </p:cTn>
                                        <p:tgtEl>
                                          <p:spTgt spid="5382"/>
                                        </p:tgtEl>
                                        <p:attrNameLst>
                                          <p:attrName>style.visibility</p:attrName>
                                        </p:attrNameLst>
                                      </p:cBhvr>
                                      <p:to>
                                        <p:strVal val="hidden"/>
                                      </p:to>
                                    </p:set>
                                  </p:childTnLst>
                                </p:cTn>
                              </p:par>
                            </p:childTnLst>
                          </p:cTn>
                        </p:par>
                        <p:par>
                          <p:cTn id="559" fill="hold" nodeType="afterGroup">
                            <p:stCondLst>
                              <p:cond delay="4000"/>
                            </p:stCondLst>
                            <p:childTnLst>
                              <p:par>
                                <p:cTn id="560" presetID="9" presetClass="exit" presetSubtype="0" fill="hold" grpId="0" nodeType="afterEffect">
                                  <p:stCondLst>
                                    <p:cond delay="0"/>
                                  </p:stCondLst>
                                  <p:childTnLst>
                                    <p:animEffect transition="out" filter="dissolve">
                                      <p:cBhvr>
                                        <p:cTn id="561" dur="500"/>
                                        <p:tgtEl>
                                          <p:spTgt spid="5232"/>
                                        </p:tgtEl>
                                      </p:cBhvr>
                                    </p:animEffect>
                                    <p:set>
                                      <p:cBhvr>
                                        <p:cTn id="562" dur="1" fill="hold">
                                          <p:stCondLst>
                                            <p:cond delay="499"/>
                                          </p:stCondLst>
                                        </p:cTn>
                                        <p:tgtEl>
                                          <p:spTgt spid="5232"/>
                                        </p:tgtEl>
                                        <p:attrNameLst>
                                          <p:attrName>style.visibility</p:attrName>
                                        </p:attrNameLst>
                                      </p:cBhvr>
                                      <p:to>
                                        <p:strVal val="hidden"/>
                                      </p:to>
                                    </p:set>
                                  </p:childTnLst>
                                </p:cTn>
                              </p:par>
                              <p:par>
                                <p:cTn id="563" presetID="9" presetClass="exit" presetSubtype="0" fill="hold" grpId="0" nodeType="withEffect">
                                  <p:stCondLst>
                                    <p:cond delay="0"/>
                                  </p:stCondLst>
                                  <p:childTnLst>
                                    <p:animEffect transition="out" filter="dissolve">
                                      <p:cBhvr>
                                        <p:cTn id="564" dur="500"/>
                                        <p:tgtEl>
                                          <p:spTgt spid="5233"/>
                                        </p:tgtEl>
                                      </p:cBhvr>
                                    </p:animEffect>
                                    <p:set>
                                      <p:cBhvr>
                                        <p:cTn id="565" dur="1" fill="hold">
                                          <p:stCondLst>
                                            <p:cond delay="499"/>
                                          </p:stCondLst>
                                        </p:cTn>
                                        <p:tgtEl>
                                          <p:spTgt spid="5233"/>
                                        </p:tgtEl>
                                        <p:attrNameLst>
                                          <p:attrName>style.visibility</p:attrName>
                                        </p:attrNameLst>
                                      </p:cBhvr>
                                      <p:to>
                                        <p:strVal val="hidden"/>
                                      </p:to>
                                    </p:set>
                                  </p:childTnLst>
                                </p:cTn>
                              </p:par>
                              <p:par>
                                <p:cTn id="566" presetID="9" presetClass="entr" presetSubtype="0" fill="hold" grpId="0" nodeType="withEffect">
                                  <p:stCondLst>
                                    <p:cond delay="0"/>
                                  </p:stCondLst>
                                  <p:childTnLst>
                                    <p:set>
                                      <p:cBhvr>
                                        <p:cTn id="567" dur="1" fill="hold">
                                          <p:stCondLst>
                                            <p:cond delay="0"/>
                                          </p:stCondLst>
                                        </p:cTn>
                                        <p:tgtEl>
                                          <p:spTgt spid="5384"/>
                                        </p:tgtEl>
                                        <p:attrNameLst>
                                          <p:attrName>style.visibility</p:attrName>
                                        </p:attrNameLst>
                                      </p:cBhvr>
                                      <p:to>
                                        <p:strVal val="visible"/>
                                      </p:to>
                                    </p:set>
                                    <p:animEffect transition="in" filter="dissolve">
                                      <p:cBhvr>
                                        <p:cTn id="568" dur="500"/>
                                        <p:tgtEl>
                                          <p:spTgt spid="5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5" grpId="0" animBg="1"/>
      <p:bldP spid="5139" grpId="0" animBg="1"/>
      <p:bldP spid="5146" grpId="0" animBg="1"/>
      <p:bldP spid="5147" grpId="0" animBg="1"/>
      <p:bldP spid="5148" grpId="0" animBg="1"/>
      <p:bldP spid="5232" grpId="0" animBg="1"/>
      <p:bldP spid="5233" grpId="0" animBg="1"/>
      <p:bldP spid="5239" grpId="0" animBg="1"/>
      <p:bldP spid="5239" grpId="1" animBg="1"/>
      <p:bldP spid="5259" grpId="0" animBg="1"/>
      <p:bldP spid="5303" grpId="0" animBg="1"/>
      <p:bldP spid="5303" grpId="1" animBg="1"/>
      <p:bldP spid="5303" grpId="2" animBg="1"/>
      <p:bldP spid="5304" grpId="0" animBg="1"/>
      <p:bldP spid="5304" grpId="1" animBg="1"/>
      <p:bldP spid="5304" grpId="2" animBg="1"/>
      <p:bldP spid="5318" grpId="0" animBg="1"/>
      <p:bldP spid="5319" grpId="0" animBg="1"/>
      <p:bldP spid="5320" grpId="0" animBg="1"/>
      <p:bldP spid="5320" grpId="1" animBg="1"/>
      <p:bldP spid="5321" grpId="0" animBg="1"/>
      <p:bldP spid="5321" grpId="1" animBg="1"/>
      <p:bldP spid="5375" grpId="0" animBg="1"/>
      <p:bldP spid="5375" grpId="1" animBg="1"/>
      <p:bldP spid="5372" grpId="0" animBg="1"/>
      <p:bldP spid="5372" grpId="1" animBg="1"/>
      <p:bldP spid="5236" grpId="0" animBg="1"/>
      <p:bldP spid="5236" grpId="1" animBg="1"/>
      <p:bldP spid="5382" grpId="0" animBg="1"/>
      <p:bldP spid="5382" grpId="1" animBg="1"/>
      <p:bldP spid="5384" grpId="0" animBg="1"/>
      <p:bldP spid="5385" grpId="0" animBg="1"/>
      <p:bldP spid="5385" grpId="1" animBg="1"/>
      <p:bldP spid="5386" grpId="0" animBg="1"/>
      <p:bldP spid="5386" grpId="1" animBg="1"/>
      <p:bldP spid="5387" grpId="0" animBg="1"/>
      <p:bldP spid="5387" grpId="1" animBg="1"/>
      <p:bldP spid="5241" grpId="0" animBg="1"/>
      <p:bldP spid="5241" grpId="1" animBg="1"/>
      <p:bldP spid="5242" grpId="0" animBg="1"/>
      <p:bldP spid="5242" grpId="1" animBg="1"/>
      <p:bldP spid="5244" grpId="0" animBg="1"/>
      <p:bldP spid="5244" grpId="1" animBg="1"/>
      <p:bldP spid="5245" grpId="0" animBg="1"/>
      <p:bldP spid="5245" grpId="1" animBg="1"/>
      <p:bldP spid="5246" grpId="0" animBg="1"/>
      <p:bldP spid="5246" grpId="1" animBg="1"/>
      <p:bldP spid="5247" grpId="0" animBg="1"/>
      <p:bldP spid="5247" grpId="1" animBg="1"/>
      <p:bldP spid="5248" grpId="0" animBg="1"/>
      <p:bldP spid="5248" grpId="1" animBg="1"/>
      <p:bldP spid="5383" grpId="0" animBg="1"/>
      <p:bldP spid="5383" grpId="1" animBg="1"/>
      <p:bldP spid="5377" grpId="0" animBg="1"/>
      <p:bldP spid="5377" grpId="1" animBg="1"/>
      <p:bldP spid="5397" grpId="0" animBg="1"/>
      <p:bldP spid="5302" grpId="0" animBg="1"/>
      <p:bldP spid="5302" grpId="1" animBg="1"/>
      <p:bldP spid="5302" grpId="2" animBg="1"/>
      <p:bldP spid="5374" grpId="0" animBg="1"/>
      <p:bldP spid="5374" grpId="1" animBg="1"/>
      <p:bldP spid="5374" grpId="2" animBg="1"/>
      <p:bldP spid="5376" grpId="0" animBg="1"/>
      <p:bldP spid="5376" grpId="1" animBg="1"/>
      <p:bldP spid="5376" grpId="2" animBg="1"/>
      <p:bldP spid="5410" grpId="0" animBg="1"/>
      <p:bldP spid="5410" grpId="1" animBg="1"/>
      <p:bldP spid="5411" grpId="0" animBg="1"/>
      <p:bldP spid="5411" grpId="1" animBg="1"/>
      <p:bldP spid="5412" grpId="0" animBg="1"/>
      <p:bldP spid="5412" grpId="1" animBg="1"/>
      <p:bldP spid="5413" grpId="0" animBg="1"/>
      <p:bldP spid="5413" grpId="1" animBg="1"/>
      <p:bldP spid="5414" grpId="0" animBg="1"/>
      <p:bldP spid="5414" grpId="1" animBg="1"/>
      <p:bldP spid="5415" grpId="0" animBg="1"/>
      <p:bldP spid="5415" grpId="1" animBg="1"/>
      <p:bldP spid="5416" grpId="0" animBg="1"/>
      <p:bldP spid="5416" grpId="1" animBg="1"/>
      <p:bldP spid="5417" grpId="0" animBg="1"/>
      <p:bldP spid="5417" grpId="1" animBg="1"/>
      <p:bldP spid="5418" grpId="0" animBg="1"/>
      <p:bldP spid="5418" grpId="1" animBg="1"/>
      <p:bldP spid="5419" grpId="0" animBg="1"/>
      <p:bldP spid="5419" grpId="1" animBg="1"/>
      <p:bldP spid="5420" grpId="0" animBg="1"/>
      <p:bldP spid="5420" grpId="1" animBg="1"/>
      <p:bldP spid="5421" grpId="0" animBg="1"/>
      <p:bldP spid="5421" grpId="1" animBg="1"/>
      <p:bldP spid="5422" grpId="0" animBg="1"/>
      <p:bldP spid="5422" grpId="1" animBg="1"/>
      <p:bldP spid="5427" grpId="0" animBg="1"/>
      <p:bldP spid="5427" grpId="1" animBg="1"/>
      <p:bldP spid="5427" grpId="2" animBg="1"/>
      <p:bldP spid="5428" grpId="0" animBg="1"/>
      <p:bldP spid="5428" grpId="1" animBg="1"/>
      <p:bldP spid="5428" grpId="2" animBg="1"/>
      <p:bldP spid="5429" grpId="0" animBg="1"/>
      <p:bldP spid="5429" grpId="1" animBg="1"/>
      <p:bldP spid="5430" grpId="0" animBg="1"/>
      <p:bldP spid="5430" grpId="1" animBg="1"/>
      <p:bldP spid="5431" grpId="0" animBg="1"/>
      <p:bldP spid="5431" grpId="1" animBg="1"/>
      <p:bldP spid="5432" grpId="0" animBg="1"/>
      <p:bldP spid="5432" grpId="1" animBg="1"/>
      <p:bldP spid="5423" grpId="0" animBg="1"/>
      <p:bldP spid="5423" grpId="1" animBg="1"/>
      <p:bldP spid="5423" grpId="2" animBg="1"/>
      <p:bldP spid="5436" grpId="0" animBg="1"/>
      <p:bldP spid="5436" grpId="1" animBg="1"/>
      <p:bldP spid="5437" grpId="0" animBg="1"/>
      <p:bldP spid="5437" grpId="1" animBg="1"/>
      <p:bldP spid="5425" grpId="0" animBg="1"/>
      <p:bldP spid="5425" grpId="1" animBg="1"/>
      <p:bldP spid="5425" grpId="2" animBg="1"/>
      <p:bldP spid="5425" grpId="3" animBg="1"/>
      <p:bldP spid="5424" grpId="0" animBg="1"/>
      <p:bldP spid="5424" grpId="1" animBg="1"/>
      <p:bldP spid="5424" grpId="2" animBg="1"/>
      <p:bldP spid="5426" grpId="0" animBg="1"/>
      <p:bldP spid="5426" grpId="1" animBg="1"/>
      <p:bldP spid="5426" grpId="2" animBg="1"/>
      <p:bldP spid="5426" grpId="3" animBg="1"/>
      <p:bldP spid="5433" grpId="0" animBg="1"/>
      <p:bldP spid="5433" grpId="1" animBg="1"/>
      <p:bldP spid="5433" grpId="2" animBg="1"/>
      <p:bldP spid="5434" grpId="0" animBg="1"/>
      <p:bldP spid="5434" grpId="1" animBg="1"/>
      <p:bldP spid="5434" grpId="2" animBg="1"/>
      <p:bldP spid="5435" grpId="0" animBg="1"/>
      <p:bldP spid="5435" grpId="1" animBg="1"/>
      <p:bldP spid="5435" grpId="2" animBg="1"/>
      <p:bldP spid="5435" grpId="3" animBg="1"/>
      <p:bldP spid="5438" grpId="0" animBg="1"/>
      <p:bldP spid="5438" grpId="1" animBg="1"/>
      <p:bldP spid="5438" grpId="2" animBg="1"/>
      <p:bldP spid="5439" grpId="0" animBg="1"/>
      <p:bldP spid="5439" grpId="1" animBg="1"/>
      <p:bldP spid="5439" grpId="2" animBg="1"/>
      <p:bldP spid="5440" grpId="0" animBg="1"/>
      <p:bldP spid="5440" grpId="1" animBg="1"/>
      <p:bldP spid="5441" grpId="0" animBg="1"/>
      <p:bldP spid="5441" grpId="1"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94" name="Freeform 26"/>
          <p:cNvSpPr>
            <a:spLocks/>
          </p:cNvSpPr>
          <p:nvPr/>
        </p:nvSpPr>
        <p:spPr bwMode="auto">
          <a:xfrm>
            <a:off x="7327107" y="1764506"/>
            <a:ext cx="1141810" cy="1649016"/>
          </a:xfrm>
          <a:custGeom>
            <a:avLst/>
            <a:gdLst>
              <a:gd name="T0" fmla="*/ 1514615209 w 959"/>
              <a:gd name="T1" fmla="*/ 0 h 1385"/>
              <a:gd name="T2" fmla="*/ 1469252393 w 959"/>
              <a:gd name="T3" fmla="*/ 12601577 h 1385"/>
              <a:gd name="T4" fmla="*/ 1023183910 w 959"/>
              <a:gd name="T5" fmla="*/ 423386395 h 1385"/>
              <a:gd name="T6" fmla="*/ 773689018 w 959"/>
              <a:gd name="T7" fmla="*/ 370463815 h 1385"/>
              <a:gd name="T8" fmla="*/ 619958682 w 959"/>
              <a:gd name="T9" fmla="*/ 388104113 h 1385"/>
              <a:gd name="T10" fmla="*/ 567036190 w 959"/>
              <a:gd name="T11" fmla="*/ 597277949 h 1385"/>
              <a:gd name="T12" fmla="*/ 509071799 w 959"/>
              <a:gd name="T13" fmla="*/ 1116430270 h 1385"/>
              <a:gd name="T14" fmla="*/ 554434614 w 959"/>
              <a:gd name="T15" fmla="*/ 1300400859 h 1385"/>
              <a:gd name="T16" fmla="*/ 461189620 w 959"/>
              <a:gd name="T17" fmla="*/ 1509574595 h 1385"/>
              <a:gd name="T18" fmla="*/ 471270246 w 959"/>
              <a:gd name="T19" fmla="*/ 1751509962 h 1385"/>
              <a:gd name="T20" fmla="*/ 37803153 w 959"/>
              <a:gd name="T21" fmla="*/ 2147483647 h 1385"/>
              <a:gd name="T22" fmla="*/ 249496380 w 959"/>
              <a:gd name="T23" fmla="*/ 2147483647 h 1385"/>
              <a:gd name="T24" fmla="*/ 252015743 w 959"/>
              <a:gd name="T25" fmla="*/ 2147483647 h 1385"/>
              <a:gd name="T26" fmla="*/ 45362828 w 959"/>
              <a:gd name="T27" fmla="*/ 2147483647 h 1385"/>
              <a:gd name="T28" fmla="*/ 355342950 w 959"/>
              <a:gd name="T29" fmla="*/ 2147483647 h 1385"/>
              <a:gd name="T30" fmla="*/ 1156752995 w 959"/>
              <a:gd name="T31" fmla="*/ 2147483647 h 1385"/>
              <a:gd name="T32" fmla="*/ 1186994872 w 959"/>
              <a:gd name="T33" fmla="*/ 2147483647 h 1385"/>
              <a:gd name="T34" fmla="*/ 1217236749 w 959"/>
              <a:gd name="T35" fmla="*/ 2147483647 h 1385"/>
              <a:gd name="T36" fmla="*/ 1310481744 w 959"/>
              <a:gd name="T37" fmla="*/ 2147483647 h 1385"/>
              <a:gd name="T38" fmla="*/ 1219756112 w 959"/>
              <a:gd name="T39" fmla="*/ 2147483647 h 1385"/>
              <a:gd name="T40" fmla="*/ 1045866112 w 959"/>
              <a:gd name="T41" fmla="*/ 2147483647 h 1385"/>
              <a:gd name="T42" fmla="*/ 914817977 w 959"/>
              <a:gd name="T43" fmla="*/ 2147483647 h 1385"/>
              <a:gd name="T44" fmla="*/ 1355844560 w 959"/>
              <a:gd name="T45" fmla="*/ 2147173650 h 1385"/>
              <a:gd name="T46" fmla="*/ 1454131454 w 959"/>
              <a:gd name="T47" fmla="*/ 2139613976 h 1385"/>
              <a:gd name="T48" fmla="*/ 1832155317 w 959"/>
              <a:gd name="T49" fmla="*/ 2079130234 h 1385"/>
              <a:gd name="T50" fmla="*/ 2147483647 w 959"/>
              <a:gd name="T51" fmla="*/ 1985883670 h 1385"/>
              <a:gd name="T52" fmla="*/ 2147483647 w 959"/>
              <a:gd name="T53" fmla="*/ 1978323996 h 1385"/>
              <a:gd name="T54" fmla="*/ 2147483647 w 959"/>
              <a:gd name="T55" fmla="*/ 1943041813 h 1385"/>
              <a:gd name="T56" fmla="*/ 2147483647 w 959"/>
              <a:gd name="T57" fmla="*/ 1842235576 h 1385"/>
              <a:gd name="T58" fmla="*/ 2147483647 w 959"/>
              <a:gd name="T59" fmla="*/ 1474292412 h 1385"/>
              <a:gd name="T60" fmla="*/ 2147483647 w 959"/>
              <a:gd name="T61" fmla="*/ 1154231815 h 1385"/>
              <a:gd name="T62" fmla="*/ 2147483647 w 959"/>
              <a:gd name="T63" fmla="*/ 839213117 h 1385"/>
              <a:gd name="T64" fmla="*/ 2147483647 w 959"/>
              <a:gd name="T65" fmla="*/ 793850112 h 1385"/>
              <a:gd name="T66" fmla="*/ 2147483647 w 959"/>
              <a:gd name="T67" fmla="*/ 801409786 h 1385"/>
              <a:gd name="T68" fmla="*/ 2147483647 w 959"/>
              <a:gd name="T69" fmla="*/ 761087291 h 1385"/>
              <a:gd name="T70" fmla="*/ 2142133764 w 959"/>
              <a:gd name="T71" fmla="*/ 579636063 h 1385"/>
              <a:gd name="T72" fmla="*/ 2064009709 w 959"/>
              <a:gd name="T73" fmla="*/ 435987969 h 1385"/>
              <a:gd name="T74" fmla="*/ 1741429685 w 959"/>
              <a:gd name="T75" fmla="*/ 438507331 h 1385"/>
              <a:gd name="T76" fmla="*/ 1529736147 w 959"/>
              <a:gd name="T77" fmla="*/ 37803145 h 1385"/>
              <a:gd name="T78" fmla="*/ 1514615209 w 959"/>
              <a:gd name="T79" fmla="*/ 0 h 138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959"/>
              <a:gd name="T121" fmla="*/ 0 h 1385"/>
              <a:gd name="T122" fmla="*/ 959 w 959"/>
              <a:gd name="T123" fmla="*/ 1385 h 138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959" h="1385">
                <a:moveTo>
                  <a:pt x="601" y="0"/>
                </a:moveTo>
                <a:lnTo>
                  <a:pt x="583" y="5"/>
                </a:lnTo>
                <a:cubicBezTo>
                  <a:pt x="550" y="33"/>
                  <a:pt x="452" y="144"/>
                  <a:pt x="406" y="168"/>
                </a:cubicBezTo>
                <a:cubicBezTo>
                  <a:pt x="360" y="192"/>
                  <a:pt x="334" y="149"/>
                  <a:pt x="307" y="147"/>
                </a:cubicBezTo>
                <a:cubicBezTo>
                  <a:pt x="280" y="145"/>
                  <a:pt x="260" y="139"/>
                  <a:pt x="246" y="154"/>
                </a:cubicBezTo>
                <a:cubicBezTo>
                  <a:pt x="232" y="169"/>
                  <a:pt x="232" y="189"/>
                  <a:pt x="225" y="237"/>
                </a:cubicBezTo>
                <a:cubicBezTo>
                  <a:pt x="218" y="285"/>
                  <a:pt x="203" y="397"/>
                  <a:pt x="202" y="443"/>
                </a:cubicBezTo>
                <a:cubicBezTo>
                  <a:pt x="201" y="489"/>
                  <a:pt x="223" y="490"/>
                  <a:pt x="220" y="516"/>
                </a:cubicBezTo>
                <a:cubicBezTo>
                  <a:pt x="217" y="542"/>
                  <a:pt x="188" y="569"/>
                  <a:pt x="183" y="599"/>
                </a:cubicBezTo>
                <a:cubicBezTo>
                  <a:pt x="178" y="629"/>
                  <a:pt x="215" y="652"/>
                  <a:pt x="187" y="695"/>
                </a:cubicBezTo>
                <a:cubicBezTo>
                  <a:pt x="159" y="738"/>
                  <a:pt x="30" y="804"/>
                  <a:pt x="15" y="855"/>
                </a:cubicBezTo>
                <a:cubicBezTo>
                  <a:pt x="0" y="906"/>
                  <a:pt x="85" y="968"/>
                  <a:pt x="99" y="1001"/>
                </a:cubicBezTo>
                <a:cubicBezTo>
                  <a:pt x="113" y="1034"/>
                  <a:pt x="113" y="1046"/>
                  <a:pt x="100" y="1053"/>
                </a:cubicBezTo>
                <a:cubicBezTo>
                  <a:pt x="87" y="1060"/>
                  <a:pt x="11" y="1018"/>
                  <a:pt x="18" y="1044"/>
                </a:cubicBezTo>
                <a:cubicBezTo>
                  <a:pt x="25" y="1070"/>
                  <a:pt x="68" y="1152"/>
                  <a:pt x="141" y="1208"/>
                </a:cubicBezTo>
                <a:cubicBezTo>
                  <a:pt x="214" y="1264"/>
                  <a:pt x="404" y="1350"/>
                  <a:pt x="459" y="1379"/>
                </a:cubicBezTo>
                <a:lnTo>
                  <a:pt x="471" y="1385"/>
                </a:lnTo>
                <a:lnTo>
                  <a:pt x="483" y="1373"/>
                </a:lnTo>
                <a:cubicBezTo>
                  <a:pt x="491" y="1361"/>
                  <a:pt x="520" y="1349"/>
                  <a:pt x="520" y="1311"/>
                </a:cubicBezTo>
                <a:cubicBezTo>
                  <a:pt x="520" y="1273"/>
                  <a:pt x="501" y="1178"/>
                  <a:pt x="484" y="1142"/>
                </a:cubicBezTo>
                <a:cubicBezTo>
                  <a:pt x="467" y="1106"/>
                  <a:pt x="435" y="1134"/>
                  <a:pt x="415" y="1094"/>
                </a:cubicBezTo>
                <a:cubicBezTo>
                  <a:pt x="395" y="1054"/>
                  <a:pt x="343" y="942"/>
                  <a:pt x="363" y="902"/>
                </a:cubicBezTo>
                <a:cubicBezTo>
                  <a:pt x="383" y="862"/>
                  <a:pt x="502" y="861"/>
                  <a:pt x="538" y="852"/>
                </a:cubicBezTo>
                <a:cubicBezTo>
                  <a:pt x="574" y="843"/>
                  <a:pt x="546" y="853"/>
                  <a:pt x="577" y="849"/>
                </a:cubicBezTo>
                <a:cubicBezTo>
                  <a:pt x="608" y="845"/>
                  <a:pt x="673" y="835"/>
                  <a:pt x="727" y="825"/>
                </a:cubicBezTo>
                <a:cubicBezTo>
                  <a:pt x="781" y="815"/>
                  <a:pt x="870" y="795"/>
                  <a:pt x="901" y="788"/>
                </a:cubicBezTo>
                <a:lnTo>
                  <a:pt x="912" y="785"/>
                </a:lnTo>
                <a:lnTo>
                  <a:pt x="919" y="771"/>
                </a:lnTo>
                <a:cubicBezTo>
                  <a:pt x="922" y="762"/>
                  <a:pt x="925" y="762"/>
                  <a:pt x="931" y="731"/>
                </a:cubicBezTo>
                <a:cubicBezTo>
                  <a:pt x="937" y="700"/>
                  <a:pt x="959" y="630"/>
                  <a:pt x="954" y="585"/>
                </a:cubicBezTo>
                <a:cubicBezTo>
                  <a:pt x="949" y="540"/>
                  <a:pt x="911" y="500"/>
                  <a:pt x="903" y="458"/>
                </a:cubicBezTo>
                <a:cubicBezTo>
                  <a:pt x="895" y="416"/>
                  <a:pt x="905" y="357"/>
                  <a:pt x="906" y="333"/>
                </a:cubicBezTo>
                <a:lnTo>
                  <a:pt x="909" y="315"/>
                </a:lnTo>
                <a:lnTo>
                  <a:pt x="900" y="318"/>
                </a:lnTo>
                <a:cubicBezTo>
                  <a:pt x="894" y="316"/>
                  <a:pt x="882" y="317"/>
                  <a:pt x="874" y="302"/>
                </a:cubicBezTo>
                <a:cubicBezTo>
                  <a:pt x="866" y="287"/>
                  <a:pt x="859" y="252"/>
                  <a:pt x="850" y="230"/>
                </a:cubicBezTo>
                <a:cubicBezTo>
                  <a:pt x="841" y="208"/>
                  <a:pt x="846" y="182"/>
                  <a:pt x="819" y="173"/>
                </a:cubicBezTo>
                <a:cubicBezTo>
                  <a:pt x="792" y="164"/>
                  <a:pt x="726" y="200"/>
                  <a:pt x="691" y="174"/>
                </a:cubicBezTo>
                <a:cubicBezTo>
                  <a:pt x="656" y="148"/>
                  <a:pt x="622" y="44"/>
                  <a:pt x="607" y="15"/>
                </a:cubicBezTo>
                <a:lnTo>
                  <a:pt x="601"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47" name="Freeform 2"/>
          <p:cNvSpPr>
            <a:spLocks/>
          </p:cNvSpPr>
          <p:nvPr/>
        </p:nvSpPr>
        <p:spPr bwMode="auto">
          <a:xfrm>
            <a:off x="6001941" y="1722837"/>
            <a:ext cx="294084" cy="520303"/>
          </a:xfrm>
          <a:custGeom>
            <a:avLst/>
            <a:gdLst>
              <a:gd name="T0" fmla="*/ 289816833 w 247"/>
              <a:gd name="T1" fmla="*/ 1101306783 h 437"/>
              <a:gd name="T2" fmla="*/ 60483683 w 247"/>
              <a:gd name="T3" fmla="*/ 985379711 h 437"/>
              <a:gd name="T4" fmla="*/ 63003041 w 247"/>
              <a:gd name="T5" fmla="*/ 919855714 h 437"/>
              <a:gd name="T6" fmla="*/ 83164261 w 247"/>
              <a:gd name="T7" fmla="*/ 882054202 h 437"/>
              <a:gd name="T8" fmla="*/ 15120921 w 247"/>
              <a:gd name="T9" fmla="*/ 811489699 h 437"/>
              <a:gd name="T10" fmla="*/ 0 w 247"/>
              <a:gd name="T11" fmla="*/ 655240168 h 437"/>
              <a:gd name="T12" fmla="*/ 15120921 w 247"/>
              <a:gd name="T13" fmla="*/ 546872764 h 437"/>
              <a:gd name="T14" fmla="*/ 60483683 w 247"/>
              <a:gd name="T15" fmla="*/ 304937907 h 437"/>
              <a:gd name="T16" fmla="*/ 181451023 w 247"/>
              <a:gd name="T17" fmla="*/ 194051093 h 437"/>
              <a:gd name="T18" fmla="*/ 302418389 w 247"/>
              <a:gd name="T19" fmla="*/ 209172065 h 437"/>
              <a:gd name="T20" fmla="*/ 410784149 w 247"/>
              <a:gd name="T21" fmla="*/ 252015472 h 437"/>
              <a:gd name="T22" fmla="*/ 448587328 w 247"/>
              <a:gd name="T23" fmla="*/ 168849556 h 437"/>
              <a:gd name="T24" fmla="*/ 493950072 w 247"/>
              <a:gd name="T25" fmla="*/ 148688326 h 437"/>
              <a:gd name="T26" fmla="*/ 493950072 w 247"/>
              <a:gd name="T27" fmla="*/ 95765867 h 437"/>
              <a:gd name="T28" fmla="*/ 561993393 w 247"/>
              <a:gd name="T29" fmla="*/ 73083689 h 437"/>
              <a:gd name="T30" fmla="*/ 622477051 w 247"/>
              <a:gd name="T31" fmla="*/ 12599978 h 437"/>
              <a:gd name="T32" fmla="*/ 569554644 w 247"/>
              <a:gd name="T33" fmla="*/ 153728633 h 437"/>
              <a:gd name="T34" fmla="*/ 582154612 w 247"/>
              <a:gd name="T35" fmla="*/ 186491426 h 437"/>
              <a:gd name="T36" fmla="*/ 569554644 w 247"/>
              <a:gd name="T37" fmla="*/ 244454217 h 437"/>
              <a:gd name="T38" fmla="*/ 521670954 w 247"/>
              <a:gd name="T39" fmla="*/ 292337932 h 437"/>
              <a:gd name="T40" fmla="*/ 509070986 w 247"/>
              <a:gd name="T41" fmla="*/ 342741006 h 437"/>
              <a:gd name="T42" fmla="*/ 456146992 w 247"/>
              <a:gd name="T43" fmla="*/ 388103774 h 437"/>
              <a:gd name="T44" fmla="*/ 468748547 w 247"/>
              <a:gd name="T45" fmla="*/ 410784363 h 437"/>
              <a:gd name="T46" fmla="*/ 509070986 w 247"/>
              <a:gd name="T47" fmla="*/ 410784363 h 437"/>
              <a:gd name="T48" fmla="*/ 478829157 w 247"/>
              <a:gd name="T49" fmla="*/ 463708485 h 437"/>
              <a:gd name="T50" fmla="*/ 498990376 w 247"/>
              <a:gd name="T51" fmla="*/ 504030944 h 437"/>
              <a:gd name="T52" fmla="*/ 551912783 w 247"/>
              <a:gd name="T53" fmla="*/ 546872764 h 437"/>
              <a:gd name="T54" fmla="*/ 567033698 w 247"/>
              <a:gd name="T55" fmla="*/ 584675864 h 437"/>
              <a:gd name="T56" fmla="*/ 531751564 w 247"/>
              <a:gd name="T57" fmla="*/ 609877401 h 437"/>
              <a:gd name="T58" fmla="*/ 491429125 w 247"/>
              <a:gd name="T59" fmla="*/ 599796786 h 437"/>
              <a:gd name="T60" fmla="*/ 461187296 w 247"/>
              <a:gd name="T61" fmla="*/ 690522320 h 437"/>
              <a:gd name="T62" fmla="*/ 372982656 w 247"/>
              <a:gd name="T63" fmla="*/ 745965702 h 437"/>
              <a:gd name="T64" fmla="*/ 287297474 w 247"/>
              <a:gd name="T65" fmla="*/ 942537892 h 437"/>
              <a:gd name="T66" fmla="*/ 340219881 w 247"/>
              <a:gd name="T67" fmla="*/ 1063505271 h 437"/>
              <a:gd name="T68" fmla="*/ 289816833 w 247"/>
              <a:gd name="T69" fmla="*/ 1101306783 h 4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437"/>
              <a:gd name="T107" fmla="*/ 247 w 247"/>
              <a:gd name="T108" fmla="*/ 437 h 4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6148" name="Picture 3" descr="union-ja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91063" y="2455069"/>
            <a:ext cx="328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Freeform 5"/>
          <p:cNvSpPr>
            <a:spLocks/>
          </p:cNvSpPr>
          <p:nvPr/>
        </p:nvSpPr>
        <p:spPr bwMode="auto">
          <a:xfrm>
            <a:off x="6167438" y="2132411"/>
            <a:ext cx="105966" cy="89297"/>
          </a:xfrm>
          <a:custGeom>
            <a:avLst/>
            <a:gdLst>
              <a:gd name="T0" fmla="*/ 0 w 89"/>
              <a:gd name="T1" fmla="*/ 5040291 h 75"/>
              <a:gd name="T2" fmla="*/ 57964598 w 89"/>
              <a:gd name="T3" fmla="*/ 22680514 h 75"/>
              <a:gd name="T4" fmla="*/ 80645283 w 89"/>
              <a:gd name="T5" fmla="*/ 20161163 h 75"/>
              <a:gd name="T6" fmla="*/ 133569551 w 89"/>
              <a:gd name="T7" fmla="*/ 75604364 h 75"/>
              <a:gd name="T8" fmla="*/ 186492208 w 89"/>
              <a:gd name="T9" fmla="*/ 52922269 h 75"/>
              <a:gd name="T10" fmla="*/ 219255187 w 89"/>
              <a:gd name="T11" fmla="*/ 105846125 h 75"/>
              <a:gd name="T12" fmla="*/ 148690537 w 89"/>
              <a:gd name="T13" fmla="*/ 181450464 h 75"/>
              <a:gd name="T14" fmla="*/ 110887279 w 89"/>
              <a:gd name="T15" fmla="*/ 158768368 h 75"/>
              <a:gd name="T16" fmla="*/ 75604954 w 89"/>
              <a:gd name="T17" fmla="*/ 163808658 h 75"/>
              <a:gd name="T18" fmla="*/ 15120992 w 89"/>
              <a:gd name="T19" fmla="*/ 83164004 h 75"/>
              <a:gd name="T20" fmla="*/ 30241984 w 89"/>
              <a:gd name="T21" fmla="*/ 50402905 h 75"/>
              <a:gd name="T22" fmla="*/ 0 w 89"/>
              <a:gd name="T23" fmla="*/ 5040291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5"/>
              <a:gd name="T38" fmla="*/ 89 w 89"/>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5">
                <a:moveTo>
                  <a:pt x="0" y="2"/>
                </a:moveTo>
                <a:cubicBezTo>
                  <a:pt x="4" y="0"/>
                  <a:pt x="18" y="8"/>
                  <a:pt x="23" y="9"/>
                </a:cubicBezTo>
                <a:cubicBezTo>
                  <a:pt x="28" y="10"/>
                  <a:pt x="27" y="5"/>
                  <a:pt x="32" y="8"/>
                </a:cubicBezTo>
                <a:cubicBezTo>
                  <a:pt x="37" y="11"/>
                  <a:pt x="46" y="28"/>
                  <a:pt x="53" y="30"/>
                </a:cubicBezTo>
                <a:cubicBezTo>
                  <a:pt x="60" y="32"/>
                  <a:pt x="68" y="19"/>
                  <a:pt x="74" y="21"/>
                </a:cubicBezTo>
                <a:cubicBezTo>
                  <a:pt x="80" y="23"/>
                  <a:pt x="89" y="34"/>
                  <a:pt x="87" y="42"/>
                </a:cubicBezTo>
                <a:cubicBezTo>
                  <a:pt x="85" y="50"/>
                  <a:pt x="66" y="69"/>
                  <a:pt x="59" y="72"/>
                </a:cubicBezTo>
                <a:cubicBezTo>
                  <a:pt x="52" y="75"/>
                  <a:pt x="49" y="64"/>
                  <a:pt x="44" y="63"/>
                </a:cubicBezTo>
                <a:cubicBezTo>
                  <a:pt x="39" y="62"/>
                  <a:pt x="36" y="70"/>
                  <a:pt x="30" y="65"/>
                </a:cubicBezTo>
                <a:cubicBezTo>
                  <a:pt x="24" y="60"/>
                  <a:pt x="9" y="40"/>
                  <a:pt x="6" y="33"/>
                </a:cubicBezTo>
                <a:cubicBezTo>
                  <a:pt x="3" y="26"/>
                  <a:pt x="13" y="25"/>
                  <a:pt x="12" y="20"/>
                </a:cubicBezTo>
                <a:cubicBezTo>
                  <a:pt x="11" y="15"/>
                  <a:pt x="2" y="6"/>
                  <a:pt x="0" y="2"/>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50" name="Freeform 6"/>
          <p:cNvSpPr>
            <a:spLocks/>
          </p:cNvSpPr>
          <p:nvPr/>
        </p:nvSpPr>
        <p:spPr bwMode="auto">
          <a:xfrm>
            <a:off x="6281738" y="2239567"/>
            <a:ext cx="114300" cy="77390"/>
          </a:xfrm>
          <a:custGeom>
            <a:avLst/>
            <a:gdLst>
              <a:gd name="T0" fmla="*/ 22682199 w 96"/>
              <a:gd name="T1" fmla="*/ 12599924 h 65"/>
              <a:gd name="T2" fmla="*/ 65524066 w 96"/>
              <a:gd name="T3" fmla="*/ 7559638 h 65"/>
              <a:gd name="T4" fmla="*/ 133567495 w 96"/>
              <a:gd name="T5" fmla="*/ 52922231 h 65"/>
              <a:gd name="T6" fmla="*/ 189012502 w 96"/>
              <a:gd name="T7" fmla="*/ 27720790 h 65"/>
              <a:gd name="T8" fmla="*/ 239415661 w 96"/>
              <a:gd name="T9" fmla="*/ 88204231 h 65"/>
              <a:gd name="T10" fmla="*/ 204133435 w 96"/>
              <a:gd name="T11" fmla="*/ 120966907 h 65"/>
              <a:gd name="T12" fmla="*/ 196572175 w 96"/>
              <a:gd name="T13" fmla="*/ 163808541 h 65"/>
              <a:gd name="T14" fmla="*/ 156249687 w 96"/>
              <a:gd name="T15" fmla="*/ 118445970 h 65"/>
              <a:gd name="T16" fmla="*/ 68043428 w 96"/>
              <a:gd name="T17" fmla="*/ 110886335 h 65"/>
              <a:gd name="T18" fmla="*/ 37801550 w 96"/>
              <a:gd name="T19" fmla="*/ 88204231 h 65"/>
              <a:gd name="T20" fmla="*/ 0 w 96"/>
              <a:gd name="T21" fmla="*/ 65523739 h 65"/>
              <a:gd name="T22" fmla="*/ 37801550 w 96"/>
              <a:gd name="T23" fmla="*/ 37801361 h 65"/>
              <a:gd name="T24" fmla="*/ 22682199 w 96"/>
              <a:gd name="T25" fmla="*/ 1259992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65"/>
              <a:gd name="T41" fmla="*/ 96 w 96"/>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65">
                <a:moveTo>
                  <a:pt x="9" y="5"/>
                </a:moveTo>
                <a:cubicBezTo>
                  <a:pt x="13" y="3"/>
                  <a:pt x="19" y="0"/>
                  <a:pt x="26" y="3"/>
                </a:cubicBezTo>
                <a:cubicBezTo>
                  <a:pt x="33" y="6"/>
                  <a:pt x="45" y="20"/>
                  <a:pt x="53" y="21"/>
                </a:cubicBezTo>
                <a:cubicBezTo>
                  <a:pt x="61" y="22"/>
                  <a:pt x="68" y="9"/>
                  <a:pt x="75" y="11"/>
                </a:cubicBezTo>
                <a:cubicBezTo>
                  <a:pt x="82" y="13"/>
                  <a:pt x="94" y="29"/>
                  <a:pt x="95" y="35"/>
                </a:cubicBezTo>
                <a:cubicBezTo>
                  <a:pt x="96" y="41"/>
                  <a:pt x="84" y="43"/>
                  <a:pt x="81" y="48"/>
                </a:cubicBezTo>
                <a:cubicBezTo>
                  <a:pt x="78" y="53"/>
                  <a:pt x="81" y="65"/>
                  <a:pt x="78" y="65"/>
                </a:cubicBezTo>
                <a:cubicBezTo>
                  <a:pt x="75" y="65"/>
                  <a:pt x="70" y="50"/>
                  <a:pt x="62" y="47"/>
                </a:cubicBezTo>
                <a:cubicBezTo>
                  <a:pt x="54" y="44"/>
                  <a:pt x="35" y="46"/>
                  <a:pt x="27" y="44"/>
                </a:cubicBezTo>
                <a:cubicBezTo>
                  <a:pt x="19" y="42"/>
                  <a:pt x="19" y="38"/>
                  <a:pt x="15" y="35"/>
                </a:cubicBezTo>
                <a:cubicBezTo>
                  <a:pt x="11" y="32"/>
                  <a:pt x="0" y="29"/>
                  <a:pt x="0" y="26"/>
                </a:cubicBezTo>
                <a:cubicBezTo>
                  <a:pt x="0" y="23"/>
                  <a:pt x="14" y="18"/>
                  <a:pt x="15" y="15"/>
                </a:cubicBezTo>
                <a:cubicBezTo>
                  <a:pt x="16" y="12"/>
                  <a:pt x="10" y="7"/>
                  <a:pt x="9" y="5"/>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51" name="Freeform 7"/>
          <p:cNvSpPr>
            <a:spLocks/>
          </p:cNvSpPr>
          <p:nvPr/>
        </p:nvSpPr>
        <p:spPr bwMode="auto">
          <a:xfrm>
            <a:off x="6299598" y="2115741"/>
            <a:ext cx="157163" cy="117872"/>
          </a:xfrm>
          <a:custGeom>
            <a:avLst/>
            <a:gdLst>
              <a:gd name="T0" fmla="*/ 7559675 w 132"/>
              <a:gd name="T1" fmla="*/ 57962623 h 99"/>
              <a:gd name="T2" fmla="*/ 65524057 w 132"/>
              <a:gd name="T3" fmla="*/ 85685038 h 99"/>
              <a:gd name="T4" fmla="*/ 103325590 w 132"/>
              <a:gd name="T5" fmla="*/ 65523859 h 99"/>
              <a:gd name="T6" fmla="*/ 141128734 w 132"/>
              <a:gd name="T7" fmla="*/ 80644743 h 99"/>
              <a:gd name="T8" fmla="*/ 181451216 w 132"/>
              <a:gd name="T9" fmla="*/ 47882020 h 99"/>
              <a:gd name="T10" fmla="*/ 211693126 w 132"/>
              <a:gd name="T11" fmla="*/ 50402962 h 99"/>
              <a:gd name="T12" fmla="*/ 264615589 w 132"/>
              <a:gd name="T13" fmla="*/ 2519354 h 99"/>
              <a:gd name="T14" fmla="*/ 330141209 w 132"/>
              <a:gd name="T15" fmla="*/ 35282077 h 99"/>
              <a:gd name="T16" fmla="*/ 249494659 w 132"/>
              <a:gd name="T17" fmla="*/ 103325277 h 99"/>
              <a:gd name="T18" fmla="*/ 264615589 w 132"/>
              <a:gd name="T19" fmla="*/ 153728251 h 99"/>
              <a:gd name="T20" fmla="*/ 234373728 w 132"/>
              <a:gd name="T21" fmla="*/ 206652141 h 99"/>
              <a:gd name="T22" fmla="*/ 209172178 w 132"/>
              <a:gd name="T23" fmla="*/ 199090905 h 99"/>
              <a:gd name="T24" fmla="*/ 181451216 w 132"/>
              <a:gd name="T25" fmla="*/ 244453609 h 99"/>
              <a:gd name="T26" fmla="*/ 156249665 w 132"/>
              <a:gd name="T27" fmla="*/ 168849135 h 99"/>
              <a:gd name="T28" fmla="*/ 95765918 w 132"/>
              <a:gd name="T29" fmla="*/ 168849135 h 99"/>
              <a:gd name="T30" fmla="*/ 80644988 w 132"/>
              <a:gd name="T31" fmla="*/ 148687956 h 99"/>
              <a:gd name="T32" fmla="*/ 12599985 w 132"/>
              <a:gd name="T33" fmla="*/ 118446186 h 99"/>
              <a:gd name="T34" fmla="*/ 7559675 w 132"/>
              <a:gd name="T35" fmla="*/ 57962623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9"/>
              <a:gd name="T56" fmla="*/ 132 w 13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9">
                <a:moveTo>
                  <a:pt x="3" y="23"/>
                </a:moveTo>
                <a:cubicBezTo>
                  <a:pt x="6" y="21"/>
                  <a:pt x="20" y="33"/>
                  <a:pt x="26" y="34"/>
                </a:cubicBezTo>
                <a:cubicBezTo>
                  <a:pt x="32" y="35"/>
                  <a:pt x="36" y="26"/>
                  <a:pt x="41" y="26"/>
                </a:cubicBezTo>
                <a:cubicBezTo>
                  <a:pt x="46" y="26"/>
                  <a:pt x="51" y="33"/>
                  <a:pt x="56" y="32"/>
                </a:cubicBezTo>
                <a:cubicBezTo>
                  <a:pt x="61" y="31"/>
                  <a:pt x="67" y="21"/>
                  <a:pt x="72" y="19"/>
                </a:cubicBezTo>
                <a:cubicBezTo>
                  <a:pt x="77" y="17"/>
                  <a:pt x="79" y="23"/>
                  <a:pt x="84" y="20"/>
                </a:cubicBezTo>
                <a:cubicBezTo>
                  <a:pt x="89" y="17"/>
                  <a:pt x="97" y="2"/>
                  <a:pt x="105" y="1"/>
                </a:cubicBezTo>
                <a:cubicBezTo>
                  <a:pt x="113" y="0"/>
                  <a:pt x="132" y="7"/>
                  <a:pt x="131" y="14"/>
                </a:cubicBezTo>
                <a:cubicBezTo>
                  <a:pt x="130" y="21"/>
                  <a:pt x="103" y="33"/>
                  <a:pt x="99" y="41"/>
                </a:cubicBezTo>
                <a:cubicBezTo>
                  <a:pt x="95" y="49"/>
                  <a:pt x="106" y="54"/>
                  <a:pt x="105" y="61"/>
                </a:cubicBezTo>
                <a:cubicBezTo>
                  <a:pt x="104" y="68"/>
                  <a:pt x="97" y="79"/>
                  <a:pt x="93" y="82"/>
                </a:cubicBezTo>
                <a:cubicBezTo>
                  <a:pt x="89" y="85"/>
                  <a:pt x="86" y="77"/>
                  <a:pt x="83" y="79"/>
                </a:cubicBezTo>
                <a:cubicBezTo>
                  <a:pt x="80" y="81"/>
                  <a:pt x="75" y="99"/>
                  <a:pt x="72" y="97"/>
                </a:cubicBezTo>
                <a:cubicBezTo>
                  <a:pt x="69" y="95"/>
                  <a:pt x="68" y="72"/>
                  <a:pt x="62" y="67"/>
                </a:cubicBezTo>
                <a:cubicBezTo>
                  <a:pt x="56" y="62"/>
                  <a:pt x="43" y="68"/>
                  <a:pt x="38" y="67"/>
                </a:cubicBezTo>
                <a:cubicBezTo>
                  <a:pt x="33" y="66"/>
                  <a:pt x="37" y="62"/>
                  <a:pt x="32" y="59"/>
                </a:cubicBezTo>
                <a:cubicBezTo>
                  <a:pt x="27" y="56"/>
                  <a:pt x="10" y="53"/>
                  <a:pt x="5" y="47"/>
                </a:cubicBezTo>
                <a:cubicBezTo>
                  <a:pt x="0" y="41"/>
                  <a:pt x="0" y="25"/>
                  <a:pt x="3" y="23"/>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6152" name="Picture 8"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6153" name="Freeform 9"/>
          <p:cNvSpPr>
            <a:spLocks/>
          </p:cNvSpPr>
          <p:nvPr/>
        </p:nvSpPr>
        <p:spPr bwMode="auto">
          <a:xfrm>
            <a:off x="5834065" y="875111"/>
            <a:ext cx="775097" cy="782240"/>
          </a:xfrm>
          <a:custGeom>
            <a:avLst/>
            <a:gdLst>
              <a:gd name="T0" fmla="*/ 1537295877 w 651"/>
              <a:gd name="T1" fmla="*/ 0 h 657"/>
              <a:gd name="T2" fmla="*/ 1544857140 w 651"/>
              <a:gd name="T3" fmla="*/ 209172096 h 657"/>
              <a:gd name="T4" fmla="*/ 1610381210 w 651"/>
              <a:gd name="T5" fmla="*/ 443547321 h 657"/>
              <a:gd name="T6" fmla="*/ 1565018392 w 651"/>
              <a:gd name="T7" fmla="*/ 589716259 h 657"/>
              <a:gd name="T8" fmla="*/ 1572578068 w 651"/>
              <a:gd name="T9" fmla="*/ 806449512 h 657"/>
              <a:gd name="T10" fmla="*/ 1491933059 w 651"/>
              <a:gd name="T11" fmla="*/ 972779882 h 657"/>
              <a:gd name="T12" fmla="*/ 1310481789 w 651"/>
              <a:gd name="T13" fmla="*/ 1149190669 h 657"/>
              <a:gd name="T14" fmla="*/ 1247478670 w 651"/>
              <a:gd name="T15" fmla="*/ 1353322358 h 657"/>
              <a:gd name="T16" fmla="*/ 1043345198 w 651"/>
              <a:gd name="T17" fmla="*/ 1247475885 h 657"/>
              <a:gd name="T18" fmla="*/ 1005543644 w 651"/>
              <a:gd name="T19" fmla="*/ 1312999892 h 657"/>
              <a:gd name="T20" fmla="*/ 909777696 w 651"/>
              <a:gd name="T21" fmla="*/ 1350802997 h 657"/>
              <a:gd name="T22" fmla="*/ 819051863 w 651"/>
              <a:gd name="T23" fmla="*/ 1345762689 h 657"/>
              <a:gd name="T24" fmla="*/ 773689045 w 651"/>
              <a:gd name="T25" fmla="*/ 1403725440 h 657"/>
              <a:gd name="T26" fmla="*/ 675402147 w 651"/>
              <a:gd name="T27" fmla="*/ 1534773453 h 657"/>
              <a:gd name="T28" fmla="*/ 544354008 w 651"/>
              <a:gd name="T29" fmla="*/ 1625499001 h 657"/>
              <a:gd name="T30" fmla="*/ 403225143 w 651"/>
              <a:gd name="T31" fmla="*/ 1655740850 h 657"/>
              <a:gd name="T32" fmla="*/ 264617328 w 651"/>
              <a:gd name="T33" fmla="*/ 1630539309 h 657"/>
              <a:gd name="T34" fmla="*/ 219254511 w 651"/>
              <a:gd name="T35" fmla="*/ 1607858716 h 657"/>
              <a:gd name="T36" fmla="*/ 183972270 w 651"/>
              <a:gd name="T37" fmla="*/ 1519652529 h 657"/>
              <a:gd name="T38" fmla="*/ 17641896 w 651"/>
              <a:gd name="T39" fmla="*/ 1290319299 h 657"/>
              <a:gd name="T40" fmla="*/ 90725660 w 651"/>
              <a:gd name="T41" fmla="*/ 1202113111 h 657"/>
              <a:gd name="T42" fmla="*/ 30241891 w 651"/>
              <a:gd name="T43" fmla="*/ 1096266639 h 657"/>
              <a:gd name="T44" fmla="*/ 37803154 w 651"/>
              <a:gd name="T45" fmla="*/ 980339550 h 657"/>
              <a:gd name="T46" fmla="*/ 45362830 w 651"/>
              <a:gd name="T47" fmla="*/ 869452769 h 657"/>
              <a:gd name="T48" fmla="*/ 40322517 w 651"/>
              <a:gd name="T49" fmla="*/ 791328588 h 657"/>
              <a:gd name="T50" fmla="*/ 37803154 w 651"/>
              <a:gd name="T51" fmla="*/ 688001475 h 657"/>
              <a:gd name="T52" fmla="*/ 136088502 w 651"/>
              <a:gd name="T53" fmla="*/ 635079033 h 657"/>
              <a:gd name="T54" fmla="*/ 229335137 w 651"/>
              <a:gd name="T55" fmla="*/ 519151944 h 657"/>
              <a:gd name="T56" fmla="*/ 136088502 w 651"/>
              <a:gd name="T57" fmla="*/ 587195311 h 657"/>
              <a:gd name="T58" fmla="*/ 115927250 w 651"/>
              <a:gd name="T59" fmla="*/ 400703808 h 657"/>
              <a:gd name="T60" fmla="*/ 267136691 w 651"/>
              <a:gd name="T61" fmla="*/ 398184448 h 657"/>
              <a:gd name="T62" fmla="*/ 158770704 w 651"/>
              <a:gd name="T63" fmla="*/ 360381343 h 657"/>
              <a:gd name="T64" fmla="*/ 146169128 w 651"/>
              <a:gd name="T65" fmla="*/ 254534870 h 657"/>
              <a:gd name="T66" fmla="*/ 168851330 w 651"/>
              <a:gd name="T67" fmla="*/ 143648040 h 657"/>
              <a:gd name="T68" fmla="*/ 282257630 w 651"/>
              <a:gd name="T69" fmla="*/ 118446499 h 657"/>
              <a:gd name="T70" fmla="*/ 433467121 w 651"/>
              <a:gd name="T71" fmla="*/ 156249604 h 657"/>
              <a:gd name="T72" fmla="*/ 204133522 w 651"/>
              <a:gd name="T73" fmla="*/ 60483723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1"/>
              <a:gd name="T112" fmla="*/ 0 h 657"/>
              <a:gd name="T113" fmla="*/ 651 w 65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6154" name="Picture 10"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6155" name="Freeform 11"/>
          <p:cNvSpPr>
            <a:spLocks/>
          </p:cNvSpPr>
          <p:nvPr/>
        </p:nvSpPr>
        <p:spPr bwMode="auto">
          <a:xfrm>
            <a:off x="7733111" y="5854303"/>
            <a:ext cx="442913" cy="128588"/>
          </a:xfrm>
          <a:custGeom>
            <a:avLst/>
            <a:gdLst>
              <a:gd name="T0" fmla="*/ 40322499 w 372"/>
              <a:gd name="T1" fmla="*/ 35282190 h 108"/>
              <a:gd name="T2" fmla="*/ 42843448 w 372"/>
              <a:gd name="T3" fmla="*/ 68045018 h 108"/>
              <a:gd name="T4" fmla="*/ 5040312 w 372"/>
              <a:gd name="T5" fmla="*/ 118448154 h 108"/>
              <a:gd name="T6" fmla="*/ 10080625 w 372"/>
              <a:gd name="T7" fmla="*/ 151209382 h 108"/>
              <a:gd name="T8" fmla="*/ 57964393 w 372"/>
              <a:gd name="T9" fmla="*/ 148688433 h 108"/>
              <a:gd name="T10" fmla="*/ 148688426 w 372"/>
              <a:gd name="T11" fmla="*/ 181451248 h 108"/>
              <a:gd name="T12" fmla="*/ 199093122 w 372"/>
              <a:gd name="T13" fmla="*/ 166330315 h 108"/>
              <a:gd name="T14" fmla="*/ 274696247 w 372"/>
              <a:gd name="T15" fmla="*/ 196572182 h 108"/>
              <a:gd name="T16" fmla="*/ 365423429 w 372"/>
              <a:gd name="T17" fmla="*/ 194052820 h 108"/>
              <a:gd name="T18" fmla="*/ 398184656 w 372"/>
              <a:gd name="T19" fmla="*/ 234375358 h 108"/>
              <a:gd name="T20" fmla="*/ 458668485 w 372"/>
              <a:gd name="T21" fmla="*/ 269657536 h 108"/>
              <a:gd name="T22" fmla="*/ 546873131 w 372"/>
              <a:gd name="T23" fmla="*/ 272176897 h 108"/>
              <a:gd name="T24" fmla="*/ 599797189 w 372"/>
              <a:gd name="T25" fmla="*/ 226814098 h 108"/>
              <a:gd name="T26" fmla="*/ 662801868 w 372"/>
              <a:gd name="T27" fmla="*/ 204133442 h 108"/>
              <a:gd name="T28" fmla="*/ 798890261 w 372"/>
              <a:gd name="T29" fmla="*/ 204133442 h 108"/>
              <a:gd name="T30" fmla="*/ 856853241 w 372"/>
              <a:gd name="T31" fmla="*/ 196572182 h 108"/>
              <a:gd name="T32" fmla="*/ 917336971 w 372"/>
              <a:gd name="T33" fmla="*/ 178931887 h 108"/>
              <a:gd name="T34" fmla="*/ 912296660 w 372"/>
              <a:gd name="T35" fmla="*/ 143648122 h 108"/>
              <a:gd name="T36" fmla="*/ 934978853 w 372"/>
              <a:gd name="T37" fmla="*/ 90725624 h 108"/>
              <a:gd name="T38" fmla="*/ 924898231 w 372"/>
              <a:gd name="T39" fmla="*/ 68045018 h 108"/>
              <a:gd name="T40" fmla="*/ 887095106 w 372"/>
              <a:gd name="T41" fmla="*/ 95765935 h 108"/>
              <a:gd name="T42" fmla="*/ 851812930 w 372"/>
              <a:gd name="T43" fmla="*/ 133569087 h 108"/>
              <a:gd name="T44" fmla="*/ 798890261 w 372"/>
              <a:gd name="T45" fmla="*/ 133569087 h 108"/>
              <a:gd name="T46" fmla="*/ 768648396 w 372"/>
              <a:gd name="T47" fmla="*/ 143648122 h 108"/>
              <a:gd name="T48" fmla="*/ 693043734 w 372"/>
              <a:gd name="T49" fmla="*/ 90725624 h 108"/>
              <a:gd name="T50" fmla="*/ 617437483 w 372"/>
              <a:gd name="T51" fmla="*/ 90725624 h 108"/>
              <a:gd name="T52" fmla="*/ 587195618 w 372"/>
              <a:gd name="T53" fmla="*/ 113407843 h 108"/>
              <a:gd name="T54" fmla="*/ 493950661 w 372"/>
              <a:gd name="T55" fmla="*/ 80645002 h 108"/>
              <a:gd name="T56" fmla="*/ 383063724 w 372"/>
              <a:gd name="T57" fmla="*/ 95765935 h 108"/>
              <a:gd name="T58" fmla="*/ 307459061 w 372"/>
              <a:gd name="T59" fmla="*/ 118448154 h 108"/>
              <a:gd name="T60" fmla="*/ 239414071 w 372"/>
              <a:gd name="T61" fmla="*/ 75604691 h 108"/>
              <a:gd name="T62" fmla="*/ 246975331 w 372"/>
              <a:gd name="T63" fmla="*/ 42843450 h 108"/>
              <a:gd name="T64" fmla="*/ 236894709 w 372"/>
              <a:gd name="T65" fmla="*/ 5040313 h 108"/>
              <a:gd name="T66" fmla="*/ 194052811 w 372"/>
              <a:gd name="T67" fmla="*/ 50403123 h 108"/>
              <a:gd name="T68" fmla="*/ 138607804 w 372"/>
              <a:gd name="T69" fmla="*/ 35282190 h 108"/>
              <a:gd name="T70" fmla="*/ 108367527 w 372"/>
              <a:gd name="T71" fmla="*/ 0 h 108"/>
              <a:gd name="T72" fmla="*/ 78124049 w 372"/>
              <a:gd name="T73" fmla="*/ 35282190 h 108"/>
              <a:gd name="T74" fmla="*/ 40322499 w 372"/>
              <a:gd name="T75" fmla="*/ 35282190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08"/>
              <a:gd name="T116" fmla="*/ 372 w 372"/>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08">
                <a:moveTo>
                  <a:pt x="16" y="14"/>
                </a:moveTo>
                <a:cubicBezTo>
                  <a:pt x="14" y="16"/>
                  <a:pt x="19" y="22"/>
                  <a:pt x="17" y="27"/>
                </a:cubicBezTo>
                <a:cubicBezTo>
                  <a:pt x="15" y="32"/>
                  <a:pt x="4" y="42"/>
                  <a:pt x="2" y="47"/>
                </a:cubicBezTo>
                <a:cubicBezTo>
                  <a:pt x="0" y="52"/>
                  <a:pt x="1" y="58"/>
                  <a:pt x="4" y="60"/>
                </a:cubicBezTo>
                <a:lnTo>
                  <a:pt x="23" y="59"/>
                </a:lnTo>
                <a:lnTo>
                  <a:pt x="59" y="72"/>
                </a:lnTo>
                <a:lnTo>
                  <a:pt x="79" y="66"/>
                </a:lnTo>
                <a:lnTo>
                  <a:pt x="109" y="78"/>
                </a:lnTo>
                <a:lnTo>
                  <a:pt x="145" y="77"/>
                </a:lnTo>
                <a:lnTo>
                  <a:pt x="158" y="93"/>
                </a:lnTo>
                <a:lnTo>
                  <a:pt x="182" y="107"/>
                </a:lnTo>
                <a:lnTo>
                  <a:pt x="217" y="108"/>
                </a:lnTo>
                <a:lnTo>
                  <a:pt x="238" y="90"/>
                </a:lnTo>
                <a:lnTo>
                  <a:pt x="263" y="81"/>
                </a:lnTo>
                <a:lnTo>
                  <a:pt x="317" y="81"/>
                </a:lnTo>
                <a:cubicBezTo>
                  <a:pt x="330" y="81"/>
                  <a:pt x="332" y="80"/>
                  <a:pt x="340" y="78"/>
                </a:cubicBezTo>
                <a:cubicBezTo>
                  <a:pt x="348" y="76"/>
                  <a:pt x="360" y="74"/>
                  <a:pt x="364" y="71"/>
                </a:cubicBezTo>
                <a:cubicBezTo>
                  <a:pt x="368" y="68"/>
                  <a:pt x="361" y="63"/>
                  <a:pt x="362" y="57"/>
                </a:cubicBezTo>
                <a:cubicBezTo>
                  <a:pt x="363" y="51"/>
                  <a:pt x="370" y="41"/>
                  <a:pt x="371" y="36"/>
                </a:cubicBezTo>
                <a:cubicBezTo>
                  <a:pt x="372" y="31"/>
                  <a:pt x="370" y="27"/>
                  <a:pt x="367" y="27"/>
                </a:cubicBezTo>
                <a:cubicBezTo>
                  <a:pt x="364" y="27"/>
                  <a:pt x="357" y="34"/>
                  <a:pt x="352" y="38"/>
                </a:cubicBezTo>
                <a:cubicBezTo>
                  <a:pt x="347" y="42"/>
                  <a:pt x="344" y="51"/>
                  <a:pt x="338" y="53"/>
                </a:cubicBezTo>
                <a:cubicBezTo>
                  <a:pt x="332" y="55"/>
                  <a:pt x="322" y="52"/>
                  <a:pt x="317" y="53"/>
                </a:cubicBezTo>
                <a:cubicBezTo>
                  <a:pt x="312" y="54"/>
                  <a:pt x="312" y="60"/>
                  <a:pt x="305" y="57"/>
                </a:cubicBezTo>
                <a:cubicBezTo>
                  <a:pt x="298" y="54"/>
                  <a:pt x="285" y="39"/>
                  <a:pt x="275" y="36"/>
                </a:cubicBezTo>
                <a:cubicBezTo>
                  <a:pt x="265" y="33"/>
                  <a:pt x="252" y="35"/>
                  <a:pt x="245" y="36"/>
                </a:cubicBezTo>
                <a:cubicBezTo>
                  <a:pt x="238" y="37"/>
                  <a:pt x="241" y="46"/>
                  <a:pt x="233" y="45"/>
                </a:cubicBezTo>
                <a:cubicBezTo>
                  <a:pt x="225" y="44"/>
                  <a:pt x="209" y="33"/>
                  <a:pt x="196" y="32"/>
                </a:cubicBezTo>
                <a:cubicBezTo>
                  <a:pt x="183" y="31"/>
                  <a:pt x="164" y="36"/>
                  <a:pt x="152" y="38"/>
                </a:cubicBezTo>
                <a:cubicBezTo>
                  <a:pt x="140" y="40"/>
                  <a:pt x="131" y="48"/>
                  <a:pt x="122" y="47"/>
                </a:cubicBezTo>
                <a:cubicBezTo>
                  <a:pt x="113" y="46"/>
                  <a:pt x="99" y="35"/>
                  <a:pt x="95" y="30"/>
                </a:cubicBezTo>
                <a:cubicBezTo>
                  <a:pt x="91" y="25"/>
                  <a:pt x="98" y="22"/>
                  <a:pt x="98" y="17"/>
                </a:cubicBezTo>
                <a:cubicBezTo>
                  <a:pt x="98" y="12"/>
                  <a:pt x="97" y="2"/>
                  <a:pt x="94" y="2"/>
                </a:cubicBezTo>
                <a:cubicBezTo>
                  <a:pt x="91" y="2"/>
                  <a:pt x="83" y="18"/>
                  <a:pt x="77" y="20"/>
                </a:cubicBezTo>
                <a:cubicBezTo>
                  <a:pt x="71" y="22"/>
                  <a:pt x="61" y="17"/>
                  <a:pt x="55" y="14"/>
                </a:cubicBezTo>
                <a:cubicBezTo>
                  <a:pt x="49" y="11"/>
                  <a:pt x="47" y="0"/>
                  <a:pt x="43" y="0"/>
                </a:cubicBezTo>
                <a:cubicBezTo>
                  <a:pt x="39" y="0"/>
                  <a:pt x="35" y="12"/>
                  <a:pt x="31" y="14"/>
                </a:cubicBezTo>
                <a:cubicBezTo>
                  <a:pt x="27" y="16"/>
                  <a:pt x="20" y="12"/>
                  <a:pt x="16" y="1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6156" name="Picture 12"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86701" y="5874545"/>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2" name="Freeform 14"/>
          <p:cNvSpPr>
            <a:spLocks/>
          </p:cNvSpPr>
          <p:nvPr/>
        </p:nvSpPr>
        <p:spPr bwMode="auto">
          <a:xfrm>
            <a:off x="4356499" y="3305175"/>
            <a:ext cx="1254919" cy="1066800"/>
          </a:xfrm>
          <a:custGeom>
            <a:avLst/>
            <a:gdLst>
              <a:gd name="T0" fmla="*/ 42841855 w 1054"/>
              <a:gd name="T1" fmla="*/ 1706146904 h 896"/>
              <a:gd name="T2" fmla="*/ 0 w 1054"/>
              <a:gd name="T3" fmla="*/ 1539816240 h 896"/>
              <a:gd name="T4" fmla="*/ 194051197 w 1054"/>
              <a:gd name="T5" fmla="*/ 1151710696 h 896"/>
              <a:gd name="T6" fmla="*/ 325100899 w 1054"/>
              <a:gd name="T7" fmla="*/ 630039089 h 896"/>
              <a:gd name="T8" fmla="*/ 226814057 w 1054"/>
              <a:gd name="T9" fmla="*/ 73083742 h 896"/>
              <a:gd name="T10" fmla="*/ 249494659 w 1054"/>
              <a:gd name="T11" fmla="*/ 10080625 h 896"/>
              <a:gd name="T12" fmla="*/ 446066854 w 1054"/>
              <a:gd name="T13" fmla="*/ 78124054 h 896"/>
              <a:gd name="T14" fmla="*/ 655240520 w 1054"/>
              <a:gd name="T15" fmla="*/ 110886894 h 896"/>
              <a:gd name="T16" fmla="*/ 745966103 w 1054"/>
              <a:gd name="T17" fmla="*/ 123488466 h 896"/>
              <a:gd name="T18" fmla="*/ 866933745 w 1054"/>
              <a:gd name="T19" fmla="*/ 206652806 h 896"/>
              <a:gd name="T20" fmla="*/ 1186992647 w 1054"/>
              <a:gd name="T21" fmla="*/ 161290006 h 896"/>
              <a:gd name="T22" fmla="*/ 1353322882 w 1054"/>
              <a:gd name="T23" fmla="*/ 73083742 h 896"/>
              <a:gd name="T24" fmla="*/ 1754028731 w 1054"/>
              <a:gd name="T25" fmla="*/ 85685314 h 896"/>
              <a:gd name="T26" fmla="*/ 1993442670 w 1054"/>
              <a:gd name="T27" fmla="*/ 65524069 h 896"/>
              <a:gd name="T28" fmla="*/ 2094248874 w 1054"/>
              <a:gd name="T29" fmla="*/ 133569088 h 896"/>
              <a:gd name="T30" fmla="*/ 2147483647 w 1054"/>
              <a:gd name="T31" fmla="*/ 201612495 h 896"/>
              <a:gd name="T32" fmla="*/ 2147483647 w 1054"/>
              <a:gd name="T33" fmla="*/ 486391016 h 896"/>
              <a:gd name="T34" fmla="*/ 2147483647 w 1054"/>
              <a:gd name="T35" fmla="*/ 587195651 h 896"/>
              <a:gd name="T36" fmla="*/ 2147483647 w 1054"/>
              <a:gd name="T37" fmla="*/ 682963150 h 896"/>
              <a:gd name="T38" fmla="*/ 2147483647 w 1054"/>
              <a:gd name="T39" fmla="*/ 811490290 h 896"/>
              <a:gd name="T40" fmla="*/ 2147483647 w 1054"/>
              <a:gd name="T41" fmla="*/ 917337022 h 896"/>
              <a:gd name="T42" fmla="*/ 2147483647 w 1054"/>
              <a:gd name="T43" fmla="*/ 1018143244 h 896"/>
              <a:gd name="T44" fmla="*/ 2147483647 w 1054"/>
              <a:gd name="T45" fmla="*/ 924898282 h 896"/>
              <a:gd name="T46" fmla="*/ 2147483647 w 1054"/>
              <a:gd name="T47" fmla="*/ 874495171 h 896"/>
              <a:gd name="T48" fmla="*/ 2147483647 w 1054"/>
              <a:gd name="T49" fmla="*/ 1053425422 h 896"/>
              <a:gd name="T50" fmla="*/ 2147483647 w 1054"/>
              <a:gd name="T51" fmla="*/ 1212194429 h 896"/>
              <a:gd name="T52" fmla="*/ 2147483647 w 1054"/>
              <a:gd name="T53" fmla="*/ 1401206890 h 896"/>
              <a:gd name="T54" fmla="*/ 2147483647 w 1054"/>
              <a:gd name="T55" fmla="*/ 1585179040 h 896"/>
              <a:gd name="T56" fmla="*/ 2147483647 w 1054"/>
              <a:gd name="T57" fmla="*/ 1736388771 h 896"/>
              <a:gd name="T58" fmla="*/ 2147483647 w 1054"/>
              <a:gd name="T59" fmla="*/ 1847275615 h 896"/>
              <a:gd name="T60" fmla="*/ 2147483647 w 1054"/>
              <a:gd name="T61" fmla="*/ 1998484949 h 896"/>
              <a:gd name="T62" fmla="*/ 2147483647 w 1054"/>
              <a:gd name="T63" fmla="*/ 2028726816 h 896"/>
              <a:gd name="T64" fmla="*/ 2147483647 w 1054"/>
              <a:gd name="T65" fmla="*/ 2096770222 h 896"/>
              <a:gd name="T66" fmla="*/ 2147483647 w 1054"/>
              <a:gd name="T67" fmla="*/ 2147483647 h 896"/>
              <a:gd name="T68" fmla="*/ 2064007013 w 1054"/>
              <a:gd name="T69" fmla="*/ 2147483647 h 896"/>
              <a:gd name="T70" fmla="*/ 1912797708 w 1054"/>
              <a:gd name="T71" fmla="*/ 2089210549 h 896"/>
              <a:gd name="T72" fmla="*/ 1839714004 w 1054"/>
              <a:gd name="T73" fmla="*/ 2001004311 h 896"/>
              <a:gd name="T74" fmla="*/ 1852313986 w 1054"/>
              <a:gd name="T75" fmla="*/ 1925399644 h 896"/>
              <a:gd name="T76" fmla="*/ 1746467472 w 1054"/>
              <a:gd name="T77" fmla="*/ 1953122149 h 896"/>
              <a:gd name="T78" fmla="*/ 1640620562 w 1054"/>
              <a:gd name="T79" fmla="*/ 1902719038 h 896"/>
              <a:gd name="T80" fmla="*/ 1512093446 w 1054"/>
              <a:gd name="T81" fmla="*/ 1887598104 h 896"/>
              <a:gd name="T82" fmla="*/ 1431448484 w 1054"/>
              <a:gd name="T83" fmla="*/ 1895157777 h 896"/>
              <a:gd name="T84" fmla="*/ 1340722901 w 1054"/>
              <a:gd name="T85" fmla="*/ 1940520578 h 896"/>
              <a:gd name="T86" fmla="*/ 1239916697 w 1054"/>
              <a:gd name="T87" fmla="*/ 2089210549 h 896"/>
              <a:gd name="T88" fmla="*/ 1292840748 w 1054"/>
              <a:gd name="T89" fmla="*/ 2147483647 h 896"/>
              <a:gd name="T90" fmla="*/ 1202113577 w 1054"/>
              <a:gd name="T91" fmla="*/ 2147483647 h 896"/>
              <a:gd name="T92" fmla="*/ 1008062430 w 1054"/>
              <a:gd name="T93" fmla="*/ 2147483647 h 896"/>
              <a:gd name="T94" fmla="*/ 778727325 w 1054"/>
              <a:gd name="T95" fmla="*/ 2028726816 h 896"/>
              <a:gd name="T96" fmla="*/ 660280830 w 1054"/>
              <a:gd name="T97" fmla="*/ 1945560889 h 896"/>
              <a:gd name="T98" fmla="*/ 561993988 w 1054"/>
              <a:gd name="T99" fmla="*/ 2013605883 h 896"/>
              <a:gd name="T100" fmla="*/ 347781501 w 1054"/>
              <a:gd name="T101" fmla="*/ 1869956222 h 896"/>
              <a:gd name="T102" fmla="*/ 128527165 w 1054"/>
              <a:gd name="T103" fmla="*/ 1736388771 h 89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54"/>
              <a:gd name="T157" fmla="*/ 0 h 896"/>
              <a:gd name="T158" fmla="*/ 1054 w 1054"/>
              <a:gd name="T159" fmla="*/ 896 h 89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54" h="896">
                <a:moveTo>
                  <a:pt x="51" y="689"/>
                </a:moveTo>
                <a:lnTo>
                  <a:pt x="17" y="677"/>
                </a:lnTo>
                <a:lnTo>
                  <a:pt x="15" y="625"/>
                </a:lnTo>
                <a:lnTo>
                  <a:pt x="0" y="611"/>
                </a:lnTo>
                <a:lnTo>
                  <a:pt x="15" y="584"/>
                </a:lnTo>
                <a:cubicBezTo>
                  <a:pt x="28" y="558"/>
                  <a:pt x="59" y="500"/>
                  <a:pt x="77" y="457"/>
                </a:cubicBezTo>
                <a:cubicBezTo>
                  <a:pt x="95" y="414"/>
                  <a:pt x="114" y="360"/>
                  <a:pt x="123" y="326"/>
                </a:cubicBezTo>
                <a:cubicBezTo>
                  <a:pt x="132" y="292"/>
                  <a:pt x="130" y="285"/>
                  <a:pt x="129" y="250"/>
                </a:cubicBezTo>
                <a:cubicBezTo>
                  <a:pt x="128" y="215"/>
                  <a:pt x="122" y="150"/>
                  <a:pt x="116" y="113"/>
                </a:cubicBezTo>
                <a:cubicBezTo>
                  <a:pt x="110" y="76"/>
                  <a:pt x="95" y="46"/>
                  <a:pt x="90" y="29"/>
                </a:cubicBezTo>
                <a:lnTo>
                  <a:pt x="84" y="11"/>
                </a:lnTo>
                <a:lnTo>
                  <a:pt x="99" y="4"/>
                </a:lnTo>
                <a:cubicBezTo>
                  <a:pt x="108" y="3"/>
                  <a:pt x="125" y="0"/>
                  <a:pt x="138" y="4"/>
                </a:cubicBezTo>
                <a:cubicBezTo>
                  <a:pt x="151" y="8"/>
                  <a:pt x="163" y="27"/>
                  <a:pt x="177" y="31"/>
                </a:cubicBezTo>
                <a:cubicBezTo>
                  <a:pt x="191" y="35"/>
                  <a:pt x="207" y="29"/>
                  <a:pt x="221" y="31"/>
                </a:cubicBezTo>
                <a:cubicBezTo>
                  <a:pt x="235" y="33"/>
                  <a:pt x="250" y="40"/>
                  <a:pt x="260" y="44"/>
                </a:cubicBezTo>
                <a:cubicBezTo>
                  <a:pt x="270" y="48"/>
                  <a:pt x="275" y="55"/>
                  <a:pt x="281" y="56"/>
                </a:cubicBezTo>
                <a:cubicBezTo>
                  <a:pt x="287" y="57"/>
                  <a:pt x="289" y="47"/>
                  <a:pt x="296" y="49"/>
                </a:cubicBezTo>
                <a:cubicBezTo>
                  <a:pt x="303" y="51"/>
                  <a:pt x="313" y="66"/>
                  <a:pt x="321" y="71"/>
                </a:cubicBezTo>
                <a:cubicBezTo>
                  <a:pt x="329" y="76"/>
                  <a:pt x="332" y="81"/>
                  <a:pt x="344" y="82"/>
                </a:cubicBezTo>
                <a:cubicBezTo>
                  <a:pt x="356" y="83"/>
                  <a:pt x="375" y="83"/>
                  <a:pt x="396" y="80"/>
                </a:cubicBezTo>
                <a:cubicBezTo>
                  <a:pt x="417" y="77"/>
                  <a:pt x="450" y="70"/>
                  <a:pt x="471" y="64"/>
                </a:cubicBezTo>
                <a:cubicBezTo>
                  <a:pt x="492" y="58"/>
                  <a:pt x="510" y="49"/>
                  <a:pt x="521" y="43"/>
                </a:cubicBezTo>
                <a:cubicBezTo>
                  <a:pt x="532" y="37"/>
                  <a:pt x="523" y="32"/>
                  <a:pt x="537" y="29"/>
                </a:cubicBezTo>
                <a:cubicBezTo>
                  <a:pt x="551" y="26"/>
                  <a:pt x="577" y="25"/>
                  <a:pt x="603" y="26"/>
                </a:cubicBezTo>
                <a:cubicBezTo>
                  <a:pt x="629" y="27"/>
                  <a:pt x="667" y="33"/>
                  <a:pt x="696" y="34"/>
                </a:cubicBezTo>
                <a:cubicBezTo>
                  <a:pt x="725" y="35"/>
                  <a:pt x="761" y="33"/>
                  <a:pt x="777" y="32"/>
                </a:cubicBezTo>
                <a:lnTo>
                  <a:pt x="791" y="26"/>
                </a:lnTo>
                <a:lnTo>
                  <a:pt x="806" y="43"/>
                </a:lnTo>
                <a:cubicBezTo>
                  <a:pt x="813" y="47"/>
                  <a:pt x="793" y="50"/>
                  <a:pt x="831" y="53"/>
                </a:cubicBezTo>
                <a:lnTo>
                  <a:pt x="1034" y="58"/>
                </a:lnTo>
                <a:lnTo>
                  <a:pt x="1028" y="80"/>
                </a:lnTo>
                <a:cubicBezTo>
                  <a:pt x="1022" y="95"/>
                  <a:pt x="999" y="130"/>
                  <a:pt x="999" y="149"/>
                </a:cubicBezTo>
                <a:cubicBezTo>
                  <a:pt x="999" y="168"/>
                  <a:pt x="1017" y="183"/>
                  <a:pt x="1025" y="193"/>
                </a:cubicBezTo>
                <a:cubicBezTo>
                  <a:pt x="1033" y="203"/>
                  <a:pt x="1045" y="202"/>
                  <a:pt x="1049" y="209"/>
                </a:cubicBezTo>
                <a:cubicBezTo>
                  <a:pt x="1053" y="216"/>
                  <a:pt x="1054" y="224"/>
                  <a:pt x="1046" y="233"/>
                </a:cubicBezTo>
                <a:cubicBezTo>
                  <a:pt x="1038" y="242"/>
                  <a:pt x="1014" y="260"/>
                  <a:pt x="1002" y="266"/>
                </a:cubicBezTo>
                <a:cubicBezTo>
                  <a:pt x="990" y="272"/>
                  <a:pt x="984" y="263"/>
                  <a:pt x="975" y="271"/>
                </a:cubicBezTo>
                <a:cubicBezTo>
                  <a:pt x="966" y="279"/>
                  <a:pt x="953" y="306"/>
                  <a:pt x="946" y="314"/>
                </a:cubicBezTo>
                <a:lnTo>
                  <a:pt x="933" y="322"/>
                </a:lnTo>
                <a:cubicBezTo>
                  <a:pt x="928" y="327"/>
                  <a:pt x="921" y="339"/>
                  <a:pt x="915" y="346"/>
                </a:cubicBezTo>
                <a:cubicBezTo>
                  <a:pt x="909" y="353"/>
                  <a:pt x="899" y="356"/>
                  <a:pt x="895" y="364"/>
                </a:cubicBezTo>
                <a:cubicBezTo>
                  <a:pt x="891" y="372"/>
                  <a:pt x="883" y="387"/>
                  <a:pt x="891" y="394"/>
                </a:cubicBezTo>
                <a:cubicBezTo>
                  <a:pt x="899" y="401"/>
                  <a:pt x="931" y="406"/>
                  <a:pt x="942" y="404"/>
                </a:cubicBezTo>
                <a:cubicBezTo>
                  <a:pt x="953" y="402"/>
                  <a:pt x="954" y="389"/>
                  <a:pt x="955" y="383"/>
                </a:cubicBezTo>
                <a:cubicBezTo>
                  <a:pt x="956" y="377"/>
                  <a:pt x="947" y="373"/>
                  <a:pt x="949" y="367"/>
                </a:cubicBezTo>
                <a:cubicBezTo>
                  <a:pt x="951" y="361"/>
                  <a:pt x="961" y="350"/>
                  <a:pt x="966" y="347"/>
                </a:cubicBezTo>
                <a:cubicBezTo>
                  <a:pt x="971" y="344"/>
                  <a:pt x="978" y="346"/>
                  <a:pt x="982" y="347"/>
                </a:cubicBezTo>
                <a:cubicBezTo>
                  <a:pt x="986" y="348"/>
                  <a:pt x="990" y="343"/>
                  <a:pt x="993" y="355"/>
                </a:cubicBezTo>
                <a:cubicBezTo>
                  <a:pt x="996" y="367"/>
                  <a:pt x="995" y="401"/>
                  <a:pt x="1000" y="418"/>
                </a:cubicBezTo>
                <a:cubicBezTo>
                  <a:pt x="1005" y="435"/>
                  <a:pt x="1023" y="448"/>
                  <a:pt x="1026" y="458"/>
                </a:cubicBezTo>
                <a:cubicBezTo>
                  <a:pt x="1029" y="468"/>
                  <a:pt x="1018" y="473"/>
                  <a:pt x="1018" y="481"/>
                </a:cubicBezTo>
                <a:cubicBezTo>
                  <a:pt x="1018" y="489"/>
                  <a:pt x="1034" y="497"/>
                  <a:pt x="1023" y="509"/>
                </a:cubicBezTo>
                <a:cubicBezTo>
                  <a:pt x="1012" y="521"/>
                  <a:pt x="959" y="541"/>
                  <a:pt x="952" y="556"/>
                </a:cubicBezTo>
                <a:cubicBezTo>
                  <a:pt x="945" y="571"/>
                  <a:pt x="979" y="587"/>
                  <a:pt x="982" y="599"/>
                </a:cubicBezTo>
                <a:cubicBezTo>
                  <a:pt x="985" y="611"/>
                  <a:pt x="976" y="618"/>
                  <a:pt x="973" y="629"/>
                </a:cubicBezTo>
                <a:cubicBezTo>
                  <a:pt x="970" y="640"/>
                  <a:pt x="967" y="654"/>
                  <a:pt x="964" y="664"/>
                </a:cubicBezTo>
                <a:cubicBezTo>
                  <a:pt x="961" y="674"/>
                  <a:pt x="947" y="680"/>
                  <a:pt x="954" y="689"/>
                </a:cubicBezTo>
                <a:cubicBezTo>
                  <a:pt x="961" y="698"/>
                  <a:pt x="995" y="711"/>
                  <a:pt x="1007" y="718"/>
                </a:cubicBezTo>
                <a:cubicBezTo>
                  <a:pt x="1019" y="725"/>
                  <a:pt x="1027" y="726"/>
                  <a:pt x="1027" y="733"/>
                </a:cubicBezTo>
                <a:cubicBezTo>
                  <a:pt x="1027" y="740"/>
                  <a:pt x="1013" y="748"/>
                  <a:pt x="1009" y="758"/>
                </a:cubicBezTo>
                <a:cubicBezTo>
                  <a:pt x="1005" y="768"/>
                  <a:pt x="1007" y="788"/>
                  <a:pt x="1002" y="793"/>
                </a:cubicBezTo>
                <a:cubicBezTo>
                  <a:pt x="997" y="798"/>
                  <a:pt x="987" y="788"/>
                  <a:pt x="981" y="790"/>
                </a:cubicBezTo>
                <a:cubicBezTo>
                  <a:pt x="975" y="792"/>
                  <a:pt x="969" y="802"/>
                  <a:pt x="963" y="805"/>
                </a:cubicBezTo>
                <a:cubicBezTo>
                  <a:pt x="957" y="808"/>
                  <a:pt x="946" y="807"/>
                  <a:pt x="942" y="811"/>
                </a:cubicBezTo>
                <a:cubicBezTo>
                  <a:pt x="938" y="815"/>
                  <a:pt x="941" y="827"/>
                  <a:pt x="936" y="832"/>
                </a:cubicBezTo>
                <a:cubicBezTo>
                  <a:pt x="931" y="837"/>
                  <a:pt x="918" y="838"/>
                  <a:pt x="909" y="842"/>
                </a:cubicBezTo>
                <a:cubicBezTo>
                  <a:pt x="900" y="846"/>
                  <a:pt x="890" y="855"/>
                  <a:pt x="882" y="859"/>
                </a:cubicBezTo>
                <a:cubicBezTo>
                  <a:pt x="874" y="863"/>
                  <a:pt x="869" y="866"/>
                  <a:pt x="859" y="866"/>
                </a:cubicBezTo>
                <a:cubicBezTo>
                  <a:pt x="849" y="866"/>
                  <a:pt x="831" y="863"/>
                  <a:pt x="819" y="857"/>
                </a:cubicBezTo>
                <a:cubicBezTo>
                  <a:pt x="807" y="851"/>
                  <a:pt x="799" y="835"/>
                  <a:pt x="789" y="830"/>
                </a:cubicBezTo>
                <a:cubicBezTo>
                  <a:pt x="779" y="825"/>
                  <a:pt x="766" y="834"/>
                  <a:pt x="759" y="829"/>
                </a:cubicBezTo>
                <a:cubicBezTo>
                  <a:pt x="752" y="824"/>
                  <a:pt x="749" y="808"/>
                  <a:pt x="744" y="802"/>
                </a:cubicBezTo>
                <a:cubicBezTo>
                  <a:pt x="739" y="796"/>
                  <a:pt x="728" y="797"/>
                  <a:pt x="730" y="794"/>
                </a:cubicBezTo>
                <a:cubicBezTo>
                  <a:pt x="732" y="791"/>
                  <a:pt x="755" y="787"/>
                  <a:pt x="756" y="782"/>
                </a:cubicBezTo>
                <a:cubicBezTo>
                  <a:pt x="757" y="777"/>
                  <a:pt x="742" y="764"/>
                  <a:pt x="735" y="764"/>
                </a:cubicBezTo>
                <a:cubicBezTo>
                  <a:pt x="728" y="764"/>
                  <a:pt x="721" y="780"/>
                  <a:pt x="714" y="782"/>
                </a:cubicBezTo>
                <a:cubicBezTo>
                  <a:pt x="707" y="784"/>
                  <a:pt x="699" y="775"/>
                  <a:pt x="693" y="775"/>
                </a:cubicBezTo>
                <a:cubicBezTo>
                  <a:pt x="687" y="775"/>
                  <a:pt x="685" y="785"/>
                  <a:pt x="678" y="782"/>
                </a:cubicBezTo>
                <a:cubicBezTo>
                  <a:pt x="671" y="779"/>
                  <a:pt x="659" y="759"/>
                  <a:pt x="651" y="755"/>
                </a:cubicBezTo>
                <a:cubicBezTo>
                  <a:pt x="643" y="751"/>
                  <a:pt x="636" y="759"/>
                  <a:pt x="628" y="758"/>
                </a:cubicBezTo>
                <a:cubicBezTo>
                  <a:pt x="620" y="757"/>
                  <a:pt x="607" y="749"/>
                  <a:pt x="600" y="749"/>
                </a:cubicBezTo>
                <a:cubicBezTo>
                  <a:pt x="593" y="749"/>
                  <a:pt x="588" y="754"/>
                  <a:pt x="583" y="755"/>
                </a:cubicBezTo>
                <a:cubicBezTo>
                  <a:pt x="578" y="756"/>
                  <a:pt x="575" y="749"/>
                  <a:pt x="568" y="752"/>
                </a:cubicBezTo>
                <a:cubicBezTo>
                  <a:pt x="561" y="755"/>
                  <a:pt x="549" y="772"/>
                  <a:pt x="543" y="775"/>
                </a:cubicBezTo>
                <a:cubicBezTo>
                  <a:pt x="537" y="778"/>
                  <a:pt x="541" y="765"/>
                  <a:pt x="532" y="770"/>
                </a:cubicBezTo>
                <a:cubicBezTo>
                  <a:pt x="523" y="775"/>
                  <a:pt x="493" y="795"/>
                  <a:pt x="486" y="805"/>
                </a:cubicBezTo>
                <a:cubicBezTo>
                  <a:pt x="479" y="815"/>
                  <a:pt x="492" y="822"/>
                  <a:pt x="492" y="829"/>
                </a:cubicBezTo>
                <a:cubicBezTo>
                  <a:pt x="492" y="836"/>
                  <a:pt x="480" y="841"/>
                  <a:pt x="483" y="848"/>
                </a:cubicBezTo>
                <a:cubicBezTo>
                  <a:pt x="486" y="855"/>
                  <a:pt x="511" y="865"/>
                  <a:pt x="513" y="871"/>
                </a:cubicBezTo>
                <a:cubicBezTo>
                  <a:pt x="515" y="877"/>
                  <a:pt x="502" y="886"/>
                  <a:pt x="496" y="887"/>
                </a:cubicBezTo>
                <a:cubicBezTo>
                  <a:pt x="490" y="888"/>
                  <a:pt x="487" y="877"/>
                  <a:pt x="477" y="878"/>
                </a:cubicBezTo>
                <a:cubicBezTo>
                  <a:pt x="467" y="879"/>
                  <a:pt x="451" y="896"/>
                  <a:pt x="438" y="893"/>
                </a:cubicBezTo>
                <a:cubicBezTo>
                  <a:pt x="425" y="890"/>
                  <a:pt x="417" y="869"/>
                  <a:pt x="400" y="862"/>
                </a:cubicBezTo>
                <a:cubicBezTo>
                  <a:pt x="383" y="855"/>
                  <a:pt x="352" y="860"/>
                  <a:pt x="337" y="850"/>
                </a:cubicBezTo>
                <a:cubicBezTo>
                  <a:pt x="322" y="840"/>
                  <a:pt x="318" y="814"/>
                  <a:pt x="309" y="805"/>
                </a:cubicBezTo>
                <a:cubicBezTo>
                  <a:pt x="300" y="796"/>
                  <a:pt x="288" y="799"/>
                  <a:pt x="280" y="794"/>
                </a:cubicBezTo>
                <a:cubicBezTo>
                  <a:pt x="272" y="789"/>
                  <a:pt x="269" y="774"/>
                  <a:pt x="262" y="772"/>
                </a:cubicBezTo>
                <a:cubicBezTo>
                  <a:pt x="255" y="770"/>
                  <a:pt x="243" y="774"/>
                  <a:pt x="237" y="779"/>
                </a:cubicBezTo>
                <a:cubicBezTo>
                  <a:pt x="231" y="784"/>
                  <a:pt x="231" y="800"/>
                  <a:pt x="223" y="799"/>
                </a:cubicBezTo>
                <a:cubicBezTo>
                  <a:pt x="215" y="798"/>
                  <a:pt x="203" y="780"/>
                  <a:pt x="189" y="770"/>
                </a:cubicBezTo>
                <a:cubicBezTo>
                  <a:pt x="175" y="760"/>
                  <a:pt x="154" y="748"/>
                  <a:pt x="138" y="742"/>
                </a:cubicBezTo>
                <a:cubicBezTo>
                  <a:pt x="122" y="736"/>
                  <a:pt x="105" y="740"/>
                  <a:pt x="90" y="731"/>
                </a:cubicBezTo>
                <a:cubicBezTo>
                  <a:pt x="75" y="722"/>
                  <a:pt x="61" y="700"/>
                  <a:pt x="51" y="689"/>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3" name="Freeform 15"/>
          <p:cNvSpPr>
            <a:spLocks/>
          </p:cNvSpPr>
          <p:nvPr/>
        </p:nvSpPr>
        <p:spPr bwMode="auto">
          <a:xfrm>
            <a:off x="4214814" y="2987278"/>
            <a:ext cx="496491" cy="384572"/>
          </a:xfrm>
          <a:custGeom>
            <a:avLst/>
            <a:gdLst>
              <a:gd name="T0" fmla="*/ 1045866518 w 417"/>
              <a:gd name="T1" fmla="*/ 115927080 h 323"/>
              <a:gd name="T2" fmla="*/ 947579585 w 417"/>
              <a:gd name="T3" fmla="*/ 93244886 h 323"/>
              <a:gd name="T4" fmla="*/ 917337696 w 417"/>
              <a:gd name="T5" fmla="*/ 93244886 h 323"/>
              <a:gd name="T6" fmla="*/ 892136122 w 417"/>
              <a:gd name="T7" fmla="*/ 148688273 h 323"/>
              <a:gd name="T8" fmla="*/ 917337696 w 417"/>
              <a:gd name="T9" fmla="*/ 214212297 h 323"/>
              <a:gd name="T10" fmla="*/ 882055492 w 417"/>
              <a:gd name="T11" fmla="*/ 254534742 h 323"/>
              <a:gd name="T12" fmla="*/ 851813603 w 417"/>
              <a:gd name="T13" fmla="*/ 219252603 h 323"/>
              <a:gd name="T14" fmla="*/ 756047423 w 417"/>
              <a:gd name="T15" fmla="*/ 194051025 h 323"/>
              <a:gd name="T16" fmla="*/ 670362071 w 417"/>
              <a:gd name="T17" fmla="*/ 143647968 h 323"/>
              <a:gd name="T18" fmla="*/ 589717034 w 417"/>
              <a:gd name="T19" fmla="*/ 158768885 h 323"/>
              <a:gd name="T20" fmla="*/ 554434830 w 417"/>
              <a:gd name="T21" fmla="*/ 128527051 h 323"/>
              <a:gd name="T22" fmla="*/ 534273571 w 417"/>
              <a:gd name="T23" fmla="*/ 27720900 h 323"/>
              <a:gd name="T24" fmla="*/ 493951052 w 417"/>
              <a:gd name="T25" fmla="*/ 27720900 h 323"/>
              <a:gd name="T26" fmla="*/ 448588218 w 417"/>
              <a:gd name="T27" fmla="*/ 2519360 h 323"/>
              <a:gd name="T28" fmla="*/ 408265601 w 417"/>
              <a:gd name="T29" fmla="*/ 47882123 h 323"/>
              <a:gd name="T30" fmla="*/ 362902767 w 417"/>
              <a:gd name="T31" fmla="*/ 22680588 h 323"/>
              <a:gd name="T32" fmla="*/ 312499619 w 417"/>
              <a:gd name="T33" fmla="*/ 57962746 h 323"/>
              <a:gd name="T34" fmla="*/ 241935211 w 417"/>
              <a:gd name="T35" fmla="*/ 12599974 h 323"/>
              <a:gd name="T36" fmla="*/ 30241901 w 417"/>
              <a:gd name="T37" fmla="*/ 68043358 h 323"/>
              <a:gd name="T38" fmla="*/ 60483803 w 417"/>
              <a:gd name="T39" fmla="*/ 103325498 h 323"/>
              <a:gd name="T40" fmla="*/ 103327273 w 417"/>
              <a:gd name="T41" fmla="*/ 78123969 h 323"/>
              <a:gd name="T42" fmla="*/ 151209495 w 417"/>
              <a:gd name="T43" fmla="*/ 103325498 h 323"/>
              <a:gd name="T44" fmla="*/ 211693322 w 417"/>
              <a:gd name="T45" fmla="*/ 173889802 h 323"/>
              <a:gd name="T46" fmla="*/ 75604747 w 417"/>
              <a:gd name="T47" fmla="*/ 133567356 h 323"/>
              <a:gd name="T48" fmla="*/ 90725692 w 417"/>
              <a:gd name="T49" fmla="*/ 168849496 h 323"/>
              <a:gd name="T50" fmla="*/ 171370754 w 417"/>
              <a:gd name="T51" fmla="*/ 194051025 h 323"/>
              <a:gd name="T52" fmla="*/ 133569186 w 417"/>
              <a:gd name="T53" fmla="*/ 224292908 h 323"/>
              <a:gd name="T54" fmla="*/ 73085384 w 417"/>
              <a:gd name="T55" fmla="*/ 186491360 h 323"/>
              <a:gd name="T56" fmla="*/ 55443488 w 417"/>
              <a:gd name="T57" fmla="*/ 229333214 h 323"/>
              <a:gd name="T58" fmla="*/ 141128865 w 417"/>
              <a:gd name="T59" fmla="*/ 322579663 h 323"/>
              <a:gd name="T60" fmla="*/ 378023712 w 417"/>
              <a:gd name="T61" fmla="*/ 551912877 h 323"/>
              <a:gd name="T62" fmla="*/ 463709163 w 417"/>
              <a:gd name="T63" fmla="*/ 647678685 h 323"/>
              <a:gd name="T64" fmla="*/ 493951052 w 417"/>
              <a:gd name="T65" fmla="*/ 688001130 h 323"/>
              <a:gd name="T66" fmla="*/ 594757349 w 417"/>
              <a:gd name="T67" fmla="*/ 677920519 h 323"/>
              <a:gd name="T68" fmla="*/ 660281441 w 417"/>
              <a:gd name="T69" fmla="*/ 682960824 h 323"/>
              <a:gd name="T70" fmla="*/ 751007108 w 417"/>
              <a:gd name="T71" fmla="*/ 758565410 h 323"/>
              <a:gd name="T72" fmla="*/ 846773289 w 417"/>
              <a:gd name="T73" fmla="*/ 748484798 h 323"/>
              <a:gd name="T74" fmla="*/ 932458641 w 417"/>
              <a:gd name="T75" fmla="*/ 768646021 h 323"/>
              <a:gd name="T76" fmla="*/ 1010584314 w 417"/>
              <a:gd name="T77" fmla="*/ 814008772 h 323"/>
              <a:gd name="T78" fmla="*/ 1045866518 w 417"/>
              <a:gd name="T79" fmla="*/ 791328190 h 323"/>
              <a:gd name="T80" fmla="*/ 1040826203 w 417"/>
              <a:gd name="T81" fmla="*/ 123486745 h 3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7"/>
              <a:gd name="T124" fmla="*/ 0 h 323"/>
              <a:gd name="T125" fmla="*/ 417 w 417"/>
              <a:gd name="T126" fmla="*/ 323 h 3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7" h="323">
                <a:moveTo>
                  <a:pt x="415" y="46"/>
                </a:moveTo>
                <a:cubicBezTo>
                  <a:pt x="409" y="44"/>
                  <a:pt x="384" y="39"/>
                  <a:pt x="376" y="37"/>
                </a:cubicBezTo>
                <a:cubicBezTo>
                  <a:pt x="368" y="35"/>
                  <a:pt x="368" y="33"/>
                  <a:pt x="364" y="37"/>
                </a:cubicBezTo>
                <a:cubicBezTo>
                  <a:pt x="360" y="41"/>
                  <a:pt x="354" y="51"/>
                  <a:pt x="354" y="59"/>
                </a:cubicBezTo>
                <a:cubicBezTo>
                  <a:pt x="354" y="67"/>
                  <a:pt x="365" y="78"/>
                  <a:pt x="364" y="85"/>
                </a:cubicBezTo>
                <a:cubicBezTo>
                  <a:pt x="363" y="92"/>
                  <a:pt x="354" y="101"/>
                  <a:pt x="350" y="101"/>
                </a:cubicBezTo>
                <a:cubicBezTo>
                  <a:pt x="346" y="101"/>
                  <a:pt x="346" y="91"/>
                  <a:pt x="338" y="87"/>
                </a:cubicBezTo>
                <a:cubicBezTo>
                  <a:pt x="330" y="83"/>
                  <a:pt x="312" y="82"/>
                  <a:pt x="300" y="77"/>
                </a:cubicBezTo>
                <a:cubicBezTo>
                  <a:pt x="288" y="72"/>
                  <a:pt x="277" y="59"/>
                  <a:pt x="266" y="57"/>
                </a:cubicBezTo>
                <a:cubicBezTo>
                  <a:pt x="255" y="55"/>
                  <a:pt x="242" y="64"/>
                  <a:pt x="234" y="63"/>
                </a:cubicBezTo>
                <a:cubicBezTo>
                  <a:pt x="226" y="62"/>
                  <a:pt x="224" y="60"/>
                  <a:pt x="220" y="51"/>
                </a:cubicBezTo>
                <a:cubicBezTo>
                  <a:pt x="216" y="42"/>
                  <a:pt x="216" y="18"/>
                  <a:pt x="212" y="11"/>
                </a:cubicBezTo>
                <a:cubicBezTo>
                  <a:pt x="208" y="4"/>
                  <a:pt x="202" y="13"/>
                  <a:pt x="196" y="11"/>
                </a:cubicBezTo>
                <a:cubicBezTo>
                  <a:pt x="190" y="9"/>
                  <a:pt x="184" y="0"/>
                  <a:pt x="178" y="1"/>
                </a:cubicBezTo>
                <a:cubicBezTo>
                  <a:pt x="172" y="2"/>
                  <a:pt x="168" y="18"/>
                  <a:pt x="162" y="19"/>
                </a:cubicBezTo>
                <a:cubicBezTo>
                  <a:pt x="156" y="20"/>
                  <a:pt x="150" y="8"/>
                  <a:pt x="144" y="9"/>
                </a:cubicBezTo>
                <a:cubicBezTo>
                  <a:pt x="138" y="10"/>
                  <a:pt x="132" y="24"/>
                  <a:pt x="124" y="23"/>
                </a:cubicBezTo>
                <a:cubicBezTo>
                  <a:pt x="116" y="22"/>
                  <a:pt x="115" y="4"/>
                  <a:pt x="96" y="5"/>
                </a:cubicBezTo>
                <a:cubicBezTo>
                  <a:pt x="77" y="6"/>
                  <a:pt x="24" y="21"/>
                  <a:pt x="12" y="27"/>
                </a:cubicBezTo>
                <a:cubicBezTo>
                  <a:pt x="0" y="33"/>
                  <a:pt x="19" y="40"/>
                  <a:pt x="24" y="41"/>
                </a:cubicBezTo>
                <a:cubicBezTo>
                  <a:pt x="29" y="42"/>
                  <a:pt x="35" y="31"/>
                  <a:pt x="41" y="31"/>
                </a:cubicBezTo>
                <a:cubicBezTo>
                  <a:pt x="47" y="31"/>
                  <a:pt x="53" y="35"/>
                  <a:pt x="60" y="41"/>
                </a:cubicBezTo>
                <a:cubicBezTo>
                  <a:pt x="67" y="47"/>
                  <a:pt x="89" y="67"/>
                  <a:pt x="84" y="69"/>
                </a:cubicBezTo>
                <a:cubicBezTo>
                  <a:pt x="79" y="71"/>
                  <a:pt x="38" y="53"/>
                  <a:pt x="30" y="53"/>
                </a:cubicBezTo>
                <a:cubicBezTo>
                  <a:pt x="22" y="53"/>
                  <a:pt x="30" y="63"/>
                  <a:pt x="36" y="67"/>
                </a:cubicBezTo>
                <a:cubicBezTo>
                  <a:pt x="42" y="71"/>
                  <a:pt x="65" y="73"/>
                  <a:pt x="68" y="77"/>
                </a:cubicBezTo>
                <a:cubicBezTo>
                  <a:pt x="71" y="81"/>
                  <a:pt x="59" y="89"/>
                  <a:pt x="53" y="89"/>
                </a:cubicBezTo>
                <a:cubicBezTo>
                  <a:pt x="47" y="89"/>
                  <a:pt x="34" y="74"/>
                  <a:pt x="29" y="74"/>
                </a:cubicBezTo>
                <a:cubicBezTo>
                  <a:pt x="24" y="74"/>
                  <a:pt x="18" y="82"/>
                  <a:pt x="22" y="91"/>
                </a:cubicBezTo>
                <a:cubicBezTo>
                  <a:pt x="26" y="100"/>
                  <a:pt x="35" y="107"/>
                  <a:pt x="56" y="128"/>
                </a:cubicBezTo>
                <a:cubicBezTo>
                  <a:pt x="77" y="149"/>
                  <a:pt x="129" y="198"/>
                  <a:pt x="150" y="219"/>
                </a:cubicBezTo>
                <a:cubicBezTo>
                  <a:pt x="171" y="240"/>
                  <a:pt x="176" y="248"/>
                  <a:pt x="184" y="257"/>
                </a:cubicBezTo>
                <a:lnTo>
                  <a:pt x="196" y="273"/>
                </a:lnTo>
                <a:lnTo>
                  <a:pt x="236" y="269"/>
                </a:lnTo>
                <a:cubicBezTo>
                  <a:pt x="247" y="269"/>
                  <a:pt x="252" y="266"/>
                  <a:pt x="262" y="271"/>
                </a:cubicBezTo>
                <a:cubicBezTo>
                  <a:pt x="272" y="276"/>
                  <a:pt x="286" y="297"/>
                  <a:pt x="298" y="301"/>
                </a:cubicBezTo>
                <a:cubicBezTo>
                  <a:pt x="310" y="305"/>
                  <a:pt x="324" y="296"/>
                  <a:pt x="336" y="297"/>
                </a:cubicBezTo>
                <a:cubicBezTo>
                  <a:pt x="348" y="298"/>
                  <a:pt x="359" y="301"/>
                  <a:pt x="370" y="305"/>
                </a:cubicBezTo>
                <a:cubicBezTo>
                  <a:pt x="381" y="309"/>
                  <a:pt x="394" y="322"/>
                  <a:pt x="401" y="323"/>
                </a:cubicBezTo>
                <a:lnTo>
                  <a:pt x="415" y="314"/>
                </a:lnTo>
                <a:cubicBezTo>
                  <a:pt x="417" y="268"/>
                  <a:pt x="414" y="104"/>
                  <a:pt x="413" y="49"/>
                </a:cubicBezTo>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4" name="Freeform 16"/>
          <p:cNvSpPr>
            <a:spLocks/>
          </p:cNvSpPr>
          <p:nvPr/>
        </p:nvSpPr>
        <p:spPr bwMode="auto">
          <a:xfrm>
            <a:off x="4705351" y="3017045"/>
            <a:ext cx="613172" cy="388144"/>
          </a:xfrm>
          <a:custGeom>
            <a:avLst/>
            <a:gdLst>
              <a:gd name="T0" fmla="*/ 463709012 w 515"/>
              <a:gd name="T1" fmla="*/ 17640300 h 326"/>
              <a:gd name="T2" fmla="*/ 370463913 w 515"/>
              <a:gd name="T3" fmla="*/ 2520950 h 326"/>
              <a:gd name="T4" fmla="*/ 309980154 w 515"/>
              <a:gd name="T5" fmla="*/ 30241876 h 326"/>
              <a:gd name="T6" fmla="*/ 282257638 w 515"/>
              <a:gd name="T7" fmla="*/ 100806237 h 326"/>
              <a:gd name="T8" fmla="*/ 231854506 w 515"/>
              <a:gd name="T9" fmla="*/ 95765926 h 326"/>
              <a:gd name="T10" fmla="*/ 138609456 w 515"/>
              <a:gd name="T11" fmla="*/ 52922492 h 326"/>
              <a:gd name="T12" fmla="*/ 63004733 w 515"/>
              <a:gd name="T13" fmla="*/ 68043424 h 326"/>
              <a:gd name="T14" fmla="*/ 0 w 515"/>
              <a:gd name="T15" fmla="*/ 55443442 h 326"/>
              <a:gd name="T16" fmla="*/ 2520951 w 515"/>
              <a:gd name="T17" fmla="*/ 143648108 h 326"/>
              <a:gd name="T18" fmla="*/ 7561267 w 515"/>
              <a:gd name="T19" fmla="*/ 642639008 h 326"/>
              <a:gd name="T20" fmla="*/ 15120946 w 515"/>
              <a:gd name="T21" fmla="*/ 728325876 h 326"/>
              <a:gd name="T22" fmla="*/ 45362831 w 515"/>
              <a:gd name="T23" fmla="*/ 766127412 h 326"/>
              <a:gd name="T24" fmla="*/ 146169132 w 515"/>
              <a:gd name="T25" fmla="*/ 819051467 h 326"/>
              <a:gd name="T26" fmla="*/ 428426820 w 515"/>
              <a:gd name="T27" fmla="*/ 778728982 h 326"/>
              <a:gd name="T28" fmla="*/ 564515276 w 515"/>
              <a:gd name="T29" fmla="*/ 723285565 h 326"/>
              <a:gd name="T30" fmla="*/ 680442480 w 515"/>
              <a:gd name="T31" fmla="*/ 675401821 h 326"/>
              <a:gd name="T32" fmla="*/ 1154232118 w 515"/>
              <a:gd name="T33" fmla="*/ 695563063 h 326"/>
              <a:gd name="T34" fmla="*/ 1290320574 w 515"/>
              <a:gd name="T35" fmla="*/ 624998714 h 326"/>
              <a:gd name="T36" fmla="*/ 1204635250 w 515"/>
              <a:gd name="T37" fmla="*/ 544353745 h 326"/>
              <a:gd name="T38" fmla="*/ 962700217 w 515"/>
              <a:gd name="T39" fmla="*/ 468749085 h 326"/>
              <a:gd name="T40" fmla="*/ 861893953 w 515"/>
              <a:gd name="T41" fmla="*/ 355342791 h 326"/>
              <a:gd name="T42" fmla="*/ 839213337 w 515"/>
              <a:gd name="T43" fmla="*/ 327620289 h 326"/>
              <a:gd name="T44" fmla="*/ 766127804 w 515"/>
              <a:gd name="T45" fmla="*/ 264615613 h 326"/>
              <a:gd name="T46" fmla="*/ 715724672 w 515"/>
              <a:gd name="T47" fmla="*/ 254534991 h 326"/>
              <a:gd name="T48" fmla="*/ 705644045 w 515"/>
              <a:gd name="T49" fmla="*/ 209172196 h 326"/>
              <a:gd name="T50" fmla="*/ 650200600 w 515"/>
              <a:gd name="T51" fmla="*/ 163810938 h 326"/>
              <a:gd name="T52" fmla="*/ 539313710 w 515"/>
              <a:gd name="T53" fmla="*/ 73083735 h 326"/>
              <a:gd name="T54" fmla="*/ 463709012 w 515"/>
              <a:gd name="T55" fmla="*/ 17640300 h 3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5"/>
              <a:gd name="T85" fmla="*/ 0 h 326"/>
              <a:gd name="T86" fmla="*/ 515 w 515"/>
              <a:gd name="T87" fmla="*/ 326 h 3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5" h="326">
                <a:moveTo>
                  <a:pt x="184" y="7"/>
                </a:moveTo>
                <a:cubicBezTo>
                  <a:pt x="173" y="2"/>
                  <a:pt x="157" y="0"/>
                  <a:pt x="147" y="1"/>
                </a:cubicBezTo>
                <a:cubicBezTo>
                  <a:pt x="137" y="2"/>
                  <a:pt x="129" y="6"/>
                  <a:pt x="123" y="12"/>
                </a:cubicBezTo>
                <a:cubicBezTo>
                  <a:pt x="117" y="18"/>
                  <a:pt x="117" y="36"/>
                  <a:pt x="112" y="40"/>
                </a:cubicBezTo>
                <a:cubicBezTo>
                  <a:pt x="107" y="44"/>
                  <a:pt x="101" y="41"/>
                  <a:pt x="92" y="38"/>
                </a:cubicBezTo>
                <a:cubicBezTo>
                  <a:pt x="83" y="35"/>
                  <a:pt x="66" y="23"/>
                  <a:pt x="55" y="21"/>
                </a:cubicBezTo>
                <a:cubicBezTo>
                  <a:pt x="44" y="19"/>
                  <a:pt x="34" y="27"/>
                  <a:pt x="25" y="27"/>
                </a:cubicBezTo>
                <a:cubicBezTo>
                  <a:pt x="16" y="27"/>
                  <a:pt x="4" y="17"/>
                  <a:pt x="0" y="22"/>
                </a:cubicBezTo>
                <a:lnTo>
                  <a:pt x="1" y="57"/>
                </a:lnTo>
                <a:lnTo>
                  <a:pt x="3" y="255"/>
                </a:lnTo>
                <a:lnTo>
                  <a:pt x="6" y="289"/>
                </a:lnTo>
                <a:lnTo>
                  <a:pt x="18" y="304"/>
                </a:lnTo>
                <a:cubicBezTo>
                  <a:pt x="27" y="310"/>
                  <a:pt x="33" y="324"/>
                  <a:pt x="58" y="325"/>
                </a:cubicBezTo>
                <a:cubicBezTo>
                  <a:pt x="83" y="326"/>
                  <a:pt x="142" y="315"/>
                  <a:pt x="170" y="309"/>
                </a:cubicBezTo>
                <a:cubicBezTo>
                  <a:pt x="198" y="303"/>
                  <a:pt x="207" y="294"/>
                  <a:pt x="224" y="287"/>
                </a:cubicBezTo>
                <a:cubicBezTo>
                  <a:pt x="241" y="280"/>
                  <a:pt x="231" y="270"/>
                  <a:pt x="270" y="268"/>
                </a:cubicBezTo>
                <a:cubicBezTo>
                  <a:pt x="309" y="266"/>
                  <a:pt x="418" y="279"/>
                  <a:pt x="458" y="276"/>
                </a:cubicBezTo>
                <a:cubicBezTo>
                  <a:pt x="498" y="273"/>
                  <a:pt x="509" y="258"/>
                  <a:pt x="512" y="248"/>
                </a:cubicBezTo>
                <a:cubicBezTo>
                  <a:pt x="515" y="238"/>
                  <a:pt x="500" y="226"/>
                  <a:pt x="478" y="216"/>
                </a:cubicBezTo>
                <a:cubicBezTo>
                  <a:pt x="456" y="206"/>
                  <a:pt x="405" y="198"/>
                  <a:pt x="382" y="186"/>
                </a:cubicBezTo>
                <a:cubicBezTo>
                  <a:pt x="359" y="174"/>
                  <a:pt x="350" y="150"/>
                  <a:pt x="342" y="141"/>
                </a:cubicBezTo>
                <a:cubicBezTo>
                  <a:pt x="334" y="132"/>
                  <a:pt x="339" y="136"/>
                  <a:pt x="333" y="130"/>
                </a:cubicBezTo>
                <a:cubicBezTo>
                  <a:pt x="327" y="124"/>
                  <a:pt x="312" y="110"/>
                  <a:pt x="304" y="105"/>
                </a:cubicBezTo>
                <a:cubicBezTo>
                  <a:pt x="296" y="100"/>
                  <a:pt x="288" y="105"/>
                  <a:pt x="284" y="101"/>
                </a:cubicBezTo>
                <a:cubicBezTo>
                  <a:pt x="280" y="97"/>
                  <a:pt x="284" y="89"/>
                  <a:pt x="280" y="83"/>
                </a:cubicBezTo>
                <a:cubicBezTo>
                  <a:pt x="276" y="77"/>
                  <a:pt x="269" y="74"/>
                  <a:pt x="258" y="65"/>
                </a:cubicBezTo>
                <a:cubicBezTo>
                  <a:pt x="247" y="56"/>
                  <a:pt x="226" y="39"/>
                  <a:pt x="214" y="29"/>
                </a:cubicBezTo>
                <a:cubicBezTo>
                  <a:pt x="202" y="19"/>
                  <a:pt x="190" y="12"/>
                  <a:pt x="184" y="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6" name="Freeform 18"/>
          <p:cNvSpPr>
            <a:spLocks/>
          </p:cNvSpPr>
          <p:nvPr/>
        </p:nvSpPr>
        <p:spPr bwMode="auto">
          <a:xfrm>
            <a:off x="4854179" y="2765823"/>
            <a:ext cx="762000" cy="608409"/>
          </a:xfrm>
          <a:custGeom>
            <a:avLst/>
            <a:gdLst>
              <a:gd name="T0" fmla="*/ 10080624 w 640"/>
              <a:gd name="T1" fmla="*/ 466227912 h 511"/>
              <a:gd name="T2" fmla="*/ 47883757 w 640"/>
              <a:gd name="T3" fmla="*/ 413305371 h 511"/>
              <a:gd name="T4" fmla="*/ 178931869 w 640"/>
              <a:gd name="T5" fmla="*/ 372982905 h 511"/>
              <a:gd name="T6" fmla="*/ 214212505 w 640"/>
              <a:gd name="T7" fmla="*/ 388103830 h 511"/>
              <a:gd name="T8" fmla="*/ 267136560 w 640"/>
              <a:gd name="T9" fmla="*/ 375502266 h 511"/>
              <a:gd name="T10" fmla="*/ 307459044 w 640"/>
              <a:gd name="T11" fmla="*/ 383063522 h 511"/>
              <a:gd name="T12" fmla="*/ 372983082 w 640"/>
              <a:gd name="T13" fmla="*/ 327620132 h 511"/>
              <a:gd name="T14" fmla="*/ 428426598 w 640"/>
              <a:gd name="T15" fmla="*/ 312499207 h 511"/>
              <a:gd name="T16" fmla="*/ 443547529 w 640"/>
              <a:gd name="T17" fmla="*/ 284776718 h 511"/>
              <a:gd name="T18" fmla="*/ 448587840 w 640"/>
              <a:gd name="T19" fmla="*/ 224293020 h 511"/>
              <a:gd name="T20" fmla="*/ 493950635 w 640"/>
              <a:gd name="T21" fmla="*/ 118446498 h 511"/>
              <a:gd name="T22" fmla="*/ 516631239 w 640"/>
              <a:gd name="T23" fmla="*/ 32761222 h 511"/>
              <a:gd name="T24" fmla="*/ 655240573 w 640"/>
              <a:gd name="T25" fmla="*/ 25201547 h 511"/>
              <a:gd name="T26" fmla="*/ 743446802 w 640"/>
              <a:gd name="T27" fmla="*/ 2519361 h 511"/>
              <a:gd name="T28" fmla="*/ 791328959 w 640"/>
              <a:gd name="T29" fmla="*/ 40322478 h 511"/>
              <a:gd name="T30" fmla="*/ 844251625 w 640"/>
              <a:gd name="T31" fmla="*/ 42841838 h 511"/>
              <a:gd name="T32" fmla="*/ 849291935 w 640"/>
              <a:gd name="T33" fmla="*/ 93244933 h 511"/>
              <a:gd name="T34" fmla="*/ 1078626860 w 640"/>
              <a:gd name="T35" fmla="*/ 138607731 h 511"/>
              <a:gd name="T36" fmla="*/ 1335682700 w 640"/>
              <a:gd name="T37" fmla="*/ 148688347 h 511"/>
              <a:gd name="T38" fmla="*/ 1426408290 w 640"/>
              <a:gd name="T39" fmla="*/ 148688347 h 511"/>
              <a:gd name="T40" fmla="*/ 1479332345 w 640"/>
              <a:gd name="T41" fmla="*/ 163809272 h 511"/>
              <a:gd name="T42" fmla="*/ 1529735451 w 640"/>
              <a:gd name="T43" fmla="*/ 216733351 h 511"/>
              <a:gd name="T44" fmla="*/ 1537295123 w 640"/>
              <a:gd name="T45" fmla="*/ 299897643 h 511"/>
              <a:gd name="T46" fmla="*/ 1552416055 w 640"/>
              <a:gd name="T47" fmla="*/ 365421649 h 511"/>
              <a:gd name="T48" fmla="*/ 1461690464 w 640"/>
              <a:gd name="T49" fmla="*/ 587195309 h 511"/>
              <a:gd name="T50" fmla="*/ 1484372656 w 640"/>
              <a:gd name="T51" fmla="*/ 735885194 h 511"/>
              <a:gd name="T52" fmla="*/ 1471771085 w 640"/>
              <a:gd name="T53" fmla="*/ 955138005 h 511"/>
              <a:gd name="T54" fmla="*/ 1597778850 w 640"/>
              <a:gd name="T55" fmla="*/ 1123989123 h 511"/>
              <a:gd name="T56" fmla="*/ 1567536986 w 640"/>
              <a:gd name="T57" fmla="*/ 1227314647 h 511"/>
              <a:gd name="T58" fmla="*/ 1552416055 w 640"/>
              <a:gd name="T59" fmla="*/ 1287798345 h 511"/>
              <a:gd name="T60" fmla="*/ 1055944669 w 640"/>
              <a:gd name="T61" fmla="*/ 1282758037 h 511"/>
              <a:gd name="T62" fmla="*/ 987901270 w 640"/>
              <a:gd name="T63" fmla="*/ 1260077444 h 511"/>
              <a:gd name="T64" fmla="*/ 940017526 w 640"/>
              <a:gd name="T65" fmla="*/ 1204634054 h 511"/>
              <a:gd name="T66" fmla="*/ 972780338 w 640"/>
              <a:gd name="T67" fmla="*/ 1174392205 h 511"/>
              <a:gd name="T68" fmla="*/ 977820649 w 640"/>
              <a:gd name="T69" fmla="*/ 1136589100 h 511"/>
              <a:gd name="T70" fmla="*/ 912296611 w 640"/>
              <a:gd name="T71" fmla="*/ 1086186018 h 511"/>
              <a:gd name="T72" fmla="*/ 698084007 w 640"/>
              <a:gd name="T73" fmla="*/ 1018142651 h 511"/>
              <a:gd name="T74" fmla="*/ 614918089 w 640"/>
              <a:gd name="T75" fmla="*/ 972779877 h 511"/>
              <a:gd name="T76" fmla="*/ 554434362 w 640"/>
              <a:gd name="T77" fmla="*/ 894654307 h 511"/>
              <a:gd name="T78" fmla="*/ 443547529 w 640"/>
              <a:gd name="T79" fmla="*/ 791328584 h 511"/>
              <a:gd name="T80" fmla="*/ 395665273 w 640"/>
              <a:gd name="T81" fmla="*/ 783767328 h 511"/>
              <a:gd name="T82" fmla="*/ 367942771 w 640"/>
              <a:gd name="T83" fmla="*/ 720764270 h 511"/>
              <a:gd name="T84" fmla="*/ 156249678 w 640"/>
              <a:gd name="T85" fmla="*/ 541832535 h 511"/>
              <a:gd name="T86" fmla="*/ 115927193 w 640"/>
              <a:gd name="T87" fmla="*/ 493950401 h 511"/>
              <a:gd name="T88" fmla="*/ 10080624 w 640"/>
              <a:gd name="T89" fmla="*/ 466227912 h 5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40"/>
              <a:gd name="T136" fmla="*/ 0 h 511"/>
              <a:gd name="T137" fmla="*/ 640 w 640"/>
              <a:gd name="T138" fmla="*/ 511 h 51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40" h="511">
                <a:moveTo>
                  <a:pt x="4" y="185"/>
                </a:moveTo>
                <a:cubicBezTo>
                  <a:pt x="0" y="180"/>
                  <a:pt x="8" y="170"/>
                  <a:pt x="19" y="164"/>
                </a:cubicBezTo>
                <a:cubicBezTo>
                  <a:pt x="30" y="158"/>
                  <a:pt x="60" y="150"/>
                  <a:pt x="71" y="148"/>
                </a:cubicBezTo>
                <a:cubicBezTo>
                  <a:pt x="82" y="146"/>
                  <a:pt x="79" y="154"/>
                  <a:pt x="85" y="154"/>
                </a:cubicBezTo>
                <a:cubicBezTo>
                  <a:pt x="91" y="154"/>
                  <a:pt x="100" y="149"/>
                  <a:pt x="106" y="149"/>
                </a:cubicBezTo>
                <a:cubicBezTo>
                  <a:pt x="112" y="149"/>
                  <a:pt x="115" y="155"/>
                  <a:pt x="122" y="152"/>
                </a:cubicBezTo>
                <a:cubicBezTo>
                  <a:pt x="129" y="149"/>
                  <a:pt x="140" y="135"/>
                  <a:pt x="148" y="130"/>
                </a:cubicBezTo>
                <a:cubicBezTo>
                  <a:pt x="156" y="125"/>
                  <a:pt x="165" y="127"/>
                  <a:pt x="170" y="124"/>
                </a:cubicBezTo>
                <a:cubicBezTo>
                  <a:pt x="175" y="121"/>
                  <a:pt x="175" y="119"/>
                  <a:pt x="176" y="113"/>
                </a:cubicBezTo>
                <a:cubicBezTo>
                  <a:pt x="177" y="107"/>
                  <a:pt x="175" y="100"/>
                  <a:pt x="178" y="89"/>
                </a:cubicBezTo>
                <a:cubicBezTo>
                  <a:pt x="181" y="78"/>
                  <a:pt x="192" y="59"/>
                  <a:pt x="196" y="47"/>
                </a:cubicBezTo>
                <a:cubicBezTo>
                  <a:pt x="200" y="35"/>
                  <a:pt x="194" y="19"/>
                  <a:pt x="205" y="13"/>
                </a:cubicBezTo>
                <a:cubicBezTo>
                  <a:pt x="216" y="7"/>
                  <a:pt x="245" y="12"/>
                  <a:pt x="260" y="10"/>
                </a:cubicBezTo>
                <a:cubicBezTo>
                  <a:pt x="275" y="8"/>
                  <a:pt x="286" y="0"/>
                  <a:pt x="295" y="1"/>
                </a:cubicBezTo>
                <a:cubicBezTo>
                  <a:pt x="304" y="2"/>
                  <a:pt x="307" y="13"/>
                  <a:pt x="314" y="16"/>
                </a:cubicBezTo>
                <a:lnTo>
                  <a:pt x="335" y="17"/>
                </a:lnTo>
                <a:lnTo>
                  <a:pt x="337" y="37"/>
                </a:lnTo>
                <a:cubicBezTo>
                  <a:pt x="353" y="43"/>
                  <a:pt x="396" y="51"/>
                  <a:pt x="428" y="55"/>
                </a:cubicBezTo>
                <a:cubicBezTo>
                  <a:pt x="460" y="59"/>
                  <a:pt x="507" y="58"/>
                  <a:pt x="530" y="59"/>
                </a:cubicBezTo>
                <a:cubicBezTo>
                  <a:pt x="553" y="60"/>
                  <a:pt x="557" y="58"/>
                  <a:pt x="566" y="59"/>
                </a:cubicBezTo>
                <a:cubicBezTo>
                  <a:pt x="575" y="60"/>
                  <a:pt x="580" y="61"/>
                  <a:pt x="587" y="65"/>
                </a:cubicBezTo>
                <a:cubicBezTo>
                  <a:pt x="594" y="69"/>
                  <a:pt x="603" y="77"/>
                  <a:pt x="607" y="86"/>
                </a:cubicBezTo>
                <a:cubicBezTo>
                  <a:pt x="611" y="95"/>
                  <a:pt x="609" y="109"/>
                  <a:pt x="610" y="119"/>
                </a:cubicBezTo>
                <a:cubicBezTo>
                  <a:pt x="611" y="129"/>
                  <a:pt x="621" y="126"/>
                  <a:pt x="616" y="145"/>
                </a:cubicBezTo>
                <a:cubicBezTo>
                  <a:pt x="611" y="164"/>
                  <a:pt x="584" y="209"/>
                  <a:pt x="580" y="233"/>
                </a:cubicBezTo>
                <a:cubicBezTo>
                  <a:pt x="576" y="257"/>
                  <a:pt x="588" y="268"/>
                  <a:pt x="589" y="292"/>
                </a:cubicBezTo>
                <a:cubicBezTo>
                  <a:pt x="590" y="316"/>
                  <a:pt x="577" y="353"/>
                  <a:pt x="584" y="379"/>
                </a:cubicBezTo>
                <a:cubicBezTo>
                  <a:pt x="591" y="405"/>
                  <a:pt x="628" y="428"/>
                  <a:pt x="634" y="446"/>
                </a:cubicBezTo>
                <a:cubicBezTo>
                  <a:pt x="640" y="464"/>
                  <a:pt x="625" y="476"/>
                  <a:pt x="622" y="487"/>
                </a:cubicBezTo>
                <a:lnTo>
                  <a:pt x="616" y="511"/>
                </a:lnTo>
                <a:lnTo>
                  <a:pt x="419" y="509"/>
                </a:lnTo>
                <a:lnTo>
                  <a:pt x="392" y="500"/>
                </a:lnTo>
                <a:lnTo>
                  <a:pt x="373" y="478"/>
                </a:lnTo>
                <a:lnTo>
                  <a:pt x="386" y="466"/>
                </a:lnTo>
                <a:cubicBezTo>
                  <a:pt x="388" y="462"/>
                  <a:pt x="392" y="457"/>
                  <a:pt x="388" y="451"/>
                </a:cubicBezTo>
                <a:cubicBezTo>
                  <a:pt x="384" y="445"/>
                  <a:pt x="380" y="439"/>
                  <a:pt x="362" y="431"/>
                </a:cubicBezTo>
                <a:cubicBezTo>
                  <a:pt x="344" y="423"/>
                  <a:pt x="297" y="411"/>
                  <a:pt x="277" y="404"/>
                </a:cubicBezTo>
                <a:cubicBezTo>
                  <a:pt x="257" y="397"/>
                  <a:pt x="253" y="394"/>
                  <a:pt x="244" y="386"/>
                </a:cubicBezTo>
                <a:cubicBezTo>
                  <a:pt x="235" y="378"/>
                  <a:pt x="231" y="367"/>
                  <a:pt x="220" y="355"/>
                </a:cubicBezTo>
                <a:cubicBezTo>
                  <a:pt x="209" y="343"/>
                  <a:pt x="186" y="321"/>
                  <a:pt x="176" y="314"/>
                </a:cubicBezTo>
                <a:cubicBezTo>
                  <a:pt x="166" y="307"/>
                  <a:pt x="162" y="316"/>
                  <a:pt x="157" y="311"/>
                </a:cubicBezTo>
                <a:cubicBezTo>
                  <a:pt x="152" y="306"/>
                  <a:pt x="162" y="302"/>
                  <a:pt x="146" y="286"/>
                </a:cubicBezTo>
                <a:cubicBezTo>
                  <a:pt x="130" y="270"/>
                  <a:pt x="79" y="230"/>
                  <a:pt x="62" y="215"/>
                </a:cubicBezTo>
                <a:cubicBezTo>
                  <a:pt x="45" y="200"/>
                  <a:pt x="56" y="201"/>
                  <a:pt x="46" y="196"/>
                </a:cubicBezTo>
                <a:cubicBezTo>
                  <a:pt x="36" y="191"/>
                  <a:pt x="8" y="190"/>
                  <a:pt x="4" y="185"/>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7" name="Freeform 19"/>
          <p:cNvSpPr>
            <a:spLocks/>
          </p:cNvSpPr>
          <p:nvPr/>
        </p:nvSpPr>
        <p:spPr bwMode="auto">
          <a:xfrm>
            <a:off x="5249468" y="2683670"/>
            <a:ext cx="364331" cy="208360"/>
          </a:xfrm>
          <a:custGeom>
            <a:avLst/>
            <a:gdLst>
              <a:gd name="T0" fmla="*/ 0 w 306"/>
              <a:gd name="T1" fmla="*/ 201612842 h 175"/>
              <a:gd name="T2" fmla="*/ 65524061 w 306"/>
              <a:gd name="T3" fmla="*/ 153730598 h 175"/>
              <a:gd name="T4" fmla="*/ 128527173 w 306"/>
              <a:gd name="T5" fmla="*/ 103327375 h 175"/>
              <a:gd name="T6" fmla="*/ 211693140 w 306"/>
              <a:gd name="T7" fmla="*/ 126008045 h 175"/>
              <a:gd name="T8" fmla="*/ 340221851 w 306"/>
              <a:gd name="T9" fmla="*/ 100806421 h 175"/>
              <a:gd name="T10" fmla="*/ 435986262 w 306"/>
              <a:gd name="T11" fmla="*/ 78125776 h 175"/>
              <a:gd name="T12" fmla="*/ 612397129 w 306"/>
              <a:gd name="T13" fmla="*/ 85685462 h 175"/>
              <a:gd name="T14" fmla="*/ 665321183 w 306"/>
              <a:gd name="T15" fmla="*/ 12601596 h 175"/>
              <a:gd name="T16" fmla="*/ 730845219 w 306"/>
              <a:gd name="T17" fmla="*/ 17641919 h 175"/>
              <a:gd name="T18" fmla="*/ 740925840 w 306"/>
              <a:gd name="T19" fmla="*/ 78125776 h 175"/>
              <a:gd name="T20" fmla="*/ 771167703 w 306"/>
              <a:gd name="T21" fmla="*/ 126008045 h 175"/>
              <a:gd name="T22" fmla="*/ 756046772 w 306"/>
              <a:gd name="T23" fmla="*/ 194053156 h 175"/>
              <a:gd name="T24" fmla="*/ 753527410 w 306"/>
              <a:gd name="T25" fmla="*/ 282258009 h 175"/>
              <a:gd name="T26" fmla="*/ 745966151 w 306"/>
              <a:gd name="T27" fmla="*/ 335182161 h 175"/>
              <a:gd name="T28" fmla="*/ 730845219 w 306"/>
              <a:gd name="T29" fmla="*/ 383064405 h 175"/>
              <a:gd name="T30" fmla="*/ 693043684 w 306"/>
              <a:gd name="T31" fmla="*/ 441028976 h 175"/>
              <a:gd name="T32" fmla="*/ 680442114 w 306"/>
              <a:gd name="T33" fmla="*/ 375504719 h 175"/>
              <a:gd name="T34" fmla="*/ 602316508 w 306"/>
              <a:gd name="T35" fmla="*/ 320061201 h 175"/>
              <a:gd name="T36" fmla="*/ 521671540 w 306"/>
              <a:gd name="T37" fmla="*/ 322580567 h 175"/>
              <a:gd name="T38" fmla="*/ 284776848 w 306"/>
              <a:gd name="T39" fmla="*/ 320061201 h 175"/>
              <a:gd name="T40" fmla="*/ 12599986 w 306"/>
              <a:gd name="T41" fmla="*/ 262096730 h 175"/>
              <a:gd name="T42" fmla="*/ 0 w 306"/>
              <a:gd name="T43" fmla="*/ 201612842 h 1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6"/>
              <a:gd name="T67" fmla="*/ 0 h 175"/>
              <a:gd name="T68" fmla="*/ 306 w 306"/>
              <a:gd name="T69" fmla="*/ 175 h 1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6" h="175">
                <a:moveTo>
                  <a:pt x="0" y="80"/>
                </a:moveTo>
                <a:lnTo>
                  <a:pt x="26" y="61"/>
                </a:lnTo>
                <a:lnTo>
                  <a:pt x="51" y="41"/>
                </a:lnTo>
                <a:lnTo>
                  <a:pt x="84" y="50"/>
                </a:lnTo>
                <a:lnTo>
                  <a:pt x="135" y="40"/>
                </a:lnTo>
                <a:cubicBezTo>
                  <a:pt x="150" y="37"/>
                  <a:pt x="155" y="32"/>
                  <a:pt x="173" y="31"/>
                </a:cubicBezTo>
                <a:cubicBezTo>
                  <a:pt x="191" y="30"/>
                  <a:pt x="228" y="38"/>
                  <a:pt x="243" y="34"/>
                </a:cubicBezTo>
                <a:cubicBezTo>
                  <a:pt x="258" y="30"/>
                  <a:pt x="256" y="10"/>
                  <a:pt x="264" y="5"/>
                </a:cubicBezTo>
                <a:cubicBezTo>
                  <a:pt x="272" y="0"/>
                  <a:pt x="285" y="3"/>
                  <a:pt x="290" y="7"/>
                </a:cubicBezTo>
                <a:cubicBezTo>
                  <a:pt x="295" y="11"/>
                  <a:pt x="291" y="24"/>
                  <a:pt x="294" y="31"/>
                </a:cubicBezTo>
                <a:cubicBezTo>
                  <a:pt x="297" y="38"/>
                  <a:pt x="305" y="42"/>
                  <a:pt x="306" y="50"/>
                </a:cubicBezTo>
                <a:lnTo>
                  <a:pt x="300" y="77"/>
                </a:lnTo>
                <a:lnTo>
                  <a:pt x="299" y="112"/>
                </a:lnTo>
                <a:cubicBezTo>
                  <a:pt x="298" y="121"/>
                  <a:pt x="297" y="126"/>
                  <a:pt x="296" y="133"/>
                </a:cubicBezTo>
                <a:lnTo>
                  <a:pt x="290" y="152"/>
                </a:lnTo>
                <a:lnTo>
                  <a:pt x="275" y="175"/>
                </a:lnTo>
                <a:lnTo>
                  <a:pt x="270" y="149"/>
                </a:lnTo>
                <a:cubicBezTo>
                  <a:pt x="264" y="141"/>
                  <a:pt x="249" y="130"/>
                  <a:pt x="239" y="127"/>
                </a:cubicBezTo>
                <a:cubicBezTo>
                  <a:pt x="229" y="124"/>
                  <a:pt x="228" y="128"/>
                  <a:pt x="207" y="128"/>
                </a:cubicBezTo>
                <a:cubicBezTo>
                  <a:pt x="186" y="128"/>
                  <a:pt x="147" y="131"/>
                  <a:pt x="113" y="127"/>
                </a:cubicBezTo>
                <a:cubicBezTo>
                  <a:pt x="79" y="123"/>
                  <a:pt x="24" y="112"/>
                  <a:pt x="5" y="104"/>
                </a:cubicBezTo>
                <a:lnTo>
                  <a:pt x="0" y="8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8" name="Freeform 20"/>
          <p:cNvSpPr>
            <a:spLocks/>
          </p:cNvSpPr>
          <p:nvPr/>
        </p:nvSpPr>
        <p:spPr bwMode="auto">
          <a:xfrm>
            <a:off x="5539980" y="2913461"/>
            <a:ext cx="265509" cy="648890"/>
          </a:xfrm>
          <a:custGeom>
            <a:avLst/>
            <a:gdLst>
              <a:gd name="T0" fmla="*/ 88204551 w 223"/>
              <a:gd name="T1" fmla="*/ 2519361 h 545"/>
              <a:gd name="T2" fmla="*/ 131047954 w 223"/>
              <a:gd name="T3" fmla="*/ 0 h 545"/>
              <a:gd name="T4" fmla="*/ 161289778 w 223"/>
              <a:gd name="T5" fmla="*/ 22680595 h 545"/>
              <a:gd name="T6" fmla="*/ 103325463 w 223"/>
              <a:gd name="T7" fmla="*/ 234373596 h 545"/>
              <a:gd name="T8" fmla="*/ 183970352 w 223"/>
              <a:gd name="T9" fmla="*/ 415824660 h 545"/>
              <a:gd name="T10" fmla="*/ 126007650 w 223"/>
              <a:gd name="T11" fmla="*/ 524192161 h 545"/>
              <a:gd name="T12" fmla="*/ 312498947 w 223"/>
              <a:gd name="T13" fmla="*/ 645159537 h 545"/>
              <a:gd name="T14" fmla="*/ 524191815 w 223"/>
              <a:gd name="T15" fmla="*/ 672880433 h 545"/>
              <a:gd name="T16" fmla="*/ 539312727 w 223"/>
              <a:gd name="T17" fmla="*/ 733364121 h 545"/>
              <a:gd name="T18" fmla="*/ 473788775 w 223"/>
              <a:gd name="T19" fmla="*/ 781247834 h 545"/>
              <a:gd name="T20" fmla="*/ 428426039 w 223"/>
              <a:gd name="T21" fmla="*/ 824089653 h 545"/>
              <a:gd name="T22" fmla="*/ 435985701 w 223"/>
              <a:gd name="T23" fmla="*/ 892134794 h 545"/>
              <a:gd name="T24" fmla="*/ 330139218 w 223"/>
              <a:gd name="T25" fmla="*/ 982860326 h 545"/>
              <a:gd name="T26" fmla="*/ 299897394 w 223"/>
              <a:gd name="T27" fmla="*/ 1103826114 h 545"/>
              <a:gd name="T28" fmla="*/ 229333138 w 223"/>
              <a:gd name="T29" fmla="*/ 1126508291 h 545"/>
              <a:gd name="T30" fmla="*/ 231854083 w 223"/>
              <a:gd name="T31" fmla="*/ 1186991979 h 545"/>
              <a:gd name="T32" fmla="*/ 304937698 w 223"/>
              <a:gd name="T33" fmla="*/ 1189511339 h 545"/>
              <a:gd name="T34" fmla="*/ 315018306 w 223"/>
              <a:gd name="T35" fmla="*/ 1257556282 h 545"/>
              <a:gd name="T36" fmla="*/ 330139218 w 223"/>
              <a:gd name="T37" fmla="*/ 1333160892 h 545"/>
              <a:gd name="T38" fmla="*/ 304937698 w 223"/>
              <a:gd name="T39" fmla="*/ 1295359380 h 545"/>
              <a:gd name="T40" fmla="*/ 282257123 w 223"/>
              <a:gd name="T41" fmla="*/ 1285277178 h 545"/>
              <a:gd name="T42" fmla="*/ 231854083 w 223"/>
              <a:gd name="T43" fmla="*/ 1360883376 h 545"/>
              <a:gd name="T44" fmla="*/ 171370386 w 223"/>
              <a:gd name="T45" fmla="*/ 1355843068 h 545"/>
              <a:gd name="T46" fmla="*/ 156249474 w 223"/>
              <a:gd name="T47" fmla="*/ 1363402736 h 545"/>
              <a:gd name="T48" fmla="*/ 123486704 w 223"/>
              <a:gd name="T49" fmla="*/ 1345762454 h 545"/>
              <a:gd name="T50" fmla="*/ 80644889 w 223"/>
              <a:gd name="T51" fmla="*/ 1323080277 h 545"/>
              <a:gd name="T52" fmla="*/ 12599969 w 223"/>
              <a:gd name="T53" fmla="*/ 1202112901 h 545"/>
              <a:gd name="T54" fmla="*/ 88204551 w 223"/>
              <a:gd name="T55" fmla="*/ 1020661837 h 545"/>
              <a:gd name="T56" fmla="*/ 118446400 w 223"/>
              <a:gd name="T57" fmla="*/ 914815383 h 545"/>
              <a:gd name="T58" fmla="*/ 148688224 w 223"/>
              <a:gd name="T59" fmla="*/ 816529986 h 545"/>
              <a:gd name="T60" fmla="*/ 35282140 w 223"/>
              <a:gd name="T61" fmla="*/ 682961048 h 545"/>
              <a:gd name="T62" fmla="*/ 17640276 w 223"/>
              <a:gd name="T63" fmla="*/ 584675849 h 545"/>
              <a:gd name="T64" fmla="*/ 35282140 w 223"/>
              <a:gd name="T65" fmla="*/ 430945681 h 545"/>
              <a:gd name="T66" fmla="*/ 10080611 w 223"/>
              <a:gd name="T67" fmla="*/ 279736362 h 545"/>
              <a:gd name="T68" fmla="*/ 100806105 w 223"/>
              <a:gd name="T69" fmla="*/ 63003073 h 545"/>
              <a:gd name="T70" fmla="*/ 100806105 w 223"/>
              <a:gd name="T71" fmla="*/ 25201543 h 545"/>
              <a:gd name="T72" fmla="*/ 88204551 w 223"/>
              <a:gd name="T73" fmla="*/ 2519361 h 5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23"/>
              <a:gd name="T112" fmla="*/ 0 h 545"/>
              <a:gd name="T113" fmla="*/ 223 w 223"/>
              <a:gd name="T114" fmla="*/ 545 h 54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23" h="545">
                <a:moveTo>
                  <a:pt x="35" y="1"/>
                </a:moveTo>
                <a:lnTo>
                  <a:pt x="52" y="0"/>
                </a:lnTo>
                <a:lnTo>
                  <a:pt x="64" y="9"/>
                </a:lnTo>
                <a:cubicBezTo>
                  <a:pt x="62" y="24"/>
                  <a:pt x="39" y="67"/>
                  <a:pt x="41" y="93"/>
                </a:cubicBezTo>
                <a:cubicBezTo>
                  <a:pt x="43" y="119"/>
                  <a:pt x="72" y="146"/>
                  <a:pt x="73" y="165"/>
                </a:cubicBezTo>
                <a:cubicBezTo>
                  <a:pt x="74" y="184"/>
                  <a:pt x="42" y="193"/>
                  <a:pt x="50" y="208"/>
                </a:cubicBezTo>
                <a:cubicBezTo>
                  <a:pt x="58" y="223"/>
                  <a:pt x="98" y="246"/>
                  <a:pt x="124" y="256"/>
                </a:cubicBezTo>
                <a:cubicBezTo>
                  <a:pt x="150" y="266"/>
                  <a:pt x="193" y="261"/>
                  <a:pt x="208" y="267"/>
                </a:cubicBezTo>
                <a:cubicBezTo>
                  <a:pt x="223" y="273"/>
                  <a:pt x="217" y="284"/>
                  <a:pt x="214" y="291"/>
                </a:cubicBezTo>
                <a:cubicBezTo>
                  <a:pt x="211" y="298"/>
                  <a:pt x="195" y="304"/>
                  <a:pt x="188" y="310"/>
                </a:cubicBezTo>
                <a:cubicBezTo>
                  <a:pt x="181" y="316"/>
                  <a:pt x="173" y="320"/>
                  <a:pt x="170" y="327"/>
                </a:cubicBezTo>
                <a:cubicBezTo>
                  <a:pt x="167" y="334"/>
                  <a:pt x="179" y="343"/>
                  <a:pt x="173" y="354"/>
                </a:cubicBezTo>
                <a:cubicBezTo>
                  <a:pt x="167" y="365"/>
                  <a:pt x="140" y="376"/>
                  <a:pt x="131" y="390"/>
                </a:cubicBezTo>
                <a:cubicBezTo>
                  <a:pt x="122" y="404"/>
                  <a:pt x="126" y="429"/>
                  <a:pt x="119" y="438"/>
                </a:cubicBezTo>
                <a:cubicBezTo>
                  <a:pt x="112" y="447"/>
                  <a:pt x="95" y="442"/>
                  <a:pt x="91" y="447"/>
                </a:cubicBezTo>
                <a:cubicBezTo>
                  <a:pt x="87" y="452"/>
                  <a:pt x="87" y="467"/>
                  <a:pt x="92" y="471"/>
                </a:cubicBezTo>
                <a:cubicBezTo>
                  <a:pt x="97" y="475"/>
                  <a:pt x="115" y="467"/>
                  <a:pt x="121" y="472"/>
                </a:cubicBezTo>
                <a:cubicBezTo>
                  <a:pt x="127" y="477"/>
                  <a:pt x="123" y="490"/>
                  <a:pt x="125" y="499"/>
                </a:cubicBezTo>
                <a:lnTo>
                  <a:pt x="131" y="529"/>
                </a:lnTo>
                <a:lnTo>
                  <a:pt x="121" y="514"/>
                </a:lnTo>
                <a:cubicBezTo>
                  <a:pt x="118" y="511"/>
                  <a:pt x="117" y="506"/>
                  <a:pt x="112" y="510"/>
                </a:cubicBezTo>
                <a:cubicBezTo>
                  <a:pt x="107" y="514"/>
                  <a:pt x="99" y="535"/>
                  <a:pt x="92" y="540"/>
                </a:cubicBezTo>
                <a:cubicBezTo>
                  <a:pt x="85" y="545"/>
                  <a:pt x="73" y="538"/>
                  <a:pt x="68" y="538"/>
                </a:cubicBezTo>
                <a:lnTo>
                  <a:pt x="62" y="541"/>
                </a:lnTo>
                <a:lnTo>
                  <a:pt x="49" y="534"/>
                </a:lnTo>
                <a:cubicBezTo>
                  <a:pt x="44" y="531"/>
                  <a:pt x="39" y="534"/>
                  <a:pt x="32" y="525"/>
                </a:cubicBezTo>
                <a:cubicBezTo>
                  <a:pt x="25" y="516"/>
                  <a:pt x="5" y="497"/>
                  <a:pt x="5" y="477"/>
                </a:cubicBezTo>
                <a:cubicBezTo>
                  <a:pt x="5" y="457"/>
                  <a:pt x="28" y="424"/>
                  <a:pt x="35" y="405"/>
                </a:cubicBezTo>
                <a:cubicBezTo>
                  <a:pt x="42" y="386"/>
                  <a:pt x="43" y="376"/>
                  <a:pt x="47" y="363"/>
                </a:cubicBezTo>
                <a:cubicBezTo>
                  <a:pt x="51" y="350"/>
                  <a:pt x="64" y="339"/>
                  <a:pt x="59" y="324"/>
                </a:cubicBezTo>
                <a:cubicBezTo>
                  <a:pt x="54" y="309"/>
                  <a:pt x="23" y="286"/>
                  <a:pt x="14" y="271"/>
                </a:cubicBezTo>
                <a:cubicBezTo>
                  <a:pt x="5" y="256"/>
                  <a:pt x="7" y="249"/>
                  <a:pt x="7" y="232"/>
                </a:cubicBezTo>
                <a:cubicBezTo>
                  <a:pt x="7" y="215"/>
                  <a:pt x="14" y="191"/>
                  <a:pt x="14" y="171"/>
                </a:cubicBezTo>
                <a:cubicBezTo>
                  <a:pt x="14" y="151"/>
                  <a:pt x="0" y="135"/>
                  <a:pt x="4" y="111"/>
                </a:cubicBezTo>
                <a:cubicBezTo>
                  <a:pt x="8" y="87"/>
                  <a:pt x="34" y="42"/>
                  <a:pt x="40" y="25"/>
                </a:cubicBezTo>
                <a:cubicBezTo>
                  <a:pt x="46" y="8"/>
                  <a:pt x="41" y="14"/>
                  <a:pt x="40" y="10"/>
                </a:cubicBezTo>
                <a:lnTo>
                  <a:pt x="35" y="1"/>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63" name="Freeform 21"/>
          <p:cNvSpPr>
            <a:spLocks/>
          </p:cNvSpPr>
          <p:nvPr/>
        </p:nvSpPr>
        <p:spPr bwMode="auto">
          <a:xfrm>
            <a:off x="5575699" y="2689623"/>
            <a:ext cx="278606" cy="567928"/>
          </a:xfrm>
          <a:custGeom>
            <a:avLst/>
            <a:gdLst>
              <a:gd name="T0" fmla="*/ 47883762 w 234"/>
              <a:gd name="T1" fmla="*/ 0 h 477"/>
              <a:gd name="T2" fmla="*/ 95765937 w 234"/>
              <a:gd name="T3" fmla="*/ 22680598 h 477"/>
              <a:gd name="T4" fmla="*/ 216733480 w 234"/>
              <a:gd name="T5" fmla="*/ 90725567 h 477"/>
              <a:gd name="T6" fmla="*/ 244455985 w 234"/>
              <a:gd name="T7" fmla="*/ 189010801 h 477"/>
              <a:gd name="T8" fmla="*/ 267136592 w 234"/>
              <a:gd name="T9" fmla="*/ 299897624 h 477"/>
              <a:gd name="T10" fmla="*/ 297378459 w 234"/>
              <a:gd name="T11" fmla="*/ 370461935 h 477"/>
              <a:gd name="T12" fmla="*/ 342741260 w 234"/>
              <a:gd name="T13" fmla="*/ 443547292 h 477"/>
              <a:gd name="T14" fmla="*/ 330141276 w 234"/>
              <a:gd name="T15" fmla="*/ 534272834 h 477"/>
              <a:gd name="T16" fmla="*/ 375504076 w 234"/>
              <a:gd name="T17" fmla="*/ 612396812 h 477"/>
              <a:gd name="T18" fmla="*/ 410786255 w 234"/>
              <a:gd name="T19" fmla="*/ 685482070 h 477"/>
              <a:gd name="T20" fmla="*/ 405745943 w 234"/>
              <a:gd name="T21" fmla="*/ 733364202 h 477"/>
              <a:gd name="T22" fmla="*/ 488910383 w 234"/>
              <a:gd name="T23" fmla="*/ 839210865 h 477"/>
              <a:gd name="T24" fmla="*/ 539313495 w 234"/>
              <a:gd name="T25" fmla="*/ 831650999 h 477"/>
              <a:gd name="T26" fmla="*/ 587197245 w 234"/>
              <a:gd name="T27" fmla="*/ 934976715 h 477"/>
              <a:gd name="T28" fmla="*/ 549394118 w 234"/>
              <a:gd name="T29" fmla="*/ 950097639 h 477"/>
              <a:gd name="T30" fmla="*/ 584676296 w 234"/>
              <a:gd name="T31" fmla="*/ 1018142589 h 477"/>
              <a:gd name="T32" fmla="*/ 511592577 w 234"/>
              <a:gd name="T33" fmla="*/ 1179432441 h 477"/>
              <a:gd name="T34" fmla="*/ 496471644 w 234"/>
              <a:gd name="T35" fmla="*/ 1202113033 h 477"/>
              <a:gd name="T36" fmla="*/ 481350710 w 234"/>
              <a:gd name="T37" fmla="*/ 1176911494 h 477"/>
              <a:gd name="T38" fmla="*/ 448587894 w 234"/>
              <a:gd name="T39" fmla="*/ 1149190594 h 477"/>
              <a:gd name="T40" fmla="*/ 239415674 w 234"/>
              <a:gd name="T41" fmla="*/ 1118948747 h 477"/>
              <a:gd name="T42" fmla="*/ 50403124 w 234"/>
              <a:gd name="T43" fmla="*/ 995460410 h 477"/>
              <a:gd name="T44" fmla="*/ 108367534 w 234"/>
              <a:gd name="T45" fmla="*/ 892134892 h 477"/>
              <a:gd name="T46" fmla="*/ 25201562 w 234"/>
              <a:gd name="T47" fmla="*/ 718243278 h 477"/>
              <a:gd name="T48" fmla="*/ 55443448 w 234"/>
              <a:gd name="T49" fmla="*/ 572074349 h 477"/>
              <a:gd name="T50" fmla="*/ 88206264 w 234"/>
              <a:gd name="T51" fmla="*/ 511590655 h 477"/>
              <a:gd name="T52" fmla="*/ 65524070 w 234"/>
              <a:gd name="T53" fmla="*/ 481348807 h 477"/>
              <a:gd name="T54" fmla="*/ 25201562 w 234"/>
              <a:gd name="T55" fmla="*/ 473789139 h 477"/>
              <a:gd name="T56" fmla="*/ 5040313 w 234"/>
              <a:gd name="T57" fmla="*/ 443547292 h 477"/>
              <a:gd name="T58" fmla="*/ 50403124 w 234"/>
              <a:gd name="T59" fmla="*/ 360381319 h 477"/>
              <a:gd name="T60" fmla="*/ 65524070 w 234"/>
              <a:gd name="T61" fmla="*/ 196572057 h 477"/>
              <a:gd name="T62" fmla="*/ 80645004 w 234"/>
              <a:gd name="T63" fmla="*/ 113406183 h 477"/>
              <a:gd name="T64" fmla="*/ 47883762 w 234"/>
              <a:gd name="T65" fmla="*/ 50403091 h 477"/>
              <a:gd name="T66" fmla="*/ 47883762 w 234"/>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4"/>
              <a:gd name="T103" fmla="*/ 0 h 477"/>
              <a:gd name="T104" fmla="*/ 234 w 234"/>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4" h="477">
                <a:moveTo>
                  <a:pt x="19" y="0"/>
                </a:moveTo>
                <a:lnTo>
                  <a:pt x="38" y="9"/>
                </a:lnTo>
                <a:cubicBezTo>
                  <a:pt x="49" y="15"/>
                  <a:pt x="76" y="25"/>
                  <a:pt x="86" y="36"/>
                </a:cubicBezTo>
                <a:cubicBezTo>
                  <a:pt x="96" y="47"/>
                  <a:pt x="94" y="61"/>
                  <a:pt x="97" y="75"/>
                </a:cubicBezTo>
                <a:cubicBezTo>
                  <a:pt x="100" y="89"/>
                  <a:pt x="103" y="107"/>
                  <a:pt x="106" y="119"/>
                </a:cubicBezTo>
                <a:cubicBezTo>
                  <a:pt x="109" y="131"/>
                  <a:pt x="113" y="138"/>
                  <a:pt x="118" y="147"/>
                </a:cubicBezTo>
                <a:cubicBezTo>
                  <a:pt x="123" y="156"/>
                  <a:pt x="134" y="165"/>
                  <a:pt x="136" y="176"/>
                </a:cubicBezTo>
                <a:cubicBezTo>
                  <a:pt x="138" y="187"/>
                  <a:pt x="129" y="201"/>
                  <a:pt x="131" y="212"/>
                </a:cubicBezTo>
                <a:cubicBezTo>
                  <a:pt x="133" y="223"/>
                  <a:pt x="144" y="233"/>
                  <a:pt x="149" y="243"/>
                </a:cubicBezTo>
                <a:cubicBezTo>
                  <a:pt x="154" y="253"/>
                  <a:pt x="161" y="264"/>
                  <a:pt x="163" y="272"/>
                </a:cubicBezTo>
                <a:cubicBezTo>
                  <a:pt x="165" y="280"/>
                  <a:pt x="156" y="281"/>
                  <a:pt x="161" y="291"/>
                </a:cubicBezTo>
                <a:cubicBezTo>
                  <a:pt x="166" y="301"/>
                  <a:pt x="185" y="327"/>
                  <a:pt x="194" y="333"/>
                </a:cubicBezTo>
                <a:cubicBezTo>
                  <a:pt x="203" y="339"/>
                  <a:pt x="207" y="324"/>
                  <a:pt x="214" y="330"/>
                </a:cubicBezTo>
                <a:cubicBezTo>
                  <a:pt x="221" y="336"/>
                  <a:pt x="232" y="363"/>
                  <a:pt x="233" y="371"/>
                </a:cubicBezTo>
                <a:cubicBezTo>
                  <a:pt x="234" y="379"/>
                  <a:pt x="218" y="372"/>
                  <a:pt x="218" y="377"/>
                </a:cubicBezTo>
                <a:cubicBezTo>
                  <a:pt x="218" y="382"/>
                  <a:pt x="234" y="389"/>
                  <a:pt x="232" y="404"/>
                </a:cubicBezTo>
                <a:cubicBezTo>
                  <a:pt x="230" y="419"/>
                  <a:pt x="209" y="456"/>
                  <a:pt x="203" y="468"/>
                </a:cubicBezTo>
                <a:lnTo>
                  <a:pt x="197" y="477"/>
                </a:lnTo>
                <a:lnTo>
                  <a:pt x="191" y="467"/>
                </a:lnTo>
                <a:cubicBezTo>
                  <a:pt x="188" y="463"/>
                  <a:pt x="194" y="460"/>
                  <a:pt x="178" y="456"/>
                </a:cubicBezTo>
                <a:cubicBezTo>
                  <a:pt x="162" y="452"/>
                  <a:pt x="121" y="454"/>
                  <a:pt x="95" y="444"/>
                </a:cubicBezTo>
                <a:cubicBezTo>
                  <a:pt x="69" y="434"/>
                  <a:pt x="29" y="410"/>
                  <a:pt x="20" y="395"/>
                </a:cubicBezTo>
                <a:cubicBezTo>
                  <a:pt x="11" y="380"/>
                  <a:pt x="45" y="372"/>
                  <a:pt x="43" y="354"/>
                </a:cubicBezTo>
                <a:cubicBezTo>
                  <a:pt x="41" y="336"/>
                  <a:pt x="13" y="306"/>
                  <a:pt x="10" y="285"/>
                </a:cubicBezTo>
                <a:cubicBezTo>
                  <a:pt x="7" y="264"/>
                  <a:pt x="18" y="241"/>
                  <a:pt x="22" y="227"/>
                </a:cubicBezTo>
                <a:cubicBezTo>
                  <a:pt x="26" y="213"/>
                  <a:pt x="34" y="209"/>
                  <a:pt x="35" y="203"/>
                </a:cubicBezTo>
                <a:lnTo>
                  <a:pt x="26" y="191"/>
                </a:lnTo>
                <a:lnTo>
                  <a:pt x="10" y="188"/>
                </a:lnTo>
                <a:cubicBezTo>
                  <a:pt x="6" y="185"/>
                  <a:pt x="0" y="183"/>
                  <a:pt x="2" y="176"/>
                </a:cubicBezTo>
                <a:cubicBezTo>
                  <a:pt x="4" y="169"/>
                  <a:pt x="16" y="159"/>
                  <a:pt x="20" y="143"/>
                </a:cubicBezTo>
                <a:cubicBezTo>
                  <a:pt x="24" y="127"/>
                  <a:pt x="24" y="94"/>
                  <a:pt x="26" y="78"/>
                </a:cubicBezTo>
                <a:lnTo>
                  <a:pt x="32" y="45"/>
                </a:lnTo>
                <a:lnTo>
                  <a:pt x="19" y="20"/>
                </a:lnTo>
                <a:lnTo>
                  <a:pt x="19"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64" name="Freeform 22"/>
          <p:cNvSpPr>
            <a:spLocks/>
          </p:cNvSpPr>
          <p:nvPr/>
        </p:nvSpPr>
        <p:spPr bwMode="auto">
          <a:xfrm>
            <a:off x="5585222" y="2347914"/>
            <a:ext cx="971550" cy="1345406"/>
          </a:xfrm>
          <a:custGeom>
            <a:avLst/>
            <a:gdLst>
              <a:gd name="T0" fmla="*/ 561994080 w 816"/>
              <a:gd name="T1" fmla="*/ 110886877 h 1130"/>
              <a:gd name="T2" fmla="*/ 667842199 w 816"/>
              <a:gd name="T3" fmla="*/ 105846566 h 1130"/>
              <a:gd name="T4" fmla="*/ 738406553 w 816"/>
              <a:gd name="T5" fmla="*/ 206652773 h 1130"/>
              <a:gd name="T6" fmla="*/ 819051528 w 816"/>
              <a:gd name="T7" fmla="*/ 196572152 h 1130"/>
              <a:gd name="T8" fmla="*/ 882054820 w 816"/>
              <a:gd name="T9" fmla="*/ 153728721 h 1130"/>
              <a:gd name="T10" fmla="*/ 1025704477 w 816"/>
              <a:gd name="T11" fmla="*/ 80644990 h 1130"/>
              <a:gd name="T12" fmla="*/ 1202113775 w 816"/>
              <a:gd name="T13" fmla="*/ 57962800 h 1130"/>
              <a:gd name="T14" fmla="*/ 1365924676 w 816"/>
              <a:gd name="T15" fmla="*/ 93244972 h 1130"/>
              <a:gd name="T16" fmla="*/ 1421368097 w 816"/>
              <a:gd name="T17" fmla="*/ 304938080 h 1130"/>
              <a:gd name="T18" fmla="*/ 1587698359 w 816"/>
              <a:gd name="T19" fmla="*/ 624998678 h 1130"/>
              <a:gd name="T20" fmla="*/ 1496972761 w 816"/>
              <a:gd name="T21" fmla="*/ 879533754 h 1130"/>
              <a:gd name="T22" fmla="*/ 1645662730 w 816"/>
              <a:gd name="T23" fmla="*/ 1060984926 h 1130"/>
              <a:gd name="T24" fmla="*/ 1615420864 w 816"/>
              <a:gd name="T25" fmla="*/ 1166831443 h 1130"/>
              <a:gd name="T26" fmla="*/ 1625501486 w 816"/>
              <a:gd name="T27" fmla="*/ 1393646995 h 1130"/>
              <a:gd name="T28" fmla="*/ 1622980536 w 816"/>
              <a:gd name="T29" fmla="*/ 1665822561 h 1130"/>
              <a:gd name="T30" fmla="*/ 1834673995 w 816"/>
              <a:gd name="T31" fmla="*/ 1839714061 h 1130"/>
              <a:gd name="T32" fmla="*/ 1978323652 w 816"/>
              <a:gd name="T33" fmla="*/ 1930439647 h 1130"/>
              <a:gd name="T34" fmla="*/ 1973283341 w 816"/>
              <a:gd name="T35" fmla="*/ 2147483647 h 1130"/>
              <a:gd name="T36" fmla="*/ 2018646140 w 816"/>
              <a:gd name="T37" fmla="*/ 2147483647 h 1130"/>
              <a:gd name="T38" fmla="*/ 1655743351 w 816"/>
              <a:gd name="T39" fmla="*/ 2147483647 h 1130"/>
              <a:gd name="T40" fmla="*/ 1494453400 w 816"/>
              <a:gd name="T41" fmla="*/ 2147483647 h 1130"/>
              <a:gd name="T42" fmla="*/ 1368445625 w 816"/>
              <a:gd name="T43" fmla="*/ 2147483647 h 1130"/>
              <a:gd name="T44" fmla="*/ 1131549421 w 816"/>
              <a:gd name="T45" fmla="*/ 2147483647 h 1130"/>
              <a:gd name="T46" fmla="*/ 1043344772 w 816"/>
              <a:gd name="T47" fmla="*/ 2147483647 h 1130"/>
              <a:gd name="T48" fmla="*/ 907256375 w 816"/>
              <a:gd name="T49" fmla="*/ 2147483647 h 1130"/>
              <a:gd name="T50" fmla="*/ 801409646 w 816"/>
              <a:gd name="T51" fmla="*/ 2147483647 h 1130"/>
              <a:gd name="T52" fmla="*/ 718245309 w 816"/>
              <a:gd name="T53" fmla="*/ 2147483647 h 1130"/>
              <a:gd name="T54" fmla="*/ 546873147 w 816"/>
              <a:gd name="T55" fmla="*/ 2147483647 h 1130"/>
              <a:gd name="T56" fmla="*/ 375504062 w 816"/>
              <a:gd name="T57" fmla="*/ 2147483647 h 1130"/>
              <a:gd name="T58" fmla="*/ 216733472 w 816"/>
              <a:gd name="T59" fmla="*/ 2147483647 h 1130"/>
              <a:gd name="T60" fmla="*/ 128528774 w 816"/>
              <a:gd name="T61" fmla="*/ 2147483647 h 1130"/>
              <a:gd name="T62" fmla="*/ 224294732 w 816"/>
              <a:gd name="T63" fmla="*/ 2147483647 h 1130"/>
              <a:gd name="T64" fmla="*/ 337700936 w 816"/>
              <a:gd name="T65" fmla="*/ 2013603974 h 1130"/>
              <a:gd name="T66" fmla="*/ 541832836 w 816"/>
              <a:gd name="T67" fmla="*/ 1811991561 h 1130"/>
              <a:gd name="T68" fmla="*/ 572074702 w 816"/>
              <a:gd name="T69" fmla="*/ 1658262493 h 1130"/>
              <a:gd name="T70" fmla="*/ 451108826 w 816"/>
              <a:gd name="T71" fmla="*/ 1552415976 h 1130"/>
              <a:gd name="T72" fmla="*/ 398184668 w 816"/>
              <a:gd name="T73" fmla="*/ 1416327597 h 1130"/>
              <a:gd name="T74" fmla="*/ 322580003 w 816"/>
              <a:gd name="T75" fmla="*/ 1161791132 h 1130"/>
              <a:gd name="T76" fmla="*/ 211693161 w 816"/>
              <a:gd name="T77" fmla="*/ 856853152 h 1130"/>
              <a:gd name="T78" fmla="*/ 75604690 w 816"/>
              <a:gd name="T79" fmla="*/ 645159920 h 1130"/>
              <a:gd name="T80" fmla="*/ 143648119 w 816"/>
              <a:gd name="T81" fmla="*/ 420865317 h 1130"/>
              <a:gd name="T82" fmla="*/ 15120939 w 816"/>
              <a:gd name="T83" fmla="*/ 292338098 h 1130"/>
              <a:gd name="T84" fmla="*/ 385584684 w 816"/>
              <a:gd name="T85" fmla="*/ 209172184 h 1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6"/>
              <a:gd name="T130" fmla="*/ 0 h 1130"/>
              <a:gd name="T131" fmla="*/ 816 w 816"/>
              <a:gd name="T132" fmla="*/ 1130 h 1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6" h="1130">
                <a:moveTo>
                  <a:pt x="185" y="80"/>
                </a:moveTo>
                <a:cubicBezTo>
                  <a:pt x="191" y="69"/>
                  <a:pt x="214" y="49"/>
                  <a:pt x="223" y="44"/>
                </a:cubicBezTo>
                <a:cubicBezTo>
                  <a:pt x="232" y="39"/>
                  <a:pt x="234" y="48"/>
                  <a:pt x="241" y="48"/>
                </a:cubicBezTo>
                <a:cubicBezTo>
                  <a:pt x="248" y="48"/>
                  <a:pt x="259" y="40"/>
                  <a:pt x="265" y="42"/>
                </a:cubicBezTo>
                <a:cubicBezTo>
                  <a:pt x="271" y="44"/>
                  <a:pt x="274" y="55"/>
                  <a:pt x="279" y="62"/>
                </a:cubicBezTo>
                <a:cubicBezTo>
                  <a:pt x="284" y="69"/>
                  <a:pt x="287" y="81"/>
                  <a:pt x="293" y="82"/>
                </a:cubicBezTo>
                <a:cubicBezTo>
                  <a:pt x="299" y="83"/>
                  <a:pt x="308" y="69"/>
                  <a:pt x="313" y="68"/>
                </a:cubicBezTo>
                <a:cubicBezTo>
                  <a:pt x="318" y="67"/>
                  <a:pt x="320" y="71"/>
                  <a:pt x="325" y="78"/>
                </a:cubicBezTo>
                <a:cubicBezTo>
                  <a:pt x="330" y="85"/>
                  <a:pt x="338" y="115"/>
                  <a:pt x="342" y="112"/>
                </a:cubicBezTo>
                <a:cubicBezTo>
                  <a:pt x="346" y="109"/>
                  <a:pt x="344" y="70"/>
                  <a:pt x="350" y="61"/>
                </a:cubicBezTo>
                <a:cubicBezTo>
                  <a:pt x="356" y="52"/>
                  <a:pt x="369" y="64"/>
                  <a:pt x="378" y="59"/>
                </a:cubicBezTo>
                <a:cubicBezTo>
                  <a:pt x="387" y="54"/>
                  <a:pt x="396" y="36"/>
                  <a:pt x="407" y="32"/>
                </a:cubicBezTo>
                <a:cubicBezTo>
                  <a:pt x="418" y="28"/>
                  <a:pt x="432" y="34"/>
                  <a:pt x="444" y="32"/>
                </a:cubicBezTo>
                <a:lnTo>
                  <a:pt x="477" y="23"/>
                </a:lnTo>
                <a:cubicBezTo>
                  <a:pt x="486" y="18"/>
                  <a:pt x="487" y="0"/>
                  <a:pt x="498" y="2"/>
                </a:cubicBezTo>
                <a:cubicBezTo>
                  <a:pt x="509" y="4"/>
                  <a:pt x="531" y="29"/>
                  <a:pt x="542" y="37"/>
                </a:cubicBezTo>
                <a:cubicBezTo>
                  <a:pt x="553" y="45"/>
                  <a:pt x="559" y="38"/>
                  <a:pt x="563" y="52"/>
                </a:cubicBezTo>
                <a:cubicBezTo>
                  <a:pt x="567" y="66"/>
                  <a:pt x="562" y="96"/>
                  <a:pt x="564" y="121"/>
                </a:cubicBezTo>
                <a:cubicBezTo>
                  <a:pt x="566" y="146"/>
                  <a:pt x="564" y="184"/>
                  <a:pt x="575" y="205"/>
                </a:cubicBezTo>
                <a:cubicBezTo>
                  <a:pt x="586" y="226"/>
                  <a:pt x="622" y="232"/>
                  <a:pt x="630" y="248"/>
                </a:cubicBezTo>
                <a:cubicBezTo>
                  <a:pt x="638" y="264"/>
                  <a:pt x="627" y="285"/>
                  <a:pt x="621" y="302"/>
                </a:cubicBezTo>
                <a:cubicBezTo>
                  <a:pt x="615" y="319"/>
                  <a:pt x="593" y="329"/>
                  <a:pt x="594" y="349"/>
                </a:cubicBezTo>
                <a:cubicBezTo>
                  <a:pt x="595" y="369"/>
                  <a:pt x="617" y="412"/>
                  <a:pt x="627" y="424"/>
                </a:cubicBezTo>
                <a:cubicBezTo>
                  <a:pt x="637" y="436"/>
                  <a:pt x="647" y="419"/>
                  <a:pt x="653" y="421"/>
                </a:cubicBezTo>
                <a:cubicBezTo>
                  <a:pt x="659" y="423"/>
                  <a:pt x="664" y="427"/>
                  <a:pt x="662" y="434"/>
                </a:cubicBezTo>
                <a:cubicBezTo>
                  <a:pt x="660" y="441"/>
                  <a:pt x="642" y="448"/>
                  <a:pt x="641" y="463"/>
                </a:cubicBezTo>
                <a:cubicBezTo>
                  <a:pt x="640" y="478"/>
                  <a:pt x="656" y="509"/>
                  <a:pt x="657" y="524"/>
                </a:cubicBezTo>
                <a:cubicBezTo>
                  <a:pt x="658" y="539"/>
                  <a:pt x="650" y="543"/>
                  <a:pt x="645" y="553"/>
                </a:cubicBezTo>
                <a:cubicBezTo>
                  <a:pt x="640" y="563"/>
                  <a:pt x="627" y="569"/>
                  <a:pt x="627" y="587"/>
                </a:cubicBezTo>
                <a:cubicBezTo>
                  <a:pt x="627" y="605"/>
                  <a:pt x="636" y="645"/>
                  <a:pt x="644" y="661"/>
                </a:cubicBezTo>
                <a:cubicBezTo>
                  <a:pt x="652" y="677"/>
                  <a:pt x="661" y="672"/>
                  <a:pt x="675" y="683"/>
                </a:cubicBezTo>
                <a:cubicBezTo>
                  <a:pt x="689" y="694"/>
                  <a:pt x="718" y="715"/>
                  <a:pt x="728" y="730"/>
                </a:cubicBezTo>
                <a:cubicBezTo>
                  <a:pt x="738" y="745"/>
                  <a:pt x="725" y="767"/>
                  <a:pt x="734" y="773"/>
                </a:cubicBezTo>
                <a:cubicBezTo>
                  <a:pt x="743" y="779"/>
                  <a:pt x="777" y="754"/>
                  <a:pt x="785" y="766"/>
                </a:cubicBezTo>
                <a:cubicBezTo>
                  <a:pt x="793" y="778"/>
                  <a:pt x="785" y="827"/>
                  <a:pt x="785" y="848"/>
                </a:cubicBezTo>
                <a:lnTo>
                  <a:pt x="783" y="892"/>
                </a:lnTo>
                <a:cubicBezTo>
                  <a:pt x="783" y="908"/>
                  <a:pt x="783" y="927"/>
                  <a:pt x="786" y="944"/>
                </a:cubicBezTo>
                <a:cubicBezTo>
                  <a:pt x="789" y="961"/>
                  <a:pt x="800" y="971"/>
                  <a:pt x="801" y="994"/>
                </a:cubicBezTo>
                <a:cubicBezTo>
                  <a:pt x="802" y="1017"/>
                  <a:pt x="816" y="1072"/>
                  <a:pt x="792" y="1085"/>
                </a:cubicBezTo>
                <a:cubicBezTo>
                  <a:pt x="768" y="1098"/>
                  <a:pt x="683" y="1073"/>
                  <a:pt x="657" y="1072"/>
                </a:cubicBezTo>
                <a:cubicBezTo>
                  <a:pt x="631" y="1071"/>
                  <a:pt x="644" y="1086"/>
                  <a:pt x="633" y="1080"/>
                </a:cubicBezTo>
                <a:cubicBezTo>
                  <a:pt x="622" y="1074"/>
                  <a:pt x="603" y="1043"/>
                  <a:pt x="593" y="1036"/>
                </a:cubicBezTo>
                <a:cubicBezTo>
                  <a:pt x="583" y="1029"/>
                  <a:pt x="584" y="1032"/>
                  <a:pt x="576" y="1039"/>
                </a:cubicBezTo>
                <a:cubicBezTo>
                  <a:pt x="568" y="1046"/>
                  <a:pt x="553" y="1081"/>
                  <a:pt x="543" y="1081"/>
                </a:cubicBezTo>
                <a:cubicBezTo>
                  <a:pt x="533" y="1081"/>
                  <a:pt x="529" y="1034"/>
                  <a:pt x="513" y="1040"/>
                </a:cubicBezTo>
                <a:cubicBezTo>
                  <a:pt x="497" y="1046"/>
                  <a:pt x="462" y="1110"/>
                  <a:pt x="449" y="1120"/>
                </a:cubicBezTo>
                <a:cubicBezTo>
                  <a:pt x="436" y="1130"/>
                  <a:pt x="438" y="1104"/>
                  <a:pt x="432" y="1099"/>
                </a:cubicBezTo>
                <a:cubicBezTo>
                  <a:pt x="426" y="1094"/>
                  <a:pt x="420" y="1100"/>
                  <a:pt x="414" y="1093"/>
                </a:cubicBezTo>
                <a:cubicBezTo>
                  <a:pt x="408" y="1086"/>
                  <a:pt x="407" y="1060"/>
                  <a:pt x="398" y="1058"/>
                </a:cubicBezTo>
                <a:cubicBezTo>
                  <a:pt x="389" y="1056"/>
                  <a:pt x="368" y="1075"/>
                  <a:pt x="360" y="1078"/>
                </a:cubicBezTo>
                <a:cubicBezTo>
                  <a:pt x="352" y="1081"/>
                  <a:pt x="356" y="1074"/>
                  <a:pt x="349" y="1078"/>
                </a:cubicBezTo>
                <a:cubicBezTo>
                  <a:pt x="342" y="1082"/>
                  <a:pt x="329" y="1100"/>
                  <a:pt x="318" y="1102"/>
                </a:cubicBezTo>
                <a:cubicBezTo>
                  <a:pt x="307" y="1104"/>
                  <a:pt x="289" y="1103"/>
                  <a:pt x="284" y="1093"/>
                </a:cubicBezTo>
                <a:cubicBezTo>
                  <a:pt x="279" y="1083"/>
                  <a:pt x="293" y="1056"/>
                  <a:pt x="285" y="1044"/>
                </a:cubicBezTo>
                <a:cubicBezTo>
                  <a:pt x="277" y="1032"/>
                  <a:pt x="250" y="1032"/>
                  <a:pt x="239" y="1024"/>
                </a:cubicBezTo>
                <a:cubicBezTo>
                  <a:pt x="228" y="1016"/>
                  <a:pt x="227" y="1000"/>
                  <a:pt x="217" y="998"/>
                </a:cubicBezTo>
                <a:cubicBezTo>
                  <a:pt x="207" y="996"/>
                  <a:pt x="188" y="1011"/>
                  <a:pt x="177" y="1012"/>
                </a:cubicBezTo>
                <a:cubicBezTo>
                  <a:pt x="166" y="1013"/>
                  <a:pt x="162" y="1005"/>
                  <a:pt x="149" y="1004"/>
                </a:cubicBezTo>
                <a:lnTo>
                  <a:pt x="98" y="1003"/>
                </a:lnTo>
                <a:cubicBezTo>
                  <a:pt x="88" y="994"/>
                  <a:pt x="93" y="962"/>
                  <a:pt x="86" y="952"/>
                </a:cubicBezTo>
                <a:cubicBezTo>
                  <a:pt x="79" y="942"/>
                  <a:pt x="61" y="949"/>
                  <a:pt x="55" y="944"/>
                </a:cubicBezTo>
                <a:cubicBezTo>
                  <a:pt x="49" y="939"/>
                  <a:pt x="46" y="927"/>
                  <a:pt x="51" y="922"/>
                </a:cubicBezTo>
                <a:cubicBezTo>
                  <a:pt x="56" y="917"/>
                  <a:pt x="77" y="921"/>
                  <a:pt x="83" y="914"/>
                </a:cubicBezTo>
                <a:cubicBezTo>
                  <a:pt x="89" y="907"/>
                  <a:pt x="80" y="892"/>
                  <a:pt x="89" y="878"/>
                </a:cubicBezTo>
                <a:cubicBezTo>
                  <a:pt x="98" y="864"/>
                  <a:pt x="128" y="845"/>
                  <a:pt x="135" y="832"/>
                </a:cubicBezTo>
                <a:cubicBezTo>
                  <a:pt x="142" y="819"/>
                  <a:pt x="126" y="810"/>
                  <a:pt x="134" y="799"/>
                </a:cubicBezTo>
                <a:cubicBezTo>
                  <a:pt x="142" y="788"/>
                  <a:pt x="170" y="780"/>
                  <a:pt x="183" y="767"/>
                </a:cubicBezTo>
                <a:cubicBezTo>
                  <a:pt x="196" y="754"/>
                  <a:pt x="210" y="736"/>
                  <a:pt x="215" y="719"/>
                </a:cubicBezTo>
                <a:cubicBezTo>
                  <a:pt x="220" y="702"/>
                  <a:pt x="213" y="674"/>
                  <a:pt x="215" y="664"/>
                </a:cubicBezTo>
                <a:cubicBezTo>
                  <a:pt x="217" y="654"/>
                  <a:pt x="228" y="665"/>
                  <a:pt x="227" y="658"/>
                </a:cubicBezTo>
                <a:cubicBezTo>
                  <a:pt x="226" y="651"/>
                  <a:pt x="214" y="627"/>
                  <a:pt x="206" y="620"/>
                </a:cubicBezTo>
                <a:cubicBezTo>
                  <a:pt x="198" y="613"/>
                  <a:pt x="188" y="623"/>
                  <a:pt x="179" y="616"/>
                </a:cubicBezTo>
                <a:cubicBezTo>
                  <a:pt x="170" y="609"/>
                  <a:pt x="157" y="587"/>
                  <a:pt x="153" y="578"/>
                </a:cubicBezTo>
                <a:cubicBezTo>
                  <a:pt x="149" y="569"/>
                  <a:pt x="163" y="575"/>
                  <a:pt x="158" y="562"/>
                </a:cubicBezTo>
                <a:cubicBezTo>
                  <a:pt x="153" y="549"/>
                  <a:pt x="130" y="519"/>
                  <a:pt x="125" y="502"/>
                </a:cubicBezTo>
                <a:cubicBezTo>
                  <a:pt x="120" y="485"/>
                  <a:pt x="131" y="474"/>
                  <a:pt x="128" y="461"/>
                </a:cubicBezTo>
                <a:cubicBezTo>
                  <a:pt x="125" y="448"/>
                  <a:pt x="111" y="445"/>
                  <a:pt x="104" y="425"/>
                </a:cubicBezTo>
                <a:cubicBezTo>
                  <a:pt x="97" y="405"/>
                  <a:pt x="88" y="358"/>
                  <a:pt x="84" y="340"/>
                </a:cubicBezTo>
                <a:lnTo>
                  <a:pt x="78" y="317"/>
                </a:lnTo>
                <a:cubicBezTo>
                  <a:pt x="69" y="303"/>
                  <a:pt x="37" y="274"/>
                  <a:pt x="30" y="256"/>
                </a:cubicBezTo>
                <a:cubicBezTo>
                  <a:pt x="23" y="238"/>
                  <a:pt x="34" y="224"/>
                  <a:pt x="38" y="209"/>
                </a:cubicBezTo>
                <a:cubicBezTo>
                  <a:pt x="42" y="194"/>
                  <a:pt x="59" y="176"/>
                  <a:pt x="57" y="167"/>
                </a:cubicBezTo>
                <a:cubicBezTo>
                  <a:pt x="55" y="158"/>
                  <a:pt x="37" y="166"/>
                  <a:pt x="29" y="158"/>
                </a:cubicBezTo>
                <a:cubicBezTo>
                  <a:pt x="21" y="150"/>
                  <a:pt x="0" y="129"/>
                  <a:pt x="6" y="116"/>
                </a:cubicBezTo>
                <a:cubicBezTo>
                  <a:pt x="12" y="103"/>
                  <a:pt x="39" y="87"/>
                  <a:pt x="63" y="82"/>
                </a:cubicBezTo>
                <a:cubicBezTo>
                  <a:pt x="87" y="77"/>
                  <a:pt x="133" y="83"/>
                  <a:pt x="153" y="83"/>
                </a:cubicBezTo>
                <a:cubicBezTo>
                  <a:pt x="173" y="83"/>
                  <a:pt x="178" y="81"/>
                  <a:pt x="185" y="8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grpSp>
        <p:nvGrpSpPr>
          <p:cNvPr id="2" name="Group 27"/>
          <p:cNvGrpSpPr>
            <a:grpSpLocks/>
          </p:cNvGrpSpPr>
          <p:nvPr/>
        </p:nvGrpSpPr>
        <p:grpSpPr bwMode="auto">
          <a:xfrm>
            <a:off x="6812756" y="2963468"/>
            <a:ext cx="1752600" cy="2825353"/>
            <a:chOff x="3482" y="1769"/>
            <a:chExt cx="1472" cy="2373"/>
          </a:xfrm>
        </p:grpSpPr>
        <p:sp>
          <p:nvSpPr>
            <p:cNvPr id="6309" name="Freeform 28"/>
            <p:cNvSpPr>
              <a:spLocks/>
            </p:cNvSpPr>
            <p:nvPr/>
          </p:nvSpPr>
          <p:spPr bwMode="auto">
            <a:xfrm>
              <a:off x="3482" y="1769"/>
              <a:ext cx="1472" cy="2324"/>
            </a:xfrm>
            <a:custGeom>
              <a:avLst/>
              <a:gdLst>
                <a:gd name="T0" fmla="*/ 247 w 1472"/>
                <a:gd name="T1" fmla="*/ 1684 h 2324"/>
                <a:gd name="T2" fmla="*/ 265 w 1472"/>
                <a:gd name="T3" fmla="*/ 1510 h 2324"/>
                <a:gd name="T4" fmla="*/ 196 w 1472"/>
                <a:gd name="T5" fmla="*/ 1408 h 2324"/>
                <a:gd name="T6" fmla="*/ 34 w 1472"/>
                <a:gd name="T7" fmla="*/ 1303 h 2324"/>
                <a:gd name="T8" fmla="*/ 30 w 1472"/>
                <a:gd name="T9" fmla="*/ 1248 h 2324"/>
                <a:gd name="T10" fmla="*/ 247 w 1472"/>
                <a:gd name="T11" fmla="*/ 925 h 2324"/>
                <a:gd name="T12" fmla="*/ 244 w 1472"/>
                <a:gd name="T13" fmla="*/ 604 h 2324"/>
                <a:gd name="T14" fmla="*/ 456 w 1472"/>
                <a:gd name="T15" fmla="*/ 498 h 2324"/>
                <a:gd name="T16" fmla="*/ 582 w 1472"/>
                <a:gd name="T17" fmla="*/ 207 h 2324"/>
                <a:gd name="T18" fmla="*/ 985 w 1472"/>
                <a:gd name="T19" fmla="*/ 586 h 2324"/>
                <a:gd name="T20" fmla="*/ 1465 w 1472"/>
                <a:gd name="T21" fmla="*/ 700 h 2324"/>
                <a:gd name="T22" fmla="*/ 1381 w 1472"/>
                <a:gd name="T23" fmla="*/ 841 h 2324"/>
                <a:gd name="T24" fmla="*/ 1318 w 1472"/>
                <a:gd name="T25" fmla="*/ 958 h 2324"/>
                <a:gd name="T26" fmla="*/ 1294 w 1472"/>
                <a:gd name="T27" fmla="*/ 1098 h 2324"/>
                <a:gd name="T28" fmla="*/ 1234 w 1472"/>
                <a:gd name="T29" fmla="*/ 1227 h 2324"/>
                <a:gd name="T30" fmla="*/ 1203 w 1472"/>
                <a:gd name="T31" fmla="*/ 1306 h 2324"/>
                <a:gd name="T32" fmla="*/ 1255 w 1472"/>
                <a:gd name="T33" fmla="*/ 1380 h 2324"/>
                <a:gd name="T34" fmla="*/ 1113 w 1472"/>
                <a:gd name="T35" fmla="*/ 1404 h 2324"/>
                <a:gd name="T36" fmla="*/ 1063 w 1472"/>
                <a:gd name="T37" fmla="*/ 1467 h 2324"/>
                <a:gd name="T38" fmla="*/ 1076 w 1472"/>
                <a:gd name="T39" fmla="*/ 1609 h 2324"/>
                <a:gd name="T40" fmla="*/ 994 w 1472"/>
                <a:gd name="T41" fmla="*/ 1620 h 2324"/>
                <a:gd name="T42" fmla="*/ 866 w 1472"/>
                <a:gd name="T43" fmla="*/ 1611 h 2324"/>
                <a:gd name="T44" fmla="*/ 784 w 1472"/>
                <a:gd name="T45" fmla="*/ 1675 h 2324"/>
                <a:gd name="T46" fmla="*/ 796 w 1472"/>
                <a:gd name="T47" fmla="*/ 1708 h 2324"/>
                <a:gd name="T48" fmla="*/ 799 w 1472"/>
                <a:gd name="T49" fmla="*/ 1746 h 2324"/>
                <a:gd name="T50" fmla="*/ 740 w 1472"/>
                <a:gd name="T51" fmla="*/ 1743 h 2324"/>
                <a:gd name="T52" fmla="*/ 664 w 1472"/>
                <a:gd name="T53" fmla="*/ 1699 h 2324"/>
                <a:gd name="T54" fmla="*/ 643 w 1472"/>
                <a:gd name="T55" fmla="*/ 1723 h 2324"/>
                <a:gd name="T56" fmla="*/ 706 w 1472"/>
                <a:gd name="T57" fmla="*/ 1836 h 2324"/>
                <a:gd name="T58" fmla="*/ 704 w 1472"/>
                <a:gd name="T59" fmla="*/ 1893 h 2324"/>
                <a:gd name="T60" fmla="*/ 671 w 1472"/>
                <a:gd name="T61" fmla="*/ 1914 h 2324"/>
                <a:gd name="T62" fmla="*/ 665 w 1472"/>
                <a:gd name="T63" fmla="*/ 1939 h 2324"/>
                <a:gd name="T64" fmla="*/ 752 w 1472"/>
                <a:gd name="T65" fmla="*/ 1992 h 2324"/>
                <a:gd name="T66" fmla="*/ 823 w 1472"/>
                <a:gd name="T67" fmla="*/ 2106 h 2324"/>
                <a:gd name="T68" fmla="*/ 727 w 1472"/>
                <a:gd name="T69" fmla="*/ 2085 h 2324"/>
                <a:gd name="T70" fmla="*/ 754 w 1472"/>
                <a:gd name="T71" fmla="*/ 2151 h 2324"/>
                <a:gd name="T72" fmla="*/ 664 w 1472"/>
                <a:gd name="T73" fmla="*/ 2134 h 2324"/>
                <a:gd name="T74" fmla="*/ 686 w 1472"/>
                <a:gd name="T75" fmla="*/ 2223 h 2324"/>
                <a:gd name="T76" fmla="*/ 697 w 1472"/>
                <a:gd name="T77" fmla="*/ 2296 h 2324"/>
                <a:gd name="T78" fmla="*/ 652 w 1472"/>
                <a:gd name="T79" fmla="*/ 2304 h 2324"/>
                <a:gd name="T80" fmla="*/ 611 w 1472"/>
                <a:gd name="T81" fmla="*/ 2271 h 2324"/>
                <a:gd name="T82" fmla="*/ 566 w 1472"/>
                <a:gd name="T83" fmla="*/ 2257 h 2324"/>
                <a:gd name="T84" fmla="*/ 517 w 1472"/>
                <a:gd name="T85" fmla="*/ 2221 h 2324"/>
                <a:gd name="T86" fmla="*/ 468 w 1472"/>
                <a:gd name="T87" fmla="*/ 2119 h 2324"/>
                <a:gd name="T88" fmla="*/ 590 w 1472"/>
                <a:gd name="T89" fmla="*/ 2034 h 2324"/>
                <a:gd name="T90" fmla="*/ 715 w 1472"/>
                <a:gd name="T91" fmla="*/ 2053 h 2324"/>
                <a:gd name="T92" fmla="*/ 638 w 1472"/>
                <a:gd name="T93" fmla="*/ 2013 h 2324"/>
                <a:gd name="T94" fmla="*/ 541 w 1472"/>
                <a:gd name="T95" fmla="*/ 1998 h 2324"/>
                <a:gd name="T96" fmla="*/ 460 w 1472"/>
                <a:gd name="T97" fmla="*/ 2013 h 2324"/>
                <a:gd name="T98" fmla="*/ 412 w 1472"/>
                <a:gd name="T99" fmla="*/ 1949 h 2324"/>
                <a:gd name="T100" fmla="*/ 409 w 1472"/>
                <a:gd name="T101" fmla="*/ 1914 h 2324"/>
                <a:gd name="T102" fmla="*/ 332 w 1472"/>
                <a:gd name="T103" fmla="*/ 1825 h 23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2"/>
                <a:gd name="T157" fmla="*/ 0 h 2324"/>
                <a:gd name="T158" fmla="*/ 1472 w 1472"/>
                <a:gd name="T159" fmla="*/ 2324 h 23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2" h="2324">
                  <a:moveTo>
                    <a:pt x="324" y="1797"/>
                  </a:moveTo>
                  <a:cubicBezTo>
                    <a:pt x="316" y="1789"/>
                    <a:pt x="297" y="1794"/>
                    <a:pt x="282" y="1779"/>
                  </a:cubicBezTo>
                  <a:cubicBezTo>
                    <a:pt x="267" y="1764"/>
                    <a:pt x="240" y="1721"/>
                    <a:pt x="234" y="1705"/>
                  </a:cubicBezTo>
                  <a:cubicBezTo>
                    <a:pt x="228" y="1689"/>
                    <a:pt x="246" y="1696"/>
                    <a:pt x="247" y="1684"/>
                  </a:cubicBezTo>
                  <a:cubicBezTo>
                    <a:pt x="248" y="1672"/>
                    <a:pt x="238" y="1648"/>
                    <a:pt x="241" y="1633"/>
                  </a:cubicBezTo>
                  <a:cubicBezTo>
                    <a:pt x="244" y="1618"/>
                    <a:pt x="264" y="1605"/>
                    <a:pt x="265" y="1594"/>
                  </a:cubicBezTo>
                  <a:cubicBezTo>
                    <a:pt x="266" y="1583"/>
                    <a:pt x="250" y="1581"/>
                    <a:pt x="250" y="1567"/>
                  </a:cubicBezTo>
                  <a:cubicBezTo>
                    <a:pt x="250" y="1553"/>
                    <a:pt x="265" y="1525"/>
                    <a:pt x="265" y="1510"/>
                  </a:cubicBezTo>
                  <a:cubicBezTo>
                    <a:pt x="265" y="1495"/>
                    <a:pt x="255" y="1481"/>
                    <a:pt x="250" y="1474"/>
                  </a:cubicBezTo>
                  <a:cubicBezTo>
                    <a:pt x="245" y="1467"/>
                    <a:pt x="237" y="1474"/>
                    <a:pt x="234" y="1468"/>
                  </a:cubicBezTo>
                  <a:cubicBezTo>
                    <a:pt x="231" y="1462"/>
                    <a:pt x="237" y="1448"/>
                    <a:pt x="231" y="1438"/>
                  </a:cubicBezTo>
                  <a:cubicBezTo>
                    <a:pt x="225" y="1428"/>
                    <a:pt x="205" y="1420"/>
                    <a:pt x="196" y="1408"/>
                  </a:cubicBezTo>
                  <a:cubicBezTo>
                    <a:pt x="187" y="1396"/>
                    <a:pt x="187" y="1370"/>
                    <a:pt x="178" y="1363"/>
                  </a:cubicBezTo>
                  <a:cubicBezTo>
                    <a:pt x="169" y="1356"/>
                    <a:pt x="148" y="1369"/>
                    <a:pt x="139" y="1366"/>
                  </a:cubicBezTo>
                  <a:cubicBezTo>
                    <a:pt x="130" y="1363"/>
                    <a:pt x="138" y="1352"/>
                    <a:pt x="121" y="1342"/>
                  </a:cubicBezTo>
                  <a:cubicBezTo>
                    <a:pt x="104" y="1332"/>
                    <a:pt x="53" y="1314"/>
                    <a:pt x="34" y="1303"/>
                  </a:cubicBezTo>
                  <a:cubicBezTo>
                    <a:pt x="15" y="1292"/>
                    <a:pt x="0" y="1273"/>
                    <a:pt x="7" y="1273"/>
                  </a:cubicBezTo>
                  <a:cubicBezTo>
                    <a:pt x="14" y="1273"/>
                    <a:pt x="72" y="1300"/>
                    <a:pt x="78" y="1300"/>
                  </a:cubicBezTo>
                  <a:cubicBezTo>
                    <a:pt x="84" y="1300"/>
                    <a:pt x="50" y="1279"/>
                    <a:pt x="42" y="1270"/>
                  </a:cubicBezTo>
                  <a:cubicBezTo>
                    <a:pt x="34" y="1261"/>
                    <a:pt x="29" y="1253"/>
                    <a:pt x="30" y="1248"/>
                  </a:cubicBezTo>
                  <a:lnTo>
                    <a:pt x="49" y="1242"/>
                  </a:lnTo>
                  <a:cubicBezTo>
                    <a:pt x="90" y="1238"/>
                    <a:pt x="234" y="1262"/>
                    <a:pt x="277" y="1225"/>
                  </a:cubicBezTo>
                  <a:cubicBezTo>
                    <a:pt x="320" y="1188"/>
                    <a:pt x="312" y="1068"/>
                    <a:pt x="307" y="1018"/>
                  </a:cubicBezTo>
                  <a:cubicBezTo>
                    <a:pt x="302" y="968"/>
                    <a:pt x="281" y="953"/>
                    <a:pt x="247" y="925"/>
                  </a:cubicBezTo>
                  <a:cubicBezTo>
                    <a:pt x="213" y="897"/>
                    <a:pt x="135" y="877"/>
                    <a:pt x="103" y="847"/>
                  </a:cubicBezTo>
                  <a:cubicBezTo>
                    <a:pt x="71" y="817"/>
                    <a:pt x="46" y="773"/>
                    <a:pt x="52" y="745"/>
                  </a:cubicBezTo>
                  <a:cubicBezTo>
                    <a:pt x="58" y="717"/>
                    <a:pt x="107" y="699"/>
                    <a:pt x="139" y="676"/>
                  </a:cubicBezTo>
                  <a:cubicBezTo>
                    <a:pt x="171" y="653"/>
                    <a:pt x="231" y="623"/>
                    <a:pt x="244" y="604"/>
                  </a:cubicBezTo>
                  <a:cubicBezTo>
                    <a:pt x="257" y="585"/>
                    <a:pt x="202" y="569"/>
                    <a:pt x="219" y="561"/>
                  </a:cubicBezTo>
                  <a:cubicBezTo>
                    <a:pt x="236" y="553"/>
                    <a:pt x="324" y="564"/>
                    <a:pt x="345" y="555"/>
                  </a:cubicBezTo>
                  <a:cubicBezTo>
                    <a:pt x="366" y="546"/>
                    <a:pt x="324" y="516"/>
                    <a:pt x="342" y="507"/>
                  </a:cubicBezTo>
                  <a:cubicBezTo>
                    <a:pt x="360" y="498"/>
                    <a:pt x="429" y="516"/>
                    <a:pt x="456" y="498"/>
                  </a:cubicBezTo>
                  <a:cubicBezTo>
                    <a:pt x="483" y="480"/>
                    <a:pt x="504" y="475"/>
                    <a:pt x="502" y="400"/>
                  </a:cubicBezTo>
                  <a:cubicBezTo>
                    <a:pt x="500" y="325"/>
                    <a:pt x="448" y="98"/>
                    <a:pt x="445" y="49"/>
                  </a:cubicBezTo>
                  <a:cubicBezTo>
                    <a:pt x="442" y="0"/>
                    <a:pt x="460" y="77"/>
                    <a:pt x="483" y="103"/>
                  </a:cubicBezTo>
                  <a:cubicBezTo>
                    <a:pt x="506" y="129"/>
                    <a:pt x="519" y="164"/>
                    <a:pt x="582" y="207"/>
                  </a:cubicBezTo>
                  <a:cubicBezTo>
                    <a:pt x="645" y="250"/>
                    <a:pt x="808" y="330"/>
                    <a:pt x="862" y="358"/>
                  </a:cubicBezTo>
                  <a:lnTo>
                    <a:pt x="904" y="376"/>
                  </a:lnTo>
                  <a:lnTo>
                    <a:pt x="906" y="405"/>
                  </a:lnTo>
                  <a:cubicBezTo>
                    <a:pt x="919" y="440"/>
                    <a:pt x="920" y="564"/>
                    <a:pt x="985" y="586"/>
                  </a:cubicBezTo>
                  <a:cubicBezTo>
                    <a:pt x="1050" y="608"/>
                    <a:pt x="1217" y="524"/>
                    <a:pt x="1296" y="538"/>
                  </a:cubicBezTo>
                  <a:cubicBezTo>
                    <a:pt x="1375" y="552"/>
                    <a:pt x="1432" y="645"/>
                    <a:pt x="1461" y="669"/>
                  </a:cubicBezTo>
                  <a:lnTo>
                    <a:pt x="1471" y="681"/>
                  </a:lnTo>
                  <a:cubicBezTo>
                    <a:pt x="1472" y="686"/>
                    <a:pt x="1468" y="689"/>
                    <a:pt x="1465" y="700"/>
                  </a:cubicBezTo>
                  <a:cubicBezTo>
                    <a:pt x="1462" y="711"/>
                    <a:pt x="1458" y="731"/>
                    <a:pt x="1450" y="745"/>
                  </a:cubicBezTo>
                  <a:cubicBezTo>
                    <a:pt x="1442" y="759"/>
                    <a:pt x="1429" y="773"/>
                    <a:pt x="1419" y="784"/>
                  </a:cubicBezTo>
                  <a:cubicBezTo>
                    <a:pt x="1409" y="795"/>
                    <a:pt x="1393" y="803"/>
                    <a:pt x="1387" y="813"/>
                  </a:cubicBezTo>
                  <a:cubicBezTo>
                    <a:pt x="1381" y="823"/>
                    <a:pt x="1381" y="829"/>
                    <a:pt x="1381" y="841"/>
                  </a:cubicBezTo>
                  <a:cubicBezTo>
                    <a:pt x="1381" y="853"/>
                    <a:pt x="1382" y="874"/>
                    <a:pt x="1384" y="888"/>
                  </a:cubicBezTo>
                  <a:cubicBezTo>
                    <a:pt x="1386" y="902"/>
                    <a:pt x="1399" y="924"/>
                    <a:pt x="1390" y="927"/>
                  </a:cubicBezTo>
                  <a:cubicBezTo>
                    <a:pt x="1381" y="930"/>
                    <a:pt x="1341" y="904"/>
                    <a:pt x="1329" y="909"/>
                  </a:cubicBezTo>
                  <a:cubicBezTo>
                    <a:pt x="1317" y="914"/>
                    <a:pt x="1316" y="948"/>
                    <a:pt x="1318" y="958"/>
                  </a:cubicBezTo>
                  <a:cubicBezTo>
                    <a:pt x="1320" y="968"/>
                    <a:pt x="1340" y="962"/>
                    <a:pt x="1339" y="970"/>
                  </a:cubicBezTo>
                  <a:cubicBezTo>
                    <a:pt x="1338" y="978"/>
                    <a:pt x="1321" y="992"/>
                    <a:pt x="1314" y="1006"/>
                  </a:cubicBezTo>
                  <a:cubicBezTo>
                    <a:pt x="1307" y="1020"/>
                    <a:pt x="1302" y="1042"/>
                    <a:pt x="1299" y="1057"/>
                  </a:cubicBezTo>
                  <a:cubicBezTo>
                    <a:pt x="1296" y="1072"/>
                    <a:pt x="1293" y="1085"/>
                    <a:pt x="1294" y="1098"/>
                  </a:cubicBezTo>
                  <a:cubicBezTo>
                    <a:pt x="1295" y="1111"/>
                    <a:pt x="1304" y="1124"/>
                    <a:pt x="1303" y="1135"/>
                  </a:cubicBezTo>
                  <a:cubicBezTo>
                    <a:pt x="1302" y="1146"/>
                    <a:pt x="1299" y="1154"/>
                    <a:pt x="1290" y="1162"/>
                  </a:cubicBezTo>
                  <a:cubicBezTo>
                    <a:pt x="1281" y="1170"/>
                    <a:pt x="1260" y="1172"/>
                    <a:pt x="1251" y="1183"/>
                  </a:cubicBezTo>
                  <a:cubicBezTo>
                    <a:pt x="1242" y="1194"/>
                    <a:pt x="1235" y="1215"/>
                    <a:pt x="1234" y="1227"/>
                  </a:cubicBezTo>
                  <a:cubicBezTo>
                    <a:pt x="1233" y="1239"/>
                    <a:pt x="1244" y="1251"/>
                    <a:pt x="1243" y="1258"/>
                  </a:cubicBezTo>
                  <a:cubicBezTo>
                    <a:pt x="1242" y="1265"/>
                    <a:pt x="1232" y="1264"/>
                    <a:pt x="1228" y="1269"/>
                  </a:cubicBezTo>
                  <a:cubicBezTo>
                    <a:pt x="1224" y="1274"/>
                    <a:pt x="1225" y="1282"/>
                    <a:pt x="1221" y="1288"/>
                  </a:cubicBezTo>
                  <a:cubicBezTo>
                    <a:pt x="1217" y="1294"/>
                    <a:pt x="1202" y="1301"/>
                    <a:pt x="1203" y="1306"/>
                  </a:cubicBezTo>
                  <a:cubicBezTo>
                    <a:pt x="1204" y="1311"/>
                    <a:pt x="1220" y="1311"/>
                    <a:pt x="1225" y="1318"/>
                  </a:cubicBezTo>
                  <a:cubicBezTo>
                    <a:pt x="1230" y="1325"/>
                    <a:pt x="1228" y="1338"/>
                    <a:pt x="1236" y="1347"/>
                  </a:cubicBezTo>
                  <a:cubicBezTo>
                    <a:pt x="1244" y="1356"/>
                    <a:pt x="1269" y="1370"/>
                    <a:pt x="1272" y="1375"/>
                  </a:cubicBezTo>
                  <a:cubicBezTo>
                    <a:pt x="1275" y="1380"/>
                    <a:pt x="1266" y="1380"/>
                    <a:pt x="1255" y="1380"/>
                  </a:cubicBezTo>
                  <a:cubicBezTo>
                    <a:pt x="1244" y="1380"/>
                    <a:pt x="1221" y="1376"/>
                    <a:pt x="1207" y="1378"/>
                  </a:cubicBezTo>
                  <a:cubicBezTo>
                    <a:pt x="1193" y="1380"/>
                    <a:pt x="1185" y="1390"/>
                    <a:pt x="1173" y="1392"/>
                  </a:cubicBezTo>
                  <a:cubicBezTo>
                    <a:pt x="1161" y="1394"/>
                    <a:pt x="1145" y="1390"/>
                    <a:pt x="1135" y="1392"/>
                  </a:cubicBezTo>
                  <a:cubicBezTo>
                    <a:pt x="1125" y="1394"/>
                    <a:pt x="1123" y="1402"/>
                    <a:pt x="1113" y="1404"/>
                  </a:cubicBezTo>
                  <a:cubicBezTo>
                    <a:pt x="1103" y="1406"/>
                    <a:pt x="1084" y="1399"/>
                    <a:pt x="1075" y="1404"/>
                  </a:cubicBezTo>
                  <a:cubicBezTo>
                    <a:pt x="1066" y="1409"/>
                    <a:pt x="1063" y="1428"/>
                    <a:pt x="1057" y="1437"/>
                  </a:cubicBezTo>
                  <a:cubicBezTo>
                    <a:pt x="1051" y="1446"/>
                    <a:pt x="1038" y="1453"/>
                    <a:pt x="1039" y="1458"/>
                  </a:cubicBezTo>
                  <a:cubicBezTo>
                    <a:pt x="1040" y="1463"/>
                    <a:pt x="1052" y="1459"/>
                    <a:pt x="1063" y="1467"/>
                  </a:cubicBezTo>
                  <a:cubicBezTo>
                    <a:pt x="1074" y="1475"/>
                    <a:pt x="1097" y="1490"/>
                    <a:pt x="1102" y="1505"/>
                  </a:cubicBezTo>
                  <a:cubicBezTo>
                    <a:pt x="1107" y="1520"/>
                    <a:pt x="1099" y="1544"/>
                    <a:pt x="1094" y="1555"/>
                  </a:cubicBezTo>
                  <a:cubicBezTo>
                    <a:pt x="1089" y="1566"/>
                    <a:pt x="1077" y="1564"/>
                    <a:pt x="1074" y="1573"/>
                  </a:cubicBezTo>
                  <a:cubicBezTo>
                    <a:pt x="1071" y="1582"/>
                    <a:pt x="1078" y="1599"/>
                    <a:pt x="1076" y="1609"/>
                  </a:cubicBezTo>
                  <a:lnTo>
                    <a:pt x="1060" y="1635"/>
                  </a:lnTo>
                  <a:cubicBezTo>
                    <a:pt x="1054" y="1640"/>
                    <a:pt x="1046" y="1641"/>
                    <a:pt x="1040" y="1638"/>
                  </a:cubicBezTo>
                  <a:cubicBezTo>
                    <a:pt x="1034" y="1635"/>
                    <a:pt x="1029" y="1621"/>
                    <a:pt x="1021" y="1618"/>
                  </a:cubicBezTo>
                  <a:cubicBezTo>
                    <a:pt x="1013" y="1615"/>
                    <a:pt x="1000" y="1621"/>
                    <a:pt x="994" y="1620"/>
                  </a:cubicBezTo>
                  <a:cubicBezTo>
                    <a:pt x="988" y="1619"/>
                    <a:pt x="990" y="1615"/>
                    <a:pt x="982" y="1612"/>
                  </a:cubicBezTo>
                  <a:cubicBezTo>
                    <a:pt x="974" y="1609"/>
                    <a:pt x="954" y="1603"/>
                    <a:pt x="943" y="1599"/>
                  </a:cubicBezTo>
                  <a:cubicBezTo>
                    <a:pt x="932" y="1595"/>
                    <a:pt x="930" y="1588"/>
                    <a:pt x="917" y="1590"/>
                  </a:cubicBezTo>
                  <a:cubicBezTo>
                    <a:pt x="904" y="1592"/>
                    <a:pt x="878" y="1609"/>
                    <a:pt x="866" y="1611"/>
                  </a:cubicBezTo>
                  <a:cubicBezTo>
                    <a:pt x="854" y="1613"/>
                    <a:pt x="857" y="1601"/>
                    <a:pt x="847" y="1605"/>
                  </a:cubicBezTo>
                  <a:cubicBezTo>
                    <a:pt x="837" y="1609"/>
                    <a:pt x="821" y="1629"/>
                    <a:pt x="806" y="1636"/>
                  </a:cubicBezTo>
                  <a:cubicBezTo>
                    <a:pt x="791" y="1643"/>
                    <a:pt x="761" y="1642"/>
                    <a:pt x="757" y="1648"/>
                  </a:cubicBezTo>
                  <a:cubicBezTo>
                    <a:pt x="753" y="1654"/>
                    <a:pt x="775" y="1669"/>
                    <a:pt x="784" y="1675"/>
                  </a:cubicBezTo>
                  <a:cubicBezTo>
                    <a:pt x="793" y="1681"/>
                    <a:pt x="801" y="1675"/>
                    <a:pt x="811" y="1684"/>
                  </a:cubicBezTo>
                  <a:cubicBezTo>
                    <a:pt x="821" y="1693"/>
                    <a:pt x="842" y="1721"/>
                    <a:pt x="844" y="1729"/>
                  </a:cubicBezTo>
                  <a:cubicBezTo>
                    <a:pt x="846" y="1737"/>
                    <a:pt x="828" y="1737"/>
                    <a:pt x="820" y="1734"/>
                  </a:cubicBezTo>
                  <a:cubicBezTo>
                    <a:pt x="812" y="1731"/>
                    <a:pt x="805" y="1714"/>
                    <a:pt x="796" y="1708"/>
                  </a:cubicBezTo>
                  <a:cubicBezTo>
                    <a:pt x="787" y="1702"/>
                    <a:pt x="772" y="1696"/>
                    <a:pt x="767" y="1696"/>
                  </a:cubicBezTo>
                  <a:cubicBezTo>
                    <a:pt x="762" y="1696"/>
                    <a:pt x="760" y="1702"/>
                    <a:pt x="763" y="1708"/>
                  </a:cubicBezTo>
                  <a:cubicBezTo>
                    <a:pt x="766" y="1714"/>
                    <a:pt x="781" y="1725"/>
                    <a:pt x="787" y="1731"/>
                  </a:cubicBezTo>
                  <a:cubicBezTo>
                    <a:pt x="793" y="1737"/>
                    <a:pt x="798" y="1740"/>
                    <a:pt x="799" y="1746"/>
                  </a:cubicBezTo>
                  <a:cubicBezTo>
                    <a:pt x="800" y="1752"/>
                    <a:pt x="796" y="1766"/>
                    <a:pt x="793" y="1768"/>
                  </a:cubicBezTo>
                  <a:cubicBezTo>
                    <a:pt x="790" y="1770"/>
                    <a:pt x="791" y="1771"/>
                    <a:pt x="779" y="1761"/>
                  </a:cubicBezTo>
                  <a:cubicBezTo>
                    <a:pt x="767" y="1751"/>
                    <a:pt x="725" y="1708"/>
                    <a:pt x="719" y="1705"/>
                  </a:cubicBezTo>
                  <a:cubicBezTo>
                    <a:pt x="713" y="1702"/>
                    <a:pt x="733" y="1731"/>
                    <a:pt x="740" y="1743"/>
                  </a:cubicBezTo>
                  <a:cubicBezTo>
                    <a:pt x="747" y="1755"/>
                    <a:pt x="765" y="1771"/>
                    <a:pt x="761" y="1774"/>
                  </a:cubicBezTo>
                  <a:cubicBezTo>
                    <a:pt x="757" y="1777"/>
                    <a:pt x="724" y="1769"/>
                    <a:pt x="713" y="1761"/>
                  </a:cubicBezTo>
                  <a:cubicBezTo>
                    <a:pt x="702" y="1753"/>
                    <a:pt x="706" y="1739"/>
                    <a:pt x="698" y="1729"/>
                  </a:cubicBezTo>
                  <a:cubicBezTo>
                    <a:pt x="690" y="1719"/>
                    <a:pt x="670" y="1708"/>
                    <a:pt x="664" y="1699"/>
                  </a:cubicBezTo>
                  <a:cubicBezTo>
                    <a:pt x="658" y="1690"/>
                    <a:pt x="666" y="1680"/>
                    <a:pt x="664" y="1675"/>
                  </a:cubicBezTo>
                  <a:cubicBezTo>
                    <a:pt x="662" y="1670"/>
                    <a:pt x="653" y="1670"/>
                    <a:pt x="649" y="1671"/>
                  </a:cubicBezTo>
                  <a:cubicBezTo>
                    <a:pt x="645" y="1672"/>
                    <a:pt x="639" y="1674"/>
                    <a:pt x="638" y="1683"/>
                  </a:cubicBezTo>
                  <a:cubicBezTo>
                    <a:pt x="637" y="1692"/>
                    <a:pt x="644" y="1713"/>
                    <a:pt x="643" y="1723"/>
                  </a:cubicBezTo>
                  <a:cubicBezTo>
                    <a:pt x="642" y="1733"/>
                    <a:pt x="632" y="1733"/>
                    <a:pt x="634" y="1744"/>
                  </a:cubicBezTo>
                  <a:cubicBezTo>
                    <a:pt x="636" y="1755"/>
                    <a:pt x="650" y="1778"/>
                    <a:pt x="658" y="1788"/>
                  </a:cubicBezTo>
                  <a:cubicBezTo>
                    <a:pt x="666" y="1798"/>
                    <a:pt x="677" y="1795"/>
                    <a:pt x="685" y="1803"/>
                  </a:cubicBezTo>
                  <a:cubicBezTo>
                    <a:pt x="693" y="1811"/>
                    <a:pt x="701" y="1827"/>
                    <a:pt x="706" y="1836"/>
                  </a:cubicBezTo>
                  <a:cubicBezTo>
                    <a:pt x="711" y="1845"/>
                    <a:pt x="708" y="1852"/>
                    <a:pt x="713" y="1858"/>
                  </a:cubicBezTo>
                  <a:cubicBezTo>
                    <a:pt x="718" y="1864"/>
                    <a:pt x="738" y="1866"/>
                    <a:pt x="739" y="1873"/>
                  </a:cubicBezTo>
                  <a:cubicBezTo>
                    <a:pt x="740" y="1880"/>
                    <a:pt x="727" y="1897"/>
                    <a:pt x="721" y="1900"/>
                  </a:cubicBezTo>
                  <a:cubicBezTo>
                    <a:pt x="715" y="1903"/>
                    <a:pt x="708" y="1898"/>
                    <a:pt x="704" y="1893"/>
                  </a:cubicBezTo>
                  <a:cubicBezTo>
                    <a:pt x="700" y="1888"/>
                    <a:pt x="705" y="1879"/>
                    <a:pt x="700" y="1872"/>
                  </a:cubicBezTo>
                  <a:cubicBezTo>
                    <a:pt x="695" y="1865"/>
                    <a:pt x="681" y="1853"/>
                    <a:pt x="676" y="1854"/>
                  </a:cubicBezTo>
                  <a:cubicBezTo>
                    <a:pt x="671" y="1855"/>
                    <a:pt x="668" y="1868"/>
                    <a:pt x="667" y="1878"/>
                  </a:cubicBezTo>
                  <a:cubicBezTo>
                    <a:pt x="666" y="1888"/>
                    <a:pt x="677" y="1907"/>
                    <a:pt x="671" y="1914"/>
                  </a:cubicBezTo>
                  <a:cubicBezTo>
                    <a:pt x="665" y="1921"/>
                    <a:pt x="639" y="1914"/>
                    <a:pt x="631" y="1917"/>
                  </a:cubicBezTo>
                  <a:cubicBezTo>
                    <a:pt x="623" y="1920"/>
                    <a:pt x="619" y="1931"/>
                    <a:pt x="622" y="1935"/>
                  </a:cubicBezTo>
                  <a:cubicBezTo>
                    <a:pt x="625" y="1939"/>
                    <a:pt x="642" y="1941"/>
                    <a:pt x="649" y="1942"/>
                  </a:cubicBezTo>
                  <a:cubicBezTo>
                    <a:pt x="656" y="1943"/>
                    <a:pt x="658" y="1935"/>
                    <a:pt x="665" y="1939"/>
                  </a:cubicBezTo>
                  <a:cubicBezTo>
                    <a:pt x="672" y="1943"/>
                    <a:pt x="681" y="1961"/>
                    <a:pt x="688" y="1966"/>
                  </a:cubicBezTo>
                  <a:cubicBezTo>
                    <a:pt x="695" y="1971"/>
                    <a:pt x="700" y="1964"/>
                    <a:pt x="707" y="1968"/>
                  </a:cubicBezTo>
                  <a:cubicBezTo>
                    <a:pt x="714" y="1972"/>
                    <a:pt x="724" y="1985"/>
                    <a:pt x="731" y="1989"/>
                  </a:cubicBezTo>
                  <a:cubicBezTo>
                    <a:pt x="738" y="1993"/>
                    <a:pt x="746" y="1987"/>
                    <a:pt x="752" y="1992"/>
                  </a:cubicBezTo>
                  <a:cubicBezTo>
                    <a:pt x="758" y="1997"/>
                    <a:pt x="760" y="2010"/>
                    <a:pt x="769" y="2016"/>
                  </a:cubicBezTo>
                  <a:cubicBezTo>
                    <a:pt x="778" y="2022"/>
                    <a:pt x="800" y="2020"/>
                    <a:pt x="808" y="2031"/>
                  </a:cubicBezTo>
                  <a:cubicBezTo>
                    <a:pt x="816" y="2042"/>
                    <a:pt x="816" y="2073"/>
                    <a:pt x="818" y="2085"/>
                  </a:cubicBezTo>
                  <a:cubicBezTo>
                    <a:pt x="820" y="2097"/>
                    <a:pt x="824" y="2101"/>
                    <a:pt x="823" y="2106"/>
                  </a:cubicBezTo>
                  <a:cubicBezTo>
                    <a:pt x="822" y="2111"/>
                    <a:pt x="818" y="2119"/>
                    <a:pt x="812" y="2116"/>
                  </a:cubicBezTo>
                  <a:cubicBezTo>
                    <a:pt x="806" y="2113"/>
                    <a:pt x="796" y="2093"/>
                    <a:pt x="787" y="2086"/>
                  </a:cubicBezTo>
                  <a:cubicBezTo>
                    <a:pt x="778" y="2079"/>
                    <a:pt x="765" y="2076"/>
                    <a:pt x="755" y="2076"/>
                  </a:cubicBezTo>
                  <a:cubicBezTo>
                    <a:pt x="745" y="2076"/>
                    <a:pt x="736" y="2083"/>
                    <a:pt x="727" y="2085"/>
                  </a:cubicBezTo>
                  <a:cubicBezTo>
                    <a:pt x="718" y="2087"/>
                    <a:pt x="702" y="2084"/>
                    <a:pt x="701" y="2089"/>
                  </a:cubicBezTo>
                  <a:cubicBezTo>
                    <a:pt x="700" y="2094"/>
                    <a:pt x="717" y="2108"/>
                    <a:pt x="721" y="2115"/>
                  </a:cubicBezTo>
                  <a:cubicBezTo>
                    <a:pt x="725" y="2122"/>
                    <a:pt x="720" y="2128"/>
                    <a:pt x="725" y="2134"/>
                  </a:cubicBezTo>
                  <a:cubicBezTo>
                    <a:pt x="730" y="2140"/>
                    <a:pt x="755" y="2144"/>
                    <a:pt x="754" y="2151"/>
                  </a:cubicBezTo>
                  <a:cubicBezTo>
                    <a:pt x="753" y="2158"/>
                    <a:pt x="726" y="2175"/>
                    <a:pt x="719" y="2176"/>
                  </a:cubicBezTo>
                  <a:cubicBezTo>
                    <a:pt x="712" y="2177"/>
                    <a:pt x="716" y="2159"/>
                    <a:pt x="710" y="2154"/>
                  </a:cubicBezTo>
                  <a:cubicBezTo>
                    <a:pt x="704" y="2149"/>
                    <a:pt x="691" y="2148"/>
                    <a:pt x="683" y="2145"/>
                  </a:cubicBezTo>
                  <a:cubicBezTo>
                    <a:pt x="675" y="2142"/>
                    <a:pt x="668" y="2134"/>
                    <a:pt x="664" y="2134"/>
                  </a:cubicBezTo>
                  <a:cubicBezTo>
                    <a:pt x="660" y="2134"/>
                    <a:pt x="655" y="2135"/>
                    <a:pt x="656" y="2143"/>
                  </a:cubicBezTo>
                  <a:cubicBezTo>
                    <a:pt x="657" y="2151"/>
                    <a:pt x="663" y="2174"/>
                    <a:pt x="668" y="2184"/>
                  </a:cubicBezTo>
                  <a:cubicBezTo>
                    <a:pt x="673" y="2194"/>
                    <a:pt x="685" y="2197"/>
                    <a:pt x="688" y="2203"/>
                  </a:cubicBezTo>
                  <a:cubicBezTo>
                    <a:pt x="691" y="2209"/>
                    <a:pt x="682" y="2209"/>
                    <a:pt x="686" y="2223"/>
                  </a:cubicBezTo>
                  <a:cubicBezTo>
                    <a:pt x="690" y="2237"/>
                    <a:pt x="707" y="2275"/>
                    <a:pt x="713" y="2289"/>
                  </a:cubicBezTo>
                  <a:cubicBezTo>
                    <a:pt x="719" y="2303"/>
                    <a:pt x="727" y="2301"/>
                    <a:pt x="725" y="2305"/>
                  </a:cubicBezTo>
                  <a:cubicBezTo>
                    <a:pt x="723" y="2309"/>
                    <a:pt x="708" y="2317"/>
                    <a:pt x="703" y="2316"/>
                  </a:cubicBezTo>
                  <a:cubicBezTo>
                    <a:pt x="698" y="2315"/>
                    <a:pt x="702" y="2301"/>
                    <a:pt x="697" y="2296"/>
                  </a:cubicBezTo>
                  <a:cubicBezTo>
                    <a:pt x="692" y="2291"/>
                    <a:pt x="678" y="2290"/>
                    <a:pt x="673" y="2284"/>
                  </a:cubicBezTo>
                  <a:cubicBezTo>
                    <a:pt x="668" y="2278"/>
                    <a:pt x="671" y="2258"/>
                    <a:pt x="667" y="2257"/>
                  </a:cubicBezTo>
                  <a:cubicBezTo>
                    <a:pt x="663" y="2256"/>
                    <a:pt x="652" y="2272"/>
                    <a:pt x="650" y="2280"/>
                  </a:cubicBezTo>
                  <a:cubicBezTo>
                    <a:pt x="648" y="2288"/>
                    <a:pt x="655" y="2297"/>
                    <a:pt x="652" y="2304"/>
                  </a:cubicBezTo>
                  <a:cubicBezTo>
                    <a:pt x="649" y="2311"/>
                    <a:pt x="640" y="2324"/>
                    <a:pt x="634" y="2323"/>
                  </a:cubicBezTo>
                  <a:cubicBezTo>
                    <a:pt x="628" y="2322"/>
                    <a:pt x="615" y="2306"/>
                    <a:pt x="613" y="2299"/>
                  </a:cubicBezTo>
                  <a:cubicBezTo>
                    <a:pt x="611" y="2292"/>
                    <a:pt x="620" y="2283"/>
                    <a:pt x="620" y="2278"/>
                  </a:cubicBezTo>
                  <a:cubicBezTo>
                    <a:pt x="620" y="2273"/>
                    <a:pt x="613" y="2275"/>
                    <a:pt x="611" y="2271"/>
                  </a:cubicBezTo>
                  <a:cubicBezTo>
                    <a:pt x="609" y="2267"/>
                    <a:pt x="613" y="2258"/>
                    <a:pt x="610" y="2254"/>
                  </a:cubicBezTo>
                  <a:cubicBezTo>
                    <a:pt x="607" y="2250"/>
                    <a:pt x="598" y="2249"/>
                    <a:pt x="592" y="2245"/>
                  </a:cubicBezTo>
                  <a:cubicBezTo>
                    <a:pt x="586" y="2241"/>
                    <a:pt x="578" y="2227"/>
                    <a:pt x="574" y="2229"/>
                  </a:cubicBezTo>
                  <a:cubicBezTo>
                    <a:pt x="570" y="2231"/>
                    <a:pt x="565" y="2249"/>
                    <a:pt x="566" y="2257"/>
                  </a:cubicBezTo>
                  <a:cubicBezTo>
                    <a:pt x="567" y="2265"/>
                    <a:pt x="580" y="2278"/>
                    <a:pt x="578" y="2280"/>
                  </a:cubicBezTo>
                  <a:cubicBezTo>
                    <a:pt x="576" y="2282"/>
                    <a:pt x="563" y="2280"/>
                    <a:pt x="556" y="2273"/>
                  </a:cubicBezTo>
                  <a:cubicBezTo>
                    <a:pt x="549" y="2266"/>
                    <a:pt x="542" y="2246"/>
                    <a:pt x="536" y="2237"/>
                  </a:cubicBezTo>
                  <a:cubicBezTo>
                    <a:pt x="530" y="2228"/>
                    <a:pt x="518" y="2230"/>
                    <a:pt x="517" y="2221"/>
                  </a:cubicBezTo>
                  <a:cubicBezTo>
                    <a:pt x="516" y="2212"/>
                    <a:pt x="527" y="2192"/>
                    <a:pt x="528" y="2183"/>
                  </a:cubicBezTo>
                  <a:lnTo>
                    <a:pt x="524" y="2169"/>
                  </a:lnTo>
                  <a:cubicBezTo>
                    <a:pt x="518" y="2161"/>
                    <a:pt x="503" y="2143"/>
                    <a:pt x="494" y="2135"/>
                  </a:cubicBezTo>
                  <a:lnTo>
                    <a:pt x="468" y="2119"/>
                  </a:lnTo>
                  <a:cubicBezTo>
                    <a:pt x="463" y="2112"/>
                    <a:pt x="457" y="2105"/>
                    <a:pt x="461" y="2095"/>
                  </a:cubicBezTo>
                  <a:cubicBezTo>
                    <a:pt x="465" y="2085"/>
                    <a:pt x="488" y="2069"/>
                    <a:pt x="493" y="2059"/>
                  </a:cubicBezTo>
                  <a:lnTo>
                    <a:pt x="492" y="2037"/>
                  </a:lnTo>
                  <a:cubicBezTo>
                    <a:pt x="508" y="2033"/>
                    <a:pt x="566" y="2030"/>
                    <a:pt x="590" y="2034"/>
                  </a:cubicBezTo>
                  <a:cubicBezTo>
                    <a:pt x="614" y="2038"/>
                    <a:pt x="624" y="2057"/>
                    <a:pt x="635" y="2061"/>
                  </a:cubicBezTo>
                  <a:lnTo>
                    <a:pt x="655" y="2056"/>
                  </a:lnTo>
                  <a:cubicBezTo>
                    <a:pt x="665" y="2059"/>
                    <a:pt x="684" y="2081"/>
                    <a:pt x="694" y="2080"/>
                  </a:cubicBezTo>
                  <a:cubicBezTo>
                    <a:pt x="704" y="2079"/>
                    <a:pt x="715" y="2059"/>
                    <a:pt x="715" y="2053"/>
                  </a:cubicBezTo>
                  <a:lnTo>
                    <a:pt x="691" y="2041"/>
                  </a:lnTo>
                  <a:lnTo>
                    <a:pt x="674" y="2040"/>
                  </a:lnTo>
                  <a:lnTo>
                    <a:pt x="668" y="2025"/>
                  </a:lnTo>
                  <a:cubicBezTo>
                    <a:pt x="662" y="2021"/>
                    <a:pt x="646" y="2015"/>
                    <a:pt x="638" y="2013"/>
                  </a:cubicBezTo>
                  <a:lnTo>
                    <a:pt x="619" y="2014"/>
                  </a:lnTo>
                  <a:cubicBezTo>
                    <a:pt x="610" y="2013"/>
                    <a:pt x="596" y="2005"/>
                    <a:pt x="586" y="2004"/>
                  </a:cubicBezTo>
                  <a:cubicBezTo>
                    <a:pt x="576" y="2003"/>
                    <a:pt x="566" y="2012"/>
                    <a:pt x="559" y="2011"/>
                  </a:cubicBezTo>
                  <a:cubicBezTo>
                    <a:pt x="552" y="2010"/>
                    <a:pt x="547" y="1999"/>
                    <a:pt x="541" y="1998"/>
                  </a:cubicBezTo>
                  <a:cubicBezTo>
                    <a:pt x="535" y="1997"/>
                    <a:pt x="528" y="2007"/>
                    <a:pt x="523" y="2007"/>
                  </a:cubicBezTo>
                  <a:lnTo>
                    <a:pt x="512" y="1999"/>
                  </a:lnTo>
                  <a:cubicBezTo>
                    <a:pt x="508" y="2001"/>
                    <a:pt x="509" y="2014"/>
                    <a:pt x="500" y="2016"/>
                  </a:cubicBezTo>
                  <a:cubicBezTo>
                    <a:pt x="491" y="2018"/>
                    <a:pt x="468" y="2018"/>
                    <a:pt x="460" y="2013"/>
                  </a:cubicBezTo>
                  <a:cubicBezTo>
                    <a:pt x="452" y="2008"/>
                    <a:pt x="455" y="1989"/>
                    <a:pt x="452" y="1983"/>
                  </a:cubicBezTo>
                  <a:lnTo>
                    <a:pt x="440" y="1975"/>
                  </a:lnTo>
                  <a:lnTo>
                    <a:pt x="434" y="1961"/>
                  </a:lnTo>
                  <a:cubicBezTo>
                    <a:pt x="429" y="1957"/>
                    <a:pt x="412" y="1955"/>
                    <a:pt x="412" y="1949"/>
                  </a:cubicBezTo>
                  <a:cubicBezTo>
                    <a:pt x="412" y="1943"/>
                    <a:pt x="425" y="1927"/>
                    <a:pt x="434" y="1924"/>
                  </a:cubicBezTo>
                  <a:cubicBezTo>
                    <a:pt x="443" y="1921"/>
                    <a:pt x="465" y="1934"/>
                    <a:pt x="466" y="1932"/>
                  </a:cubicBezTo>
                  <a:cubicBezTo>
                    <a:pt x="467" y="1930"/>
                    <a:pt x="452" y="1912"/>
                    <a:pt x="443" y="1909"/>
                  </a:cubicBezTo>
                  <a:cubicBezTo>
                    <a:pt x="434" y="1906"/>
                    <a:pt x="418" y="1916"/>
                    <a:pt x="409" y="1914"/>
                  </a:cubicBezTo>
                  <a:lnTo>
                    <a:pt x="390" y="1899"/>
                  </a:lnTo>
                  <a:cubicBezTo>
                    <a:pt x="382" y="1891"/>
                    <a:pt x="368" y="1872"/>
                    <a:pt x="362" y="1863"/>
                  </a:cubicBezTo>
                  <a:lnTo>
                    <a:pt x="354" y="1841"/>
                  </a:lnTo>
                  <a:lnTo>
                    <a:pt x="332" y="1825"/>
                  </a:lnTo>
                  <a:lnTo>
                    <a:pt x="324" y="1797"/>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0" name="Freeform 29"/>
            <p:cNvSpPr>
              <a:spLocks/>
            </p:cNvSpPr>
            <p:nvPr/>
          </p:nvSpPr>
          <p:spPr bwMode="auto">
            <a:xfrm>
              <a:off x="4159" y="3676"/>
              <a:ext cx="180" cy="143"/>
            </a:xfrm>
            <a:custGeom>
              <a:avLst/>
              <a:gdLst>
                <a:gd name="T0" fmla="*/ 6 w 180"/>
                <a:gd name="T1" fmla="*/ 31 h 143"/>
                <a:gd name="T2" fmla="*/ 6 w 180"/>
                <a:gd name="T3" fmla="*/ 19 h 143"/>
                <a:gd name="T4" fmla="*/ 38 w 180"/>
                <a:gd name="T5" fmla="*/ 8 h 143"/>
                <a:gd name="T6" fmla="*/ 50 w 180"/>
                <a:gd name="T7" fmla="*/ 1 h 143"/>
                <a:gd name="T8" fmla="*/ 81 w 180"/>
                <a:gd name="T9" fmla="*/ 14 h 143"/>
                <a:gd name="T10" fmla="*/ 98 w 180"/>
                <a:gd name="T11" fmla="*/ 17 h 143"/>
                <a:gd name="T12" fmla="*/ 119 w 180"/>
                <a:gd name="T13" fmla="*/ 41 h 143"/>
                <a:gd name="T14" fmla="*/ 137 w 180"/>
                <a:gd name="T15" fmla="*/ 43 h 143"/>
                <a:gd name="T16" fmla="*/ 153 w 180"/>
                <a:gd name="T17" fmla="*/ 86 h 143"/>
                <a:gd name="T18" fmla="*/ 170 w 180"/>
                <a:gd name="T19" fmla="*/ 98 h 143"/>
                <a:gd name="T20" fmla="*/ 179 w 180"/>
                <a:gd name="T21" fmla="*/ 130 h 143"/>
                <a:gd name="T22" fmla="*/ 164 w 180"/>
                <a:gd name="T23" fmla="*/ 142 h 143"/>
                <a:gd name="T24" fmla="*/ 155 w 180"/>
                <a:gd name="T25" fmla="*/ 122 h 143"/>
                <a:gd name="T26" fmla="*/ 143 w 180"/>
                <a:gd name="T27" fmla="*/ 118 h 143"/>
                <a:gd name="T28" fmla="*/ 134 w 180"/>
                <a:gd name="T29" fmla="*/ 101 h 143"/>
                <a:gd name="T30" fmla="*/ 119 w 180"/>
                <a:gd name="T31" fmla="*/ 101 h 143"/>
                <a:gd name="T32" fmla="*/ 87 w 180"/>
                <a:gd name="T33" fmla="*/ 83 h 143"/>
                <a:gd name="T34" fmla="*/ 74 w 180"/>
                <a:gd name="T35" fmla="*/ 50 h 143"/>
                <a:gd name="T36" fmla="*/ 56 w 180"/>
                <a:gd name="T37" fmla="*/ 49 h 143"/>
                <a:gd name="T38" fmla="*/ 42 w 180"/>
                <a:gd name="T39" fmla="*/ 34 h 143"/>
                <a:gd name="T40" fmla="*/ 6 w 180"/>
                <a:gd name="T41" fmla="*/ 31 h 1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0"/>
                <a:gd name="T64" fmla="*/ 0 h 143"/>
                <a:gd name="T65" fmla="*/ 180 w 180"/>
                <a:gd name="T66" fmla="*/ 143 h 1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0" h="143">
                  <a:moveTo>
                    <a:pt x="6" y="31"/>
                  </a:moveTo>
                  <a:cubicBezTo>
                    <a:pt x="0" y="29"/>
                    <a:pt x="1" y="23"/>
                    <a:pt x="6" y="19"/>
                  </a:cubicBezTo>
                  <a:cubicBezTo>
                    <a:pt x="11" y="15"/>
                    <a:pt x="31" y="11"/>
                    <a:pt x="38" y="8"/>
                  </a:cubicBezTo>
                  <a:cubicBezTo>
                    <a:pt x="45" y="5"/>
                    <a:pt x="43" y="0"/>
                    <a:pt x="50" y="1"/>
                  </a:cubicBezTo>
                  <a:cubicBezTo>
                    <a:pt x="57" y="2"/>
                    <a:pt x="73" y="11"/>
                    <a:pt x="81" y="14"/>
                  </a:cubicBezTo>
                  <a:cubicBezTo>
                    <a:pt x="89" y="17"/>
                    <a:pt x="92" y="12"/>
                    <a:pt x="98" y="17"/>
                  </a:cubicBezTo>
                  <a:cubicBezTo>
                    <a:pt x="104" y="22"/>
                    <a:pt x="113" y="37"/>
                    <a:pt x="119" y="41"/>
                  </a:cubicBezTo>
                  <a:cubicBezTo>
                    <a:pt x="125" y="45"/>
                    <a:pt x="131" y="36"/>
                    <a:pt x="137" y="43"/>
                  </a:cubicBezTo>
                  <a:cubicBezTo>
                    <a:pt x="143" y="50"/>
                    <a:pt x="148" y="77"/>
                    <a:pt x="153" y="86"/>
                  </a:cubicBezTo>
                  <a:cubicBezTo>
                    <a:pt x="158" y="95"/>
                    <a:pt x="166" y="91"/>
                    <a:pt x="170" y="98"/>
                  </a:cubicBezTo>
                  <a:cubicBezTo>
                    <a:pt x="174" y="105"/>
                    <a:pt x="180" y="123"/>
                    <a:pt x="179" y="130"/>
                  </a:cubicBezTo>
                  <a:cubicBezTo>
                    <a:pt x="178" y="137"/>
                    <a:pt x="168" y="143"/>
                    <a:pt x="164" y="142"/>
                  </a:cubicBezTo>
                  <a:cubicBezTo>
                    <a:pt x="160" y="141"/>
                    <a:pt x="158" y="126"/>
                    <a:pt x="155" y="122"/>
                  </a:cubicBezTo>
                  <a:cubicBezTo>
                    <a:pt x="152" y="118"/>
                    <a:pt x="146" y="121"/>
                    <a:pt x="143" y="118"/>
                  </a:cubicBezTo>
                  <a:cubicBezTo>
                    <a:pt x="140" y="115"/>
                    <a:pt x="138" y="104"/>
                    <a:pt x="134" y="101"/>
                  </a:cubicBezTo>
                  <a:cubicBezTo>
                    <a:pt x="130" y="98"/>
                    <a:pt x="127" y="104"/>
                    <a:pt x="119" y="101"/>
                  </a:cubicBezTo>
                  <a:cubicBezTo>
                    <a:pt x="111" y="98"/>
                    <a:pt x="94" y="91"/>
                    <a:pt x="87" y="83"/>
                  </a:cubicBezTo>
                  <a:cubicBezTo>
                    <a:pt x="80" y="75"/>
                    <a:pt x="79" y="56"/>
                    <a:pt x="74" y="50"/>
                  </a:cubicBezTo>
                  <a:cubicBezTo>
                    <a:pt x="69" y="44"/>
                    <a:pt x="61" y="52"/>
                    <a:pt x="56" y="49"/>
                  </a:cubicBezTo>
                  <a:cubicBezTo>
                    <a:pt x="51" y="46"/>
                    <a:pt x="50" y="37"/>
                    <a:pt x="42" y="34"/>
                  </a:cubicBezTo>
                  <a:cubicBezTo>
                    <a:pt x="34" y="31"/>
                    <a:pt x="11" y="33"/>
                    <a:pt x="6" y="31"/>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1" name="Freeform 30"/>
            <p:cNvSpPr>
              <a:spLocks/>
            </p:cNvSpPr>
            <p:nvPr/>
          </p:nvSpPr>
          <p:spPr bwMode="auto">
            <a:xfrm>
              <a:off x="4372" y="3812"/>
              <a:ext cx="63" cy="67"/>
            </a:xfrm>
            <a:custGeom>
              <a:avLst/>
              <a:gdLst>
                <a:gd name="T0" fmla="*/ 39 w 63"/>
                <a:gd name="T1" fmla="*/ 13 h 67"/>
                <a:gd name="T2" fmla="*/ 60 w 63"/>
                <a:gd name="T3" fmla="*/ 49 h 67"/>
                <a:gd name="T4" fmla="*/ 56 w 63"/>
                <a:gd name="T5" fmla="*/ 66 h 67"/>
                <a:gd name="T6" fmla="*/ 35 w 63"/>
                <a:gd name="T7" fmla="*/ 45 h 67"/>
                <a:gd name="T8" fmla="*/ 3 w 63"/>
                <a:gd name="T9" fmla="*/ 39 h 67"/>
                <a:gd name="T10" fmla="*/ 15 w 63"/>
                <a:gd name="T11" fmla="*/ 19 h 67"/>
                <a:gd name="T12" fmla="*/ 15 w 63"/>
                <a:gd name="T13" fmla="*/ 1 h 67"/>
                <a:gd name="T14" fmla="*/ 39 w 63"/>
                <a:gd name="T15" fmla="*/ 13 h 67"/>
                <a:gd name="T16" fmla="*/ 0 60000 65536"/>
                <a:gd name="T17" fmla="*/ 0 60000 65536"/>
                <a:gd name="T18" fmla="*/ 0 60000 65536"/>
                <a:gd name="T19" fmla="*/ 0 60000 65536"/>
                <a:gd name="T20" fmla="*/ 0 60000 65536"/>
                <a:gd name="T21" fmla="*/ 0 60000 65536"/>
                <a:gd name="T22" fmla="*/ 0 60000 65536"/>
                <a:gd name="T23" fmla="*/ 0 60000 65536"/>
                <a:gd name="T24" fmla="*/ 0 w 63"/>
                <a:gd name="T25" fmla="*/ 0 h 67"/>
                <a:gd name="T26" fmla="*/ 63 w 63"/>
                <a:gd name="T27" fmla="*/ 67 h 6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3" h="67">
                  <a:moveTo>
                    <a:pt x="39" y="13"/>
                  </a:moveTo>
                  <a:cubicBezTo>
                    <a:pt x="46" y="21"/>
                    <a:pt x="57" y="40"/>
                    <a:pt x="60" y="49"/>
                  </a:cubicBezTo>
                  <a:cubicBezTo>
                    <a:pt x="63" y="58"/>
                    <a:pt x="60" y="67"/>
                    <a:pt x="56" y="66"/>
                  </a:cubicBezTo>
                  <a:cubicBezTo>
                    <a:pt x="52" y="65"/>
                    <a:pt x="44" y="49"/>
                    <a:pt x="35" y="45"/>
                  </a:cubicBezTo>
                  <a:cubicBezTo>
                    <a:pt x="26" y="41"/>
                    <a:pt x="6" y="43"/>
                    <a:pt x="3" y="39"/>
                  </a:cubicBezTo>
                  <a:cubicBezTo>
                    <a:pt x="0" y="35"/>
                    <a:pt x="13" y="25"/>
                    <a:pt x="15" y="19"/>
                  </a:cubicBezTo>
                  <a:cubicBezTo>
                    <a:pt x="17" y="13"/>
                    <a:pt x="11" y="2"/>
                    <a:pt x="15" y="1"/>
                  </a:cubicBezTo>
                  <a:cubicBezTo>
                    <a:pt x="19" y="0"/>
                    <a:pt x="32" y="5"/>
                    <a:pt x="39" y="13"/>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2" name="Freeform 31"/>
            <p:cNvSpPr>
              <a:spLocks/>
            </p:cNvSpPr>
            <p:nvPr/>
          </p:nvSpPr>
          <p:spPr bwMode="auto">
            <a:xfrm>
              <a:off x="4437" y="3873"/>
              <a:ext cx="30" cy="22"/>
            </a:xfrm>
            <a:custGeom>
              <a:avLst/>
              <a:gdLst>
                <a:gd name="T0" fmla="*/ 14 w 30"/>
                <a:gd name="T1" fmla="*/ 0 h 22"/>
                <a:gd name="T2" fmla="*/ 29 w 30"/>
                <a:gd name="T3" fmla="*/ 12 h 22"/>
                <a:gd name="T4" fmla="*/ 19 w 30"/>
                <a:gd name="T5" fmla="*/ 22 h 22"/>
                <a:gd name="T6" fmla="*/ 1 w 30"/>
                <a:gd name="T7" fmla="*/ 12 h 22"/>
                <a:gd name="T8" fmla="*/ 14 w 30"/>
                <a:gd name="T9" fmla="*/ 0 h 22"/>
                <a:gd name="T10" fmla="*/ 0 60000 65536"/>
                <a:gd name="T11" fmla="*/ 0 60000 65536"/>
                <a:gd name="T12" fmla="*/ 0 60000 65536"/>
                <a:gd name="T13" fmla="*/ 0 60000 65536"/>
                <a:gd name="T14" fmla="*/ 0 60000 65536"/>
                <a:gd name="T15" fmla="*/ 0 w 30"/>
                <a:gd name="T16" fmla="*/ 0 h 22"/>
                <a:gd name="T17" fmla="*/ 30 w 30"/>
                <a:gd name="T18" fmla="*/ 22 h 22"/>
              </a:gdLst>
              <a:ahLst/>
              <a:cxnLst>
                <a:cxn ang="T10">
                  <a:pos x="T0" y="T1"/>
                </a:cxn>
                <a:cxn ang="T11">
                  <a:pos x="T2" y="T3"/>
                </a:cxn>
                <a:cxn ang="T12">
                  <a:pos x="T4" y="T5"/>
                </a:cxn>
                <a:cxn ang="T13">
                  <a:pos x="T6" y="T7"/>
                </a:cxn>
                <a:cxn ang="T14">
                  <a:pos x="T8" y="T9"/>
                </a:cxn>
              </a:cxnLst>
              <a:rect l="T15" t="T16" r="T17" b="T18"/>
              <a:pathLst>
                <a:path w="30" h="22">
                  <a:moveTo>
                    <a:pt x="14" y="0"/>
                  </a:moveTo>
                  <a:cubicBezTo>
                    <a:pt x="19" y="0"/>
                    <a:pt x="28" y="8"/>
                    <a:pt x="29" y="12"/>
                  </a:cubicBezTo>
                  <a:cubicBezTo>
                    <a:pt x="30" y="16"/>
                    <a:pt x="24" y="22"/>
                    <a:pt x="19" y="22"/>
                  </a:cubicBezTo>
                  <a:cubicBezTo>
                    <a:pt x="14" y="22"/>
                    <a:pt x="2" y="16"/>
                    <a:pt x="1" y="12"/>
                  </a:cubicBezTo>
                  <a:cubicBezTo>
                    <a:pt x="0" y="8"/>
                    <a:pt x="11" y="2"/>
                    <a:pt x="1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3" name="Freeform 32"/>
            <p:cNvSpPr>
              <a:spLocks/>
            </p:cNvSpPr>
            <p:nvPr/>
          </p:nvSpPr>
          <p:spPr bwMode="auto">
            <a:xfrm>
              <a:off x="4340" y="3909"/>
              <a:ext cx="19" cy="24"/>
            </a:xfrm>
            <a:custGeom>
              <a:avLst/>
              <a:gdLst>
                <a:gd name="T0" fmla="*/ 3 w 19"/>
                <a:gd name="T1" fmla="*/ 0 h 24"/>
                <a:gd name="T2" fmla="*/ 18 w 19"/>
                <a:gd name="T3" fmla="*/ 12 h 24"/>
                <a:gd name="T4" fmla="*/ 10 w 19"/>
                <a:gd name="T5" fmla="*/ 24 h 24"/>
                <a:gd name="T6" fmla="*/ 1 w 19"/>
                <a:gd name="T7" fmla="*/ 11 h 24"/>
                <a:gd name="T8" fmla="*/ 3 w 19"/>
                <a:gd name="T9" fmla="*/ 0 h 24"/>
                <a:gd name="T10" fmla="*/ 0 60000 65536"/>
                <a:gd name="T11" fmla="*/ 0 60000 65536"/>
                <a:gd name="T12" fmla="*/ 0 60000 65536"/>
                <a:gd name="T13" fmla="*/ 0 60000 65536"/>
                <a:gd name="T14" fmla="*/ 0 60000 65536"/>
                <a:gd name="T15" fmla="*/ 0 w 19"/>
                <a:gd name="T16" fmla="*/ 0 h 24"/>
                <a:gd name="T17" fmla="*/ 19 w 19"/>
                <a:gd name="T18" fmla="*/ 24 h 24"/>
              </a:gdLst>
              <a:ahLst/>
              <a:cxnLst>
                <a:cxn ang="T10">
                  <a:pos x="T0" y="T1"/>
                </a:cxn>
                <a:cxn ang="T11">
                  <a:pos x="T2" y="T3"/>
                </a:cxn>
                <a:cxn ang="T12">
                  <a:pos x="T4" y="T5"/>
                </a:cxn>
                <a:cxn ang="T13">
                  <a:pos x="T6" y="T7"/>
                </a:cxn>
                <a:cxn ang="T14">
                  <a:pos x="T8" y="T9"/>
                </a:cxn>
              </a:cxnLst>
              <a:rect l="T15" t="T16" r="T17" b="T18"/>
              <a:pathLst>
                <a:path w="19" h="24">
                  <a:moveTo>
                    <a:pt x="3" y="0"/>
                  </a:moveTo>
                  <a:cubicBezTo>
                    <a:pt x="8" y="0"/>
                    <a:pt x="17" y="8"/>
                    <a:pt x="18" y="12"/>
                  </a:cubicBezTo>
                  <a:cubicBezTo>
                    <a:pt x="19" y="16"/>
                    <a:pt x="13" y="24"/>
                    <a:pt x="10" y="24"/>
                  </a:cubicBezTo>
                  <a:cubicBezTo>
                    <a:pt x="7" y="24"/>
                    <a:pt x="2" y="15"/>
                    <a:pt x="1" y="11"/>
                  </a:cubicBezTo>
                  <a:cubicBezTo>
                    <a:pt x="0" y="7"/>
                    <a:pt x="3" y="2"/>
                    <a:pt x="3"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4" name="Freeform 33"/>
            <p:cNvSpPr>
              <a:spLocks/>
            </p:cNvSpPr>
            <p:nvPr/>
          </p:nvSpPr>
          <p:spPr bwMode="auto">
            <a:xfrm>
              <a:off x="4363" y="3923"/>
              <a:ext cx="18" cy="29"/>
            </a:xfrm>
            <a:custGeom>
              <a:avLst/>
              <a:gdLst>
                <a:gd name="T0" fmla="*/ 6 w 18"/>
                <a:gd name="T1" fmla="*/ 1 h 29"/>
                <a:gd name="T2" fmla="*/ 18 w 18"/>
                <a:gd name="T3" fmla="*/ 10 h 29"/>
                <a:gd name="T4" fmla="*/ 9 w 18"/>
                <a:gd name="T5" fmla="*/ 28 h 29"/>
                <a:gd name="T6" fmla="*/ 0 w 18"/>
                <a:gd name="T7" fmla="*/ 18 h 29"/>
                <a:gd name="T8" fmla="*/ 6 w 18"/>
                <a:gd name="T9" fmla="*/ 1 h 29"/>
                <a:gd name="T10" fmla="*/ 0 60000 65536"/>
                <a:gd name="T11" fmla="*/ 0 60000 65536"/>
                <a:gd name="T12" fmla="*/ 0 60000 65536"/>
                <a:gd name="T13" fmla="*/ 0 60000 65536"/>
                <a:gd name="T14" fmla="*/ 0 60000 65536"/>
                <a:gd name="T15" fmla="*/ 0 w 18"/>
                <a:gd name="T16" fmla="*/ 0 h 29"/>
                <a:gd name="T17" fmla="*/ 18 w 18"/>
                <a:gd name="T18" fmla="*/ 29 h 29"/>
              </a:gdLst>
              <a:ahLst/>
              <a:cxnLst>
                <a:cxn ang="T10">
                  <a:pos x="T0" y="T1"/>
                </a:cxn>
                <a:cxn ang="T11">
                  <a:pos x="T2" y="T3"/>
                </a:cxn>
                <a:cxn ang="T12">
                  <a:pos x="T4" y="T5"/>
                </a:cxn>
                <a:cxn ang="T13">
                  <a:pos x="T6" y="T7"/>
                </a:cxn>
                <a:cxn ang="T14">
                  <a:pos x="T8" y="T9"/>
                </a:cxn>
              </a:cxnLst>
              <a:rect l="T15" t="T16" r="T17" b="T18"/>
              <a:pathLst>
                <a:path w="18" h="29">
                  <a:moveTo>
                    <a:pt x="6" y="1"/>
                  </a:moveTo>
                  <a:cubicBezTo>
                    <a:pt x="9" y="0"/>
                    <a:pt x="18" y="6"/>
                    <a:pt x="18" y="10"/>
                  </a:cubicBezTo>
                  <a:cubicBezTo>
                    <a:pt x="18" y="14"/>
                    <a:pt x="12" y="27"/>
                    <a:pt x="9" y="28"/>
                  </a:cubicBezTo>
                  <a:cubicBezTo>
                    <a:pt x="6" y="29"/>
                    <a:pt x="0" y="22"/>
                    <a:pt x="0" y="18"/>
                  </a:cubicBezTo>
                  <a:cubicBezTo>
                    <a:pt x="0" y="14"/>
                    <a:pt x="3" y="1"/>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5" name="Freeform 34"/>
            <p:cNvSpPr>
              <a:spLocks/>
            </p:cNvSpPr>
            <p:nvPr/>
          </p:nvSpPr>
          <p:spPr bwMode="auto">
            <a:xfrm>
              <a:off x="4338" y="4018"/>
              <a:ext cx="36" cy="35"/>
            </a:xfrm>
            <a:custGeom>
              <a:avLst/>
              <a:gdLst>
                <a:gd name="T0" fmla="*/ 12 w 36"/>
                <a:gd name="T1" fmla="*/ 2 h 35"/>
                <a:gd name="T2" fmla="*/ 33 w 36"/>
                <a:gd name="T3" fmla="*/ 5 h 35"/>
                <a:gd name="T4" fmla="*/ 28 w 36"/>
                <a:gd name="T5" fmla="*/ 22 h 35"/>
                <a:gd name="T6" fmla="*/ 9 w 36"/>
                <a:gd name="T7" fmla="*/ 34 h 35"/>
                <a:gd name="T8" fmla="*/ 1 w 36"/>
                <a:gd name="T9" fmla="*/ 17 h 35"/>
                <a:gd name="T10" fmla="*/ 12 w 36"/>
                <a:gd name="T11" fmla="*/ 2 h 35"/>
                <a:gd name="T12" fmla="*/ 0 60000 65536"/>
                <a:gd name="T13" fmla="*/ 0 60000 65536"/>
                <a:gd name="T14" fmla="*/ 0 60000 65536"/>
                <a:gd name="T15" fmla="*/ 0 60000 65536"/>
                <a:gd name="T16" fmla="*/ 0 60000 65536"/>
                <a:gd name="T17" fmla="*/ 0 60000 65536"/>
                <a:gd name="T18" fmla="*/ 0 w 36"/>
                <a:gd name="T19" fmla="*/ 0 h 35"/>
                <a:gd name="T20" fmla="*/ 36 w 3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6" h="35">
                  <a:moveTo>
                    <a:pt x="12" y="2"/>
                  </a:moveTo>
                  <a:cubicBezTo>
                    <a:pt x="17" y="0"/>
                    <a:pt x="30" y="2"/>
                    <a:pt x="33" y="5"/>
                  </a:cubicBezTo>
                  <a:cubicBezTo>
                    <a:pt x="36" y="8"/>
                    <a:pt x="32" y="17"/>
                    <a:pt x="28" y="22"/>
                  </a:cubicBezTo>
                  <a:cubicBezTo>
                    <a:pt x="24" y="27"/>
                    <a:pt x="13" y="35"/>
                    <a:pt x="9" y="34"/>
                  </a:cubicBezTo>
                  <a:cubicBezTo>
                    <a:pt x="5" y="33"/>
                    <a:pt x="0" y="22"/>
                    <a:pt x="1" y="17"/>
                  </a:cubicBezTo>
                  <a:cubicBezTo>
                    <a:pt x="2" y="12"/>
                    <a:pt x="7" y="2"/>
                    <a:pt x="12"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6" name="Freeform 35"/>
            <p:cNvSpPr>
              <a:spLocks/>
            </p:cNvSpPr>
            <p:nvPr/>
          </p:nvSpPr>
          <p:spPr bwMode="auto">
            <a:xfrm>
              <a:off x="4360" y="3986"/>
              <a:ext cx="22" cy="26"/>
            </a:xfrm>
            <a:custGeom>
              <a:avLst/>
              <a:gdLst>
                <a:gd name="T0" fmla="*/ 9 w 22"/>
                <a:gd name="T1" fmla="*/ 0 h 26"/>
                <a:gd name="T2" fmla="*/ 18 w 22"/>
                <a:gd name="T3" fmla="*/ 12 h 26"/>
                <a:gd name="T4" fmla="*/ 19 w 22"/>
                <a:gd name="T5" fmla="*/ 20 h 26"/>
                <a:gd name="T6" fmla="*/ 3 w 22"/>
                <a:gd name="T7" fmla="*/ 24 h 26"/>
                <a:gd name="T8" fmla="*/ 1 w 22"/>
                <a:gd name="T9" fmla="*/ 10 h 26"/>
                <a:gd name="T10" fmla="*/ 9 w 22"/>
                <a:gd name="T11" fmla="*/ 0 h 26"/>
                <a:gd name="T12" fmla="*/ 0 60000 65536"/>
                <a:gd name="T13" fmla="*/ 0 60000 65536"/>
                <a:gd name="T14" fmla="*/ 0 60000 65536"/>
                <a:gd name="T15" fmla="*/ 0 60000 65536"/>
                <a:gd name="T16" fmla="*/ 0 60000 65536"/>
                <a:gd name="T17" fmla="*/ 0 60000 65536"/>
                <a:gd name="T18" fmla="*/ 0 w 22"/>
                <a:gd name="T19" fmla="*/ 0 h 26"/>
                <a:gd name="T20" fmla="*/ 22 w 22"/>
                <a:gd name="T21" fmla="*/ 26 h 26"/>
              </a:gdLst>
              <a:ahLst/>
              <a:cxnLst>
                <a:cxn ang="T12">
                  <a:pos x="T0" y="T1"/>
                </a:cxn>
                <a:cxn ang="T13">
                  <a:pos x="T2" y="T3"/>
                </a:cxn>
                <a:cxn ang="T14">
                  <a:pos x="T4" y="T5"/>
                </a:cxn>
                <a:cxn ang="T15">
                  <a:pos x="T6" y="T7"/>
                </a:cxn>
                <a:cxn ang="T16">
                  <a:pos x="T8" y="T9"/>
                </a:cxn>
                <a:cxn ang="T17">
                  <a:pos x="T10" y="T11"/>
                </a:cxn>
              </a:cxnLst>
              <a:rect l="T18" t="T19" r="T20" b="T21"/>
              <a:pathLst>
                <a:path w="22" h="26">
                  <a:moveTo>
                    <a:pt x="9" y="0"/>
                  </a:moveTo>
                  <a:cubicBezTo>
                    <a:pt x="12" y="0"/>
                    <a:pt x="16" y="9"/>
                    <a:pt x="18" y="12"/>
                  </a:cubicBezTo>
                  <a:cubicBezTo>
                    <a:pt x="20" y="15"/>
                    <a:pt x="22" y="18"/>
                    <a:pt x="19" y="20"/>
                  </a:cubicBezTo>
                  <a:cubicBezTo>
                    <a:pt x="16" y="22"/>
                    <a:pt x="6" y="26"/>
                    <a:pt x="3" y="24"/>
                  </a:cubicBezTo>
                  <a:cubicBezTo>
                    <a:pt x="0" y="22"/>
                    <a:pt x="0" y="14"/>
                    <a:pt x="1" y="10"/>
                  </a:cubicBezTo>
                  <a:cubicBezTo>
                    <a:pt x="2" y="6"/>
                    <a:pt x="6"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7" name="Freeform 36"/>
            <p:cNvSpPr>
              <a:spLocks/>
            </p:cNvSpPr>
            <p:nvPr/>
          </p:nvSpPr>
          <p:spPr bwMode="auto">
            <a:xfrm>
              <a:off x="4413" y="4035"/>
              <a:ext cx="26" cy="17"/>
            </a:xfrm>
            <a:custGeom>
              <a:avLst/>
              <a:gdLst>
                <a:gd name="T0" fmla="*/ 10 w 26"/>
                <a:gd name="T1" fmla="*/ 0 h 17"/>
                <a:gd name="T2" fmla="*/ 25 w 26"/>
                <a:gd name="T3" fmla="*/ 7 h 17"/>
                <a:gd name="T4" fmla="*/ 15 w 26"/>
                <a:gd name="T5" fmla="*/ 17 h 17"/>
                <a:gd name="T6" fmla="*/ 1 w 26"/>
                <a:gd name="T7" fmla="*/ 6 h 17"/>
                <a:gd name="T8" fmla="*/ 10 w 26"/>
                <a:gd name="T9" fmla="*/ 0 h 17"/>
                <a:gd name="T10" fmla="*/ 0 60000 65536"/>
                <a:gd name="T11" fmla="*/ 0 60000 65536"/>
                <a:gd name="T12" fmla="*/ 0 60000 65536"/>
                <a:gd name="T13" fmla="*/ 0 60000 65536"/>
                <a:gd name="T14" fmla="*/ 0 60000 65536"/>
                <a:gd name="T15" fmla="*/ 0 w 26"/>
                <a:gd name="T16" fmla="*/ 0 h 17"/>
                <a:gd name="T17" fmla="*/ 26 w 26"/>
                <a:gd name="T18" fmla="*/ 17 h 17"/>
              </a:gdLst>
              <a:ahLst/>
              <a:cxnLst>
                <a:cxn ang="T10">
                  <a:pos x="T0" y="T1"/>
                </a:cxn>
                <a:cxn ang="T11">
                  <a:pos x="T2" y="T3"/>
                </a:cxn>
                <a:cxn ang="T12">
                  <a:pos x="T4" y="T5"/>
                </a:cxn>
                <a:cxn ang="T13">
                  <a:pos x="T6" y="T7"/>
                </a:cxn>
                <a:cxn ang="T14">
                  <a:pos x="T8" y="T9"/>
                </a:cxn>
              </a:cxnLst>
              <a:rect l="T15" t="T16" r="T17" b="T18"/>
              <a:pathLst>
                <a:path w="26" h="17">
                  <a:moveTo>
                    <a:pt x="10" y="0"/>
                  </a:moveTo>
                  <a:cubicBezTo>
                    <a:pt x="15" y="0"/>
                    <a:pt x="24" y="4"/>
                    <a:pt x="25" y="7"/>
                  </a:cubicBezTo>
                  <a:cubicBezTo>
                    <a:pt x="26" y="11"/>
                    <a:pt x="19" y="17"/>
                    <a:pt x="15" y="17"/>
                  </a:cubicBezTo>
                  <a:cubicBezTo>
                    <a:pt x="11" y="17"/>
                    <a:pt x="2" y="9"/>
                    <a:pt x="1" y="6"/>
                  </a:cubicBezTo>
                  <a:cubicBezTo>
                    <a:pt x="0" y="3"/>
                    <a:pt x="8" y="1"/>
                    <a:pt x="10"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8" name="Freeform 37"/>
            <p:cNvSpPr>
              <a:spLocks/>
            </p:cNvSpPr>
            <p:nvPr/>
          </p:nvSpPr>
          <p:spPr bwMode="auto">
            <a:xfrm>
              <a:off x="4159" y="4093"/>
              <a:ext cx="38" cy="41"/>
            </a:xfrm>
            <a:custGeom>
              <a:avLst/>
              <a:gdLst>
                <a:gd name="T0" fmla="*/ 20 w 38"/>
                <a:gd name="T1" fmla="*/ 4 h 41"/>
                <a:gd name="T2" fmla="*/ 36 w 38"/>
                <a:gd name="T3" fmla="*/ 2 h 41"/>
                <a:gd name="T4" fmla="*/ 33 w 38"/>
                <a:gd name="T5" fmla="*/ 19 h 41"/>
                <a:gd name="T6" fmla="*/ 33 w 38"/>
                <a:gd name="T7" fmla="*/ 37 h 41"/>
                <a:gd name="T8" fmla="*/ 14 w 38"/>
                <a:gd name="T9" fmla="*/ 38 h 41"/>
                <a:gd name="T10" fmla="*/ 9 w 38"/>
                <a:gd name="T11" fmla="*/ 20 h 41"/>
                <a:gd name="T12" fmla="*/ 2 w 38"/>
                <a:gd name="T13" fmla="*/ 4 h 41"/>
                <a:gd name="T14" fmla="*/ 20 w 38"/>
                <a:gd name="T15" fmla="*/ 4 h 41"/>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1"/>
                <a:gd name="T26" fmla="*/ 38 w 38"/>
                <a:gd name="T27" fmla="*/ 41 h 4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1">
                  <a:moveTo>
                    <a:pt x="20" y="4"/>
                  </a:moveTo>
                  <a:cubicBezTo>
                    <a:pt x="26" y="4"/>
                    <a:pt x="34" y="0"/>
                    <a:pt x="36" y="2"/>
                  </a:cubicBezTo>
                  <a:cubicBezTo>
                    <a:pt x="38" y="4"/>
                    <a:pt x="33" y="13"/>
                    <a:pt x="33" y="19"/>
                  </a:cubicBezTo>
                  <a:cubicBezTo>
                    <a:pt x="33" y="25"/>
                    <a:pt x="36" y="34"/>
                    <a:pt x="33" y="37"/>
                  </a:cubicBezTo>
                  <a:cubicBezTo>
                    <a:pt x="30" y="40"/>
                    <a:pt x="18" y="41"/>
                    <a:pt x="14" y="38"/>
                  </a:cubicBezTo>
                  <a:cubicBezTo>
                    <a:pt x="10" y="35"/>
                    <a:pt x="11" y="26"/>
                    <a:pt x="9" y="20"/>
                  </a:cubicBezTo>
                  <a:cubicBezTo>
                    <a:pt x="7" y="14"/>
                    <a:pt x="0" y="7"/>
                    <a:pt x="2" y="4"/>
                  </a:cubicBezTo>
                  <a:cubicBezTo>
                    <a:pt x="4" y="1"/>
                    <a:pt x="14" y="4"/>
                    <a:pt x="20"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19" name="Freeform 38"/>
            <p:cNvSpPr>
              <a:spLocks/>
            </p:cNvSpPr>
            <p:nvPr/>
          </p:nvSpPr>
          <p:spPr bwMode="auto">
            <a:xfrm>
              <a:off x="4479" y="3945"/>
              <a:ext cx="34" cy="35"/>
            </a:xfrm>
            <a:custGeom>
              <a:avLst/>
              <a:gdLst>
                <a:gd name="T0" fmla="*/ 15 w 34"/>
                <a:gd name="T1" fmla="*/ 2 h 35"/>
                <a:gd name="T2" fmla="*/ 33 w 34"/>
                <a:gd name="T3" fmla="*/ 17 h 35"/>
                <a:gd name="T4" fmla="*/ 19 w 34"/>
                <a:gd name="T5" fmla="*/ 27 h 35"/>
                <a:gd name="T6" fmla="*/ 9 w 34"/>
                <a:gd name="T7" fmla="*/ 35 h 35"/>
                <a:gd name="T8" fmla="*/ 1 w 34"/>
                <a:gd name="T9" fmla="*/ 27 h 35"/>
                <a:gd name="T10" fmla="*/ 15 w 34"/>
                <a:gd name="T11" fmla="*/ 2 h 35"/>
                <a:gd name="T12" fmla="*/ 0 60000 65536"/>
                <a:gd name="T13" fmla="*/ 0 60000 65536"/>
                <a:gd name="T14" fmla="*/ 0 60000 65536"/>
                <a:gd name="T15" fmla="*/ 0 60000 65536"/>
                <a:gd name="T16" fmla="*/ 0 60000 65536"/>
                <a:gd name="T17" fmla="*/ 0 60000 65536"/>
                <a:gd name="T18" fmla="*/ 0 w 34"/>
                <a:gd name="T19" fmla="*/ 0 h 35"/>
                <a:gd name="T20" fmla="*/ 34 w 34"/>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34" h="35">
                  <a:moveTo>
                    <a:pt x="15" y="2"/>
                  </a:moveTo>
                  <a:cubicBezTo>
                    <a:pt x="20" y="0"/>
                    <a:pt x="32" y="13"/>
                    <a:pt x="33" y="17"/>
                  </a:cubicBezTo>
                  <a:cubicBezTo>
                    <a:pt x="34" y="21"/>
                    <a:pt x="23" y="24"/>
                    <a:pt x="19" y="27"/>
                  </a:cubicBezTo>
                  <a:cubicBezTo>
                    <a:pt x="15" y="30"/>
                    <a:pt x="12" y="35"/>
                    <a:pt x="9" y="35"/>
                  </a:cubicBezTo>
                  <a:cubicBezTo>
                    <a:pt x="6" y="35"/>
                    <a:pt x="0" y="32"/>
                    <a:pt x="1" y="27"/>
                  </a:cubicBezTo>
                  <a:cubicBezTo>
                    <a:pt x="2" y="22"/>
                    <a:pt x="10" y="4"/>
                    <a:pt x="15" y="2"/>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0" name="Freeform 39"/>
            <p:cNvSpPr>
              <a:spLocks/>
            </p:cNvSpPr>
            <p:nvPr/>
          </p:nvSpPr>
          <p:spPr bwMode="auto">
            <a:xfrm>
              <a:off x="4574" y="4038"/>
              <a:ext cx="23" cy="24"/>
            </a:xfrm>
            <a:custGeom>
              <a:avLst/>
              <a:gdLst>
                <a:gd name="T0" fmla="*/ 11 w 23"/>
                <a:gd name="T1" fmla="*/ 0 h 24"/>
                <a:gd name="T2" fmla="*/ 22 w 23"/>
                <a:gd name="T3" fmla="*/ 17 h 24"/>
                <a:gd name="T4" fmla="*/ 17 w 23"/>
                <a:gd name="T5" fmla="*/ 24 h 24"/>
                <a:gd name="T6" fmla="*/ 1 w 23"/>
                <a:gd name="T7" fmla="*/ 15 h 24"/>
                <a:gd name="T8" fmla="*/ 11 w 23"/>
                <a:gd name="T9" fmla="*/ 0 h 24"/>
                <a:gd name="T10" fmla="*/ 0 60000 65536"/>
                <a:gd name="T11" fmla="*/ 0 60000 65536"/>
                <a:gd name="T12" fmla="*/ 0 60000 65536"/>
                <a:gd name="T13" fmla="*/ 0 60000 65536"/>
                <a:gd name="T14" fmla="*/ 0 60000 65536"/>
                <a:gd name="T15" fmla="*/ 0 w 23"/>
                <a:gd name="T16" fmla="*/ 0 h 24"/>
                <a:gd name="T17" fmla="*/ 23 w 23"/>
                <a:gd name="T18" fmla="*/ 24 h 24"/>
              </a:gdLst>
              <a:ahLst/>
              <a:cxnLst>
                <a:cxn ang="T10">
                  <a:pos x="T0" y="T1"/>
                </a:cxn>
                <a:cxn ang="T11">
                  <a:pos x="T2" y="T3"/>
                </a:cxn>
                <a:cxn ang="T12">
                  <a:pos x="T4" y="T5"/>
                </a:cxn>
                <a:cxn ang="T13">
                  <a:pos x="T6" y="T7"/>
                </a:cxn>
                <a:cxn ang="T14">
                  <a:pos x="T8" y="T9"/>
                </a:cxn>
              </a:cxnLst>
              <a:rect l="T15" t="T16" r="T17" b="T18"/>
              <a:pathLst>
                <a:path w="23" h="24">
                  <a:moveTo>
                    <a:pt x="11" y="0"/>
                  </a:moveTo>
                  <a:cubicBezTo>
                    <a:pt x="14" y="0"/>
                    <a:pt x="21" y="13"/>
                    <a:pt x="22" y="17"/>
                  </a:cubicBezTo>
                  <a:cubicBezTo>
                    <a:pt x="23" y="21"/>
                    <a:pt x="20" y="24"/>
                    <a:pt x="17" y="24"/>
                  </a:cubicBezTo>
                  <a:cubicBezTo>
                    <a:pt x="14" y="24"/>
                    <a:pt x="2" y="19"/>
                    <a:pt x="1" y="15"/>
                  </a:cubicBezTo>
                  <a:cubicBezTo>
                    <a:pt x="0" y="11"/>
                    <a:pt x="9" y="3"/>
                    <a:pt x="11"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1" name="Freeform 40"/>
            <p:cNvSpPr>
              <a:spLocks/>
            </p:cNvSpPr>
            <p:nvPr/>
          </p:nvSpPr>
          <p:spPr bwMode="auto">
            <a:xfrm>
              <a:off x="4536" y="3983"/>
              <a:ext cx="26" cy="33"/>
            </a:xfrm>
            <a:custGeom>
              <a:avLst/>
              <a:gdLst>
                <a:gd name="T0" fmla="*/ 16 w 26"/>
                <a:gd name="T1" fmla="*/ 1 h 33"/>
                <a:gd name="T2" fmla="*/ 24 w 26"/>
                <a:gd name="T3" fmla="*/ 10 h 33"/>
                <a:gd name="T4" fmla="*/ 6 w 26"/>
                <a:gd name="T5" fmla="*/ 31 h 33"/>
                <a:gd name="T6" fmla="*/ 1 w 26"/>
                <a:gd name="T7" fmla="*/ 19 h 33"/>
                <a:gd name="T8" fmla="*/ 9 w 26"/>
                <a:gd name="T9" fmla="*/ 3 h 33"/>
                <a:gd name="T10" fmla="*/ 16 w 26"/>
                <a:gd name="T11" fmla="*/ 1 h 33"/>
                <a:gd name="T12" fmla="*/ 0 60000 65536"/>
                <a:gd name="T13" fmla="*/ 0 60000 65536"/>
                <a:gd name="T14" fmla="*/ 0 60000 65536"/>
                <a:gd name="T15" fmla="*/ 0 60000 65536"/>
                <a:gd name="T16" fmla="*/ 0 60000 65536"/>
                <a:gd name="T17" fmla="*/ 0 60000 65536"/>
                <a:gd name="T18" fmla="*/ 0 w 26"/>
                <a:gd name="T19" fmla="*/ 0 h 33"/>
                <a:gd name="T20" fmla="*/ 26 w 2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26" h="33">
                  <a:moveTo>
                    <a:pt x="16" y="1"/>
                  </a:moveTo>
                  <a:cubicBezTo>
                    <a:pt x="18" y="1"/>
                    <a:pt x="26" y="5"/>
                    <a:pt x="24" y="10"/>
                  </a:cubicBezTo>
                  <a:cubicBezTo>
                    <a:pt x="24" y="15"/>
                    <a:pt x="10" y="29"/>
                    <a:pt x="6" y="31"/>
                  </a:cubicBezTo>
                  <a:cubicBezTo>
                    <a:pt x="2" y="33"/>
                    <a:pt x="0" y="24"/>
                    <a:pt x="1" y="19"/>
                  </a:cubicBezTo>
                  <a:cubicBezTo>
                    <a:pt x="2" y="14"/>
                    <a:pt x="6" y="6"/>
                    <a:pt x="9" y="3"/>
                  </a:cubicBezTo>
                  <a:cubicBezTo>
                    <a:pt x="12" y="0"/>
                    <a:pt x="15" y="1"/>
                    <a:pt x="1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2" name="Freeform 41"/>
            <p:cNvSpPr>
              <a:spLocks/>
            </p:cNvSpPr>
            <p:nvPr/>
          </p:nvSpPr>
          <p:spPr bwMode="auto">
            <a:xfrm>
              <a:off x="4486" y="4027"/>
              <a:ext cx="20" cy="20"/>
            </a:xfrm>
            <a:custGeom>
              <a:avLst/>
              <a:gdLst>
                <a:gd name="T0" fmla="*/ 6 w 20"/>
                <a:gd name="T1" fmla="*/ 1 h 20"/>
                <a:gd name="T2" fmla="*/ 20 w 20"/>
                <a:gd name="T3" fmla="*/ 7 h 20"/>
                <a:gd name="T4" fmla="*/ 9 w 20"/>
                <a:gd name="T5" fmla="*/ 19 h 20"/>
                <a:gd name="T6" fmla="*/ 0 w 20"/>
                <a:gd name="T7" fmla="*/ 13 h 20"/>
                <a:gd name="T8" fmla="*/ 6 w 20"/>
                <a:gd name="T9" fmla="*/ 1 h 20"/>
                <a:gd name="T10" fmla="*/ 0 60000 65536"/>
                <a:gd name="T11" fmla="*/ 0 60000 65536"/>
                <a:gd name="T12" fmla="*/ 0 60000 65536"/>
                <a:gd name="T13" fmla="*/ 0 60000 65536"/>
                <a:gd name="T14" fmla="*/ 0 60000 65536"/>
                <a:gd name="T15" fmla="*/ 0 w 20"/>
                <a:gd name="T16" fmla="*/ 0 h 20"/>
                <a:gd name="T17" fmla="*/ 20 w 20"/>
                <a:gd name="T18" fmla="*/ 20 h 20"/>
              </a:gdLst>
              <a:ahLst/>
              <a:cxnLst>
                <a:cxn ang="T10">
                  <a:pos x="T0" y="T1"/>
                </a:cxn>
                <a:cxn ang="T11">
                  <a:pos x="T2" y="T3"/>
                </a:cxn>
                <a:cxn ang="T12">
                  <a:pos x="T4" y="T5"/>
                </a:cxn>
                <a:cxn ang="T13">
                  <a:pos x="T6" y="T7"/>
                </a:cxn>
                <a:cxn ang="T14">
                  <a:pos x="T8" y="T9"/>
                </a:cxn>
              </a:cxnLst>
              <a:rect l="T15" t="T16" r="T17" b="T18"/>
              <a:pathLst>
                <a:path w="20" h="20">
                  <a:moveTo>
                    <a:pt x="6" y="1"/>
                  </a:moveTo>
                  <a:cubicBezTo>
                    <a:pt x="10" y="0"/>
                    <a:pt x="20" y="4"/>
                    <a:pt x="20" y="7"/>
                  </a:cubicBezTo>
                  <a:cubicBezTo>
                    <a:pt x="20" y="10"/>
                    <a:pt x="12" y="18"/>
                    <a:pt x="9" y="19"/>
                  </a:cubicBezTo>
                  <a:cubicBezTo>
                    <a:pt x="6" y="20"/>
                    <a:pt x="0" y="16"/>
                    <a:pt x="0" y="13"/>
                  </a:cubicBezTo>
                  <a:cubicBezTo>
                    <a:pt x="0" y="10"/>
                    <a:pt x="5" y="3"/>
                    <a:pt x="6"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3" name="Freeform 42"/>
            <p:cNvSpPr>
              <a:spLocks/>
            </p:cNvSpPr>
            <p:nvPr/>
          </p:nvSpPr>
          <p:spPr bwMode="auto">
            <a:xfrm>
              <a:off x="4350" y="3662"/>
              <a:ext cx="44" cy="45"/>
            </a:xfrm>
            <a:custGeom>
              <a:avLst/>
              <a:gdLst>
                <a:gd name="T0" fmla="*/ 7 w 44"/>
                <a:gd name="T1" fmla="*/ 3 h 45"/>
                <a:gd name="T2" fmla="*/ 42 w 44"/>
                <a:gd name="T3" fmla="*/ 31 h 45"/>
                <a:gd name="T4" fmla="*/ 31 w 44"/>
                <a:gd name="T5" fmla="*/ 43 h 45"/>
                <a:gd name="T6" fmla="*/ 15 w 44"/>
                <a:gd name="T7" fmla="*/ 21 h 45"/>
                <a:gd name="T8" fmla="*/ 1 w 44"/>
                <a:gd name="T9" fmla="*/ 15 h 45"/>
                <a:gd name="T10" fmla="*/ 7 w 44"/>
                <a:gd name="T11" fmla="*/ 3 h 45"/>
                <a:gd name="T12" fmla="*/ 0 60000 65536"/>
                <a:gd name="T13" fmla="*/ 0 60000 65536"/>
                <a:gd name="T14" fmla="*/ 0 60000 65536"/>
                <a:gd name="T15" fmla="*/ 0 60000 65536"/>
                <a:gd name="T16" fmla="*/ 0 60000 65536"/>
                <a:gd name="T17" fmla="*/ 0 60000 65536"/>
                <a:gd name="T18" fmla="*/ 0 w 44"/>
                <a:gd name="T19" fmla="*/ 0 h 45"/>
                <a:gd name="T20" fmla="*/ 44 w 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44" h="45">
                  <a:moveTo>
                    <a:pt x="7" y="3"/>
                  </a:moveTo>
                  <a:cubicBezTo>
                    <a:pt x="14" y="6"/>
                    <a:pt x="38" y="24"/>
                    <a:pt x="42" y="31"/>
                  </a:cubicBezTo>
                  <a:cubicBezTo>
                    <a:pt x="44" y="38"/>
                    <a:pt x="35" y="45"/>
                    <a:pt x="31" y="43"/>
                  </a:cubicBezTo>
                  <a:cubicBezTo>
                    <a:pt x="27" y="41"/>
                    <a:pt x="20" y="26"/>
                    <a:pt x="15" y="21"/>
                  </a:cubicBezTo>
                  <a:cubicBezTo>
                    <a:pt x="10" y="16"/>
                    <a:pt x="2" y="18"/>
                    <a:pt x="1" y="15"/>
                  </a:cubicBezTo>
                  <a:cubicBezTo>
                    <a:pt x="0" y="12"/>
                    <a:pt x="0" y="0"/>
                    <a:pt x="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4" name="Freeform 43"/>
            <p:cNvSpPr>
              <a:spLocks/>
            </p:cNvSpPr>
            <p:nvPr/>
          </p:nvSpPr>
          <p:spPr bwMode="auto">
            <a:xfrm>
              <a:off x="4522" y="3716"/>
              <a:ext cx="35" cy="86"/>
            </a:xfrm>
            <a:custGeom>
              <a:avLst/>
              <a:gdLst>
                <a:gd name="T0" fmla="*/ 6 w 35"/>
                <a:gd name="T1" fmla="*/ 6 h 86"/>
                <a:gd name="T2" fmla="*/ 26 w 35"/>
                <a:gd name="T3" fmla="*/ 3 h 86"/>
                <a:gd name="T4" fmla="*/ 33 w 35"/>
                <a:gd name="T5" fmla="*/ 24 h 86"/>
                <a:gd name="T6" fmla="*/ 27 w 35"/>
                <a:gd name="T7" fmla="*/ 46 h 86"/>
                <a:gd name="T8" fmla="*/ 32 w 35"/>
                <a:gd name="T9" fmla="*/ 66 h 86"/>
                <a:gd name="T10" fmla="*/ 9 w 35"/>
                <a:gd name="T11" fmla="*/ 84 h 86"/>
                <a:gd name="T12" fmla="*/ 0 w 35"/>
                <a:gd name="T13" fmla="*/ 55 h 86"/>
                <a:gd name="T14" fmla="*/ 11 w 35"/>
                <a:gd name="T15" fmla="*/ 45 h 86"/>
                <a:gd name="T16" fmla="*/ 8 w 35"/>
                <a:gd name="T17" fmla="*/ 34 h 86"/>
                <a:gd name="T18" fmla="*/ 14 w 35"/>
                <a:gd name="T19" fmla="*/ 22 h 86"/>
                <a:gd name="T20" fmla="*/ 6 w 35"/>
                <a:gd name="T21" fmla="*/ 6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86"/>
                <a:gd name="T35" fmla="*/ 35 w 35"/>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86">
                  <a:moveTo>
                    <a:pt x="6" y="6"/>
                  </a:moveTo>
                  <a:cubicBezTo>
                    <a:pt x="8" y="3"/>
                    <a:pt x="22" y="0"/>
                    <a:pt x="26" y="3"/>
                  </a:cubicBezTo>
                  <a:cubicBezTo>
                    <a:pt x="30" y="6"/>
                    <a:pt x="33" y="17"/>
                    <a:pt x="33" y="24"/>
                  </a:cubicBezTo>
                  <a:cubicBezTo>
                    <a:pt x="33" y="31"/>
                    <a:pt x="27" y="39"/>
                    <a:pt x="27" y="46"/>
                  </a:cubicBezTo>
                  <a:cubicBezTo>
                    <a:pt x="27" y="53"/>
                    <a:pt x="35" y="60"/>
                    <a:pt x="32" y="66"/>
                  </a:cubicBezTo>
                  <a:cubicBezTo>
                    <a:pt x="29" y="72"/>
                    <a:pt x="14" y="86"/>
                    <a:pt x="9" y="84"/>
                  </a:cubicBezTo>
                  <a:cubicBezTo>
                    <a:pt x="4" y="82"/>
                    <a:pt x="0" y="61"/>
                    <a:pt x="0" y="55"/>
                  </a:cubicBezTo>
                  <a:cubicBezTo>
                    <a:pt x="0" y="49"/>
                    <a:pt x="10" y="48"/>
                    <a:pt x="11" y="45"/>
                  </a:cubicBezTo>
                  <a:cubicBezTo>
                    <a:pt x="12" y="42"/>
                    <a:pt x="8" y="38"/>
                    <a:pt x="8" y="34"/>
                  </a:cubicBezTo>
                  <a:cubicBezTo>
                    <a:pt x="8" y="30"/>
                    <a:pt x="14" y="27"/>
                    <a:pt x="14" y="22"/>
                  </a:cubicBezTo>
                  <a:cubicBezTo>
                    <a:pt x="14" y="17"/>
                    <a:pt x="4" y="5"/>
                    <a:pt x="6" y="6"/>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5" name="Freeform 44"/>
            <p:cNvSpPr>
              <a:spLocks/>
            </p:cNvSpPr>
            <p:nvPr/>
          </p:nvSpPr>
          <p:spPr bwMode="auto">
            <a:xfrm>
              <a:off x="4502" y="3606"/>
              <a:ext cx="102" cy="60"/>
            </a:xfrm>
            <a:custGeom>
              <a:avLst/>
              <a:gdLst>
                <a:gd name="T0" fmla="*/ 67 w 102"/>
                <a:gd name="T1" fmla="*/ 0 h 60"/>
                <a:gd name="T2" fmla="*/ 79 w 102"/>
                <a:gd name="T3" fmla="*/ 17 h 60"/>
                <a:gd name="T4" fmla="*/ 101 w 102"/>
                <a:gd name="T5" fmla="*/ 33 h 60"/>
                <a:gd name="T6" fmla="*/ 85 w 102"/>
                <a:gd name="T7" fmla="*/ 60 h 60"/>
                <a:gd name="T8" fmla="*/ 53 w 102"/>
                <a:gd name="T9" fmla="*/ 36 h 60"/>
                <a:gd name="T10" fmla="*/ 59 w 102"/>
                <a:gd name="T11" fmla="*/ 27 h 60"/>
                <a:gd name="T12" fmla="*/ 50 w 102"/>
                <a:gd name="T13" fmla="*/ 17 h 60"/>
                <a:gd name="T14" fmla="*/ 19 w 102"/>
                <a:gd name="T15" fmla="*/ 30 h 60"/>
                <a:gd name="T16" fmla="*/ 8 w 102"/>
                <a:gd name="T17" fmla="*/ 14 h 60"/>
                <a:gd name="T18" fmla="*/ 67 w 102"/>
                <a:gd name="T19" fmla="*/ 0 h 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2"/>
                <a:gd name="T31" fmla="*/ 0 h 60"/>
                <a:gd name="T32" fmla="*/ 102 w 102"/>
                <a:gd name="T33" fmla="*/ 60 h 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2" h="60">
                  <a:moveTo>
                    <a:pt x="67" y="0"/>
                  </a:moveTo>
                  <a:cubicBezTo>
                    <a:pt x="79" y="0"/>
                    <a:pt x="73" y="12"/>
                    <a:pt x="79" y="17"/>
                  </a:cubicBezTo>
                  <a:cubicBezTo>
                    <a:pt x="85" y="22"/>
                    <a:pt x="100" y="26"/>
                    <a:pt x="101" y="33"/>
                  </a:cubicBezTo>
                  <a:cubicBezTo>
                    <a:pt x="102" y="40"/>
                    <a:pt x="93" y="60"/>
                    <a:pt x="85" y="60"/>
                  </a:cubicBezTo>
                  <a:cubicBezTo>
                    <a:pt x="77" y="60"/>
                    <a:pt x="57" y="42"/>
                    <a:pt x="53" y="36"/>
                  </a:cubicBezTo>
                  <a:cubicBezTo>
                    <a:pt x="49" y="30"/>
                    <a:pt x="59" y="30"/>
                    <a:pt x="59" y="27"/>
                  </a:cubicBezTo>
                  <a:cubicBezTo>
                    <a:pt x="59" y="24"/>
                    <a:pt x="57" y="16"/>
                    <a:pt x="50" y="17"/>
                  </a:cubicBezTo>
                  <a:cubicBezTo>
                    <a:pt x="43" y="18"/>
                    <a:pt x="26" y="30"/>
                    <a:pt x="19" y="30"/>
                  </a:cubicBezTo>
                  <a:cubicBezTo>
                    <a:pt x="12" y="30"/>
                    <a:pt x="0" y="19"/>
                    <a:pt x="8" y="14"/>
                  </a:cubicBezTo>
                  <a:cubicBezTo>
                    <a:pt x="16" y="9"/>
                    <a:pt x="55" y="0"/>
                    <a:pt x="67"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6" name="Freeform 45"/>
            <p:cNvSpPr>
              <a:spLocks/>
            </p:cNvSpPr>
            <p:nvPr/>
          </p:nvSpPr>
          <p:spPr bwMode="auto">
            <a:xfrm>
              <a:off x="4401" y="3515"/>
              <a:ext cx="58" cy="42"/>
            </a:xfrm>
            <a:custGeom>
              <a:avLst/>
              <a:gdLst>
                <a:gd name="T0" fmla="*/ 21 w 58"/>
                <a:gd name="T1" fmla="*/ 1 h 42"/>
                <a:gd name="T2" fmla="*/ 36 w 58"/>
                <a:gd name="T3" fmla="*/ 9 h 42"/>
                <a:gd name="T4" fmla="*/ 51 w 58"/>
                <a:gd name="T5" fmla="*/ 3 h 42"/>
                <a:gd name="T6" fmla="*/ 57 w 58"/>
                <a:gd name="T7" fmla="*/ 25 h 42"/>
                <a:gd name="T8" fmla="*/ 42 w 58"/>
                <a:gd name="T9" fmla="*/ 28 h 42"/>
                <a:gd name="T10" fmla="*/ 19 w 58"/>
                <a:gd name="T11" fmla="*/ 42 h 42"/>
                <a:gd name="T12" fmla="*/ 19 w 58"/>
                <a:gd name="T13" fmla="*/ 27 h 42"/>
                <a:gd name="T14" fmla="*/ 0 w 58"/>
                <a:gd name="T15" fmla="*/ 12 h 42"/>
                <a:gd name="T16" fmla="*/ 21 w 58"/>
                <a:gd name="T17" fmla="*/ 1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8"/>
                <a:gd name="T28" fmla="*/ 0 h 42"/>
                <a:gd name="T29" fmla="*/ 58 w 58"/>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8" h="42">
                  <a:moveTo>
                    <a:pt x="21" y="1"/>
                  </a:moveTo>
                  <a:cubicBezTo>
                    <a:pt x="27" y="1"/>
                    <a:pt x="31" y="9"/>
                    <a:pt x="36" y="9"/>
                  </a:cubicBezTo>
                  <a:cubicBezTo>
                    <a:pt x="41" y="9"/>
                    <a:pt x="47" y="0"/>
                    <a:pt x="51" y="3"/>
                  </a:cubicBezTo>
                  <a:cubicBezTo>
                    <a:pt x="55" y="6"/>
                    <a:pt x="58" y="21"/>
                    <a:pt x="57" y="25"/>
                  </a:cubicBezTo>
                  <a:cubicBezTo>
                    <a:pt x="56" y="29"/>
                    <a:pt x="48" y="25"/>
                    <a:pt x="42" y="28"/>
                  </a:cubicBezTo>
                  <a:cubicBezTo>
                    <a:pt x="36" y="31"/>
                    <a:pt x="23" y="42"/>
                    <a:pt x="19" y="42"/>
                  </a:cubicBezTo>
                  <a:cubicBezTo>
                    <a:pt x="15" y="42"/>
                    <a:pt x="22" y="32"/>
                    <a:pt x="19" y="27"/>
                  </a:cubicBezTo>
                  <a:cubicBezTo>
                    <a:pt x="16" y="22"/>
                    <a:pt x="0" y="16"/>
                    <a:pt x="0" y="12"/>
                  </a:cubicBezTo>
                  <a:cubicBezTo>
                    <a:pt x="0" y="8"/>
                    <a:pt x="15" y="1"/>
                    <a:pt x="21" y="1"/>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7" name="Freeform 46"/>
            <p:cNvSpPr>
              <a:spLocks/>
            </p:cNvSpPr>
            <p:nvPr/>
          </p:nvSpPr>
          <p:spPr bwMode="auto">
            <a:xfrm>
              <a:off x="4247" y="3646"/>
              <a:ext cx="20" cy="22"/>
            </a:xfrm>
            <a:custGeom>
              <a:avLst/>
              <a:gdLst>
                <a:gd name="T0" fmla="*/ 4 w 20"/>
                <a:gd name="T1" fmla="*/ 0 h 22"/>
                <a:gd name="T2" fmla="*/ 19 w 20"/>
                <a:gd name="T3" fmla="*/ 12 h 22"/>
                <a:gd name="T4" fmla="*/ 9 w 20"/>
                <a:gd name="T5" fmla="*/ 22 h 22"/>
                <a:gd name="T6" fmla="*/ 1 w 20"/>
                <a:gd name="T7" fmla="*/ 11 h 22"/>
                <a:gd name="T8" fmla="*/ 4 w 20"/>
                <a:gd name="T9" fmla="*/ 0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4" y="0"/>
                  </a:moveTo>
                  <a:cubicBezTo>
                    <a:pt x="9" y="0"/>
                    <a:pt x="18" y="8"/>
                    <a:pt x="19" y="12"/>
                  </a:cubicBezTo>
                  <a:cubicBezTo>
                    <a:pt x="20" y="16"/>
                    <a:pt x="12" y="22"/>
                    <a:pt x="9" y="22"/>
                  </a:cubicBezTo>
                  <a:cubicBezTo>
                    <a:pt x="6" y="22"/>
                    <a:pt x="2" y="15"/>
                    <a:pt x="1" y="11"/>
                  </a:cubicBezTo>
                  <a:cubicBezTo>
                    <a:pt x="0" y="7"/>
                    <a:pt x="3" y="2"/>
                    <a:pt x="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8" name="Freeform 47"/>
            <p:cNvSpPr>
              <a:spLocks/>
            </p:cNvSpPr>
            <p:nvPr/>
          </p:nvSpPr>
          <p:spPr bwMode="auto">
            <a:xfrm>
              <a:off x="4279" y="3637"/>
              <a:ext cx="14" cy="23"/>
            </a:xfrm>
            <a:custGeom>
              <a:avLst/>
              <a:gdLst>
                <a:gd name="T0" fmla="*/ 8 w 14"/>
                <a:gd name="T1" fmla="*/ 0 h 23"/>
                <a:gd name="T2" fmla="*/ 14 w 14"/>
                <a:gd name="T3" fmla="*/ 13 h 23"/>
                <a:gd name="T4" fmla="*/ 6 w 14"/>
                <a:gd name="T5" fmla="*/ 23 h 23"/>
                <a:gd name="T6" fmla="*/ 0 w 14"/>
                <a:gd name="T7" fmla="*/ 10 h 23"/>
                <a:gd name="T8" fmla="*/ 8 w 14"/>
                <a:gd name="T9" fmla="*/ 0 h 23"/>
                <a:gd name="T10" fmla="*/ 0 60000 65536"/>
                <a:gd name="T11" fmla="*/ 0 60000 65536"/>
                <a:gd name="T12" fmla="*/ 0 60000 65536"/>
                <a:gd name="T13" fmla="*/ 0 60000 65536"/>
                <a:gd name="T14" fmla="*/ 0 60000 65536"/>
                <a:gd name="T15" fmla="*/ 0 w 14"/>
                <a:gd name="T16" fmla="*/ 0 h 23"/>
                <a:gd name="T17" fmla="*/ 14 w 14"/>
                <a:gd name="T18" fmla="*/ 23 h 23"/>
              </a:gdLst>
              <a:ahLst/>
              <a:cxnLst>
                <a:cxn ang="T10">
                  <a:pos x="T0" y="T1"/>
                </a:cxn>
                <a:cxn ang="T11">
                  <a:pos x="T2" y="T3"/>
                </a:cxn>
                <a:cxn ang="T12">
                  <a:pos x="T4" y="T5"/>
                </a:cxn>
                <a:cxn ang="T13">
                  <a:pos x="T6" y="T7"/>
                </a:cxn>
                <a:cxn ang="T14">
                  <a:pos x="T8" y="T9"/>
                </a:cxn>
              </a:cxnLst>
              <a:rect l="T15" t="T16" r="T17" b="T18"/>
              <a:pathLst>
                <a:path w="14" h="23">
                  <a:moveTo>
                    <a:pt x="8" y="0"/>
                  </a:moveTo>
                  <a:cubicBezTo>
                    <a:pt x="11" y="0"/>
                    <a:pt x="14" y="9"/>
                    <a:pt x="14" y="13"/>
                  </a:cubicBezTo>
                  <a:cubicBezTo>
                    <a:pt x="14" y="17"/>
                    <a:pt x="8" y="23"/>
                    <a:pt x="6" y="23"/>
                  </a:cubicBezTo>
                  <a:cubicBezTo>
                    <a:pt x="4" y="23"/>
                    <a:pt x="0" y="14"/>
                    <a:pt x="0" y="10"/>
                  </a:cubicBezTo>
                  <a:cubicBezTo>
                    <a:pt x="0" y="6"/>
                    <a:pt x="6" y="2"/>
                    <a:pt x="8"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29" name="Freeform 48"/>
            <p:cNvSpPr>
              <a:spLocks/>
            </p:cNvSpPr>
            <p:nvPr/>
          </p:nvSpPr>
          <p:spPr bwMode="auto">
            <a:xfrm>
              <a:off x="4476" y="3476"/>
              <a:ext cx="42" cy="28"/>
            </a:xfrm>
            <a:custGeom>
              <a:avLst/>
              <a:gdLst>
                <a:gd name="T0" fmla="*/ 34 w 42"/>
                <a:gd name="T1" fmla="*/ 0 h 28"/>
                <a:gd name="T2" fmla="*/ 38 w 42"/>
                <a:gd name="T3" fmla="*/ 13 h 28"/>
                <a:gd name="T4" fmla="*/ 12 w 42"/>
                <a:gd name="T5" fmla="*/ 22 h 28"/>
                <a:gd name="T6" fmla="*/ 12 w 42"/>
                <a:gd name="T7" fmla="*/ 27 h 28"/>
                <a:gd name="T8" fmla="*/ 4 w 42"/>
                <a:gd name="T9" fmla="*/ 13 h 28"/>
                <a:gd name="T10" fmla="*/ 34 w 42"/>
                <a:gd name="T11" fmla="*/ 0 h 28"/>
                <a:gd name="T12" fmla="*/ 0 60000 65536"/>
                <a:gd name="T13" fmla="*/ 0 60000 65536"/>
                <a:gd name="T14" fmla="*/ 0 60000 65536"/>
                <a:gd name="T15" fmla="*/ 0 60000 65536"/>
                <a:gd name="T16" fmla="*/ 0 60000 65536"/>
                <a:gd name="T17" fmla="*/ 0 60000 65536"/>
                <a:gd name="T18" fmla="*/ 0 w 42"/>
                <a:gd name="T19" fmla="*/ 0 h 28"/>
                <a:gd name="T20" fmla="*/ 42 w 42"/>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2" h="28">
                  <a:moveTo>
                    <a:pt x="34" y="0"/>
                  </a:moveTo>
                  <a:cubicBezTo>
                    <a:pt x="40" y="0"/>
                    <a:pt x="42" y="9"/>
                    <a:pt x="38" y="13"/>
                  </a:cubicBezTo>
                  <a:cubicBezTo>
                    <a:pt x="34" y="17"/>
                    <a:pt x="16" y="20"/>
                    <a:pt x="12" y="22"/>
                  </a:cubicBezTo>
                  <a:cubicBezTo>
                    <a:pt x="8" y="24"/>
                    <a:pt x="13" y="28"/>
                    <a:pt x="12" y="27"/>
                  </a:cubicBezTo>
                  <a:cubicBezTo>
                    <a:pt x="11" y="26"/>
                    <a:pt x="0" y="17"/>
                    <a:pt x="4" y="13"/>
                  </a:cubicBezTo>
                  <a:cubicBezTo>
                    <a:pt x="8" y="9"/>
                    <a:pt x="28" y="0"/>
                    <a:pt x="34"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0" name="Freeform 49"/>
            <p:cNvSpPr>
              <a:spLocks/>
            </p:cNvSpPr>
            <p:nvPr/>
          </p:nvSpPr>
          <p:spPr bwMode="auto">
            <a:xfrm>
              <a:off x="4450" y="3426"/>
              <a:ext cx="40" cy="24"/>
            </a:xfrm>
            <a:custGeom>
              <a:avLst/>
              <a:gdLst>
                <a:gd name="T0" fmla="*/ 9 w 40"/>
                <a:gd name="T1" fmla="*/ 0 h 24"/>
                <a:gd name="T2" fmla="*/ 39 w 40"/>
                <a:gd name="T3" fmla="*/ 11 h 24"/>
                <a:gd name="T4" fmla="*/ 20 w 40"/>
                <a:gd name="T5" fmla="*/ 24 h 24"/>
                <a:gd name="T6" fmla="*/ 2 w 40"/>
                <a:gd name="T7" fmla="*/ 14 h 24"/>
                <a:gd name="T8" fmla="*/ 9 w 40"/>
                <a:gd name="T9" fmla="*/ 0 h 24"/>
                <a:gd name="T10" fmla="*/ 0 60000 65536"/>
                <a:gd name="T11" fmla="*/ 0 60000 65536"/>
                <a:gd name="T12" fmla="*/ 0 60000 65536"/>
                <a:gd name="T13" fmla="*/ 0 60000 65536"/>
                <a:gd name="T14" fmla="*/ 0 60000 65536"/>
                <a:gd name="T15" fmla="*/ 0 w 40"/>
                <a:gd name="T16" fmla="*/ 0 h 24"/>
                <a:gd name="T17" fmla="*/ 40 w 40"/>
                <a:gd name="T18" fmla="*/ 24 h 24"/>
              </a:gdLst>
              <a:ahLst/>
              <a:cxnLst>
                <a:cxn ang="T10">
                  <a:pos x="T0" y="T1"/>
                </a:cxn>
                <a:cxn ang="T11">
                  <a:pos x="T2" y="T3"/>
                </a:cxn>
                <a:cxn ang="T12">
                  <a:pos x="T4" y="T5"/>
                </a:cxn>
                <a:cxn ang="T13">
                  <a:pos x="T6" y="T7"/>
                </a:cxn>
                <a:cxn ang="T14">
                  <a:pos x="T8" y="T9"/>
                </a:cxn>
              </a:cxnLst>
              <a:rect l="T15" t="T16" r="T17" b="T18"/>
              <a:pathLst>
                <a:path w="40" h="24">
                  <a:moveTo>
                    <a:pt x="9" y="0"/>
                  </a:moveTo>
                  <a:cubicBezTo>
                    <a:pt x="15" y="0"/>
                    <a:pt x="37" y="7"/>
                    <a:pt x="39" y="11"/>
                  </a:cubicBezTo>
                  <a:cubicBezTo>
                    <a:pt x="40" y="15"/>
                    <a:pt x="26" y="24"/>
                    <a:pt x="20" y="24"/>
                  </a:cubicBezTo>
                  <a:cubicBezTo>
                    <a:pt x="14" y="24"/>
                    <a:pt x="4" y="18"/>
                    <a:pt x="2" y="14"/>
                  </a:cubicBezTo>
                  <a:cubicBezTo>
                    <a:pt x="0" y="10"/>
                    <a:pt x="3" y="0"/>
                    <a:pt x="9"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1" name="Freeform 50"/>
            <p:cNvSpPr>
              <a:spLocks/>
            </p:cNvSpPr>
            <p:nvPr/>
          </p:nvSpPr>
          <p:spPr bwMode="auto">
            <a:xfrm>
              <a:off x="4336" y="3392"/>
              <a:ext cx="44" cy="44"/>
            </a:xfrm>
            <a:custGeom>
              <a:avLst/>
              <a:gdLst>
                <a:gd name="T0" fmla="*/ 27 w 44"/>
                <a:gd name="T1" fmla="*/ 3 h 44"/>
                <a:gd name="T2" fmla="*/ 44 w 44"/>
                <a:gd name="T3" fmla="*/ 25 h 44"/>
                <a:gd name="T4" fmla="*/ 27 w 44"/>
                <a:gd name="T5" fmla="*/ 35 h 44"/>
                <a:gd name="T6" fmla="*/ 3 w 44"/>
                <a:gd name="T7" fmla="*/ 42 h 44"/>
                <a:gd name="T8" fmla="*/ 8 w 44"/>
                <a:gd name="T9" fmla="*/ 24 h 44"/>
                <a:gd name="T10" fmla="*/ 5 w 44"/>
                <a:gd name="T11" fmla="*/ 7 h 44"/>
                <a:gd name="T12" fmla="*/ 27 w 44"/>
                <a:gd name="T13" fmla="*/ 3 h 44"/>
                <a:gd name="T14" fmla="*/ 0 60000 65536"/>
                <a:gd name="T15" fmla="*/ 0 60000 65536"/>
                <a:gd name="T16" fmla="*/ 0 60000 65536"/>
                <a:gd name="T17" fmla="*/ 0 60000 65536"/>
                <a:gd name="T18" fmla="*/ 0 60000 65536"/>
                <a:gd name="T19" fmla="*/ 0 60000 65536"/>
                <a:gd name="T20" fmla="*/ 0 60000 65536"/>
                <a:gd name="T21" fmla="*/ 0 w 44"/>
                <a:gd name="T22" fmla="*/ 0 h 44"/>
                <a:gd name="T23" fmla="*/ 44 w 44"/>
                <a:gd name="T24" fmla="*/ 44 h 4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4" h="44">
                  <a:moveTo>
                    <a:pt x="27" y="3"/>
                  </a:moveTo>
                  <a:cubicBezTo>
                    <a:pt x="33" y="6"/>
                    <a:pt x="44" y="20"/>
                    <a:pt x="44" y="25"/>
                  </a:cubicBezTo>
                  <a:cubicBezTo>
                    <a:pt x="44" y="30"/>
                    <a:pt x="34" y="32"/>
                    <a:pt x="27" y="35"/>
                  </a:cubicBezTo>
                  <a:cubicBezTo>
                    <a:pt x="20" y="38"/>
                    <a:pt x="6" y="44"/>
                    <a:pt x="3" y="42"/>
                  </a:cubicBezTo>
                  <a:cubicBezTo>
                    <a:pt x="0" y="40"/>
                    <a:pt x="8" y="30"/>
                    <a:pt x="8" y="24"/>
                  </a:cubicBezTo>
                  <a:cubicBezTo>
                    <a:pt x="8" y="18"/>
                    <a:pt x="2" y="10"/>
                    <a:pt x="5" y="7"/>
                  </a:cubicBezTo>
                  <a:cubicBezTo>
                    <a:pt x="8" y="4"/>
                    <a:pt x="22" y="0"/>
                    <a:pt x="27" y="3"/>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2" name="Freeform 51"/>
            <p:cNvSpPr>
              <a:spLocks/>
            </p:cNvSpPr>
            <p:nvPr/>
          </p:nvSpPr>
          <p:spPr bwMode="auto">
            <a:xfrm>
              <a:off x="4445" y="3952"/>
              <a:ext cx="30" cy="18"/>
            </a:xfrm>
            <a:custGeom>
              <a:avLst/>
              <a:gdLst>
                <a:gd name="T0" fmla="*/ 17 w 30"/>
                <a:gd name="T1" fmla="*/ 4 h 18"/>
                <a:gd name="T2" fmla="*/ 29 w 30"/>
                <a:gd name="T3" fmla="*/ 10 h 18"/>
                <a:gd name="T4" fmla="*/ 12 w 30"/>
                <a:gd name="T5" fmla="*/ 17 h 18"/>
                <a:gd name="T6" fmla="*/ 1 w 30"/>
                <a:gd name="T7" fmla="*/ 2 h 18"/>
                <a:gd name="T8" fmla="*/ 17 w 30"/>
                <a:gd name="T9" fmla="*/ 4 h 18"/>
                <a:gd name="T10" fmla="*/ 0 60000 65536"/>
                <a:gd name="T11" fmla="*/ 0 60000 65536"/>
                <a:gd name="T12" fmla="*/ 0 60000 65536"/>
                <a:gd name="T13" fmla="*/ 0 60000 65536"/>
                <a:gd name="T14" fmla="*/ 0 60000 65536"/>
                <a:gd name="T15" fmla="*/ 0 w 30"/>
                <a:gd name="T16" fmla="*/ 0 h 18"/>
                <a:gd name="T17" fmla="*/ 30 w 30"/>
                <a:gd name="T18" fmla="*/ 18 h 18"/>
              </a:gdLst>
              <a:ahLst/>
              <a:cxnLst>
                <a:cxn ang="T10">
                  <a:pos x="T0" y="T1"/>
                </a:cxn>
                <a:cxn ang="T11">
                  <a:pos x="T2" y="T3"/>
                </a:cxn>
                <a:cxn ang="T12">
                  <a:pos x="T4" y="T5"/>
                </a:cxn>
                <a:cxn ang="T13">
                  <a:pos x="T6" y="T7"/>
                </a:cxn>
                <a:cxn ang="T14">
                  <a:pos x="T8" y="T9"/>
                </a:cxn>
              </a:cxnLst>
              <a:rect l="T15" t="T16" r="T17" b="T18"/>
              <a:pathLst>
                <a:path w="30" h="18">
                  <a:moveTo>
                    <a:pt x="17" y="4"/>
                  </a:moveTo>
                  <a:cubicBezTo>
                    <a:pt x="22" y="5"/>
                    <a:pt x="30" y="8"/>
                    <a:pt x="29" y="10"/>
                  </a:cubicBezTo>
                  <a:cubicBezTo>
                    <a:pt x="30" y="14"/>
                    <a:pt x="17" y="18"/>
                    <a:pt x="12" y="17"/>
                  </a:cubicBezTo>
                  <a:cubicBezTo>
                    <a:pt x="7" y="16"/>
                    <a:pt x="0" y="4"/>
                    <a:pt x="1" y="2"/>
                  </a:cubicBezTo>
                  <a:cubicBezTo>
                    <a:pt x="2" y="0"/>
                    <a:pt x="12" y="3"/>
                    <a:pt x="17" y="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3" name="Freeform 52"/>
            <p:cNvSpPr>
              <a:spLocks/>
            </p:cNvSpPr>
            <p:nvPr/>
          </p:nvSpPr>
          <p:spPr bwMode="auto">
            <a:xfrm>
              <a:off x="4392" y="3924"/>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4" name="Freeform 53"/>
            <p:cNvSpPr>
              <a:spLocks/>
            </p:cNvSpPr>
            <p:nvPr/>
          </p:nvSpPr>
          <p:spPr bwMode="auto">
            <a:xfrm>
              <a:off x="4488" y="399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5" name="Freeform 54"/>
            <p:cNvSpPr>
              <a:spLocks/>
            </p:cNvSpPr>
            <p:nvPr/>
          </p:nvSpPr>
          <p:spPr bwMode="auto">
            <a:xfrm>
              <a:off x="4486" y="4065"/>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6" name="Freeform 55"/>
            <p:cNvSpPr>
              <a:spLocks/>
            </p:cNvSpPr>
            <p:nvPr/>
          </p:nvSpPr>
          <p:spPr bwMode="auto">
            <a:xfrm>
              <a:off x="4462" y="401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7" name="Freeform 56"/>
            <p:cNvSpPr>
              <a:spLocks/>
            </p:cNvSpPr>
            <p:nvPr/>
          </p:nvSpPr>
          <p:spPr bwMode="auto">
            <a:xfrm>
              <a:off x="4300" y="4126"/>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338" name="Freeform 57"/>
            <p:cNvSpPr>
              <a:spLocks/>
            </p:cNvSpPr>
            <p:nvPr/>
          </p:nvSpPr>
          <p:spPr bwMode="auto">
            <a:xfrm>
              <a:off x="4353" y="3953"/>
              <a:ext cx="16" cy="16"/>
            </a:xfrm>
            <a:custGeom>
              <a:avLst/>
              <a:gdLst>
                <a:gd name="T0" fmla="*/ 6 w 16"/>
                <a:gd name="T1" fmla="*/ 0 h 16"/>
                <a:gd name="T2" fmla="*/ 15 w 16"/>
                <a:gd name="T3" fmla="*/ 8 h 16"/>
                <a:gd name="T4" fmla="*/ 10 w 16"/>
                <a:gd name="T5" fmla="*/ 15 h 16"/>
                <a:gd name="T6" fmla="*/ 1 w 16"/>
                <a:gd name="T7" fmla="*/ 11 h 16"/>
                <a:gd name="T8" fmla="*/ 6 w 16"/>
                <a:gd name="T9" fmla="*/ 0 h 16"/>
                <a:gd name="T10" fmla="*/ 0 60000 65536"/>
                <a:gd name="T11" fmla="*/ 0 60000 65536"/>
                <a:gd name="T12" fmla="*/ 0 60000 65536"/>
                <a:gd name="T13" fmla="*/ 0 60000 65536"/>
                <a:gd name="T14" fmla="*/ 0 60000 65536"/>
                <a:gd name="T15" fmla="*/ 0 w 16"/>
                <a:gd name="T16" fmla="*/ 0 h 16"/>
                <a:gd name="T17" fmla="*/ 16 w 16"/>
                <a:gd name="T18" fmla="*/ 16 h 16"/>
              </a:gdLst>
              <a:ahLst/>
              <a:cxnLst>
                <a:cxn ang="T10">
                  <a:pos x="T0" y="T1"/>
                </a:cxn>
                <a:cxn ang="T11">
                  <a:pos x="T2" y="T3"/>
                </a:cxn>
                <a:cxn ang="T12">
                  <a:pos x="T4" y="T5"/>
                </a:cxn>
                <a:cxn ang="T13">
                  <a:pos x="T6" y="T7"/>
                </a:cxn>
                <a:cxn ang="T14">
                  <a:pos x="T8" y="T9"/>
                </a:cxn>
              </a:cxnLst>
              <a:rect l="T15" t="T16" r="T17" b="T18"/>
              <a:pathLst>
                <a:path w="16" h="16">
                  <a:moveTo>
                    <a:pt x="6" y="0"/>
                  </a:moveTo>
                  <a:cubicBezTo>
                    <a:pt x="8" y="0"/>
                    <a:pt x="14" y="6"/>
                    <a:pt x="15" y="8"/>
                  </a:cubicBezTo>
                  <a:cubicBezTo>
                    <a:pt x="16" y="10"/>
                    <a:pt x="12" y="14"/>
                    <a:pt x="10" y="15"/>
                  </a:cubicBezTo>
                  <a:cubicBezTo>
                    <a:pt x="8" y="16"/>
                    <a:pt x="2" y="13"/>
                    <a:pt x="1" y="11"/>
                  </a:cubicBezTo>
                  <a:cubicBezTo>
                    <a:pt x="0" y="9"/>
                    <a:pt x="3" y="1"/>
                    <a:pt x="6" y="0"/>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grpSp>
      <p:sp>
        <p:nvSpPr>
          <p:cNvPr id="7226" name="Freeform 58"/>
          <p:cNvSpPr>
            <a:spLocks/>
          </p:cNvSpPr>
          <p:nvPr/>
        </p:nvSpPr>
        <p:spPr bwMode="auto">
          <a:xfrm>
            <a:off x="7289007" y="1398986"/>
            <a:ext cx="752475" cy="1353740"/>
          </a:xfrm>
          <a:custGeom>
            <a:avLst/>
            <a:gdLst>
              <a:gd name="T0" fmla="*/ 1441529215 w 632"/>
              <a:gd name="T1" fmla="*/ 37801536 h 1137"/>
              <a:gd name="T2" fmla="*/ 1368445506 w 632"/>
              <a:gd name="T3" fmla="*/ 30241866 h 1137"/>
              <a:gd name="T4" fmla="*/ 1209674930 w 632"/>
              <a:gd name="T5" fmla="*/ 52922475 h 1137"/>
              <a:gd name="T6" fmla="*/ 1088707476 w 632"/>
              <a:gd name="T7" fmla="*/ 75604659 h 1137"/>
              <a:gd name="T8" fmla="*/ 1010581869 w 632"/>
              <a:gd name="T9" fmla="*/ 37801536 h 1137"/>
              <a:gd name="T10" fmla="*/ 929936900 w 632"/>
              <a:gd name="T11" fmla="*/ 60483732 h 1137"/>
              <a:gd name="T12" fmla="*/ 756046781 w 632"/>
              <a:gd name="T13" fmla="*/ 115927155 h 1137"/>
              <a:gd name="T14" fmla="*/ 672882451 w 632"/>
              <a:gd name="T15" fmla="*/ 151209318 h 1137"/>
              <a:gd name="T16" fmla="*/ 589716533 w 632"/>
              <a:gd name="T17" fmla="*/ 272176782 h 1137"/>
              <a:gd name="T18" fmla="*/ 589716533 w 632"/>
              <a:gd name="T19" fmla="*/ 395663557 h 1137"/>
              <a:gd name="T20" fmla="*/ 587195584 w 632"/>
              <a:gd name="T21" fmla="*/ 463708621 h 1137"/>
              <a:gd name="T22" fmla="*/ 594756844 w 632"/>
              <a:gd name="T23" fmla="*/ 529232637 h 1137"/>
              <a:gd name="T24" fmla="*/ 647680898 w 632"/>
              <a:gd name="T25" fmla="*/ 584676035 h 1137"/>
              <a:gd name="T26" fmla="*/ 783769283 w 632"/>
              <a:gd name="T27" fmla="*/ 551913234 h 1137"/>
              <a:gd name="T28" fmla="*/ 693043693 w 632"/>
              <a:gd name="T29" fmla="*/ 642638794 h 1137"/>
              <a:gd name="T30" fmla="*/ 738406488 w 632"/>
              <a:gd name="T31" fmla="*/ 725804686 h 1137"/>
              <a:gd name="T32" fmla="*/ 786288645 w 632"/>
              <a:gd name="T33" fmla="*/ 856852917 h 1137"/>
              <a:gd name="T34" fmla="*/ 624998707 w 632"/>
              <a:gd name="T35" fmla="*/ 1058465274 h 1137"/>
              <a:gd name="T36" fmla="*/ 541832789 w 632"/>
              <a:gd name="T37" fmla="*/ 1038304038 h 1137"/>
              <a:gd name="T38" fmla="*/ 322579975 w 632"/>
              <a:gd name="T39" fmla="*/ 1083666819 h 1137"/>
              <a:gd name="T40" fmla="*/ 118446554 w 632"/>
              <a:gd name="T41" fmla="*/ 1156750505 h 1137"/>
              <a:gd name="T42" fmla="*/ 7559675 w 632"/>
              <a:gd name="T43" fmla="*/ 1277717919 h 1137"/>
              <a:gd name="T44" fmla="*/ 30241876 w 632"/>
              <a:gd name="T45" fmla="*/ 1439007805 h 1137"/>
              <a:gd name="T46" fmla="*/ 83165943 w 632"/>
              <a:gd name="T47" fmla="*/ 1582657404 h 1137"/>
              <a:gd name="T48" fmla="*/ 148688417 w 632"/>
              <a:gd name="T49" fmla="*/ 1794350776 h 1137"/>
              <a:gd name="T50" fmla="*/ 423386285 w 632"/>
              <a:gd name="T51" fmla="*/ 2116928961 h 1137"/>
              <a:gd name="T52" fmla="*/ 65524062 w 632"/>
              <a:gd name="T53" fmla="*/ 2147483647 h 1137"/>
              <a:gd name="T54" fmla="*/ 156249677 w 632"/>
              <a:gd name="T55" fmla="*/ 2147483647 h 1137"/>
              <a:gd name="T56" fmla="*/ 564514980 w 632"/>
              <a:gd name="T57" fmla="*/ 2147483647 h 1137"/>
              <a:gd name="T58" fmla="*/ 612397137 w 632"/>
              <a:gd name="T59" fmla="*/ 2134570836 h 1137"/>
              <a:gd name="T60" fmla="*/ 597276205 w 632"/>
              <a:gd name="T61" fmla="*/ 1907756934 h 1137"/>
              <a:gd name="T62" fmla="*/ 715724297 w 632"/>
              <a:gd name="T63" fmla="*/ 1151710196 h 1137"/>
              <a:gd name="T64" fmla="*/ 1108868719 w 632"/>
              <a:gd name="T65" fmla="*/ 1189513307 h 1137"/>
              <a:gd name="T66" fmla="*/ 1592738532 w 632"/>
              <a:gd name="T67" fmla="*/ 766127157 h 1137"/>
              <a:gd name="T68" fmla="*/ 1413808301 w 632"/>
              <a:gd name="T69" fmla="*/ 304937996 h 1137"/>
              <a:gd name="T70" fmla="*/ 1494453270 w 632"/>
              <a:gd name="T71" fmla="*/ 83164329 h 11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2"/>
              <a:gd name="T109" fmla="*/ 0 h 1137"/>
              <a:gd name="T110" fmla="*/ 632 w 632"/>
              <a:gd name="T111" fmla="*/ 1137 h 113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2" h="1137">
                <a:moveTo>
                  <a:pt x="590" y="21"/>
                </a:moveTo>
                <a:lnTo>
                  <a:pt x="572" y="15"/>
                </a:lnTo>
                <a:lnTo>
                  <a:pt x="558" y="21"/>
                </a:lnTo>
                <a:cubicBezTo>
                  <a:pt x="553" y="21"/>
                  <a:pt x="550" y="11"/>
                  <a:pt x="543" y="12"/>
                </a:cubicBezTo>
                <a:cubicBezTo>
                  <a:pt x="536" y="13"/>
                  <a:pt x="526" y="29"/>
                  <a:pt x="516" y="30"/>
                </a:cubicBezTo>
                <a:cubicBezTo>
                  <a:pt x="506" y="31"/>
                  <a:pt x="490" y="20"/>
                  <a:pt x="480" y="21"/>
                </a:cubicBezTo>
                <a:cubicBezTo>
                  <a:pt x="470" y="22"/>
                  <a:pt x="461" y="35"/>
                  <a:pt x="453" y="37"/>
                </a:cubicBezTo>
                <a:cubicBezTo>
                  <a:pt x="445" y="39"/>
                  <a:pt x="437" y="34"/>
                  <a:pt x="432" y="30"/>
                </a:cubicBezTo>
                <a:cubicBezTo>
                  <a:pt x="427" y="26"/>
                  <a:pt x="430" y="17"/>
                  <a:pt x="425" y="15"/>
                </a:cubicBezTo>
                <a:cubicBezTo>
                  <a:pt x="420" y="13"/>
                  <a:pt x="408" y="17"/>
                  <a:pt x="401" y="15"/>
                </a:cubicBezTo>
                <a:cubicBezTo>
                  <a:pt x="394" y="13"/>
                  <a:pt x="389" y="0"/>
                  <a:pt x="384" y="1"/>
                </a:cubicBezTo>
                <a:cubicBezTo>
                  <a:pt x="379" y="2"/>
                  <a:pt x="378" y="17"/>
                  <a:pt x="369" y="24"/>
                </a:cubicBezTo>
                <a:cubicBezTo>
                  <a:pt x="360" y="31"/>
                  <a:pt x="341" y="38"/>
                  <a:pt x="330" y="42"/>
                </a:cubicBezTo>
                <a:cubicBezTo>
                  <a:pt x="319" y="46"/>
                  <a:pt x="307" y="43"/>
                  <a:pt x="300" y="46"/>
                </a:cubicBezTo>
                <a:cubicBezTo>
                  <a:pt x="293" y="49"/>
                  <a:pt x="293" y="61"/>
                  <a:pt x="288" y="63"/>
                </a:cubicBezTo>
                <a:cubicBezTo>
                  <a:pt x="283" y="65"/>
                  <a:pt x="276" y="56"/>
                  <a:pt x="267" y="60"/>
                </a:cubicBezTo>
                <a:cubicBezTo>
                  <a:pt x="258" y="64"/>
                  <a:pt x="238" y="80"/>
                  <a:pt x="233" y="88"/>
                </a:cubicBezTo>
                <a:cubicBezTo>
                  <a:pt x="228" y="96"/>
                  <a:pt x="237" y="100"/>
                  <a:pt x="234" y="108"/>
                </a:cubicBezTo>
                <a:cubicBezTo>
                  <a:pt x="231" y="116"/>
                  <a:pt x="215" y="131"/>
                  <a:pt x="215" y="139"/>
                </a:cubicBezTo>
                <a:cubicBezTo>
                  <a:pt x="215" y="147"/>
                  <a:pt x="232" y="151"/>
                  <a:pt x="234" y="157"/>
                </a:cubicBezTo>
                <a:cubicBezTo>
                  <a:pt x="236" y="163"/>
                  <a:pt x="227" y="171"/>
                  <a:pt x="227" y="175"/>
                </a:cubicBezTo>
                <a:cubicBezTo>
                  <a:pt x="227" y="179"/>
                  <a:pt x="233" y="181"/>
                  <a:pt x="233" y="184"/>
                </a:cubicBezTo>
                <a:cubicBezTo>
                  <a:pt x="233" y="187"/>
                  <a:pt x="226" y="192"/>
                  <a:pt x="227" y="196"/>
                </a:cubicBezTo>
                <a:cubicBezTo>
                  <a:pt x="228" y="200"/>
                  <a:pt x="235" y="205"/>
                  <a:pt x="236" y="210"/>
                </a:cubicBezTo>
                <a:cubicBezTo>
                  <a:pt x="237" y="215"/>
                  <a:pt x="231" y="221"/>
                  <a:pt x="234" y="225"/>
                </a:cubicBezTo>
                <a:cubicBezTo>
                  <a:pt x="237" y="229"/>
                  <a:pt x="250" y="233"/>
                  <a:pt x="257" y="232"/>
                </a:cubicBezTo>
                <a:cubicBezTo>
                  <a:pt x="264" y="231"/>
                  <a:pt x="269" y="224"/>
                  <a:pt x="278" y="222"/>
                </a:cubicBezTo>
                <a:cubicBezTo>
                  <a:pt x="287" y="220"/>
                  <a:pt x="308" y="215"/>
                  <a:pt x="311" y="219"/>
                </a:cubicBezTo>
                <a:cubicBezTo>
                  <a:pt x="314" y="223"/>
                  <a:pt x="303" y="237"/>
                  <a:pt x="297" y="243"/>
                </a:cubicBezTo>
                <a:cubicBezTo>
                  <a:pt x="291" y="249"/>
                  <a:pt x="280" y="249"/>
                  <a:pt x="275" y="255"/>
                </a:cubicBezTo>
                <a:cubicBezTo>
                  <a:pt x="270" y="261"/>
                  <a:pt x="264" y="272"/>
                  <a:pt x="267" y="277"/>
                </a:cubicBezTo>
                <a:cubicBezTo>
                  <a:pt x="270" y="282"/>
                  <a:pt x="290" y="283"/>
                  <a:pt x="293" y="288"/>
                </a:cubicBezTo>
                <a:cubicBezTo>
                  <a:pt x="296" y="293"/>
                  <a:pt x="285" y="298"/>
                  <a:pt x="288" y="307"/>
                </a:cubicBezTo>
                <a:cubicBezTo>
                  <a:pt x="291" y="316"/>
                  <a:pt x="313" y="322"/>
                  <a:pt x="312" y="340"/>
                </a:cubicBezTo>
                <a:cubicBezTo>
                  <a:pt x="311" y="358"/>
                  <a:pt x="292" y="404"/>
                  <a:pt x="281" y="417"/>
                </a:cubicBezTo>
                <a:cubicBezTo>
                  <a:pt x="270" y="430"/>
                  <a:pt x="256" y="421"/>
                  <a:pt x="248" y="420"/>
                </a:cubicBezTo>
                <a:cubicBezTo>
                  <a:pt x="240" y="419"/>
                  <a:pt x="239" y="410"/>
                  <a:pt x="234" y="409"/>
                </a:cubicBezTo>
                <a:lnTo>
                  <a:pt x="215" y="412"/>
                </a:lnTo>
                <a:cubicBezTo>
                  <a:pt x="206" y="416"/>
                  <a:pt x="194" y="430"/>
                  <a:pt x="179" y="433"/>
                </a:cubicBezTo>
                <a:cubicBezTo>
                  <a:pt x="164" y="436"/>
                  <a:pt x="142" y="427"/>
                  <a:pt x="128" y="430"/>
                </a:cubicBezTo>
                <a:cubicBezTo>
                  <a:pt x="114" y="433"/>
                  <a:pt x="105" y="448"/>
                  <a:pt x="92" y="453"/>
                </a:cubicBezTo>
                <a:cubicBezTo>
                  <a:pt x="79" y="458"/>
                  <a:pt x="59" y="457"/>
                  <a:pt x="47" y="459"/>
                </a:cubicBezTo>
                <a:lnTo>
                  <a:pt x="22" y="465"/>
                </a:lnTo>
                <a:cubicBezTo>
                  <a:pt x="15" y="473"/>
                  <a:pt x="3" y="495"/>
                  <a:pt x="3" y="507"/>
                </a:cubicBezTo>
                <a:cubicBezTo>
                  <a:pt x="3" y="519"/>
                  <a:pt x="22" y="529"/>
                  <a:pt x="23" y="540"/>
                </a:cubicBezTo>
                <a:cubicBezTo>
                  <a:pt x="24" y="551"/>
                  <a:pt x="12" y="559"/>
                  <a:pt x="12" y="571"/>
                </a:cubicBezTo>
                <a:cubicBezTo>
                  <a:pt x="12" y="583"/>
                  <a:pt x="20" y="603"/>
                  <a:pt x="23" y="613"/>
                </a:cubicBezTo>
                <a:lnTo>
                  <a:pt x="33" y="628"/>
                </a:lnTo>
                <a:lnTo>
                  <a:pt x="47" y="637"/>
                </a:lnTo>
                <a:cubicBezTo>
                  <a:pt x="51" y="651"/>
                  <a:pt x="34" y="695"/>
                  <a:pt x="59" y="712"/>
                </a:cubicBezTo>
                <a:cubicBezTo>
                  <a:pt x="84" y="729"/>
                  <a:pt x="182" y="721"/>
                  <a:pt x="200" y="742"/>
                </a:cubicBezTo>
                <a:cubicBezTo>
                  <a:pt x="218" y="763"/>
                  <a:pt x="167" y="811"/>
                  <a:pt x="168" y="840"/>
                </a:cubicBezTo>
                <a:cubicBezTo>
                  <a:pt x="169" y="869"/>
                  <a:pt x="228" y="889"/>
                  <a:pt x="204" y="915"/>
                </a:cubicBezTo>
                <a:cubicBezTo>
                  <a:pt x="180" y="941"/>
                  <a:pt x="52" y="964"/>
                  <a:pt x="26" y="997"/>
                </a:cubicBezTo>
                <a:cubicBezTo>
                  <a:pt x="0" y="1030"/>
                  <a:pt x="44" y="1090"/>
                  <a:pt x="50" y="1113"/>
                </a:cubicBezTo>
                <a:lnTo>
                  <a:pt x="62" y="1137"/>
                </a:lnTo>
                <a:lnTo>
                  <a:pt x="98" y="1107"/>
                </a:lnTo>
                <a:cubicBezTo>
                  <a:pt x="125" y="1083"/>
                  <a:pt x="205" y="1026"/>
                  <a:pt x="224" y="993"/>
                </a:cubicBezTo>
                <a:cubicBezTo>
                  <a:pt x="243" y="960"/>
                  <a:pt x="210" y="933"/>
                  <a:pt x="213" y="909"/>
                </a:cubicBezTo>
                <a:cubicBezTo>
                  <a:pt x="216" y="885"/>
                  <a:pt x="236" y="863"/>
                  <a:pt x="243" y="847"/>
                </a:cubicBezTo>
                <a:cubicBezTo>
                  <a:pt x="250" y="831"/>
                  <a:pt x="256" y="829"/>
                  <a:pt x="255" y="814"/>
                </a:cubicBezTo>
                <a:cubicBezTo>
                  <a:pt x="254" y="799"/>
                  <a:pt x="237" y="801"/>
                  <a:pt x="237" y="757"/>
                </a:cubicBezTo>
                <a:cubicBezTo>
                  <a:pt x="237" y="713"/>
                  <a:pt x="249" y="599"/>
                  <a:pt x="257" y="549"/>
                </a:cubicBezTo>
                <a:cubicBezTo>
                  <a:pt x="265" y="499"/>
                  <a:pt x="269" y="473"/>
                  <a:pt x="284" y="457"/>
                </a:cubicBezTo>
                <a:cubicBezTo>
                  <a:pt x="299" y="441"/>
                  <a:pt x="322" y="453"/>
                  <a:pt x="348" y="456"/>
                </a:cubicBezTo>
                <a:cubicBezTo>
                  <a:pt x="374" y="459"/>
                  <a:pt x="396" y="495"/>
                  <a:pt x="440" y="472"/>
                </a:cubicBezTo>
                <a:cubicBezTo>
                  <a:pt x="484" y="449"/>
                  <a:pt x="579" y="344"/>
                  <a:pt x="611" y="316"/>
                </a:cubicBezTo>
                <a:lnTo>
                  <a:pt x="632" y="304"/>
                </a:lnTo>
                <a:lnTo>
                  <a:pt x="623" y="282"/>
                </a:lnTo>
                <a:cubicBezTo>
                  <a:pt x="611" y="251"/>
                  <a:pt x="566" y="159"/>
                  <a:pt x="561" y="121"/>
                </a:cubicBezTo>
                <a:cubicBezTo>
                  <a:pt x="556" y="83"/>
                  <a:pt x="586" y="66"/>
                  <a:pt x="591" y="51"/>
                </a:cubicBezTo>
                <a:cubicBezTo>
                  <a:pt x="596" y="36"/>
                  <a:pt x="593" y="38"/>
                  <a:pt x="593" y="33"/>
                </a:cubicBezTo>
                <a:lnTo>
                  <a:pt x="590" y="21"/>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67" name="Freeform 59"/>
          <p:cNvSpPr>
            <a:spLocks/>
          </p:cNvSpPr>
          <p:nvPr/>
        </p:nvSpPr>
        <p:spPr bwMode="auto">
          <a:xfrm>
            <a:off x="7316391" y="1720456"/>
            <a:ext cx="242888" cy="226219"/>
          </a:xfrm>
          <a:custGeom>
            <a:avLst/>
            <a:gdLst>
              <a:gd name="T0" fmla="*/ 320059053 w 204"/>
              <a:gd name="T1" fmla="*/ 22682199 h 190"/>
              <a:gd name="T2" fmla="*/ 168851262 w 204"/>
              <a:gd name="T3" fmla="*/ 183972191 h 190"/>
              <a:gd name="T4" fmla="*/ 68043429 w 204"/>
              <a:gd name="T5" fmla="*/ 264615627 h 190"/>
              <a:gd name="T6" fmla="*/ 70564379 w 204"/>
              <a:gd name="T7" fmla="*/ 355342810 h 190"/>
              <a:gd name="T8" fmla="*/ 22682199 w 204"/>
              <a:gd name="T9" fmla="*/ 441028194 h 190"/>
              <a:gd name="T10" fmla="*/ 0 w 204"/>
              <a:gd name="T11" fmla="*/ 478829732 h 190"/>
              <a:gd name="T12" fmla="*/ 37801551 w 204"/>
              <a:gd name="T13" fmla="*/ 476310370 h 190"/>
              <a:gd name="T14" fmla="*/ 173891573 w 204"/>
              <a:gd name="T15" fmla="*/ 463708799 h 190"/>
              <a:gd name="T16" fmla="*/ 272176893 w 204"/>
              <a:gd name="T17" fmla="*/ 403224970 h 190"/>
              <a:gd name="T18" fmla="*/ 395665306 w 204"/>
              <a:gd name="T19" fmla="*/ 410786230 h 190"/>
              <a:gd name="T20" fmla="*/ 483870054 w 204"/>
              <a:gd name="T21" fmla="*/ 365423432 h 190"/>
              <a:gd name="T22" fmla="*/ 514111920 w 204"/>
              <a:gd name="T23" fmla="*/ 347781550 h 190"/>
              <a:gd name="T24" fmla="*/ 483870054 w 204"/>
              <a:gd name="T25" fmla="*/ 327620306 h 190"/>
              <a:gd name="T26" fmla="*/ 463708810 w 204"/>
              <a:gd name="T27" fmla="*/ 249494694 h 190"/>
              <a:gd name="T28" fmla="*/ 372983113 w 204"/>
              <a:gd name="T29" fmla="*/ 136088443 h 190"/>
              <a:gd name="T30" fmla="*/ 365423440 w 204"/>
              <a:gd name="T31" fmla="*/ 45362810 h 190"/>
              <a:gd name="T32" fmla="*/ 320059053 w 204"/>
              <a:gd name="T33" fmla="*/ 22682199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4"/>
              <a:gd name="T52" fmla="*/ 0 h 190"/>
              <a:gd name="T53" fmla="*/ 204 w 204"/>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4" h="190">
                <a:moveTo>
                  <a:pt x="127" y="9"/>
                </a:moveTo>
                <a:cubicBezTo>
                  <a:pt x="114" y="18"/>
                  <a:pt x="84" y="57"/>
                  <a:pt x="67" y="73"/>
                </a:cubicBezTo>
                <a:cubicBezTo>
                  <a:pt x="50" y="89"/>
                  <a:pt x="33" y="94"/>
                  <a:pt x="27" y="105"/>
                </a:cubicBezTo>
                <a:cubicBezTo>
                  <a:pt x="21" y="116"/>
                  <a:pt x="31" y="129"/>
                  <a:pt x="28" y="141"/>
                </a:cubicBezTo>
                <a:cubicBezTo>
                  <a:pt x="25" y="153"/>
                  <a:pt x="14" y="167"/>
                  <a:pt x="9" y="175"/>
                </a:cubicBezTo>
                <a:lnTo>
                  <a:pt x="0" y="190"/>
                </a:lnTo>
                <a:lnTo>
                  <a:pt x="15" y="189"/>
                </a:lnTo>
                <a:cubicBezTo>
                  <a:pt x="26" y="188"/>
                  <a:pt x="54" y="189"/>
                  <a:pt x="69" y="184"/>
                </a:cubicBezTo>
                <a:cubicBezTo>
                  <a:pt x="84" y="179"/>
                  <a:pt x="93" y="163"/>
                  <a:pt x="108" y="160"/>
                </a:cubicBezTo>
                <a:cubicBezTo>
                  <a:pt x="123" y="157"/>
                  <a:pt x="143" y="165"/>
                  <a:pt x="157" y="163"/>
                </a:cubicBezTo>
                <a:cubicBezTo>
                  <a:pt x="171" y="161"/>
                  <a:pt x="184" y="149"/>
                  <a:pt x="192" y="145"/>
                </a:cubicBezTo>
                <a:lnTo>
                  <a:pt x="204" y="138"/>
                </a:lnTo>
                <a:lnTo>
                  <a:pt x="192" y="130"/>
                </a:lnTo>
                <a:cubicBezTo>
                  <a:pt x="189" y="124"/>
                  <a:pt x="191" y="112"/>
                  <a:pt x="184" y="99"/>
                </a:cubicBezTo>
                <a:cubicBezTo>
                  <a:pt x="177" y="86"/>
                  <a:pt x="154" y="67"/>
                  <a:pt x="148" y="54"/>
                </a:cubicBezTo>
                <a:cubicBezTo>
                  <a:pt x="142" y="41"/>
                  <a:pt x="148" y="25"/>
                  <a:pt x="145" y="18"/>
                </a:cubicBezTo>
                <a:cubicBezTo>
                  <a:pt x="142" y="11"/>
                  <a:pt x="140" y="0"/>
                  <a:pt x="127" y="9"/>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68" name="Freeform 60"/>
          <p:cNvSpPr>
            <a:spLocks/>
          </p:cNvSpPr>
          <p:nvPr/>
        </p:nvSpPr>
        <p:spPr bwMode="auto">
          <a:xfrm>
            <a:off x="6579395" y="2153842"/>
            <a:ext cx="981075" cy="2297906"/>
          </a:xfrm>
          <a:custGeom>
            <a:avLst/>
            <a:gdLst>
              <a:gd name="T0" fmla="*/ 1554937136 w 824"/>
              <a:gd name="T1" fmla="*/ 35282191 h 1930"/>
              <a:gd name="T2" fmla="*/ 1363405318 w 824"/>
              <a:gd name="T3" fmla="*/ 234375365 h 1930"/>
              <a:gd name="T4" fmla="*/ 1282758754 w 824"/>
              <a:gd name="T5" fmla="*/ 370463768 h 1930"/>
              <a:gd name="T6" fmla="*/ 1116428491 w 824"/>
              <a:gd name="T7" fmla="*/ 567036005 h 1930"/>
              <a:gd name="T8" fmla="*/ 992941665 w 824"/>
              <a:gd name="T9" fmla="*/ 461189469 h 1930"/>
              <a:gd name="T10" fmla="*/ 970261059 w 824"/>
              <a:gd name="T11" fmla="*/ 284778477 h 1930"/>
              <a:gd name="T12" fmla="*/ 630039074 w 824"/>
              <a:gd name="T13" fmla="*/ 325100967 h 1930"/>
              <a:gd name="T14" fmla="*/ 201612490 w 824"/>
              <a:gd name="T15" fmla="*/ 549394122 h 1930"/>
              <a:gd name="T16" fmla="*/ 108367530 w 824"/>
              <a:gd name="T17" fmla="*/ 715724392 h 1930"/>
              <a:gd name="T18" fmla="*/ 131048136 w 824"/>
              <a:gd name="T19" fmla="*/ 844253321 h 1930"/>
              <a:gd name="T20" fmla="*/ 93246572 w 824"/>
              <a:gd name="T21" fmla="*/ 1199594468 h 1930"/>
              <a:gd name="T22" fmla="*/ 100806245 w 824"/>
              <a:gd name="T23" fmla="*/ 1365924739 h 1930"/>
              <a:gd name="T24" fmla="*/ 118448152 w 824"/>
              <a:gd name="T25" fmla="*/ 1751509738 h 1930"/>
              <a:gd name="T26" fmla="*/ 947578866 w 824"/>
              <a:gd name="T27" fmla="*/ 2147483647 h 1930"/>
              <a:gd name="T28" fmla="*/ 894656394 w 824"/>
              <a:gd name="T29" fmla="*/ 2147483647 h 1930"/>
              <a:gd name="T30" fmla="*/ 584676275 w 824"/>
              <a:gd name="T31" fmla="*/ 2147483647 h 1930"/>
              <a:gd name="T32" fmla="*/ 367942803 w 824"/>
              <a:gd name="T33" fmla="*/ 2147483647 h 1930"/>
              <a:gd name="T34" fmla="*/ 335181575 w 824"/>
              <a:gd name="T35" fmla="*/ 2147483647 h 1930"/>
              <a:gd name="T36" fmla="*/ 609877830 w 824"/>
              <a:gd name="T37" fmla="*/ 2147483647 h 1930"/>
              <a:gd name="T38" fmla="*/ 556953771 w 824"/>
              <a:gd name="T39" fmla="*/ 2147483647 h 1930"/>
              <a:gd name="T40" fmla="*/ 148688431 w 824"/>
              <a:gd name="T41" fmla="*/ 2147483647 h 1930"/>
              <a:gd name="T42" fmla="*/ 73083741 w 824"/>
              <a:gd name="T43" fmla="*/ 2147483647 h 1930"/>
              <a:gd name="T44" fmla="*/ 178931884 w 824"/>
              <a:gd name="T45" fmla="*/ 2147483647 h 1930"/>
              <a:gd name="T46" fmla="*/ 57964395 w 824"/>
              <a:gd name="T47" fmla="*/ 2147483647 h 1930"/>
              <a:gd name="T48" fmla="*/ 168851262 w 824"/>
              <a:gd name="T49" fmla="*/ 2147483647 h 1930"/>
              <a:gd name="T50" fmla="*/ 304938121 w 824"/>
              <a:gd name="T51" fmla="*/ 2147483647 h 1930"/>
              <a:gd name="T52" fmla="*/ 380544374 w 824"/>
              <a:gd name="T53" fmla="*/ 2147483647 h 1930"/>
              <a:gd name="T54" fmla="*/ 539313476 w 824"/>
              <a:gd name="T55" fmla="*/ 2147483647 h 1930"/>
              <a:gd name="T56" fmla="*/ 587195637 w 824"/>
              <a:gd name="T57" fmla="*/ 2147483647 h 1930"/>
              <a:gd name="T58" fmla="*/ 1003022287 w 824"/>
              <a:gd name="T59" fmla="*/ 2147483647 h 1930"/>
              <a:gd name="T60" fmla="*/ 1282758754 w 824"/>
              <a:gd name="T61" fmla="*/ 2147483647 h 1930"/>
              <a:gd name="T62" fmla="*/ 1212194400 w 824"/>
              <a:gd name="T63" fmla="*/ 2147483647 h 1930"/>
              <a:gd name="T64" fmla="*/ 768648421 w 824"/>
              <a:gd name="T65" fmla="*/ 2147483647 h 1930"/>
              <a:gd name="T66" fmla="*/ 1098788196 w 824"/>
              <a:gd name="T67" fmla="*/ 2147483647 h 1930"/>
              <a:gd name="T68" fmla="*/ 1370964991 w 824"/>
              <a:gd name="T69" fmla="*/ 2147483647 h 1930"/>
              <a:gd name="T70" fmla="*/ 1449090605 w 824"/>
              <a:gd name="T71" fmla="*/ 2147483647 h 1930"/>
              <a:gd name="T72" fmla="*/ 1615420868 w 824"/>
              <a:gd name="T73" fmla="*/ 2147483647 h 1930"/>
              <a:gd name="T74" fmla="*/ 1733867780 w 824"/>
              <a:gd name="T75" fmla="*/ 2147483647 h 1930"/>
              <a:gd name="T76" fmla="*/ 1650703045 w 824"/>
              <a:gd name="T77" fmla="*/ 2053928412 h 1930"/>
              <a:gd name="T78" fmla="*/ 1809472445 w 824"/>
              <a:gd name="T79" fmla="*/ 1829633768 h 1930"/>
              <a:gd name="T80" fmla="*/ 1827114327 w 824"/>
              <a:gd name="T81" fmla="*/ 1691026003 h 1930"/>
              <a:gd name="T82" fmla="*/ 1630541801 w 824"/>
              <a:gd name="T83" fmla="*/ 1305441004 h 1930"/>
              <a:gd name="T84" fmla="*/ 1635582112 w 824"/>
              <a:gd name="T85" fmla="*/ 1214715402 h 1930"/>
              <a:gd name="T86" fmla="*/ 2016125196 w 824"/>
              <a:gd name="T87" fmla="*/ 703124408 h 1930"/>
              <a:gd name="T88" fmla="*/ 2008565524 w 824"/>
              <a:gd name="T89" fmla="*/ 269657543 h 1930"/>
              <a:gd name="T90" fmla="*/ 1612899919 w 824"/>
              <a:gd name="T91" fmla="*/ 0 h 19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4"/>
              <a:gd name="T139" fmla="*/ 0 h 1930"/>
              <a:gd name="T140" fmla="*/ 824 w 824"/>
              <a:gd name="T141" fmla="*/ 1930 h 19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4" h="1930">
                <a:moveTo>
                  <a:pt x="629" y="2"/>
                </a:moveTo>
                <a:lnTo>
                  <a:pt x="617" y="14"/>
                </a:lnTo>
                <a:cubicBezTo>
                  <a:pt x="605" y="30"/>
                  <a:pt x="572" y="86"/>
                  <a:pt x="559" y="99"/>
                </a:cubicBezTo>
                <a:cubicBezTo>
                  <a:pt x="546" y="112"/>
                  <a:pt x="549" y="93"/>
                  <a:pt x="541" y="93"/>
                </a:cubicBezTo>
                <a:cubicBezTo>
                  <a:pt x="533" y="93"/>
                  <a:pt x="517" y="93"/>
                  <a:pt x="512" y="102"/>
                </a:cubicBezTo>
                <a:cubicBezTo>
                  <a:pt x="507" y="111"/>
                  <a:pt x="517" y="132"/>
                  <a:pt x="509" y="147"/>
                </a:cubicBezTo>
                <a:cubicBezTo>
                  <a:pt x="501" y="162"/>
                  <a:pt x="472" y="178"/>
                  <a:pt x="461" y="191"/>
                </a:cubicBezTo>
                <a:cubicBezTo>
                  <a:pt x="450" y="204"/>
                  <a:pt x="449" y="222"/>
                  <a:pt x="443" y="225"/>
                </a:cubicBezTo>
                <a:cubicBezTo>
                  <a:pt x="437" y="228"/>
                  <a:pt x="430" y="219"/>
                  <a:pt x="422" y="212"/>
                </a:cubicBezTo>
                <a:cubicBezTo>
                  <a:pt x="414" y="205"/>
                  <a:pt x="393" y="191"/>
                  <a:pt x="394" y="183"/>
                </a:cubicBezTo>
                <a:cubicBezTo>
                  <a:pt x="395" y="175"/>
                  <a:pt x="428" y="176"/>
                  <a:pt x="427" y="164"/>
                </a:cubicBezTo>
                <a:cubicBezTo>
                  <a:pt x="426" y="152"/>
                  <a:pt x="401" y="123"/>
                  <a:pt x="385" y="113"/>
                </a:cubicBezTo>
                <a:cubicBezTo>
                  <a:pt x="369" y="103"/>
                  <a:pt x="351" y="101"/>
                  <a:pt x="329" y="104"/>
                </a:cubicBezTo>
                <a:cubicBezTo>
                  <a:pt x="307" y="107"/>
                  <a:pt x="273" y="115"/>
                  <a:pt x="250" y="129"/>
                </a:cubicBezTo>
                <a:cubicBezTo>
                  <a:pt x="227" y="143"/>
                  <a:pt x="221" y="176"/>
                  <a:pt x="193" y="191"/>
                </a:cubicBezTo>
                <a:cubicBezTo>
                  <a:pt x="165" y="206"/>
                  <a:pt x="103" y="205"/>
                  <a:pt x="80" y="218"/>
                </a:cubicBezTo>
                <a:cubicBezTo>
                  <a:pt x="57" y="231"/>
                  <a:pt x="58" y="261"/>
                  <a:pt x="52" y="272"/>
                </a:cubicBezTo>
                <a:lnTo>
                  <a:pt x="43" y="284"/>
                </a:lnTo>
                <a:lnTo>
                  <a:pt x="47" y="296"/>
                </a:lnTo>
                <a:cubicBezTo>
                  <a:pt x="48" y="305"/>
                  <a:pt x="59" y="314"/>
                  <a:pt x="52" y="335"/>
                </a:cubicBezTo>
                <a:cubicBezTo>
                  <a:pt x="45" y="356"/>
                  <a:pt x="10" y="397"/>
                  <a:pt x="7" y="420"/>
                </a:cubicBezTo>
                <a:cubicBezTo>
                  <a:pt x="4" y="443"/>
                  <a:pt x="34" y="460"/>
                  <a:pt x="37" y="476"/>
                </a:cubicBezTo>
                <a:cubicBezTo>
                  <a:pt x="40" y="492"/>
                  <a:pt x="26" y="504"/>
                  <a:pt x="26" y="515"/>
                </a:cubicBezTo>
                <a:cubicBezTo>
                  <a:pt x="26" y="526"/>
                  <a:pt x="38" y="523"/>
                  <a:pt x="40" y="542"/>
                </a:cubicBezTo>
                <a:cubicBezTo>
                  <a:pt x="42" y="561"/>
                  <a:pt x="40" y="605"/>
                  <a:pt x="41" y="630"/>
                </a:cubicBezTo>
                <a:cubicBezTo>
                  <a:pt x="42" y="655"/>
                  <a:pt x="8" y="666"/>
                  <a:pt x="47" y="695"/>
                </a:cubicBezTo>
                <a:cubicBezTo>
                  <a:pt x="86" y="724"/>
                  <a:pt x="220" y="763"/>
                  <a:pt x="275" y="806"/>
                </a:cubicBezTo>
                <a:cubicBezTo>
                  <a:pt x="330" y="849"/>
                  <a:pt x="351" y="909"/>
                  <a:pt x="376" y="953"/>
                </a:cubicBezTo>
                <a:cubicBezTo>
                  <a:pt x="401" y="997"/>
                  <a:pt x="428" y="1048"/>
                  <a:pt x="424" y="1068"/>
                </a:cubicBezTo>
                <a:cubicBezTo>
                  <a:pt x="420" y="1088"/>
                  <a:pt x="375" y="1073"/>
                  <a:pt x="355" y="1074"/>
                </a:cubicBezTo>
                <a:cubicBezTo>
                  <a:pt x="335" y="1075"/>
                  <a:pt x="325" y="1074"/>
                  <a:pt x="305" y="1073"/>
                </a:cubicBezTo>
                <a:cubicBezTo>
                  <a:pt x="285" y="1072"/>
                  <a:pt x="246" y="1064"/>
                  <a:pt x="232" y="1070"/>
                </a:cubicBezTo>
                <a:cubicBezTo>
                  <a:pt x="218" y="1076"/>
                  <a:pt x="234" y="1100"/>
                  <a:pt x="220" y="1110"/>
                </a:cubicBezTo>
                <a:cubicBezTo>
                  <a:pt x="206" y="1120"/>
                  <a:pt x="150" y="1113"/>
                  <a:pt x="146" y="1128"/>
                </a:cubicBezTo>
                <a:cubicBezTo>
                  <a:pt x="142" y="1143"/>
                  <a:pt x="199" y="1178"/>
                  <a:pt x="197" y="1202"/>
                </a:cubicBezTo>
                <a:cubicBezTo>
                  <a:pt x="195" y="1226"/>
                  <a:pt x="147" y="1250"/>
                  <a:pt x="133" y="1272"/>
                </a:cubicBezTo>
                <a:cubicBezTo>
                  <a:pt x="119" y="1294"/>
                  <a:pt x="95" y="1303"/>
                  <a:pt x="113" y="1335"/>
                </a:cubicBezTo>
                <a:cubicBezTo>
                  <a:pt x="131" y="1367"/>
                  <a:pt x="216" y="1414"/>
                  <a:pt x="242" y="1466"/>
                </a:cubicBezTo>
                <a:cubicBezTo>
                  <a:pt x="268" y="1518"/>
                  <a:pt x="269" y="1611"/>
                  <a:pt x="266" y="1644"/>
                </a:cubicBezTo>
                <a:cubicBezTo>
                  <a:pt x="263" y="1677"/>
                  <a:pt x="233" y="1655"/>
                  <a:pt x="221" y="1664"/>
                </a:cubicBezTo>
                <a:cubicBezTo>
                  <a:pt x="209" y="1673"/>
                  <a:pt x="221" y="1695"/>
                  <a:pt x="194" y="1695"/>
                </a:cubicBezTo>
                <a:cubicBezTo>
                  <a:pt x="167" y="1695"/>
                  <a:pt x="86" y="1655"/>
                  <a:pt x="59" y="1661"/>
                </a:cubicBezTo>
                <a:cubicBezTo>
                  <a:pt x="32" y="1667"/>
                  <a:pt x="40" y="1716"/>
                  <a:pt x="35" y="1730"/>
                </a:cubicBezTo>
                <a:lnTo>
                  <a:pt x="29" y="1743"/>
                </a:lnTo>
                <a:lnTo>
                  <a:pt x="34" y="1752"/>
                </a:lnTo>
                <a:cubicBezTo>
                  <a:pt x="41" y="1757"/>
                  <a:pt x="69" y="1771"/>
                  <a:pt x="71" y="1776"/>
                </a:cubicBezTo>
                <a:cubicBezTo>
                  <a:pt x="73" y="1781"/>
                  <a:pt x="55" y="1784"/>
                  <a:pt x="47" y="1781"/>
                </a:cubicBezTo>
                <a:cubicBezTo>
                  <a:pt x="39" y="1778"/>
                  <a:pt x="30" y="1758"/>
                  <a:pt x="23" y="1757"/>
                </a:cubicBezTo>
                <a:cubicBezTo>
                  <a:pt x="16" y="1756"/>
                  <a:pt x="0" y="1763"/>
                  <a:pt x="7" y="1776"/>
                </a:cubicBezTo>
                <a:cubicBezTo>
                  <a:pt x="14" y="1789"/>
                  <a:pt x="53" y="1827"/>
                  <a:pt x="67" y="1836"/>
                </a:cubicBezTo>
                <a:cubicBezTo>
                  <a:pt x="81" y="1845"/>
                  <a:pt x="83" y="1828"/>
                  <a:pt x="92" y="1832"/>
                </a:cubicBezTo>
                <a:cubicBezTo>
                  <a:pt x="101" y="1836"/>
                  <a:pt x="110" y="1849"/>
                  <a:pt x="121" y="1857"/>
                </a:cubicBezTo>
                <a:cubicBezTo>
                  <a:pt x="132" y="1865"/>
                  <a:pt x="156" y="1873"/>
                  <a:pt x="161" y="1881"/>
                </a:cubicBezTo>
                <a:cubicBezTo>
                  <a:pt x="166" y="1889"/>
                  <a:pt x="145" y="1901"/>
                  <a:pt x="151" y="1907"/>
                </a:cubicBezTo>
                <a:cubicBezTo>
                  <a:pt x="157" y="1913"/>
                  <a:pt x="189" y="1914"/>
                  <a:pt x="199" y="1917"/>
                </a:cubicBezTo>
                <a:cubicBezTo>
                  <a:pt x="209" y="1920"/>
                  <a:pt x="210" y="1922"/>
                  <a:pt x="214" y="1923"/>
                </a:cubicBezTo>
                <a:lnTo>
                  <a:pt x="223" y="1926"/>
                </a:lnTo>
                <a:lnTo>
                  <a:pt x="233" y="1925"/>
                </a:lnTo>
                <a:cubicBezTo>
                  <a:pt x="240" y="1924"/>
                  <a:pt x="238" y="1922"/>
                  <a:pt x="265" y="1922"/>
                </a:cubicBezTo>
                <a:cubicBezTo>
                  <a:pt x="292" y="1922"/>
                  <a:pt x="361" y="1930"/>
                  <a:pt x="398" y="1925"/>
                </a:cubicBezTo>
                <a:cubicBezTo>
                  <a:pt x="435" y="1920"/>
                  <a:pt x="467" y="1918"/>
                  <a:pt x="485" y="1892"/>
                </a:cubicBezTo>
                <a:cubicBezTo>
                  <a:pt x="503" y="1866"/>
                  <a:pt x="507" y="1804"/>
                  <a:pt x="509" y="1769"/>
                </a:cubicBezTo>
                <a:cubicBezTo>
                  <a:pt x="511" y="1734"/>
                  <a:pt x="505" y="1700"/>
                  <a:pt x="500" y="1679"/>
                </a:cubicBezTo>
                <a:cubicBezTo>
                  <a:pt x="495" y="1658"/>
                  <a:pt x="495" y="1656"/>
                  <a:pt x="481" y="1640"/>
                </a:cubicBezTo>
                <a:cubicBezTo>
                  <a:pt x="467" y="1624"/>
                  <a:pt x="442" y="1602"/>
                  <a:pt x="413" y="1584"/>
                </a:cubicBezTo>
                <a:cubicBezTo>
                  <a:pt x="384" y="1566"/>
                  <a:pt x="331" y="1560"/>
                  <a:pt x="305" y="1532"/>
                </a:cubicBezTo>
                <a:cubicBezTo>
                  <a:pt x="279" y="1504"/>
                  <a:pt x="232" y="1456"/>
                  <a:pt x="254" y="1416"/>
                </a:cubicBezTo>
                <a:cubicBezTo>
                  <a:pt x="276" y="1376"/>
                  <a:pt x="409" y="1321"/>
                  <a:pt x="436" y="1292"/>
                </a:cubicBezTo>
                <a:cubicBezTo>
                  <a:pt x="463" y="1263"/>
                  <a:pt x="397" y="1250"/>
                  <a:pt x="415" y="1241"/>
                </a:cubicBezTo>
                <a:cubicBezTo>
                  <a:pt x="433" y="1232"/>
                  <a:pt x="525" y="1245"/>
                  <a:pt x="544" y="1236"/>
                </a:cubicBezTo>
                <a:cubicBezTo>
                  <a:pt x="563" y="1227"/>
                  <a:pt x="525" y="1196"/>
                  <a:pt x="530" y="1187"/>
                </a:cubicBezTo>
                <a:cubicBezTo>
                  <a:pt x="535" y="1178"/>
                  <a:pt x="560" y="1184"/>
                  <a:pt x="575" y="1184"/>
                </a:cubicBezTo>
                <a:cubicBezTo>
                  <a:pt x="590" y="1184"/>
                  <a:pt x="609" y="1185"/>
                  <a:pt x="620" y="1185"/>
                </a:cubicBezTo>
                <a:cubicBezTo>
                  <a:pt x="631" y="1185"/>
                  <a:pt x="634" y="1186"/>
                  <a:pt x="641" y="1184"/>
                </a:cubicBezTo>
                <a:cubicBezTo>
                  <a:pt x="648" y="1182"/>
                  <a:pt x="654" y="1179"/>
                  <a:pt x="662" y="1172"/>
                </a:cubicBezTo>
                <a:cubicBezTo>
                  <a:pt x="670" y="1165"/>
                  <a:pt x="682" y="1163"/>
                  <a:pt x="688" y="1145"/>
                </a:cubicBezTo>
                <a:cubicBezTo>
                  <a:pt x="694" y="1127"/>
                  <a:pt x="702" y="1119"/>
                  <a:pt x="697" y="1064"/>
                </a:cubicBezTo>
                <a:cubicBezTo>
                  <a:pt x="692" y="1009"/>
                  <a:pt x="664" y="873"/>
                  <a:pt x="655" y="815"/>
                </a:cubicBezTo>
                <a:cubicBezTo>
                  <a:pt x="646" y="757"/>
                  <a:pt x="634" y="728"/>
                  <a:pt x="644" y="713"/>
                </a:cubicBezTo>
                <a:cubicBezTo>
                  <a:pt x="654" y="698"/>
                  <a:pt x="702" y="726"/>
                  <a:pt x="718" y="726"/>
                </a:cubicBezTo>
                <a:cubicBezTo>
                  <a:pt x="734" y="726"/>
                  <a:pt x="738" y="723"/>
                  <a:pt x="739" y="714"/>
                </a:cubicBezTo>
                <a:cubicBezTo>
                  <a:pt x="740" y="705"/>
                  <a:pt x="740" y="695"/>
                  <a:pt x="725" y="671"/>
                </a:cubicBezTo>
                <a:cubicBezTo>
                  <a:pt x="710" y="647"/>
                  <a:pt x="660" y="592"/>
                  <a:pt x="647" y="567"/>
                </a:cubicBezTo>
                <a:cubicBezTo>
                  <a:pt x="634" y="542"/>
                  <a:pt x="646" y="529"/>
                  <a:pt x="647" y="518"/>
                </a:cubicBezTo>
                <a:lnTo>
                  <a:pt x="655" y="501"/>
                </a:lnTo>
                <a:lnTo>
                  <a:pt x="649" y="482"/>
                </a:lnTo>
                <a:cubicBezTo>
                  <a:pt x="643" y="460"/>
                  <a:pt x="595" y="400"/>
                  <a:pt x="620" y="366"/>
                </a:cubicBezTo>
                <a:cubicBezTo>
                  <a:pt x="645" y="332"/>
                  <a:pt x="776" y="306"/>
                  <a:pt x="800" y="279"/>
                </a:cubicBezTo>
                <a:cubicBezTo>
                  <a:pt x="824" y="252"/>
                  <a:pt x="766" y="235"/>
                  <a:pt x="766" y="206"/>
                </a:cubicBezTo>
                <a:cubicBezTo>
                  <a:pt x="766" y="177"/>
                  <a:pt x="815" y="128"/>
                  <a:pt x="797" y="107"/>
                </a:cubicBezTo>
                <a:cubicBezTo>
                  <a:pt x="779" y="86"/>
                  <a:pt x="682" y="95"/>
                  <a:pt x="656" y="77"/>
                </a:cubicBezTo>
                <a:cubicBezTo>
                  <a:pt x="630" y="59"/>
                  <a:pt x="644" y="12"/>
                  <a:pt x="640" y="0"/>
                </a:cubicBezTo>
                <a:lnTo>
                  <a:pt x="629"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69" name="Freeform 61"/>
          <p:cNvSpPr>
            <a:spLocks/>
          </p:cNvSpPr>
          <p:nvPr/>
        </p:nvSpPr>
        <p:spPr bwMode="auto">
          <a:xfrm>
            <a:off x="5965032" y="2196704"/>
            <a:ext cx="328613" cy="279797"/>
          </a:xfrm>
          <a:custGeom>
            <a:avLst/>
            <a:gdLst>
              <a:gd name="T0" fmla="*/ 161289978 w 276"/>
              <a:gd name="T1" fmla="*/ 0 h 235"/>
              <a:gd name="T2" fmla="*/ 388103990 w 276"/>
              <a:gd name="T3" fmla="*/ 126007660 h 235"/>
              <a:gd name="T4" fmla="*/ 463708743 w 276"/>
              <a:gd name="T5" fmla="*/ 226813799 h 235"/>
              <a:gd name="T6" fmla="*/ 587195551 w 276"/>
              <a:gd name="T7" fmla="*/ 234373462 h 235"/>
              <a:gd name="T8" fmla="*/ 685482395 w 276"/>
              <a:gd name="T9" fmla="*/ 284776506 h 235"/>
              <a:gd name="T10" fmla="*/ 655240534 w 276"/>
              <a:gd name="T11" fmla="*/ 362902019 h 235"/>
              <a:gd name="T12" fmla="*/ 587195551 w 276"/>
              <a:gd name="T13" fmla="*/ 385582595 h 235"/>
              <a:gd name="T14" fmla="*/ 564514949 w 276"/>
              <a:gd name="T15" fmla="*/ 415824421 h 235"/>
              <a:gd name="T16" fmla="*/ 531752138 w 276"/>
              <a:gd name="T17" fmla="*/ 383063236 h 235"/>
              <a:gd name="T18" fmla="*/ 451107174 w 276"/>
              <a:gd name="T19" fmla="*/ 325098942 h 235"/>
              <a:gd name="T20" fmla="*/ 395663662 w 276"/>
              <a:gd name="T21" fmla="*/ 385582595 h 235"/>
              <a:gd name="T22" fmla="*/ 297378405 w 276"/>
              <a:gd name="T23" fmla="*/ 400703508 h 235"/>
              <a:gd name="T24" fmla="*/ 229333423 w 276"/>
              <a:gd name="T25" fmla="*/ 398184150 h 235"/>
              <a:gd name="T26" fmla="*/ 153728719 w 276"/>
              <a:gd name="T27" fmla="*/ 466227565 h 235"/>
              <a:gd name="T28" fmla="*/ 88204661 w 276"/>
              <a:gd name="T29" fmla="*/ 468748511 h 235"/>
              <a:gd name="T30" fmla="*/ 55443438 w 276"/>
              <a:gd name="T31" fmla="*/ 589715817 h 235"/>
              <a:gd name="T32" fmla="*/ 2520950 w 276"/>
              <a:gd name="T33" fmla="*/ 446066347 h 235"/>
              <a:gd name="T34" fmla="*/ 47882166 w 276"/>
              <a:gd name="T35" fmla="*/ 393143845 h 235"/>
              <a:gd name="T36" fmla="*/ 95765920 w 276"/>
              <a:gd name="T37" fmla="*/ 398184150 h 235"/>
              <a:gd name="T38" fmla="*/ 100806230 w 276"/>
              <a:gd name="T39" fmla="*/ 299897419 h 235"/>
              <a:gd name="T40" fmla="*/ 148688409 w 276"/>
              <a:gd name="T41" fmla="*/ 143647932 h 235"/>
              <a:gd name="T42" fmla="*/ 126007806 w 276"/>
              <a:gd name="T43" fmla="*/ 110886747 h 235"/>
              <a:gd name="T44" fmla="*/ 126007806 w 276"/>
              <a:gd name="T45" fmla="*/ 22680582 h 235"/>
              <a:gd name="T46" fmla="*/ 161289978 w 276"/>
              <a:gd name="T47" fmla="*/ 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
              <a:gd name="T73" fmla="*/ 0 h 235"/>
              <a:gd name="T74" fmla="*/ 276 w 276"/>
              <a:gd name="T75" fmla="*/ 235 h 2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 h="235">
                <a:moveTo>
                  <a:pt x="64" y="0"/>
                </a:moveTo>
                <a:cubicBezTo>
                  <a:pt x="82" y="7"/>
                  <a:pt x="134" y="35"/>
                  <a:pt x="154" y="50"/>
                </a:cubicBezTo>
                <a:cubicBezTo>
                  <a:pt x="174" y="65"/>
                  <a:pt x="171" y="83"/>
                  <a:pt x="184" y="90"/>
                </a:cubicBezTo>
                <a:cubicBezTo>
                  <a:pt x="197" y="97"/>
                  <a:pt x="218" y="89"/>
                  <a:pt x="233" y="93"/>
                </a:cubicBezTo>
                <a:cubicBezTo>
                  <a:pt x="248" y="97"/>
                  <a:pt x="268" y="105"/>
                  <a:pt x="272" y="113"/>
                </a:cubicBezTo>
                <a:cubicBezTo>
                  <a:pt x="276" y="121"/>
                  <a:pt x="266" y="137"/>
                  <a:pt x="260" y="144"/>
                </a:cubicBezTo>
                <a:cubicBezTo>
                  <a:pt x="254" y="151"/>
                  <a:pt x="239" y="150"/>
                  <a:pt x="233" y="153"/>
                </a:cubicBezTo>
                <a:lnTo>
                  <a:pt x="224" y="165"/>
                </a:lnTo>
                <a:lnTo>
                  <a:pt x="211" y="152"/>
                </a:lnTo>
                <a:cubicBezTo>
                  <a:pt x="204" y="146"/>
                  <a:pt x="188" y="129"/>
                  <a:pt x="179" y="129"/>
                </a:cubicBezTo>
                <a:cubicBezTo>
                  <a:pt x="170" y="129"/>
                  <a:pt x="167" y="148"/>
                  <a:pt x="157" y="153"/>
                </a:cubicBezTo>
                <a:cubicBezTo>
                  <a:pt x="147" y="158"/>
                  <a:pt x="129" y="158"/>
                  <a:pt x="118" y="159"/>
                </a:cubicBezTo>
                <a:cubicBezTo>
                  <a:pt x="107" y="160"/>
                  <a:pt x="100" y="154"/>
                  <a:pt x="91" y="158"/>
                </a:cubicBezTo>
                <a:cubicBezTo>
                  <a:pt x="82" y="162"/>
                  <a:pt x="70" y="180"/>
                  <a:pt x="61" y="185"/>
                </a:cubicBezTo>
                <a:cubicBezTo>
                  <a:pt x="52" y="190"/>
                  <a:pt x="42" y="178"/>
                  <a:pt x="35" y="186"/>
                </a:cubicBezTo>
                <a:cubicBezTo>
                  <a:pt x="28" y="194"/>
                  <a:pt x="28" y="235"/>
                  <a:pt x="22" y="234"/>
                </a:cubicBezTo>
                <a:cubicBezTo>
                  <a:pt x="16" y="233"/>
                  <a:pt x="2" y="190"/>
                  <a:pt x="1" y="177"/>
                </a:cubicBezTo>
                <a:cubicBezTo>
                  <a:pt x="0" y="164"/>
                  <a:pt x="13" y="159"/>
                  <a:pt x="19" y="156"/>
                </a:cubicBezTo>
                <a:cubicBezTo>
                  <a:pt x="25" y="153"/>
                  <a:pt x="35" y="164"/>
                  <a:pt x="38" y="158"/>
                </a:cubicBezTo>
                <a:cubicBezTo>
                  <a:pt x="41" y="152"/>
                  <a:pt x="37" y="136"/>
                  <a:pt x="40" y="119"/>
                </a:cubicBezTo>
                <a:cubicBezTo>
                  <a:pt x="43" y="102"/>
                  <a:pt x="57" y="69"/>
                  <a:pt x="59" y="57"/>
                </a:cubicBezTo>
                <a:cubicBezTo>
                  <a:pt x="61" y="45"/>
                  <a:pt x="52" y="52"/>
                  <a:pt x="50" y="44"/>
                </a:cubicBezTo>
                <a:cubicBezTo>
                  <a:pt x="48" y="36"/>
                  <a:pt x="48" y="16"/>
                  <a:pt x="50" y="9"/>
                </a:cubicBezTo>
                <a:cubicBezTo>
                  <a:pt x="52" y="2"/>
                  <a:pt x="61" y="2"/>
                  <a:pt x="64" y="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70" name="Freeform 62"/>
          <p:cNvSpPr>
            <a:spLocks/>
          </p:cNvSpPr>
          <p:nvPr/>
        </p:nvSpPr>
        <p:spPr bwMode="auto">
          <a:xfrm>
            <a:off x="5305425" y="2407444"/>
            <a:ext cx="476250" cy="338138"/>
          </a:xfrm>
          <a:custGeom>
            <a:avLst/>
            <a:gdLst>
              <a:gd name="T0" fmla="*/ 0 w 400"/>
              <a:gd name="T1" fmla="*/ 700603335 h 284"/>
              <a:gd name="T2" fmla="*/ 25201561 w 400"/>
              <a:gd name="T3" fmla="*/ 657761491 h 284"/>
              <a:gd name="T4" fmla="*/ 257055958 w 400"/>
              <a:gd name="T5" fmla="*/ 446066869 h 284"/>
              <a:gd name="T6" fmla="*/ 325100950 w 400"/>
              <a:gd name="T7" fmla="*/ 423386266 h 284"/>
              <a:gd name="T8" fmla="*/ 415826547 w 400"/>
              <a:gd name="T9" fmla="*/ 309978391 h 284"/>
              <a:gd name="T10" fmla="*/ 425907268 w 400"/>
              <a:gd name="T11" fmla="*/ 209172184 h 284"/>
              <a:gd name="T12" fmla="*/ 577115010 w 400"/>
              <a:gd name="T13" fmla="*/ 42843444 h 284"/>
              <a:gd name="T14" fmla="*/ 718245304 w 400"/>
              <a:gd name="T15" fmla="*/ 5040312 h 284"/>
              <a:gd name="T16" fmla="*/ 1000502917 w 400"/>
              <a:gd name="T17" fmla="*/ 68043421 h 284"/>
              <a:gd name="T18" fmla="*/ 766127465 w 400"/>
              <a:gd name="T19" fmla="*/ 80644990 h 284"/>
              <a:gd name="T20" fmla="*/ 612397187 w 400"/>
              <a:gd name="T21" fmla="*/ 156249670 h 284"/>
              <a:gd name="T22" fmla="*/ 660280934 w 400"/>
              <a:gd name="T23" fmla="*/ 272176857 h 284"/>
              <a:gd name="T24" fmla="*/ 733366237 w 400"/>
              <a:gd name="T25" fmla="*/ 299897770 h 284"/>
              <a:gd name="T26" fmla="*/ 690522800 w 400"/>
              <a:gd name="T27" fmla="*/ 385583046 h 284"/>
              <a:gd name="T28" fmla="*/ 667842195 w 400"/>
              <a:gd name="T29" fmla="*/ 529232783 h 284"/>
              <a:gd name="T30" fmla="*/ 771167776 w 400"/>
              <a:gd name="T31" fmla="*/ 657761491 h 284"/>
              <a:gd name="T32" fmla="*/ 569555337 w 400"/>
              <a:gd name="T33" fmla="*/ 589716507 h 284"/>
              <a:gd name="T34" fmla="*/ 486391000 w 400"/>
              <a:gd name="T35" fmla="*/ 670361473 h 284"/>
              <a:gd name="T36" fmla="*/ 289817186 w 400"/>
              <a:gd name="T37" fmla="*/ 665321162 h 284"/>
              <a:gd name="T38" fmla="*/ 115927202 w 400"/>
              <a:gd name="T39" fmla="*/ 710683955 h 284"/>
              <a:gd name="T40" fmla="*/ 45362811 w 400"/>
              <a:gd name="T41" fmla="*/ 703124284 h 284"/>
              <a:gd name="T42" fmla="*/ 0 w 400"/>
              <a:gd name="T43" fmla="*/ 700603335 h 2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0"/>
              <a:gd name="T67" fmla="*/ 0 h 284"/>
              <a:gd name="T68" fmla="*/ 400 w 400"/>
              <a:gd name="T69" fmla="*/ 284 h 2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0" h="284">
                <a:moveTo>
                  <a:pt x="0" y="278"/>
                </a:moveTo>
                <a:lnTo>
                  <a:pt x="10" y="261"/>
                </a:lnTo>
                <a:cubicBezTo>
                  <a:pt x="27" y="244"/>
                  <a:pt x="82" y="192"/>
                  <a:pt x="102" y="177"/>
                </a:cubicBezTo>
                <a:cubicBezTo>
                  <a:pt x="122" y="162"/>
                  <a:pt x="119" y="177"/>
                  <a:pt x="129" y="168"/>
                </a:cubicBezTo>
                <a:cubicBezTo>
                  <a:pt x="139" y="159"/>
                  <a:pt x="158" y="137"/>
                  <a:pt x="165" y="123"/>
                </a:cubicBezTo>
                <a:cubicBezTo>
                  <a:pt x="172" y="109"/>
                  <a:pt x="158" y="101"/>
                  <a:pt x="169" y="83"/>
                </a:cubicBezTo>
                <a:cubicBezTo>
                  <a:pt x="180" y="65"/>
                  <a:pt x="210" y="30"/>
                  <a:pt x="229" y="17"/>
                </a:cubicBezTo>
                <a:cubicBezTo>
                  <a:pt x="248" y="4"/>
                  <a:pt x="257" y="0"/>
                  <a:pt x="285" y="2"/>
                </a:cubicBezTo>
                <a:cubicBezTo>
                  <a:pt x="313" y="4"/>
                  <a:pt x="394" y="22"/>
                  <a:pt x="397" y="27"/>
                </a:cubicBezTo>
                <a:cubicBezTo>
                  <a:pt x="400" y="32"/>
                  <a:pt x="330" y="26"/>
                  <a:pt x="304" y="32"/>
                </a:cubicBezTo>
                <a:cubicBezTo>
                  <a:pt x="278" y="38"/>
                  <a:pt x="250" y="49"/>
                  <a:pt x="243" y="62"/>
                </a:cubicBezTo>
                <a:cubicBezTo>
                  <a:pt x="236" y="75"/>
                  <a:pt x="254" y="99"/>
                  <a:pt x="262" y="108"/>
                </a:cubicBezTo>
                <a:cubicBezTo>
                  <a:pt x="270" y="117"/>
                  <a:pt x="289" y="112"/>
                  <a:pt x="291" y="119"/>
                </a:cubicBezTo>
                <a:cubicBezTo>
                  <a:pt x="293" y="126"/>
                  <a:pt x="278" y="138"/>
                  <a:pt x="274" y="153"/>
                </a:cubicBezTo>
                <a:cubicBezTo>
                  <a:pt x="270" y="168"/>
                  <a:pt x="260" y="192"/>
                  <a:pt x="265" y="210"/>
                </a:cubicBezTo>
                <a:cubicBezTo>
                  <a:pt x="270" y="228"/>
                  <a:pt x="312" y="257"/>
                  <a:pt x="306" y="261"/>
                </a:cubicBezTo>
                <a:cubicBezTo>
                  <a:pt x="300" y="265"/>
                  <a:pt x="245" y="233"/>
                  <a:pt x="226" y="234"/>
                </a:cubicBezTo>
                <a:cubicBezTo>
                  <a:pt x="207" y="235"/>
                  <a:pt x="211" y="261"/>
                  <a:pt x="193" y="266"/>
                </a:cubicBezTo>
                <a:cubicBezTo>
                  <a:pt x="175" y="271"/>
                  <a:pt x="140" y="261"/>
                  <a:pt x="115" y="264"/>
                </a:cubicBezTo>
                <a:cubicBezTo>
                  <a:pt x="90" y="267"/>
                  <a:pt x="62" y="280"/>
                  <a:pt x="46" y="282"/>
                </a:cubicBezTo>
                <a:cubicBezTo>
                  <a:pt x="30" y="284"/>
                  <a:pt x="26" y="280"/>
                  <a:pt x="18" y="279"/>
                </a:cubicBezTo>
                <a:lnTo>
                  <a:pt x="0" y="278"/>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71" name="Freeform 63"/>
          <p:cNvSpPr>
            <a:spLocks/>
          </p:cNvSpPr>
          <p:nvPr/>
        </p:nvSpPr>
        <p:spPr bwMode="auto">
          <a:xfrm>
            <a:off x="6254355" y="2332435"/>
            <a:ext cx="396478" cy="666750"/>
          </a:xfrm>
          <a:custGeom>
            <a:avLst/>
            <a:gdLst>
              <a:gd name="T0" fmla="*/ 781247611 w 333"/>
              <a:gd name="T1" fmla="*/ 347781510 h 560"/>
              <a:gd name="T2" fmla="*/ 690522105 w 333"/>
              <a:gd name="T3" fmla="*/ 148688410 h 560"/>
              <a:gd name="T4" fmla="*/ 647678711 w 333"/>
              <a:gd name="T5" fmla="*/ 163810928 h 560"/>
              <a:gd name="T6" fmla="*/ 594756293 w 333"/>
              <a:gd name="T7" fmla="*/ 118446548 h 560"/>
              <a:gd name="T8" fmla="*/ 534272622 w 333"/>
              <a:gd name="T9" fmla="*/ 118446548 h 560"/>
              <a:gd name="T10" fmla="*/ 471268005 w 333"/>
              <a:gd name="T11" fmla="*/ 52922489 h 560"/>
              <a:gd name="T12" fmla="*/ 463708340 w 333"/>
              <a:gd name="T13" fmla="*/ 7559675 h 560"/>
              <a:gd name="T14" fmla="*/ 304937812 w 333"/>
              <a:gd name="T15" fmla="*/ 12599985 h 560"/>
              <a:gd name="T16" fmla="*/ 299897506 w 333"/>
              <a:gd name="T17" fmla="*/ 88206249 h 560"/>
              <a:gd name="T18" fmla="*/ 236894476 w 333"/>
              <a:gd name="T19" fmla="*/ 95765921 h 560"/>
              <a:gd name="T20" fmla="*/ 183970421 w 333"/>
              <a:gd name="T21" fmla="*/ 73083730 h 560"/>
              <a:gd name="T22" fmla="*/ 110886779 w 333"/>
              <a:gd name="T23" fmla="*/ 136088428 h 560"/>
              <a:gd name="T24" fmla="*/ 32761207 w 333"/>
              <a:gd name="T25" fmla="*/ 128527169 h 560"/>
              <a:gd name="T26" fmla="*/ 2519360 w 333"/>
              <a:gd name="T27" fmla="*/ 166330290 h 560"/>
              <a:gd name="T28" fmla="*/ 27720901 w 333"/>
              <a:gd name="T29" fmla="*/ 541832762 h 560"/>
              <a:gd name="T30" fmla="*/ 171370450 w 333"/>
              <a:gd name="T31" fmla="*/ 650200227 h 560"/>
              <a:gd name="T32" fmla="*/ 153728585 w 333"/>
              <a:gd name="T33" fmla="*/ 798888588 h 560"/>
              <a:gd name="T34" fmla="*/ 78123972 w 333"/>
              <a:gd name="T35" fmla="*/ 909775613 h 560"/>
              <a:gd name="T36" fmla="*/ 163809197 w 333"/>
              <a:gd name="T37" fmla="*/ 1101307404 h 560"/>
              <a:gd name="T38" fmla="*/ 231854170 w 333"/>
              <a:gd name="T39" fmla="*/ 1088707422 h 560"/>
              <a:gd name="T40" fmla="*/ 254534753 w 333"/>
              <a:gd name="T41" fmla="*/ 1118949284 h 560"/>
              <a:gd name="T42" fmla="*/ 199091338 w 333"/>
              <a:gd name="T43" fmla="*/ 1192032990 h 560"/>
              <a:gd name="T44" fmla="*/ 231854170 w 333"/>
              <a:gd name="T45" fmla="*/ 1323082645 h 560"/>
              <a:gd name="T46" fmla="*/ 254534753 w 333"/>
              <a:gd name="T47" fmla="*/ 1353324507 h 560"/>
              <a:gd name="T48" fmla="*/ 352821511 w 333"/>
              <a:gd name="T49" fmla="*/ 1411287282 h 560"/>
              <a:gd name="T50" fmla="*/ 781247611 w 333"/>
              <a:gd name="T51" fmla="*/ 1358364817 h 560"/>
              <a:gd name="T52" fmla="*/ 761086387 w 333"/>
              <a:gd name="T53" fmla="*/ 1315521386 h 560"/>
              <a:gd name="T54" fmla="*/ 761086387 w 333"/>
              <a:gd name="T55" fmla="*/ 1282758575 h 560"/>
              <a:gd name="T56" fmla="*/ 791328222 w 333"/>
              <a:gd name="T57" fmla="*/ 1222274852 h 560"/>
              <a:gd name="T58" fmla="*/ 783766970 w 333"/>
              <a:gd name="T59" fmla="*/ 975299647 h 560"/>
              <a:gd name="T60" fmla="*/ 751005775 w 333"/>
              <a:gd name="T61" fmla="*/ 922377182 h 560"/>
              <a:gd name="T62" fmla="*/ 781247611 w 333"/>
              <a:gd name="T63" fmla="*/ 814009519 h 560"/>
              <a:gd name="T64" fmla="*/ 708162382 w 333"/>
              <a:gd name="T65" fmla="*/ 680442089 h 560"/>
              <a:gd name="T66" fmla="*/ 826610364 w 333"/>
              <a:gd name="T67" fmla="*/ 438507195 h 560"/>
              <a:gd name="T68" fmla="*/ 781247611 w 333"/>
              <a:gd name="T69" fmla="*/ 347781510 h 5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3"/>
              <a:gd name="T106" fmla="*/ 0 h 560"/>
              <a:gd name="T107" fmla="*/ 333 w 333"/>
              <a:gd name="T108" fmla="*/ 560 h 5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3" h="560">
                <a:moveTo>
                  <a:pt x="310" y="138"/>
                </a:moveTo>
                <a:cubicBezTo>
                  <a:pt x="304" y="117"/>
                  <a:pt x="283" y="71"/>
                  <a:pt x="274" y="59"/>
                </a:cubicBezTo>
                <a:cubicBezTo>
                  <a:pt x="265" y="47"/>
                  <a:pt x="263" y="67"/>
                  <a:pt x="257" y="65"/>
                </a:cubicBezTo>
                <a:cubicBezTo>
                  <a:pt x="251" y="63"/>
                  <a:pt x="243" y="50"/>
                  <a:pt x="236" y="47"/>
                </a:cubicBezTo>
                <a:cubicBezTo>
                  <a:pt x="229" y="44"/>
                  <a:pt x="220" y="51"/>
                  <a:pt x="212" y="47"/>
                </a:cubicBezTo>
                <a:cubicBezTo>
                  <a:pt x="204" y="43"/>
                  <a:pt x="192" y="28"/>
                  <a:pt x="187" y="21"/>
                </a:cubicBezTo>
                <a:cubicBezTo>
                  <a:pt x="182" y="14"/>
                  <a:pt x="195" y="6"/>
                  <a:pt x="184" y="3"/>
                </a:cubicBezTo>
                <a:cubicBezTo>
                  <a:pt x="173" y="0"/>
                  <a:pt x="132" y="0"/>
                  <a:pt x="121" y="5"/>
                </a:cubicBezTo>
                <a:cubicBezTo>
                  <a:pt x="110" y="10"/>
                  <a:pt x="123" y="30"/>
                  <a:pt x="119" y="35"/>
                </a:cubicBezTo>
                <a:cubicBezTo>
                  <a:pt x="115" y="40"/>
                  <a:pt x="102" y="39"/>
                  <a:pt x="94" y="38"/>
                </a:cubicBezTo>
                <a:cubicBezTo>
                  <a:pt x="86" y="37"/>
                  <a:pt x="81" y="26"/>
                  <a:pt x="73" y="29"/>
                </a:cubicBezTo>
                <a:cubicBezTo>
                  <a:pt x="65" y="32"/>
                  <a:pt x="54" y="50"/>
                  <a:pt x="44" y="54"/>
                </a:cubicBezTo>
                <a:cubicBezTo>
                  <a:pt x="34" y="58"/>
                  <a:pt x="20" y="49"/>
                  <a:pt x="13" y="51"/>
                </a:cubicBezTo>
                <a:lnTo>
                  <a:pt x="1" y="66"/>
                </a:lnTo>
                <a:cubicBezTo>
                  <a:pt x="1" y="93"/>
                  <a:pt x="0" y="183"/>
                  <a:pt x="11" y="215"/>
                </a:cubicBezTo>
                <a:cubicBezTo>
                  <a:pt x="22" y="247"/>
                  <a:pt x="60" y="241"/>
                  <a:pt x="68" y="258"/>
                </a:cubicBezTo>
                <a:cubicBezTo>
                  <a:pt x="76" y="275"/>
                  <a:pt x="67" y="300"/>
                  <a:pt x="61" y="317"/>
                </a:cubicBezTo>
                <a:cubicBezTo>
                  <a:pt x="55" y="334"/>
                  <a:pt x="30" y="341"/>
                  <a:pt x="31" y="361"/>
                </a:cubicBezTo>
                <a:cubicBezTo>
                  <a:pt x="32" y="381"/>
                  <a:pt x="55" y="425"/>
                  <a:pt x="65" y="437"/>
                </a:cubicBezTo>
                <a:cubicBezTo>
                  <a:pt x="75" y="449"/>
                  <a:pt x="86" y="431"/>
                  <a:pt x="92" y="432"/>
                </a:cubicBezTo>
                <a:cubicBezTo>
                  <a:pt x="98" y="433"/>
                  <a:pt x="103" y="437"/>
                  <a:pt x="101" y="444"/>
                </a:cubicBezTo>
                <a:cubicBezTo>
                  <a:pt x="99" y="451"/>
                  <a:pt x="80" y="460"/>
                  <a:pt x="79" y="473"/>
                </a:cubicBezTo>
                <a:cubicBezTo>
                  <a:pt x="78" y="486"/>
                  <a:pt x="88" y="514"/>
                  <a:pt x="92" y="525"/>
                </a:cubicBezTo>
                <a:lnTo>
                  <a:pt x="101" y="537"/>
                </a:lnTo>
                <a:cubicBezTo>
                  <a:pt x="109" y="543"/>
                  <a:pt x="105" y="560"/>
                  <a:pt x="140" y="560"/>
                </a:cubicBezTo>
                <a:cubicBezTo>
                  <a:pt x="175" y="560"/>
                  <a:pt x="283" y="545"/>
                  <a:pt x="310" y="539"/>
                </a:cubicBezTo>
                <a:lnTo>
                  <a:pt x="302" y="522"/>
                </a:lnTo>
                <a:cubicBezTo>
                  <a:pt x="301" y="517"/>
                  <a:pt x="300" y="515"/>
                  <a:pt x="302" y="509"/>
                </a:cubicBezTo>
                <a:cubicBezTo>
                  <a:pt x="304" y="503"/>
                  <a:pt x="313" y="505"/>
                  <a:pt x="314" y="485"/>
                </a:cubicBezTo>
                <a:cubicBezTo>
                  <a:pt x="315" y="465"/>
                  <a:pt x="314" y="407"/>
                  <a:pt x="311" y="387"/>
                </a:cubicBezTo>
                <a:cubicBezTo>
                  <a:pt x="308" y="367"/>
                  <a:pt x="298" y="377"/>
                  <a:pt x="298" y="366"/>
                </a:cubicBezTo>
                <a:cubicBezTo>
                  <a:pt x="298" y="355"/>
                  <a:pt x="313" y="339"/>
                  <a:pt x="310" y="323"/>
                </a:cubicBezTo>
                <a:cubicBezTo>
                  <a:pt x="307" y="307"/>
                  <a:pt x="278" y="295"/>
                  <a:pt x="281" y="270"/>
                </a:cubicBezTo>
                <a:cubicBezTo>
                  <a:pt x="284" y="245"/>
                  <a:pt x="323" y="196"/>
                  <a:pt x="328" y="174"/>
                </a:cubicBezTo>
                <a:cubicBezTo>
                  <a:pt x="333" y="152"/>
                  <a:pt x="314" y="145"/>
                  <a:pt x="310" y="138"/>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72" name="Freeform 64"/>
          <p:cNvSpPr>
            <a:spLocks/>
          </p:cNvSpPr>
          <p:nvPr/>
        </p:nvSpPr>
        <p:spPr bwMode="auto">
          <a:xfrm>
            <a:off x="6493670" y="3779045"/>
            <a:ext cx="407194" cy="445294"/>
          </a:xfrm>
          <a:custGeom>
            <a:avLst/>
            <a:gdLst>
              <a:gd name="T0" fmla="*/ 100806239 w 342"/>
              <a:gd name="T1" fmla="*/ 544353771 h 374"/>
              <a:gd name="T2" fmla="*/ 337700916 w 342"/>
              <a:gd name="T3" fmla="*/ 733366222 h 374"/>
              <a:gd name="T4" fmla="*/ 509071579 w 342"/>
              <a:gd name="T5" fmla="*/ 120967510 h 374"/>
              <a:gd name="T6" fmla="*/ 546873116 w 342"/>
              <a:gd name="T7" fmla="*/ 12601574 h 374"/>
              <a:gd name="T8" fmla="*/ 594756861 w 342"/>
              <a:gd name="T9" fmla="*/ 45362810 h 374"/>
              <a:gd name="T10" fmla="*/ 720764629 w 342"/>
              <a:gd name="T11" fmla="*/ 163810946 h 374"/>
              <a:gd name="T12" fmla="*/ 819051481 w 342"/>
              <a:gd name="T13" fmla="*/ 307459061 h 374"/>
              <a:gd name="T14" fmla="*/ 849293544 w 342"/>
              <a:gd name="T15" fmla="*/ 715724340 h 374"/>
              <a:gd name="T16" fmla="*/ 735885561 w 342"/>
              <a:gd name="T17" fmla="*/ 756046827 h 374"/>
              <a:gd name="T18" fmla="*/ 667842160 w 342"/>
              <a:gd name="T19" fmla="*/ 829132128 h 374"/>
              <a:gd name="T20" fmla="*/ 342741227 w 342"/>
              <a:gd name="T21" fmla="*/ 748487154 h 374"/>
              <a:gd name="T22" fmla="*/ 269655928 w 342"/>
              <a:gd name="T23" fmla="*/ 899696678 h 374"/>
              <a:gd name="T24" fmla="*/ 236894702 w 342"/>
              <a:gd name="T25" fmla="*/ 942538527 h 374"/>
              <a:gd name="T26" fmla="*/ 168851252 w 342"/>
              <a:gd name="T27" fmla="*/ 829132128 h 374"/>
              <a:gd name="T28" fmla="*/ 20161249 w 342"/>
              <a:gd name="T29" fmla="*/ 635079366 h 374"/>
              <a:gd name="T30" fmla="*/ 0 w 342"/>
              <a:gd name="T31" fmla="*/ 564515014 h 374"/>
              <a:gd name="T32" fmla="*/ 100806239 w 342"/>
              <a:gd name="T33" fmla="*/ 544353771 h 3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374"/>
              <a:gd name="T53" fmla="*/ 342 w 342"/>
              <a:gd name="T54" fmla="*/ 374 h 3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374">
                <a:moveTo>
                  <a:pt x="40" y="216"/>
                </a:moveTo>
                <a:cubicBezTo>
                  <a:pt x="62" y="224"/>
                  <a:pt x="107" y="319"/>
                  <a:pt x="134" y="291"/>
                </a:cubicBezTo>
                <a:cubicBezTo>
                  <a:pt x="161" y="263"/>
                  <a:pt x="188" y="96"/>
                  <a:pt x="202" y="48"/>
                </a:cubicBezTo>
                <a:cubicBezTo>
                  <a:pt x="216" y="0"/>
                  <a:pt x="211" y="10"/>
                  <a:pt x="217" y="5"/>
                </a:cubicBezTo>
                <a:lnTo>
                  <a:pt x="236" y="18"/>
                </a:lnTo>
                <a:cubicBezTo>
                  <a:pt x="247" y="28"/>
                  <a:pt x="271" y="48"/>
                  <a:pt x="286" y="65"/>
                </a:cubicBezTo>
                <a:cubicBezTo>
                  <a:pt x="301" y="82"/>
                  <a:pt x="317" y="86"/>
                  <a:pt x="325" y="122"/>
                </a:cubicBezTo>
                <a:cubicBezTo>
                  <a:pt x="333" y="158"/>
                  <a:pt x="342" y="254"/>
                  <a:pt x="337" y="284"/>
                </a:cubicBezTo>
                <a:cubicBezTo>
                  <a:pt x="332" y="314"/>
                  <a:pt x="304" y="292"/>
                  <a:pt x="292" y="300"/>
                </a:cubicBezTo>
                <a:cubicBezTo>
                  <a:pt x="280" y="308"/>
                  <a:pt x="291" y="330"/>
                  <a:pt x="265" y="329"/>
                </a:cubicBezTo>
                <a:cubicBezTo>
                  <a:pt x="239" y="328"/>
                  <a:pt x="162" y="292"/>
                  <a:pt x="136" y="297"/>
                </a:cubicBezTo>
                <a:cubicBezTo>
                  <a:pt x="110" y="302"/>
                  <a:pt x="114" y="344"/>
                  <a:pt x="107" y="357"/>
                </a:cubicBezTo>
                <a:lnTo>
                  <a:pt x="94" y="374"/>
                </a:lnTo>
                <a:cubicBezTo>
                  <a:pt x="87" y="369"/>
                  <a:pt x="81" y="349"/>
                  <a:pt x="67" y="329"/>
                </a:cubicBezTo>
                <a:cubicBezTo>
                  <a:pt x="53" y="309"/>
                  <a:pt x="19" y="270"/>
                  <a:pt x="8" y="252"/>
                </a:cubicBezTo>
                <a:lnTo>
                  <a:pt x="0" y="224"/>
                </a:lnTo>
                <a:cubicBezTo>
                  <a:pt x="5" y="218"/>
                  <a:pt x="32" y="218"/>
                  <a:pt x="40" y="216"/>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73" name="Freeform 65"/>
          <p:cNvSpPr>
            <a:spLocks/>
          </p:cNvSpPr>
          <p:nvPr/>
        </p:nvSpPr>
        <p:spPr bwMode="auto">
          <a:xfrm>
            <a:off x="5650707" y="3687366"/>
            <a:ext cx="856060" cy="556022"/>
          </a:xfrm>
          <a:custGeom>
            <a:avLst/>
            <a:gdLst>
              <a:gd name="T0" fmla="*/ 947579240 w 719"/>
              <a:gd name="T1" fmla="*/ 1025702237 h 467"/>
              <a:gd name="T2" fmla="*/ 725805270 w 719"/>
              <a:gd name="T3" fmla="*/ 1055944084 h 467"/>
              <a:gd name="T4" fmla="*/ 546874952 w 719"/>
              <a:gd name="T5" fmla="*/ 1161790547 h 467"/>
              <a:gd name="T6" fmla="*/ 403225139 w 719"/>
              <a:gd name="T7" fmla="*/ 1078626262 h 467"/>
              <a:gd name="T8" fmla="*/ 274697951 w 719"/>
              <a:gd name="T9" fmla="*/ 1003021646 h 467"/>
              <a:gd name="T10" fmla="*/ 133569138 w 719"/>
              <a:gd name="T11" fmla="*/ 997981338 h 467"/>
              <a:gd name="T12" fmla="*/ 272177001 w 719"/>
              <a:gd name="T13" fmla="*/ 854331772 h 467"/>
              <a:gd name="T14" fmla="*/ 90725659 w 719"/>
              <a:gd name="T15" fmla="*/ 602316185 h 467"/>
              <a:gd name="T16" fmla="*/ 70564407 w 719"/>
              <a:gd name="T17" fmla="*/ 461187567 h 467"/>
              <a:gd name="T18" fmla="*/ 352822009 w 719"/>
              <a:gd name="T19" fmla="*/ 398184414 h 467"/>
              <a:gd name="T20" fmla="*/ 640119949 w 719"/>
              <a:gd name="T21" fmla="*/ 486389106 h 467"/>
              <a:gd name="T22" fmla="*/ 821571217 w 719"/>
              <a:gd name="T23" fmla="*/ 607356493 h 467"/>
              <a:gd name="T24" fmla="*/ 1023183935 w 719"/>
              <a:gd name="T25" fmla="*/ 456147259 h 467"/>
              <a:gd name="T26" fmla="*/ 912297049 w 719"/>
              <a:gd name="T27" fmla="*/ 209172078 h 467"/>
              <a:gd name="T28" fmla="*/ 1129030508 w 719"/>
              <a:gd name="T29" fmla="*/ 196572053 h 467"/>
              <a:gd name="T30" fmla="*/ 1249998020 w 719"/>
              <a:gd name="T31" fmla="*/ 345260389 h 467"/>
              <a:gd name="T32" fmla="*/ 1416328349 w 719"/>
              <a:gd name="T33" fmla="*/ 282257335 h 467"/>
              <a:gd name="T34" fmla="*/ 1663303686 w 719"/>
              <a:gd name="T35" fmla="*/ 390623159 h 467"/>
              <a:gd name="T36" fmla="*/ 1774190969 w 719"/>
              <a:gd name="T37" fmla="*/ 561993723 h 467"/>
              <a:gd name="T38" fmla="*/ 1728828152 w 719"/>
              <a:gd name="T39" fmla="*/ 821570367 h 467"/>
              <a:gd name="T40" fmla="*/ 1668344396 w 719"/>
              <a:gd name="T41" fmla="*/ 957658876 h 467"/>
              <a:gd name="T42" fmla="*/ 1590219941 w 719"/>
              <a:gd name="T43" fmla="*/ 877013951 h 467"/>
              <a:gd name="T44" fmla="*/ 1547376487 w 719"/>
              <a:gd name="T45" fmla="*/ 725804519 h 467"/>
              <a:gd name="T46" fmla="*/ 1620461819 w 719"/>
              <a:gd name="T47" fmla="*/ 635078979 h 467"/>
              <a:gd name="T48" fmla="*/ 1544857124 w 719"/>
              <a:gd name="T49" fmla="*/ 559474362 h 467"/>
              <a:gd name="T50" fmla="*/ 1418849299 w 719"/>
              <a:gd name="T51" fmla="*/ 572074338 h 467"/>
              <a:gd name="T52" fmla="*/ 1348284917 w 719"/>
              <a:gd name="T53" fmla="*/ 617437108 h 467"/>
              <a:gd name="T54" fmla="*/ 1265118959 w 719"/>
              <a:gd name="T55" fmla="*/ 665320826 h 467"/>
              <a:gd name="T56" fmla="*/ 1257559283 w 719"/>
              <a:gd name="T57" fmla="*/ 597275877 h 467"/>
              <a:gd name="T58" fmla="*/ 1192035214 w 719"/>
              <a:gd name="T59" fmla="*/ 612396800 h 467"/>
              <a:gd name="T60" fmla="*/ 1184473951 w 719"/>
              <a:gd name="T61" fmla="*/ 700602980 h 467"/>
              <a:gd name="T62" fmla="*/ 1214715829 w 719"/>
              <a:gd name="T63" fmla="*/ 806449444 h 467"/>
              <a:gd name="T64" fmla="*/ 1199594890 w 719"/>
              <a:gd name="T65" fmla="*/ 899694542 h 467"/>
              <a:gd name="T66" fmla="*/ 1129030508 w 719"/>
              <a:gd name="T67" fmla="*/ 884573619 h 467"/>
              <a:gd name="T68" fmla="*/ 1086188641 w 719"/>
              <a:gd name="T69" fmla="*/ 965218544 h 4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9"/>
              <a:gd name="T106" fmla="*/ 0 h 467"/>
              <a:gd name="T107" fmla="*/ 719 w 719"/>
              <a:gd name="T108" fmla="*/ 467 h 4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9" h="467">
                <a:moveTo>
                  <a:pt x="432" y="383"/>
                </a:moveTo>
                <a:cubicBezTo>
                  <a:pt x="423" y="387"/>
                  <a:pt x="391" y="402"/>
                  <a:pt x="376" y="407"/>
                </a:cubicBezTo>
                <a:cubicBezTo>
                  <a:pt x="361" y="412"/>
                  <a:pt x="355" y="411"/>
                  <a:pt x="340" y="413"/>
                </a:cubicBezTo>
                <a:cubicBezTo>
                  <a:pt x="325" y="415"/>
                  <a:pt x="307" y="411"/>
                  <a:pt x="288" y="419"/>
                </a:cubicBezTo>
                <a:cubicBezTo>
                  <a:pt x="269" y="427"/>
                  <a:pt x="239" y="453"/>
                  <a:pt x="227" y="460"/>
                </a:cubicBezTo>
                <a:cubicBezTo>
                  <a:pt x="215" y="467"/>
                  <a:pt x="221" y="463"/>
                  <a:pt x="217" y="461"/>
                </a:cubicBezTo>
                <a:lnTo>
                  <a:pt x="202" y="447"/>
                </a:lnTo>
                <a:cubicBezTo>
                  <a:pt x="193" y="442"/>
                  <a:pt x="171" y="435"/>
                  <a:pt x="160" y="428"/>
                </a:cubicBezTo>
                <a:cubicBezTo>
                  <a:pt x="149" y="421"/>
                  <a:pt x="143" y="408"/>
                  <a:pt x="135" y="403"/>
                </a:cubicBezTo>
                <a:cubicBezTo>
                  <a:pt x="127" y="398"/>
                  <a:pt x="118" y="402"/>
                  <a:pt x="109" y="398"/>
                </a:cubicBezTo>
                <a:cubicBezTo>
                  <a:pt x="100" y="394"/>
                  <a:pt x="90" y="377"/>
                  <a:pt x="81" y="377"/>
                </a:cubicBezTo>
                <a:cubicBezTo>
                  <a:pt x="72" y="377"/>
                  <a:pt x="58" y="398"/>
                  <a:pt x="53" y="396"/>
                </a:cubicBezTo>
                <a:cubicBezTo>
                  <a:pt x="48" y="394"/>
                  <a:pt x="43" y="377"/>
                  <a:pt x="52" y="367"/>
                </a:cubicBezTo>
                <a:cubicBezTo>
                  <a:pt x="61" y="357"/>
                  <a:pt x="115" y="352"/>
                  <a:pt x="108" y="339"/>
                </a:cubicBezTo>
                <a:cubicBezTo>
                  <a:pt x="101" y="326"/>
                  <a:pt x="24" y="304"/>
                  <a:pt x="12" y="287"/>
                </a:cubicBezTo>
                <a:cubicBezTo>
                  <a:pt x="0" y="270"/>
                  <a:pt x="37" y="255"/>
                  <a:pt x="36" y="239"/>
                </a:cubicBezTo>
                <a:cubicBezTo>
                  <a:pt x="35" y="223"/>
                  <a:pt x="9" y="202"/>
                  <a:pt x="8" y="193"/>
                </a:cubicBezTo>
                <a:cubicBezTo>
                  <a:pt x="7" y="184"/>
                  <a:pt x="19" y="181"/>
                  <a:pt x="28" y="183"/>
                </a:cubicBezTo>
                <a:cubicBezTo>
                  <a:pt x="37" y="185"/>
                  <a:pt x="43" y="209"/>
                  <a:pt x="62" y="205"/>
                </a:cubicBezTo>
                <a:cubicBezTo>
                  <a:pt x="81" y="201"/>
                  <a:pt x="117" y="164"/>
                  <a:pt x="140" y="158"/>
                </a:cubicBezTo>
                <a:cubicBezTo>
                  <a:pt x="163" y="152"/>
                  <a:pt x="180" y="163"/>
                  <a:pt x="199" y="169"/>
                </a:cubicBezTo>
                <a:cubicBezTo>
                  <a:pt x="218" y="175"/>
                  <a:pt x="239" y="185"/>
                  <a:pt x="254" y="193"/>
                </a:cubicBezTo>
                <a:cubicBezTo>
                  <a:pt x="269" y="201"/>
                  <a:pt x="278" y="207"/>
                  <a:pt x="290" y="215"/>
                </a:cubicBezTo>
                <a:cubicBezTo>
                  <a:pt x="302" y="223"/>
                  <a:pt x="309" y="234"/>
                  <a:pt x="326" y="241"/>
                </a:cubicBezTo>
                <a:cubicBezTo>
                  <a:pt x="343" y="248"/>
                  <a:pt x="381" y="269"/>
                  <a:pt x="394" y="259"/>
                </a:cubicBezTo>
                <a:cubicBezTo>
                  <a:pt x="407" y="249"/>
                  <a:pt x="421" y="213"/>
                  <a:pt x="406" y="181"/>
                </a:cubicBezTo>
                <a:cubicBezTo>
                  <a:pt x="391" y="149"/>
                  <a:pt x="309" y="85"/>
                  <a:pt x="302" y="69"/>
                </a:cubicBezTo>
                <a:cubicBezTo>
                  <a:pt x="295" y="53"/>
                  <a:pt x="347" y="94"/>
                  <a:pt x="362" y="83"/>
                </a:cubicBezTo>
                <a:cubicBezTo>
                  <a:pt x="377" y="72"/>
                  <a:pt x="375" y="2"/>
                  <a:pt x="389" y="1"/>
                </a:cubicBezTo>
                <a:cubicBezTo>
                  <a:pt x="403" y="0"/>
                  <a:pt x="437" y="58"/>
                  <a:pt x="448" y="78"/>
                </a:cubicBezTo>
                <a:cubicBezTo>
                  <a:pt x="459" y="98"/>
                  <a:pt x="446" y="114"/>
                  <a:pt x="454" y="124"/>
                </a:cubicBezTo>
                <a:cubicBezTo>
                  <a:pt x="462" y="134"/>
                  <a:pt x="484" y="137"/>
                  <a:pt x="496" y="137"/>
                </a:cubicBezTo>
                <a:cubicBezTo>
                  <a:pt x="508" y="137"/>
                  <a:pt x="518" y="126"/>
                  <a:pt x="529" y="122"/>
                </a:cubicBezTo>
                <a:cubicBezTo>
                  <a:pt x="540" y="118"/>
                  <a:pt x="550" y="115"/>
                  <a:pt x="562" y="112"/>
                </a:cubicBezTo>
                <a:cubicBezTo>
                  <a:pt x="574" y="109"/>
                  <a:pt x="586" y="98"/>
                  <a:pt x="602" y="105"/>
                </a:cubicBezTo>
                <a:cubicBezTo>
                  <a:pt x="618" y="112"/>
                  <a:pt x="646" y="140"/>
                  <a:pt x="660" y="155"/>
                </a:cubicBezTo>
                <a:cubicBezTo>
                  <a:pt x="674" y="170"/>
                  <a:pt x="683" y="188"/>
                  <a:pt x="690" y="199"/>
                </a:cubicBezTo>
                <a:cubicBezTo>
                  <a:pt x="697" y="210"/>
                  <a:pt x="700" y="211"/>
                  <a:pt x="704" y="223"/>
                </a:cubicBezTo>
                <a:cubicBezTo>
                  <a:pt x="708" y="235"/>
                  <a:pt x="719" y="254"/>
                  <a:pt x="716" y="271"/>
                </a:cubicBezTo>
                <a:cubicBezTo>
                  <a:pt x="713" y="288"/>
                  <a:pt x="694" y="312"/>
                  <a:pt x="686" y="326"/>
                </a:cubicBezTo>
                <a:cubicBezTo>
                  <a:pt x="678" y="340"/>
                  <a:pt x="674" y="344"/>
                  <a:pt x="670" y="353"/>
                </a:cubicBezTo>
                <a:cubicBezTo>
                  <a:pt x="666" y="362"/>
                  <a:pt x="666" y="376"/>
                  <a:pt x="662" y="380"/>
                </a:cubicBezTo>
                <a:cubicBezTo>
                  <a:pt x="658" y="384"/>
                  <a:pt x="651" y="383"/>
                  <a:pt x="646" y="378"/>
                </a:cubicBezTo>
                <a:cubicBezTo>
                  <a:pt x="641" y="373"/>
                  <a:pt x="633" y="356"/>
                  <a:pt x="631" y="348"/>
                </a:cubicBezTo>
                <a:cubicBezTo>
                  <a:pt x="629" y="340"/>
                  <a:pt x="637" y="337"/>
                  <a:pt x="634" y="327"/>
                </a:cubicBezTo>
                <a:cubicBezTo>
                  <a:pt x="631" y="317"/>
                  <a:pt x="614" y="298"/>
                  <a:pt x="614" y="288"/>
                </a:cubicBezTo>
                <a:cubicBezTo>
                  <a:pt x="614" y="278"/>
                  <a:pt x="627" y="275"/>
                  <a:pt x="632" y="269"/>
                </a:cubicBezTo>
                <a:cubicBezTo>
                  <a:pt x="637" y="263"/>
                  <a:pt x="644" y="257"/>
                  <a:pt x="643" y="252"/>
                </a:cubicBezTo>
                <a:cubicBezTo>
                  <a:pt x="642" y="247"/>
                  <a:pt x="631" y="245"/>
                  <a:pt x="626" y="240"/>
                </a:cubicBezTo>
                <a:cubicBezTo>
                  <a:pt x="621" y="235"/>
                  <a:pt x="620" y="223"/>
                  <a:pt x="613" y="222"/>
                </a:cubicBezTo>
                <a:cubicBezTo>
                  <a:pt x="606" y="221"/>
                  <a:pt x="594" y="233"/>
                  <a:pt x="586" y="234"/>
                </a:cubicBezTo>
                <a:cubicBezTo>
                  <a:pt x="578" y="235"/>
                  <a:pt x="569" y="226"/>
                  <a:pt x="563" y="227"/>
                </a:cubicBezTo>
                <a:cubicBezTo>
                  <a:pt x="557" y="228"/>
                  <a:pt x="555" y="237"/>
                  <a:pt x="550" y="240"/>
                </a:cubicBezTo>
                <a:cubicBezTo>
                  <a:pt x="545" y="243"/>
                  <a:pt x="540" y="242"/>
                  <a:pt x="535" y="245"/>
                </a:cubicBezTo>
                <a:cubicBezTo>
                  <a:pt x="530" y="248"/>
                  <a:pt x="523" y="257"/>
                  <a:pt x="518" y="260"/>
                </a:cubicBezTo>
                <a:cubicBezTo>
                  <a:pt x="513" y="263"/>
                  <a:pt x="503" y="267"/>
                  <a:pt x="502" y="264"/>
                </a:cubicBezTo>
                <a:cubicBezTo>
                  <a:pt x="501" y="261"/>
                  <a:pt x="511" y="247"/>
                  <a:pt x="511" y="243"/>
                </a:cubicBezTo>
                <a:cubicBezTo>
                  <a:pt x="511" y="239"/>
                  <a:pt x="503" y="237"/>
                  <a:pt x="499" y="237"/>
                </a:cubicBezTo>
                <a:cubicBezTo>
                  <a:pt x="495" y="237"/>
                  <a:pt x="491" y="244"/>
                  <a:pt x="487" y="245"/>
                </a:cubicBezTo>
                <a:cubicBezTo>
                  <a:pt x="483" y="246"/>
                  <a:pt x="477" y="242"/>
                  <a:pt x="473" y="243"/>
                </a:cubicBezTo>
                <a:cubicBezTo>
                  <a:pt x="469" y="244"/>
                  <a:pt x="460" y="248"/>
                  <a:pt x="460" y="254"/>
                </a:cubicBezTo>
                <a:cubicBezTo>
                  <a:pt x="460" y="260"/>
                  <a:pt x="469" y="272"/>
                  <a:pt x="470" y="278"/>
                </a:cubicBezTo>
                <a:cubicBezTo>
                  <a:pt x="471" y="284"/>
                  <a:pt x="465" y="286"/>
                  <a:pt x="467" y="293"/>
                </a:cubicBezTo>
                <a:cubicBezTo>
                  <a:pt x="469" y="300"/>
                  <a:pt x="477" y="312"/>
                  <a:pt x="482" y="320"/>
                </a:cubicBezTo>
                <a:cubicBezTo>
                  <a:pt x="487" y="328"/>
                  <a:pt x="495" y="333"/>
                  <a:pt x="494" y="339"/>
                </a:cubicBezTo>
                <a:cubicBezTo>
                  <a:pt x="493" y="345"/>
                  <a:pt x="484" y="358"/>
                  <a:pt x="476" y="357"/>
                </a:cubicBezTo>
                <a:cubicBezTo>
                  <a:pt x="468" y="356"/>
                  <a:pt x="453" y="333"/>
                  <a:pt x="448" y="332"/>
                </a:cubicBezTo>
                <a:cubicBezTo>
                  <a:pt x="443" y="331"/>
                  <a:pt x="446" y="345"/>
                  <a:pt x="448" y="351"/>
                </a:cubicBezTo>
                <a:cubicBezTo>
                  <a:pt x="450" y="357"/>
                  <a:pt x="464" y="361"/>
                  <a:pt x="461" y="366"/>
                </a:cubicBezTo>
                <a:cubicBezTo>
                  <a:pt x="458" y="371"/>
                  <a:pt x="436" y="380"/>
                  <a:pt x="431" y="383"/>
                </a:cubicBezTo>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74" name="Freeform 66"/>
          <p:cNvSpPr>
            <a:spLocks/>
          </p:cNvSpPr>
          <p:nvPr/>
        </p:nvSpPr>
        <p:spPr bwMode="auto">
          <a:xfrm>
            <a:off x="5484020" y="2968228"/>
            <a:ext cx="1601391" cy="1271588"/>
          </a:xfrm>
          <a:custGeom>
            <a:avLst/>
            <a:gdLst>
              <a:gd name="T0" fmla="*/ 199093161 w 1345"/>
              <a:gd name="T1" fmla="*/ 2147483647 h 1068"/>
              <a:gd name="T2" fmla="*/ 302418810 w 1345"/>
              <a:gd name="T3" fmla="*/ 2147483647 h 1068"/>
              <a:gd name="T4" fmla="*/ 378023488 w 1345"/>
              <a:gd name="T5" fmla="*/ 2147483647 h 1068"/>
              <a:gd name="T6" fmla="*/ 433467018 w 1345"/>
              <a:gd name="T7" fmla="*/ 2147483647 h 1068"/>
              <a:gd name="T8" fmla="*/ 471270150 w 1345"/>
              <a:gd name="T9" fmla="*/ 2147483647 h 1068"/>
              <a:gd name="T10" fmla="*/ 622479506 w 1345"/>
              <a:gd name="T11" fmla="*/ 2147483647 h 1068"/>
              <a:gd name="T12" fmla="*/ 441028279 w 1345"/>
              <a:gd name="T13" fmla="*/ 2124490747 h 1068"/>
              <a:gd name="T14" fmla="*/ 430947655 w 1345"/>
              <a:gd name="T15" fmla="*/ 1985883011 h 1068"/>
              <a:gd name="T16" fmla="*/ 728326055 w 1345"/>
              <a:gd name="T17" fmla="*/ 1917838029 h 1068"/>
              <a:gd name="T18" fmla="*/ 1202115567 w 1345"/>
              <a:gd name="T19" fmla="*/ 2147172937 h 1068"/>
              <a:gd name="T20" fmla="*/ 1376005532 w 1345"/>
              <a:gd name="T21" fmla="*/ 1973281442 h 1068"/>
              <a:gd name="T22" fmla="*/ 1270158983 w 1345"/>
              <a:gd name="T23" fmla="*/ 1728827191 h 1068"/>
              <a:gd name="T24" fmla="*/ 1484373031 w 1345"/>
              <a:gd name="T25" fmla="*/ 1721265932 h 1068"/>
              <a:gd name="T26" fmla="*/ 1595259891 w 1345"/>
              <a:gd name="T27" fmla="*/ 1867434927 h 1068"/>
              <a:gd name="T28" fmla="*/ 2104331785 w 1345"/>
              <a:gd name="T29" fmla="*/ 2041326423 h 1068"/>
              <a:gd name="T30" fmla="*/ 2142133330 w 1345"/>
              <a:gd name="T31" fmla="*/ 2147483647 h 1068"/>
              <a:gd name="T32" fmla="*/ 2147483647 w 1345"/>
              <a:gd name="T33" fmla="*/ 2147483647 h 1068"/>
              <a:gd name="T34" fmla="*/ 2147483647 w 1345"/>
              <a:gd name="T35" fmla="*/ 1723786881 h 1068"/>
              <a:gd name="T36" fmla="*/ 2147483647 w 1345"/>
              <a:gd name="T37" fmla="*/ 1640620572 h 1068"/>
              <a:gd name="T38" fmla="*/ 2147483647 w 1345"/>
              <a:gd name="T39" fmla="*/ 1504532197 h 1068"/>
              <a:gd name="T40" fmla="*/ 2147483647 w 1345"/>
              <a:gd name="T41" fmla="*/ 1118949260 h 1068"/>
              <a:gd name="T42" fmla="*/ 2147483647 w 1345"/>
              <a:gd name="T43" fmla="*/ 967739954 h 1068"/>
              <a:gd name="T44" fmla="*/ 2147483647 w 1345"/>
              <a:gd name="T45" fmla="*/ 980339936 h 1068"/>
              <a:gd name="T46" fmla="*/ 2147483647 w 1345"/>
              <a:gd name="T47" fmla="*/ 496469959 h 1068"/>
              <a:gd name="T48" fmla="*/ 2147483647 w 1345"/>
              <a:gd name="T49" fmla="*/ 128527166 h 1068"/>
              <a:gd name="T50" fmla="*/ 2147483647 w 1345"/>
              <a:gd name="T51" fmla="*/ 20161247 h 1068"/>
              <a:gd name="T52" fmla="*/ 1950601480 w 1345"/>
              <a:gd name="T53" fmla="*/ 60483747 h 1068"/>
              <a:gd name="T54" fmla="*/ 1852316193 w 1345"/>
              <a:gd name="T55" fmla="*/ 68043419 h 1068"/>
              <a:gd name="T56" fmla="*/ 1837195257 w 1345"/>
              <a:gd name="T57" fmla="*/ 352821813 h 1068"/>
              <a:gd name="T58" fmla="*/ 2048888355 w 1345"/>
              <a:gd name="T59" fmla="*/ 521671510 h 1068"/>
              <a:gd name="T60" fmla="*/ 2147483647 w 1345"/>
              <a:gd name="T61" fmla="*/ 612397093 h 1068"/>
              <a:gd name="T62" fmla="*/ 2147483647 w 1345"/>
              <a:gd name="T63" fmla="*/ 1040823659 h 1068"/>
              <a:gd name="T64" fmla="*/ 2147483647 w 1345"/>
              <a:gd name="T65" fmla="*/ 1418846923 h 1068"/>
              <a:gd name="T66" fmla="*/ 1814513060 w 1345"/>
              <a:gd name="T67" fmla="*/ 1403725993 h 1068"/>
              <a:gd name="T68" fmla="*/ 1587698630 w 1345"/>
              <a:gd name="T69" fmla="*/ 1411287252 h 1068"/>
              <a:gd name="T70" fmla="*/ 1338203987 w 1345"/>
              <a:gd name="T71" fmla="*/ 1509572507 h 1068"/>
              <a:gd name="T72" fmla="*/ 1257558997 w 1345"/>
              <a:gd name="T73" fmla="*/ 1441529113 h 1068"/>
              <a:gd name="T74" fmla="*/ 1126510889 w 1345"/>
              <a:gd name="T75" fmla="*/ 1403725993 h 1068"/>
              <a:gd name="T76" fmla="*/ 1045865900 w 1345"/>
              <a:gd name="T77" fmla="*/ 1444048474 h 1068"/>
              <a:gd name="T78" fmla="*/ 1038304638 w 1345"/>
              <a:gd name="T79" fmla="*/ 1532254696 h 1068"/>
              <a:gd name="T80" fmla="*/ 1156752760 w 1345"/>
              <a:gd name="T81" fmla="*/ 1580136849 h 1068"/>
              <a:gd name="T82" fmla="*/ 1058465885 w 1345"/>
              <a:gd name="T83" fmla="*/ 1713706260 h 1068"/>
              <a:gd name="T84" fmla="*/ 808971044 w 1345"/>
              <a:gd name="T85" fmla="*/ 1751507793 h 1068"/>
              <a:gd name="T86" fmla="*/ 713205119 w 1345"/>
              <a:gd name="T87" fmla="*/ 1910278358 h 1068"/>
              <a:gd name="T88" fmla="*/ 589716685 w 1345"/>
              <a:gd name="T89" fmla="*/ 1895157427 h 1068"/>
              <a:gd name="T90" fmla="*/ 577116699 w 1345"/>
              <a:gd name="T91" fmla="*/ 1678424089 h 1068"/>
              <a:gd name="T92" fmla="*/ 350302567 w 1345"/>
              <a:gd name="T93" fmla="*/ 1814512464 h 1068"/>
              <a:gd name="T94" fmla="*/ 211693197 w 1345"/>
              <a:gd name="T95" fmla="*/ 1829633395 h 1068"/>
              <a:gd name="T96" fmla="*/ 181451276 w 1345"/>
              <a:gd name="T97" fmla="*/ 1920358978 h 1068"/>
              <a:gd name="T98" fmla="*/ 32762833 w 1345"/>
              <a:gd name="T99" fmla="*/ 2086689215 h 1068"/>
              <a:gd name="T100" fmla="*/ 30241884 w 1345"/>
              <a:gd name="T101" fmla="*/ 2147483647 h 1068"/>
              <a:gd name="T102" fmla="*/ 47883769 w 1345"/>
              <a:gd name="T103" fmla="*/ 2147483647 h 1068"/>
              <a:gd name="T104" fmla="*/ 196572212 w 1345"/>
              <a:gd name="T105" fmla="*/ 2147483647 h 1068"/>
              <a:gd name="T106" fmla="*/ 151209405 w 1345"/>
              <a:gd name="T107" fmla="*/ 2147483647 h 10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45"/>
              <a:gd name="T163" fmla="*/ 0 h 1068"/>
              <a:gd name="T164" fmla="*/ 1345 w 1345"/>
              <a:gd name="T165" fmla="*/ 1068 h 10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45" h="1068">
                <a:moveTo>
                  <a:pt x="60" y="1068"/>
                </a:moveTo>
                <a:lnTo>
                  <a:pt x="79" y="1062"/>
                </a:lnTo>
                <a:cubicBezTo>
                  <a:pt x="86" y="1060"/>
                  <a:pt x="93" y="1055"/>
                  <a:pt x="100" y="1055"/>
                </a:cubicBezTo>
                <a:cubicBezTo>
                  <a:pt x="107" y="1055"/>
                  <a:pt x="114" y="1060"/>
                  <a:pt x="120" y="1059"/>
                </a:cubicBezTo>
                <a:cubicBezTo>
                  <a:pt x="126" y="1058"/>
                  <a:pt x="130" y="1050"/>
                  <a:pt x="135" y="1047"/>
                </a:cubicBezTo>
                <a:cubicBezTo>
                  <a:pt x="140" y="1044"/>
                  <a:pt x="146" y="1048"/>
                  <a:pt x="150" y="1043"/>
                </a:cubicBezTo>
                <a:cubicBezTo>
                  <a:pt x="154" y="1038"/>
                  <a:pt x="153" y="1022"/>
                  <a:pt x="157" y="1016"/>
                </a:cubicBezTo>
                <a:cubicBezTo>
                  <a:pt x="161" y="1010"/>
                  <a:pt x="166" y="1010"/>
                  <a:pt x="172" y="1008"/>
                </a:cubicBezTo>
                <a:lnTo>
                  <a:pt x="193" y="1002"/>
                </a:lnTo>
                <a:lnTo>
                  <a:pt x="187" y="981"/>
                </a:lnTo>
                <a:cubicBezTo>
                  <a:pt x="188" y="975"/>
                  <a:pt x="186" y="975"/>
                  <a:pt x="196" y="968"/>
                </a:cubicBezTo>
                <a:cubicBezTo>
                  <a:pt x="206" y="961"/>
                  <a:pt x="254" y="954"/>
                  <a:pt x="247" y="941"/>
                </a:cubicBezTo>
                <a:cubicBezTo>
                  <a:pt x="240" y="928"/>
                  <a:pt x="163" y="906"/>
                  <a:pt x="151" y="890"/>
                </a:cubicBezTo>
                <a:cubicBezTo>
                  <a:pt x="139" y="874"/>
                  <a:pt x="176" y="859"/>
                  <a:pt x="175" y="843"/>
                </a:cubicBezTo>
                <a:cubicBezTo>
                  <a:pt x="174" y="827"/>
                  <a:pt x="148" y="804"/>
                  <a:pt x="147" y="795"/>
                </a:cubicBezTo>
                <a:cubicBezTo>
                  <a:pt x="146" y="786"/>
                  <a:pt x="162" y="786"/>
                  <a:pt x="171" y="788"/>
                </a:cubicBezTo>
                <a:cubicBezTo>
                  <a:pt x="180" y="790"/>
                  <a:pt x="182" y="814"/>
                  <a:pt x="202" y="810"/>
                </a:cubicBezTo>
                <a:cubicBezTo>
                  <a:pt x="222" y="806"/>
                  <a:pt x="257" y="763"/>
                  <a:pt x="289" y="761"/>
                </a:cubicBezTo>
                <a:cubicBezTo>
                  <a:pt x="321" y="759"/>
                  <a:pt x="362" y="782"/>
                  <a:pt x="393" y="797"/>
                </a:cubicBezTo>
                <a:cubicBezTo>
                  <a:pt x="424" y="812"/>
                  <a:pt x="453" y="841"/>
                  <a:pt x="477" y="852"/>
                </a:cubicBezTo>
                <a:cubicBezTo>
                  <a:pt x="501" y="863"/>
                  <a:pt x="527" y="874"/>
                  <a:pt x="538" y="863"/>
                </a:cubicBezTo>
                <a:cubicBezTo>
                  <a:pt x="549" y="852"/>
                  <a:pt x="562" y="815"/>
                  <a:pt x="546" y="783"/>
                </a:cubicBezTo>
                <a:cubicBezTo>
                  <a:pt x="530" y="751"/>
                  <a:pt x="451" y="688"/>
                  <a:pt x="444" y="672"/>
                </a:cubicBezTo>
                <a:cubicBezTo>
                  <a:pt x="437" y="656"/>
                  <a:pt x="490" y="697"/>
                  <a:pt x="504" y="686"/>
                </a:cubicBezTo>
                <a:cubicBezTo>
                  <a:pt x="518" y="675"/>
                  <a:pt x="515" y="603"/>
                  <a:pt x="529" y="603"/>
                </a:cubicBezTo>
                <a:cubicBezTo>
                  <a:pt x="543" y="603"/>
                  <a:pt x="578" y="662"/>
                  <a:pt x="589" y="683"/>
                </a:cubicBezTo>
                <a:cubicBezTo>
                  <a:pt x="600" y="704"/>
                  <a:pt x="587" y="718"/>
                  <a:pt x="594" y="728"/>
                </a:cubicBezTo>
                <a:cubicBezTo>
                  <a:pt x="601" y="738"/>
                  <a:pt x="607" y="744"/>
                  <a:pt x="633" y="741"/>
                </a:cubicBezTo>
                <a:cubicBezTo>
                  <a:pt x="659" y="738"/>
                  <a:pt x="714" y="699"/>
                  <a:pt x="748" y="711"/>
                </a:cubicBezTo>
                <a:cubicBezTo>
                  <a:pt x="782" y="723"/>
                  <a:pt x="817" y="785"/>
                  <a:pt x="835" y="810"/>
                </a:cubicBezTo>
                <a:cubicBezTo>
                  <a:pt x="853" y="835"/>
                  <a:pt x="853" y="845"/>
                  <a:pt x="855" y="860"/>
                </a:cubicBezTo>
                <a:cubicBezTo>
                  <a:pt x="857" y="875"/>
                  <a:pt x="844" y="895"/>
                  <a:pt x="850" y="902"/>
                </a:cubicBezTo>
                <a:cubicBezTo>
                  <a:pt x="856" y="909"/>
                  <a:pt x="867" y="887"/>
                  <a:pt x="889" y="899"/>
                </a:cubicBezTo>
                <a:cubicBezTo>
                  <a:pt x="911" y="911"/>
                  <a:pt x="954" y="1007"/>
                  <a:pt x="982" y="975"/>
                </a:cubicBezTo>
                <a:cubicBezTo>
                  <a:pt x="1010" y="943"/>
                  <a:pt x="1043" y="752"/>
                  <a:pt x="1057" y="704"/>
                </a:cubicBezTo>
                <a:lnTo>
                  <a:pt x="1065" y="684"/>
                </a:lnTo>
                <a:lnTo>
                  <a:pt x="1050" y="672"/>
                </a:lnTo>
                <a:cubicBezTo>
                  <a:pt x="1045" y="667"/>
                  <a:pt x="1039" y="658"/>
                  <a:pt x="1035" y="651"/>
                </a:cubicBezTo>
                <a:cubicBezTo>
                  <a:pt x="1031" y="644"/>
                  <a:pt x="1024" y="639"/>
                  <a:pt x="1026" y="630"/>
                </a:cubicBezTo>
                <a:cubicBezTo>
                  <a:pt x="1028" y="621"/>
                  <a:pt x="1030" y="615"/>
                  <a:pt x="1045" y="597"/>
                </a:cubicBezTo>
                <a:cubicBezTo>
                  <a:pt x="1060" y="579"/>
                  <a:pt x="1113" y="544"/>
                  <a:pt x="1116" y="519"/>
                </a:cubicBezTo>
                <a:cubicBezTo>
                  <a:pt x="1119" y="494"/>
                  <a:pt x="1061" y="459"/>
                  <a:pt x="1065" y="444"/>
                </a:cubicBezTo>
                <a:cubicBezTo>
                  <a:pt x="1069" y="429"/>
                  <a:pt x="1126" y="438"/>
                  <a:pt x="1140" y="428"/>
                </a:cubicBezTo>
                <a:cubicBezTo>
                  <a:pt x="1154" y="418"/>
                  <a:pt x="1139" y="390"/>
                  <a:pt x="1150" y="384"/>
                </a:cubicBezTo>
                <a:cubicBezTo>
                  <a:pt x="1161" y="378"/>
                  <a:pt x="1189" y="389"/>
                  <a:pt x="1206" y="390"/>
                </a:cubicBezTo>
                <a:cubicBezTo>
                  <a:pt x="1223" y="391"/>
                  <a:pt x="1228" y="391"/>
                  <a:pt x="1251" y="389"/>
                </a:cubicBezTo>
                <a:cubicBezTo>
                  <a:pt x="1274" y="387"/>
                  <a:pt x="1343" y="409"/>
                  <a:pt x="1344" y="377"/>
                </a:cubicBezTo>
                <a:cubicBezTo>
                  <a:pt x="1345" y="345"/>
                  <a:pt x="1285" y="242"/>
                  <a:pt x="1257" y="197"/>
                </a:cubicBezTo>
                <a:cubicBezTo>
                  <a:pt x="1229" y="152"/>
                  <a:pt x="1206" y="128"/>
                  <a:pt x="1173" y="104"/>
                </a:cubicBezTo>
                <a:cubicBezTo>
                  <a:pt x="1140" y="80"/>
                  <a:pt x="1089" y="63"/>
                  <a:pt x="1060" y="51"/>
                </a:cubicBezTo>
                <a:cubicBezTo>
                  <a:pt x="1031" y="39"/>
                  <a:pt x="1017" y="37"/>
                  <a:pt x="1000" y="30"/>
                </a:cubicBezTo>
                <a:cubicBezTo>
                  <a:pt x="983" y="23"/>
                  <a:pt x="976" y="10"/>
                  <a:pt x="957" y="8"/>
                </a:cubicBezTo>
                <a:cubicBezTo>
                  <a:pt x="938" y="6"/>
                  <a:pt x="918" y="14"/>
                  <a:pt x="888" y="17"/>
                </a:cubicBezTo>
                <a:cubicBezTo>
                  <a:pt x="858" y="20"/>
                  <a:pt x="798" y="27"/>
                  <a:pt x="774" y="24"/>
                </a:cubicBezTo>
                <a:cubicBezTo>
                  <a:pt x="750" y="21"/>
                  <a:pt x="750" y="0"/>
                  <a:pt x="744" y="0"/>
                </a:cubicBezTo>
                <a:cubicBezTo>
                  <a:pt x="738" y="0"/>
                  <a:pt x="740" y="16"/>
                  <a:pt x="735" y="27"/>
                </a:cubicBezTo>
                <a:cubicBezTo>
                  <a:pt x="730" y="38"/>
                  <a:pt x="713" y="47"/>
                  <a:pt x="712" y="66"/>
                </a:cubicBezTo>
                <a:cubicBezTo>
                  <a:pt x="711" y="85"/>
                  <a:pt x="722" y="124"/>
                  <a:pt x="729" y="140"/>
                </a:cubicBezTo>
                <a:cubicBezTo>
                  <a:pt x="736" y="156"/>
                  <a:pt x="743" y="150"/>
                  <a:pt x="757" y="161"/>
                </a:cubicBezTo>
                <a:cubicBezTo>
                  <a:pt x="771" y="172"/>
                  <a:pt x="803" y="192"/>
                  <a:pt x="813" y="207"/>
                </a:cubicBezTo>
                <a:cubicBezTo>
                  <a:pt x="823" y="222"/>
                  <a:pt x="811" y="245"/>
                  <a:pt x="820" y="251"/>
                </a:cubicBezTo>
                <a:cubicBezTo>
                  <a:pt x="829" y="257"/>
                  <a:pt x="863" y="232"/>
                  <a:pt x="871" y="243"/>
                </a:cubicBezTo>
                <a:cubicBezTo>
                  <a:pt x="879" y="254"/>
                  <a:pt x="870" y="290"/>
                  <a:pt x="870" y="318"/>
                </a:cubicBezTo>
                <a:cubicBezTo>
                  <a:pt x="870" y="346"/>
                  <a:pt x="866" y="390"/>
                  <a:pt x="868" y="413"/>
                </a:cubicBezTo>
                <a:cubicBezTo>
                  <a:pt x="870" y="436"/>
                  <a:pt x="882" y="434"/>
                  <a:pt x="883" y="459"/>
                </a:cubicBezTo>
                <a:cubicBezTo>
                  <a:pt x="884" y="484"/>
                  <a:pt x="900" y="548"/>
                  <a:pt x="877" y="563"/>
                </a:cubicBezTo>
                <a:cubicBezTo>
                  <a:pt x="854" y="578"/>
                  <a:pt x="773" y="552"/>
                  <a:pt x="747" y="551"/>
                </a:cubicBezTo>
                <a:cubicBezTo>
                  <a:pt x="721" y="550"/>
                  <a:pt x="733" y="563"/>
                  <a:pt x="720" y="557"/>
                </a:cubicBezTo>
                <a:cubicBezTo>
                  <a:pt x="707" y="551"/>
                  <a:pt x="685" y="515"/>
                  <a:pt x="670" y="515"/>
                </a:cubicBezTo>
                <a:cubicBezTo>
                  <a:pt x="655" y="515"/>
                  <a:pt x="641" y="559"/>
                  <a:pt x="630" y="560"/>
                </a:cubicBezTo>
                <a:cubicBezTo>
                  <a:pt x="619" y="561"/>
                  <a:pt x="617" y="513"/>
                  <a:pt x="601" y="519"/>
                </a:cubicBezTo>
                <a:cubicBezTo>
                  <a:pt x="585" y="525"/>
                  <a:pt x="544" y="589"/>
                  <a:pt x="531" y="599"/>
                </a:cubicBezTo>
                <a:cubicBezTo>
                  <a:pt x="518" y="609"/>
                  <a:pt x="525" y="582"/>
                  <a:pt x="520" y="578"/>
                </a:cubicBezTo>
                <a:cubicBezTo>
                  <a:pt x="515" y="574"/>
                  <a:pt x="505" y="578"/>
                  <a:pt x="499" y="572"/>
                </a:cubicBezTo>
                <a:cubicBezTo>
                  <a:pt x="493" y="566"/>
                  <a:pt x="492" y="541"/>
                  <a:pt x="483" y="539"/>
                </a:cubicBezTo>
                <a:cubicBezTo>
                  <a:pt x="474" y="537"/>
                  <a:pt x="455" y="555"/>
                  <a:pt x="447" y="557"/>
                </a:cubicBezTo>
                <a:cubicBezTo>
                  <a:pt x="439" y="559"/>
                  <a:pt x="440" y="551"/>
                  <a:pt x="435" y="554"/>
                </a:cubicBezTo>
                <a:cubicBezTo>
                  <a:pt x="430" y="557"/>
                  <a:pt x="421" y="568"/>
                  <a:pt x="415" y="573"/>
                </a:cubicBezTo>
                <a:cubicBezTo>
                  <a:pt x="409" y="578"/>
                  <a:pt x="396" y="579"/>
                  <a:pt x="396" y="585"/>
                </a:cubicBezTo>
                <a:cubicBezTo>
                  <a:pt x="396" y="591"/>
                  <a:pt x="408" y="600"/>
                  <a:pt x="412" y="608"/>
                </a:cubicBezTo>
                <a:cubicBezTo>
                  <a:pt x="416" y="616"/>
                  <a:pt x="413" y="629"/>
                  <a:pt x="421" y="632"/>
                </a:cubicBezTo>
                <a:cubicBezTo>
                  <a:pt x="429" y="635"/>
                  <a:pt x="456" y="621"/>
                  <a:pt x="459" y="627"/>
                </a:cubicBezTo>
                <a:cubicBezTo>
                  <a:pt x="462" y="633"/>
                  <a:pt x="445" y="660"/>
                  <a:pt x="439" y="669"/>
                </a:cubicBezTo>
                <a:cubicBezTo>
                  <a:pt x="433" y="678"/>
                  <a:pt x="425" y="672"/>
                  <a:pt x="420" y="680"/>
                </a:cubicBezTo>
                <a:cubicBezTo>
                  <a:pt x="415" y="688"/>
                  <a:pt x="422" y="715"/>
                  <a:pt x="406" y="717"/>
                </a:cubicBezTo>
                <a:cubicBezTo>
                  <a:pt x="390" y="719"/>
                  <a:pt x="339" y="698"/>
                  <a:pt x="321" y="695"/>
                </a:cubicBezTo>
                <a:cubicBezTo>
                  <a:pt x="303" y="692"/>
                  <a:pt x="301" y="691"/>
                  <a:pt x="295" y="701"/>
                </a:cubicBezTo>
                <a:cubicBezTo>
                  <a:pt x="289" y="711"/>
                  <a:pt x="288" y="751"/>
                  <a:pt x="283" y="758"/>
                </a:cubicBezTo>
                <a:cubicBezTo>
                  <a:pt x="278" y="765"/>
                  <a:pt x="272" y="745"/>
                  <a:pt x="264" y="744"/>
                </a:cubicBezTo>
                <a:cubicBezTo>
                  <a:pt x="256" y="743"/>
                  <a:pt x="237" y="759"/>
                  <a:pt x="234" y="752"/>
                </a:cubicBezTo>
                <a:cubicBezTo>
                  <a:pt x="231" y="745"/>
                  <a:pt x="244" y="715"/>
                  <a:pt x="243" y="701"/>
                </a:cubicBezTo>
                <a:cubicBezTo>
                  <a:pt x="242" y="687"/>
                  <a:pt x="241" y="662"/>
                  <a:pt x="229" y="666"/>
                </a:cubicBezTo>
                <a:cubicBezTo>
                  <a:pt x="217" y="670"/>
                  <a:pt x="184" y="714"/>
                  <a:pt x="169" y="723"/>
                </a:cubicBezTo>
                <a:cubicBezTo>
                  <a:pt x="154" y="732"/>
                  <a:pt x="149" y="720"/>
                  <a:pt x="139" y="720"/>
                </a:cubicBezTo>
                <a:cubicBezTo>
                  <a:pt x="129" y="720"/>
                  <a:pt x="120" y="724"/>
                  <a:pt x="111" y="725"/>
                </a:cubicBezTo>
                <a:cubicBezTo>
                  <a:pt x="102" y="726"/>
                  <a:pt x="89" y="723"/>
                  <a:pt x="84" y="726"/>
                </a:cubicBezTo>
                <a:cubicBezTo>
                  <a:pt x="79" y="729"/>
                  <a:pt x="84" y="735"/>
                  <a:pt x="82" y="741"/>
                </a:cubicBezTo>
                <a:cubicBezTo>
                  <a:pt x="80" y="747"/>
                  <a:pt x="73" y="754"/>
                  <a:pt x="72" y="762"/>
                </a:cubicBezTo>
                <a:cubicBezTo>
                  <a:pt x="71" y="770"/>
                  <a:pt x="88" y="780"/>
                  <a:pt x="78" y="791"/>
                </a:cubicBezTo>
                <a:cubicBezTo>
                  <a:pt x="68" y="802"/>
                  <a:pt x="25" y="819"/>
                  <a:pt x="13" y="828"/>
                </a:cubicBezTo>
                <a:cubicBezTo>
                  <a:pt x="1" y="837"/>
                  <a:pt x="6" y="838"/>
                  <a:pt x="6" y="843"/>
                </a:cubicBezTo>
                <a:cubicBezTo>
                  <a:pt x="6" y="848"/>
                  <a:pt x="7" y="855"/>
                  <a:pt x="12" y="861"/>
                </a:cubicBezTo>
                <a:cubicBezTo>
                  <a:pt x="17" y="867"/>
                  <a:pt x="36" y="866"/>
                  <a:pt x="37" y="879"/>
                </a:cubicBezTo>
                <a:cubicBezTo>
                  <a:pt x="38" y="892"/>
                  <a:pt x="24" y="925"/>
                  <a:pt x="19" y="941"/>
                </a:cubicBezTo>
                <a:cubicBezTo>
                  <a:pt x="14" y="957"/>
                  <a:pt x="0" y="963"/>
                  <a:pt x="10" y="974"/>
                </a:cubicBezTo>
                <a:cubicBezTo>
                  <a:pt x="20" y="985"/>
                  <a:pt x="70" y="998"/>
                  <a:pt x="78" y="1010"/>
                </a:cubicBezTo>
                <a:cubicBezTo>
                  <a:pt x="86" y="1022"/>
                  <a:pt x="64" y="1036"/>
                  <a:pt x="61" y="1046"/>
                </a:cubicBezTo>
                <a:lnTo>
                  <a:pt x="60" y="1068"/>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175" name="Freeform 67"/>
          <p:cNvSpPr>
            <a:spLocks/>
          </p:cNvSpPr>
          <p:nvPr/>
        </p:nvSpPr>
        <p:spPr bwMode="auto">
          <a:xfrm>
            <a:off x="6500815" y="2293144"/>
            <a:ext cx="65485" cy="86916"/>
          </a:xfrm>
          <a:custGeom>
            <a:avLst/>
            <a:gdLst>
              <a:gd name="T0" fmla="*/ 20161366 w 55"/>
              <a:gd name="T1" fmla="*/ 27722633 h 73"/>
              <a:gd name="T2" fmla="*/ 57964728 w 55"/>
              <a:gd name="T3" fmla="*/ 7561295 h 73"/>
              <a:gd name="T4" fmla="*/ 115927869 w 55"/>
              <a:gd name="T5" fmla="*/ 68045302 h 73"/>
              <a:gd name="T6" fmla="*/ 115927869 w 55"/>
              <a:gd name="T7" fmla="*/ 110887357 h 73"/>
              <a:gd name="T8" fmla="*/ 138610192 w 55"/>
              <a:gd name="T9" fmla="*/ 151210014 h 73"/>
              <a:gd name="T10" fmla="*/ 115927869 w 55"/>
              <a:gd name="T11" fmla="*/ 178932634 h 73"/>
              <a:gd name="T12" fmla="*/ 85685804 w 55"/>
              <a:gd name="T13" fmla="*/ 163811638 h 73"/>
              <a:gd name="T14" fmla="*/ 47884036 w 55"/>
              <a:gd name="T15" fmla="*/ 178932634 h 73"/>
              <a:gd name="T16" fmla="*/ 5040342 w 55"/>
              <a:gd name="T17" fmla="*/ 128529313 h 73"/>
              <a:gd name="T18" fmla="*/ 20161366 w 55"/>
              <a:gd name="T19" fmla="*/ 95766335 h 73"/>
              <a:gd name="T20" fmla="*/ 57964728 w 55"/>
              <a:gd name="T21" fmla="*/ 75605007 h 73"/>
              <a:gd name="T22" fmla="*/ 20161366 w 55"/>
              <a:gd name="T23" fmla="*/ 2772263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8" y="11"/>
                </a:moveTo>
                <a:cubicBezTo>
                  <a:pt x="9" y="7"/>
                  <a:pt x="17" y="0"/>
                  <a:pt x="23" y="3"/>
                </a:cubicBezTo>
                <a:cubicBezTo>
                  <a:pt x="29" y="6"/>
                  <a:pt x="42" y="20"/>
                  <a:pt x="46" y="27"/>
                </a:cubicBezTo>
                <a:cubicBezTo>
                  <a:pt x="50" y="34"/>
                  <a:pt x="45" y="39"/>
                  <a:pt x="46" y="44"/>
                </a:cubicBezTo>
                <a:cubicBezTo>
                  <a:pt x="47" y="49"/>
                  <a:pt x="55" y="56"/>
                  <a:pt x="55" y="60"/>
                </a:cubicBezTo>
                <a:cubicBezTo>
                  <a:pt x="55" y="64"/>
                  <a:pt x="49" y="70"/>
                  <a:pt x="46" y="71"/>
                </a:cubicBezTo>
                <a:cubicBezTo>
                  <a:pt x="43" y="72"/>
                  <a:pt x="38" y="65"/>
                  <a:pt x="34" y="65"/>
                </a:cubicBezTo>
                <a:cubicBezTo>
                  <a:pt x="30" y="65"/>
                  <a:pt x="24" y="73"/>
                  <a:pt x="19" y="71"/>
                </a:cubicBezTo>
                <a:cubicBezTo>
                  <a:pt x="14" y="69"/>
                  <a:pt x="4" y="56"/>
                  <a:pt x="2" y="51"/>
                </a:cubicBezTo>
                <a:cubicBezTo>
                  <a:pt x="0" y="46"/>
                  <a:pt x="5" y="41"/>
                  <a:pt x="8" y="38"/>
                </a:cubicBezTo>
                <a:cubicBezTo>
                  <a:pt x="11" y="35"/>
                  <a:pt x="23" y="34"/>
                  <a:pt x="23" y="30"/>
                </a:cubicBezTo>
                <a:cubicBezTo>
                  <a:pt x="23" y="26"/>
                  <a:pt x="11" y="15"/>
                  <a:pt x="8" y="1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6176" name="Picture 68" descr="uss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35655" y="2003824"/>
            <a:ext cx="34170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44" name="Picture 76"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90347" y="200144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45" name="Picture 77"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52260" y="21443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46" name="Picture 78"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37972" y="23348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49" name="Picture 81"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84346" y="2362201"/>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107"/>
          <p:cNvGrpSpPr>
            <a:grpSpLocks/>
          </p:cNvGrpSpPr>
          <p:nvPr/>
        </p:nvGrpSpPr>
        <p:grpSpPr bwMode="auto">
          <a:xfrm>
            <a:off x="4606530" y="2728915"/>
            <a:ext cx="172640" cy="108347"/>
            <a:chOff x="1097" y="1904"/>
            <a:chExt cx="145" cy="91"/>
          </a:xfrm>
        </p:grpSpPr>
        <p:pic>
          <p:nvPicPr>
            <p:cNvPr id="6307" name="Picture 108"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97" y="190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08" name="Rectangle 109"/>
            <p:cNvSpPr>
              <a:spLocks noChangeArrowheads="1"/>
            </p:cNvSpPr>
            <p:nvPr/>
          </p:nvSpPr>
          <p:spPr bwMode="auto">
            <a:xfrm>
              <a:off x="1186" y="1920"/>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grpSp>
        <p:nvGrpSpPr>
          <p:cNvPr id="4" name="Group 110"/>
          <p:cNvGrpSpPr>
            <a:grpSpLocks/>
          </p:cNvGrpSpPr>
          <p:nvPr/>
        </p:nvGrpSpPr>
        <p:grpSpPr bwMode="auto">
          <a:xfrm>
            <a:off x="4848226" y="2736059"/>
            <a:ext cx="186929" cy="89297"/>
            <a:chOff x="2272" y="1678"/>
            <a:chExt cx="157" cy="75"/>
          </a:xfrm>
        </p:grpSpPr>
        <p:pic>
          <p:nvPicPr>
            <p:cNvPr id="6305" name="Picture 111" descr="union-j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72" y="1680"/>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06" name="Rectangle 112"/>
            <p:cNvSpPr>
              <a:spLocks noChangeArrowheads="1"/>
            </p:cNvSpPr>
            <p:nvPr/>
          </p:nvSpPr>
          <p:spPr bwMode="auto">
            <a:xfrm>
              <a:off x="2373" y="1678"/>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2</a:t>
              </a:r>
            </a:p>
          </p:txBody>
        </p:sp>
      </p:grpSp>
      <p:sp>
        <p:nvSpPr>
          <p:cNvPr id="7281" name="AutoShape 113"/>
          <p:cNvSpPr>
            <a:spLocks noChangeArrowheads="1"/>
          </p:cNvSpPr>
          <p:nvPr/>
        </p:nvSpPr>
        <p:spPr bwMode="auto">
          <a:xfrm>
            <a:off x="4516043" y="2551510"/>
            <a:ext cx="573881" cy="155972"/>
          </a:xfrm>
          <a:prstGeom prst="roundRect">
            <a:avLst>
              <a:gd name="adj" fmla="val 16667"/>
            </a:avLst>
          </a:prstGeom>
          <a:solidFill>
            <a:srgbClr val="FF0000"/>
          </a:solidFill>
          <a:ln w="12700">
            <a:solidFill>
              <a:srgbClr val="000080"/>
            </a:solidFill>
            <a:round/>
            <a:headEnd/>
            <a:tailEnd/>
          </a:ln>
        </p:spPr>
        <p:txBody>
          <a:bodyPr wrap="none" anchor="ctr"/>
          <a:lstStyle/>
          <a:p>
            <a:pPr algn="ctr"/>
            <a:r>
              <a:rPr lang="en-US" sz="600">
                <a:solidFill>
                  <a:srgbClr val="FFFFFF"/>
                </a:solidFill>
                <a:latin typeface="Arial" charset="0"/>
              </a:rPr>
              <a:t>21</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Montgomery</a:t>
            </a:r>
          </a:p>
        </p:txBody>
      </p:sp>
      <p:sp>
        <p:nvSpPr>
          <p:cNvPr id="7302" name="Freeform 134"/>
          <p:cNvSpPr>
            <a:spLocks/>
          </p:cNvSpPr>
          <p:nvPr/>
        </p:nvSpPr>
        <p:spPr bwMode="auto">
          <a:xfrm>
            <a:off x="4702971" y="2786063"/>
            <a:ext cx="35719" cy="171450"/>
          </a:xfrm>
          <a:custGeom>
            <a:avLst/>
            <a:gdLst>
              <a:gd name="T0" fmla="*/ 0 w 30"/>
              <a:gd name="T1" fmla="*/ 0 h 144"/>
              <a:gd name="T2" fmla="*/ 70564382 w 30"/>
              <a:gd name="T3" fmla="*/ 115927188 h 144"/>
              <a:gd name="T4" fmla="*/ 30241880 w 30"/>
              <a:gd name="T5" fmla="*/ 362902445 h 144"/>
              <a:gd name="T6" fmla="*/ 0 60000 65536"/>
              <a:gd name="T7" fmla="*/ 0 60000 65536"/>
              <a:gd name="T8" fmla="*/ 0 60000 65536"/>
              <a:gd name="T9" fmla="*/ 0 w 30"/>
              <a:gd name="T10" fmla="*/ 0 h 144"/>
              <a:gd name="T11" fmla="*/ 30 w 30"/>
              <a:gd name="T12" fmla="*/ 144 h 144"/>
            </a:gdLst>
            <a:ahLst/>
            <a:cxnLst>
              <a:cxn ang="T6">
                <a:pos x="T0" y="T1"/>
              </a:cxn>
              <a:cxn ang="T7">
                <a:pos x="T2" y="T3"/>
              </a:cxn>
              <a:cxn ang="T8">
                <a:pos x="T4" y="T5"/>
              </a:cxn>
            </a:cxnLst>
            <a:rect l="T9" t="T10" r="T11" b="T12"/>
            <a:pathLst>
              <a:path w="30" h="144">
                <a:moveTo>
                  <a:pt x="0" y="0"/>
                </a:moveTo>
                <a:cubicBezTo>
                  <a:pt x="5" y="8"/>
                  <a:pt x="26" y="22"/>
                  <a:pt x="28" y="46"/>
                </a:cubicBezTo>
                <a:cubicBezTo>
                  <a:pt x="30" y="70"/>
                  <a:pt x="15" y="124"/>
                  <a:pt x="12" y="144"/>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03" name="Freeform 135"/>
          <p:cNvSpPr>
            <a:spLocks/>
          </p:cNvSpPr>
          <p:nvPr/>
        </p:nvSpPr>
        <p:spPr bwMode="auto">
          <a:xfrm>
            <a:off x="4774406" y="2802734"/>
            <a:ext cx="147638" cy="173831"/>
          </a:xfrm>
          <a:custGeom>
            <a:avLst/>
            <a:gdLst>
              <a:gd name="T0" fmla="*/ 312499397 w 124"/>
              <a:gd name="T1" fmla="*/ 0 h 146"/>
              <a:gd name="T2" fmla="*/ 156249699 w 124"/>
              <a:gd name="T3" fmla="*/ 115927189 h 146"/>
              <a:gd name="T4" fmla="*/ 0 w 124"/>
              <a:gd name="T5" fmla="*/ 367942758 h 146"/>
              <a:gd name="T6" fmla="*/ 0 60000 65536"/>
              <a:gd name="T7" fmla="*/ 0 60000 65536"/>
              <a:gd name="T8" fmla="*/ 0 60000 65536"/>
              <a:gd name="T9" fmla="*/ 0 w 124"/>
              <a:gd name="T10" fmla="*/ 0 h 146"/>
              <a:gd name="T11" fmla="*/ 124 w 124"/>
              <a:gd name="T12" fmla="*/ 146 h 146"/>
            </a:gdLst>
            <a:ahLst/>
            <a:cxnLst>
              <a:cxn ang="T6">
                <a:pos x="T0" y="T1"/>
              </a:cxn>
              <a:cxn ang="T7">
                <a:pos x="T2" y="T3"/>
              </a:cxn>
              <a:cxn ang="T8">
                <a:pos x="T4" y="T5"/>
              </a:cxn>
            </a:cxnLst>
            <a:rect l="T9" t="T10" r="T11" b="T12"/>
            <a:pathLst>
              <a:path w="124" h="146">
                <a:moveTo>
                  <a:pt x="124" y="0"/>
                </a:moveTo>
                <a:cubicBezTo>
                  <a:pt x="114" y="8"/>
                  <a:pt x="83" y="22"/>
                  <a:pt x="62" y="46"/>
                </a:cubicBezTo>
                <a:cubicBezTo>
                  <a:pt x="41" y="70"/>
                  <a:pt x="13" y="125"/>
                  <a:pt x="0" y="146"/>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pic>
        <p:nvPicPr>
          <p:cNvPr id="7306" name="Picture 138" descr="us-flag-stars-top-r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77966" y="2961086"/>
            <a:ext cx="60722" cy="3690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07" name="Picture 139" descr="union-jack"/>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50594" y="2989661"/>
            <a:ext cx="67866" cy="32147"/>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88" name="Picture 140"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88857" y="2597946"/>
            <a:ext cx="333375" cy="19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89" name="Picture 141"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31757" y="3507582"/>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0" name="Picture 142"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63942" y="3167064"/>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11" name="Picture 143"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25917" y="298608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2" name="Picture 144"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6193" name="Picture 145"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7314" name="Picture 146"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6105" y="3273031"/>
            <a:ext cx="219075" cy="13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95" name="Picture 147"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6107" y="4264820"/>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17" name="Picture 149"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05701" y="5214939"/>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59"/>
          <p:cNvGrpSpPr>
            <a:grpSpLocks/>
          </p:cNvGrpSpPr>
          <p:nvPr/>
        </p:nvGrpSpPr>
        <p:grpSpPr bwMode="auto">
          <a:xfrm>
            <a:off x="5373292" y="4231484"/>
            <a:ext cx="172640" cy="108347"/>
            <a:chOff x="1627" y="1974"/>
            <a:chExt cx="145" cy="91"/>
          </a:xfrm>
        </p:grpSpPr>
        <p:pic>
          <p:nvPicPr>
            <p:cNvPr id="6303" name="Picture 160"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27" y="197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04" name="Rectangle 161"/>
            <p:cNvSpPr>
              <a:spLocks noChangeArrowheads="1"/>
            </p:cNvSpPr>
            <p:nvPr/>
          </p:nvSpPr>
          <p:spPr bwMode="auto">
            <a:xfrm>
              <a:off x="1716" y="199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333399"/>
                  </a:solidFill>
                  <a:latin typeface="Arial" charset="0"/>
                </a:rPr>
                <a:t>7</a:t>
              </a:r>
            </a:p>
          </p:txBody>
        </p:sp>
      </p:grpSp>
      <p:grpSp>
        <p:nvGrpSpPr>
          <p:cNvPr id="6" name="Group 162"/>
          <p:cNvGrpSpPr>
            <a:grpSpLocks/>
          </p:cNvGrpSpPr>
          <p:nvPr/>
        </p:nvGrpSpPr>
        <p:grpSpPr bwMode="auto">
          <a:xfrm>
            <a:off x="5487592" y="3456387"/>
            <a:ext cx="165497" cy="111919"/>
            <a:chOff x="1833" y="1895"/>
            <a:chExt cx="139" cy="94"/>
          </a:xfrm>
        </p:grpSpPr>
        <p:pic>
          <p:nvPicPr>
            <p:cNvPr id="6301" name="Picture 163" descr="French fla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833" y="1895"/>
              <a:ext cx="135" cy="9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02" name="Rectangle 164"/>
            <p:cNvSpPr>
              <a:spLocks noChangeArrowheads="1"/>
            </p:cNvSpPr>
            <p:nvPr/>
          </p:nvSpPr>
          <p:spPr bwMode="auto">
            <a:xfrm>
              <a:off x="1916" y="1914"/>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333399"/>
                  </a:solidFill>
                  <a:latin typeface="Arial" charset="0"/>
                </a:rPr>
                <a:t>1</a:t>
              </a:r>
            </a:p>
          </p:txBody>
        </p:sp>
      </p:grpSp>
      <p:pic>
        <p:nvPicPr>
          <p:cNvPr id="7337" name="Picture 169"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5900" y="41100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39" name="Picture 171"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7306" y="2949179"/>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01" name="AutoShape 180"/>
          <p:cNvSpPr>
            <a:spLocks noChangeArrowheads="1"/>
          </p:cNvSpPr>
          <p:nvPr/>
        </p:nvSpPr>
        <p:spPr bwMode="auto">
          <a:xfrm>
            <a:off x="5911456" y="4402933"/>
            <a:ext cx="573881" cy="155972"/>
          </a:xfrm>
          <a:prstGeom prst="roundRect">
            <a:avLst>
              <a:gd name="adj" fmla="val 16667"/>
            </a:avLst>
          </a:prstGeom>
          <a:solidFill>
            <a:schemeClr val="bg1"/>
          </a:solidFill>
          <a:ln w="12700">
            <a:solidFill>
              <a:srgbClr val="000080"/>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Alexander</a:t>
            </a:r>
          </a:p>
        </p:txBody>
      </p:sp>
      <p:pic>
        <p:nvPicPr>
          <p:cNvPr id="6202" name="Picture 192"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42422" y="40338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03" name="Picture 193"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53112" y="4057652"/>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204" name="Group 194"/>
          <p:cNvGrpSpPr>
            <a:grpSpLocks/>
          </p:cNvGrpSpPr>
          <p:nvPr/>
        </p:nvGrpSpPr>
        <p:grpSpPr bwMode="auto">
          <a:xfrm>
            <a:off x="6073380" y="4198146"/>
            <a:ext cx="186928" cy="89297"/>
            <a:chOff x="1602" y="1680"/>
            <a:chExt cx="157" cy="75"/>
          </a:xfrm>
        </p:grpSpPr>
        <p:pic>
          <p:nvPicPr>
            <p:cNvPr id="6299" name="Picture 195" descr="union-j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02" y="1682"/>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300" name="Rectangle 196"/>
            <p:cNvSpPr>
              <a:spLocks noChangeArrowheads="1"/>
            </p:cNvSpPr>
            <p:nvPr/>
          </p:nvSpPr>
          <p:spPr bwMode="auto">
            <a:xfrm>
              <a:off x="1703" y="168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8</a:t>
              </a:r>
            </a:p>
          </p:txBody>
        </p:sp>
      </p:grpSp>
      <p:sp>
        <p:nvSpPr>
          <p:cNvPr id="7365" name="AutoShape 197"/>
          <p:cNvSpPr>
            <a:spLocks noChangeArrowheads="1"/>
          </p:cNvSpPr>
          <p:nvPr/>
        </p:nvSpPr>
        <p:spPr bwMode="auto">
          <a:xfrm>
            <a:off x="4235056" y="3295651"/>
            <a:ext cx="573881" cy="155972"/>
          </a:xfrm>
          <a:prstGeom prst="roundRect">
            <a:avLst>
              <a:gd name="adj" fmla="val 16667"/>
            </a:avLst>
          </a:prstGeom>
          <a:solidFill>
            <a:srgbClr val="000080"/>
          </a:solidFill>
          <a:ln w="12700">
            <a:solidFill>
              <a:srgbClr val="FF0000"/>
            </a:solidFill>
            <a:round/>
            <a:headEnd/>
            <a:tailEnd/>
          </a:ln>
        </p:spPr>
        <p:txBody>
          <a:bodyPr wrap="none" anchor="ctr"/>
          <a:lstStyle/>
          <a:p>
            <a:pPr algn="ctr"/>
            <a:r>
              <a:rPr lang="en-US" sz="600">
                <a:solidFill>
                  <a:srgbClr val="FFFFFF"/>
                </a:solidFill>
                <a:latin typeface="Arial" charset="0"/>
              </a:rPr>
              <a:t>12</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Bradley</a:t>
            </a:r>
          </a:p>
        </p:txBody>
      </p:sp>
      <p:sp>
        <p:nvSpPr>
          <p:cNvPr id="7366" name="AutoShape 198"/>
          <p:cNvSpPr>
            <a:spLocks noChangeArrowheads="1"/>
          </p:cNvSpPr>
          <p:nvPr/>
        </p:nvSpPr>
        <p:spPr bwMode="auto">
          <a:xfrm>
            <a:off x="4877993" y="3370660"/>
            <a:ext cx="573881" cy="155972"/>
          </a:xfrm>
          <a:prstGeom prst="roundRect">
            <a:avLst>
              <a:gd name="adj" fmla="val 16667"/>
            </a:avLst>
          </a:prstGeom>
          <a:solidFill>
            <a:schemeClr val="bg1"/>
          </a:solidFill>
          <a:ln w="12700">
            <a:solidFill>
              <a:srgbClr val="FF0000"/>
            </a:solidFill>
            <a:round/>
            <a:headEnd/>
            <a:tailEnd/>
          </a:ln>
        </p:spPr>
        <p:txBody>
          <a:bodyPr wrap="none" anchor="ctr"/>
          <a:lstStyle/>
          <a:p>
            <a:pPr algn="ctr"/>
            <a:r>
              <a:rPr lang="en-US" sz="600">
                <a:solidFill>
                  <a:srgbClr val="333399"/>
                </a:solidFill>
                <a:latin typeface="Arial" charset="0"/>
              </a:rPr>
              <a:t>6</a:t>
            </a:r>
            <a:r>
              <a:rPr lang="en-US" sz="600" baseline="30000">
                <a:solidFill>
                  <a:srgbClr val="333399"/>
                </a:solidFill>
                <a:latin typeface="Arial" charset="0"/>
              </a:rPr>
              <a:t>th</a:t>
            </a:r>
            <a:r>
              <a:rPr lang="en-US" sz="600">
                <a:solidFill>
                  <a:srgbClr val="333399"/>
                </a:solidFill>
                <a:latin typeface="Arial" charset="0"/>
              </a:rPr>
              <a:t> Army Grp</a:t>
            </a:r>
          </a:p>
          <a:p>
            <a:pPr algn="ctr"/>
            <a:r>
              <a:rPr lang="en-US" sz="450">
                <a:solidFill>
                  <a:srgbClr val="333399"/>
                </a:solidFill>
                <a:latin typeface="Arial" charset="0"/>
              </a:rPr>
              <a:t>Devers</a:t>
            </a:r>
          </a:p>
        </p:txBody>
      </p:sp>
      <p:grpSp>
        <p:nvGrpSpPr>
          <p:cNvPr id="6207" name="Group 199"/>
          <p:cNvGrpSpPr>
            <a:grpSpLocks/>
          </p:cNvGrpSpPr>
          <p:nvPr/>
        </p:nvGrpSpPr>
        <p:grpSpPr bwMode="auto">
          <a:xfrm>
            <a:off x="5940030" y="4241006"/>
            <a:ext cx="172640" cy="101204"/>
            <a:chOff x="2684" y="3747"/>
            <a:chExt cx="145" cy="85"/>
          </a:xfrm>
        </p:grpSpPr>
        <p:pic>
          <p:nvPicPr>
            <p:cNvPr id="6297" name="Picture 200"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84" y="3747"/>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98" name="Rectangle 201"/>
            <p:cNvSpPr>
              <a:spLocks noChangeArrowheads="1"/>
            </p:cNvSpPr>
            <p:nvPr/>
          </p:nvSpPr>
          <p:spPr bwMode="auto">
            <a:xfrm>
              <a:off x="2773" y="3757"/>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5</a:t>
              </a:r>
            </a:p>
          </p:txBody>
        </p:sp>
      </p:grpSp>
      <p:pic>
        <p:nvPicPr>
          <p:cNvPr id="7370" name="Picture 202"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102203" y="1822850"/>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1" name="Picture 203"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40291" y="16109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2" name="Picture 204"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59328" y="1453756"/>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3" name="Picture 205"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3821" y="1831183"/>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4" name="Picture 206"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42660" y="2839643"/>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5" name="Picture 207"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34277" y="2997995"/>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6" name="Picture 208"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073628" y="3111106"/>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7" name="Picture 209"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06978" y="3311131"/>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8" name="Picture 210"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76060" y="3494487"/>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379" name="Picture 211"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6684" y="3709989"/>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18" name="Freeform 212"/>
          <p:cNvSpPr>
            <a:spLocks/>
          </p:cNvSpPr>
          <p:nvPr/>
        </p:nvSpPr>
        <p:spPr bwMode="auto">
          <a:xfrm>
            <a:off x="6478192" y="4090988"/>
            <a:ext cx="42863" cy="86916"/>
          </a:xfrm>
          <a:custGeom>
            <a:avLst/>
            <a:gdLst>
              <a:gd name="T0" fmla="*/ 22682197 w 36"/>
              <a:gd name="T1" fmla="*/ 0 h 73"/>
              <a:gd name="T2" fmla="*/ 68043421 w 36"/>
              <a:gd name="T3" fmla="*/ 85685671 h 73"/>
              <a:gd name="T4" fmla="*/ 52922490 w 36"/>
              <a:gd name="T5" fmla="*/ 133569645 h 73"/>
              <a:gd name="T6" fmla="*/ 88206250 w 36"/>
              <a:gd name="T7" fmla="*/ 163811638 h 73"/>
              <a:gd name="T8" fmla="*/ 68043421 w 36"/>
              <a:gd name="T9" fmla="*/ 176411674 h 73"/>
              <a:gd name="T10" fmla="*/ 22682197 w 36"/>
              <a:gd name="T11" fmla="*/ 126008353 h 73"/>
              <a:gd name="T12" fmla="*/ 0 w 36"/>
              <a:gd name="T13" fmla="*/ 85685671 h 73"/>
              <a:gd name="T14" fmla="*/ 22682197 w 36"/>
              <a:gd name="T15" fmla="*/ 47883961 h 73"/>
              <a:gd name="T16" fmla="*/ 22682197 w 3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3"/>
              <a:gd name="T29" fmla="*/ 36 w 3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3">
                <a:moveTo>
                  <a:pt x="9" y="0"/>
                </a:moveTo>
                <a:cubicBezTo>
                  <a:pt x="13" y="0"/>
                  <a:pt x="25" y="25"/>
                  <a:pt x="27" y="34"/>
                </a:cubicBezTo>
                <a:cubicBezTo>
                  <a:pt x="29" y="43"/>
                  <a:pt x="20" y="48"/>
                  <a:pt x="21" y="53"/>
                </a:cubicBezTo>
                <a:cubicBezTo>
                  <a:pt x="22" y="58"/>
                  <a:pt x="34" y="62"/>
                  <a:pt x="35" y="65"/>
                </a:cubicBezTo>
                <a:cubicBezTo>
                  <a:pt x="36" y="68"/>
                  <a:pt x="31" y="73"/>
                  <a:pt x="27" y="70"/>
                </a:cubicBezTo>
                <a:cubicBezTo>
                  <a:pt x="23" y="67"/>
                  <a:pt x="13" y="56"/>
                  <a:pt x="9" y="50"/>
                </a:cubicBezTo>
                <a:cubicBezTo>
                  <a:pt x="5" y="44"/>
                  <a:pt x="0" y="39"/>
                  <a:pt x="0" y="34"/>
                </a:cubicBezTo>
                <a:cubicBezTo>
                  <a:pt x="0" y="29"/>
                  <a:pt x="8" y="25"/>
                  <a:pt x="9" y="19"/>
                </a:cubicBezTo>
                <a:cubicBezTo>
                  <a:pt x="10" y="13"/>
                  <a:pt x="9" y="4"/>
                  <a:pt x="9"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219" name="Freeform 213"/>
          <p:cNvSpPr>
            <a:spLocks/>
          </p:cNvSpPr>
          <p:nvPr/>
        </p:nvSpPr>
        <p:spPr bwMode="auto">
          <a:xfrm>
            <a:off x="6530578" y="4164806"/>
            <a:ext cx="60722" cy="67866"/>
          </a:xfrm>
          <a:custGeom>
            <a:avLst/>
            <a:gdLst>
              <a:gd name="T0" fmla="*/ 32761038 w 51"/>
              <a:gd name="T1" fmla="*/ 2520964 h 57"/>
              <a:gd name="T2" fmla="*/ 70563943 w 51"/>
              <a:gd name="T3" fmla="*/ 45363063 h 57"/>
              <a:gd name="T4" fmla="*/ 75604223 w 51"/>
              <a:gd name="T5" fmla="*/ 80645449 h 57"/>
              <a:gd name="T6" fmla="*/ 113405553 w 51"/>
              <a:gd name="T7" fmla="*/ 105847169 h 57"/>
              <a:gd name="T8" fmla="*/ 120966766 w 51"/>
              <a:gd name="T9" fmla="*/ 143650505 h 57"/>
              <a:gd name="T10" fmla="*/ 68043009 w 51"/>
              <a:gd name="T11" fmla="*/ 110887508 h 57"/>
              <a:gd name="T12" fmla="*/ 37801318 w 51"/>
              <a:gd name="T13" fmla="*/ 80645449 h 57"/>
              <a:gd name="T14" fmla="*/ 37801318 w 51"/>
              <a:gd name="T15" fmla="*/ 45363063 h 57"/>
              <a:gd name="T16" fmla="*/ 0 w 51"/>
              <a:gd name="T17" fmla="*/ 20161362 h 57"/>
              <a:gd name="T18" fmla="*/ 32761038 w 51"/>
              <a:gd name="T19" fmla="*/ 2520964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7"/>
              <a:gd name="T32" fmla="*/ 51 w 5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7">
                <a:moveTo>
                  <a:pt x="13" y="1"/>
                </a:moveTo>
                <a:cubicBezTo>
                  <a:pt x="18" y="3"/>
                  <a:pt x="25" y="13"/>
                  <a:pt x="28" y="18"/>
                </a:cubicBezTo>
                <a:cubicBezTo>
                  <a:pt x="31" y="23"/>
                  <a:pt x="27" y="28"/>
                  <a:pt x="30" y="32"/>
                </a:cubicBezTo>
                <a:cubicBezTo>
                  <a:pt x="33" y="36"/>
                  <a:pt x="42" y="38"/>
                  <a:pt x="45" y="42"/>
                </a:cubicBezTo>
                <a:cubicBezTo>
                  <a:pt x="48" y="46"/>
                  <a:pt x="51" y="57"/>
                  <a:pt x="48" y="57"/>
                </a:cubicBezTo>
                <a:cubicBezTo>
                  <a:pt x="45" y="57"/>
                  <a:pt x="32" y="48"/>
                  <a:pt x="27" y="44"/>
                </a:cubicBezTo>
                <a:cubicBezTo>
                  <a:pt x="22" y="40"/>
                  <a:pt x="17" y="36"/>
                  <a:pt x="15" y="32"/>
                </a:cubicBezTo>
                <a:cubicBezTo>
                  <a:pt x="13" y="28"/>
                  <a:pt x="17" y="22"/>
                  <a:pt x="15" y="18"/>
                </a:cubicBezTo>
                <a:cubicBezTo>
                  <a:pt x="13" y="14"/>
                  <a:pt x="0" y="11"/>
                  <a:pt x="0" y="8"/>
                </a:cubicBezTo>
                <a:cubicBezTo>
                  <a:pt x="0" y="5"/>
                  <a:pt x="10" y="0"/>
                  <a:pt x="13"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220" name="Freeform 214"/>
          <p:cNvSpPr>
            <a:spLocks/>
          </p:cNvSpPr>
          <p:nvPr/>
        </p:nvSpPr>
        <p:spPr bwMode="auto">
          <a:xfrm>
            <a:off x="6486525" y="4181475"/>
            <a:ext cx="33338" cy="33338"/>
          </a:xfrm>
          <a:custGeom>
            <a:avLst/>
            <a:gdLst>
              <a:gd name="T0" fmla="*/ 2520950 w 28"/>
              <a:gd name="T1" fmla="*/ 2520950 h 28"/>
              <a:gd name="T2" fmla="*/ 63004708 w 28"/>
              <a:gd name="T3" fmla="*/ 37801552 h 28"/>
              <a:gd name="T4" fmla="*/ 40322501 w 28"/>
              <a:gd name="T5" fmla="*/ 70564381 h 28"/>
              <a:gd name="T6" fmla="*/ 5040313 w 28"/>
              <a:gd name="T7" fmla="*/ 45362813 h 28"/>
              <a:gd name="T8" fmla="*/ 2520950 w 28"/>
              <a:gd name="T9" fmla="*/ 252095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 y="1"/>
                </a:moveTo>
                <a:cubicBezTo>
                  <a:pt x="5" y="0"/>
                  <a:pt x="23" y="11"/>
                  <a:pt x="25" y="15"/>
                </a:cubicBezTo>
                <a:cubicBezTo>
                  <a:pt x="28" y="20"/>
                  <a:pt x="20" y="28"/>
                  <a:pt x="16" y="28"/>
                </a:cubicBezTo>
                <a:cubicBezTo>
                  <a:pt x="12" y="28"/>
                  <a:pt x="4" y="22"/>
                  <a:pt x="2" y="18"/>
                </a:cubicBezTo>
                <a:cubicBezTo>
                  <a:pt x="0" y="14"/>
                  <a:pt x="1" y="5"/>
                  <a:pt x="1"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221" name="Freeform 215"/>
          <p:cNvSpPr>
            <a:spLocks/>
          </p:cNvSpPr>
          <p:nvPr/>
        </p:nvSpPr>
        <p:spPr bwMode="auto">
          <a:xfrm>
            <a:off x="6691315" y="4467225"/>
            <a:ext cx="32147" cy="29766"/>
          </a:xfrm>
          <a:custGeom>
            <a:avLst/>
            <a:gdLst>
              <a:gd name="T0" fmla="*/ 17642095 w 27"/>
              <a:gd name="T1" fmla="*/ 0 h 25"/>
              <a:gd name="T2" fmla="*/ 60484463 w 27"/>
              <a:gd name="T3" fmla="*/ 30242259 h 25"/>
              <a:gd name="T4" fmla="*/ 37803580 w 27"/>
              <a:gd name="T5" fmla="*/ 63005499 h 25"/>
              <a:gd name="T6" fmla="*/ 2520979 w 27"/>
              <a:gd name="T7" fmla="*/ 37803615 h 25"/>
              <a:gd name="T8" fmla="*/ 17642095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7" y="0"/>
                </a:moveTo>
                <a:cubicBezTo>
                  <a:pt x="11" y="0"/>
                  <a:pt x="23" y="8"/>
                  <a:pt x="24" y="12"/>
                </a:cubicBezTo>
                <a:cubicBezTo>
                  <a:pt x="27" y="17"/>
                  <a:pt x="19" y="25"/>
                  <a:pt x="15" y="25"/>
                </a:cubicBezTo>
                <a:cubicBezTo>
                  <a:pt x="11" y="25"/>
                  <a:pt x="2" y="19"/>
                  <a:pt x="1" y="15"/>
                </a:cubicBezTo>
                <a:cubicBezTo>
                  <a:pt x="0" y="11"/>
                  <a:pt x="3" y="0"/>
                  <a:pt x="7"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222" name="Freeform 216"/>
          <p:cNvSpPr>
            <a:spLocks/>
          </p:cNvSpPr>
          <p:nvPr/>
        </p:nvSpPr>
        <p:spPr bwMode="auto">
          <a:xfrm>
            <a:off x="6773468" y="4492230"/>
            <a:ext cx="48815" cy="28575"/>
          </a:xfrm>
          <a:custGeom>
            <a:avLst/>
            <a:gdLst>
              <a:gd name="T0" fmla="*/ 10080547 w 41"/>
              <a:gd name="T1" fmla="*/ 0 h 24"/>
              <a:gd name="T2" fmla="*/ 93244261 w 41"/>
              <a:gd name="T3" fmla="*/ 32761239 h 24"/>
              <a:gd name="T4" fmla="*/ 70563831 w 41"/>
              <a:gd name="T5" fmla="*/ 60483756 h 24"/>
              <a:gd name="T6" fmla="*/ 30241644 w 41"/>
              <a:gd name="T7" fmla="*/ 30241878 h 24"/>
              <a:gd name="T8" fmla="*/ 10080547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 y="0"/>
                </a:moveTo>
                <a:cubicBezTo>
                  <a:pt x="8" y="0"/>
                  <a:pt x="33" y="9"/>
                  <a:pt x="37" y="13"/>
                </a:cubicBezTo>
                <a:cubicBezTo>
                  <a:pt x="41" y="18"/>
                  <a:pt x="32" y="24"/>
                  <a:pt x="28" y="24"/>
                </a:cubicBezTo>
                <a:cubicBezTo>
                  <a:pt x="24" y="24"/>
                  <a:pt x="16" y="16"/>
                  <a:pt x="12" y="12"/>
                </a:cubicBezTo>
                <a:cubicBezTo>
                  <a:pt x="8" y="8"/>
                  <a:pt x="0" y="0"/>
                  <a:pt x="4"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6223" name="Freeform 217"/>
          <p:cNvSpPr>
            <a:spLocks/>
          </p:cNvSpPr>
          <p:nvPr/>
        </p:nvSpPr>
        <p:spPr bwMode="auto">
          <a:xfrm>
            <a:off x="6878241" y="4548188"/>
            <a:ext cx="41672" cy="19050"/>
          </a:xfrm>
          <a:custGeom>
            <a:avLst/>
            <a:gdLst>
              <a:gd name="T0" fmla="*/ 15120801 w 35"/>
              <a:gd name="T1" fmla="*/ 2520950 h 16"/>
              <a:gd name="T2" fmla="*/ 80644264 w 35"/>
              <a:gd name="T3" fmla="*/ 25201557 h 16"/>
              <a:gd name="T4" fmla="*/ 42841471 w 35"/>
              <a:gd name="T5" fmla="*/ 40322493 h 16"/>
              <a:gd name="T6" fmla="*/ 5040266 w 35"/>
              <a:gd name="T7" fmla="*/ 32761234 h 16"/>
              <a:gd name="T8" fmla="*/ 15120801 w 35"/>
              <a:gd name="T9" fmla="*/ 2520950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6" y="1"/>
                </a:moveTo>
                <a:cubicBezTo>
                  <a:pt x="11" y="0"/>
                  <a:pt x="30" y="8"/>
                  <a:pt x="32" y="10"/>
                </a:cubicBezTo>
                <a:cubicBezTo>
                  <a:pt x="35" y="13"/>
                  <a:pt x="22" y="16"/>
                  <a:pt x="17" y="16"/>
                </a:cubicBezTo>
                <a:cubicBezTo>
                  <a:pt x="12" y="16"/>
                  <a:pt x="4" y="15"/>
                  <a:pt x="2" y="13"/>
                </a:cubicBezTo>
                <a:cubicBezTo>
                  <a:pt x="0" y="11"/>
                  <a:pt x="1" y="2"/>
                  <a:pt x="6"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7386" name="Picture 218"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60119" y="30813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391" name="Freeform 223"/>
          <p:cNvSpPr>
            <a:spLocks/>
          </p:cNvSpPr>
          <p:nvPr/>
        </p:nvSpPr>
        <p:spPr bwMode="auto">
          <a:xfrm>
            <a:off x="4321970" y="3057526"/>
            <a:ext cx="371475" cy="186929"/>
          </a:xfrm>
          <a:custGeom>
            <a:avLst/>
            <a:gdLst>
              <a:gd name="T0" fmla="*/ 786288641 w 312"/>
              <a:gd name="T1" fmla="*/ 372983827 h 157"/>
              <a:gd name="T2" fmla="*/ 337700905 w 312"/>
              <a:gd name="T3" fmla="*/ 332661262 h 157"/>
              <a:gd name="T4" fmla="*/ 0 w 312"/>
              <a:gd name="T5" fmla="*/ 0 h 157"/>
              <a:gd name="T6" fmla="*/ 0 60000 65536"/>
              <a:gd name="T7" fmla="*/ 0 60000 65536"/>
              <a:gd name="T8" fmla="*/ 0 60000 65536"/>
              <a:gd name="T9" fmla="*/ 0 w 312"/>
              <a:gd name="T10" fmla="*/ 0 h 157"/>
              <a:gd name="T11" fmla="*/ 312 w 312"/>
              <a:gd name="T12" fmla="*/ 157 h 157"/>
            </a:gdLst>
            <a:ahLst/>
            <a:cxnLst>
              <a:cxn ang="T6">
                <a:pos x="T0" y="T1"/>
              </a:cxn>
              <a:cxn ang="T7">
                <a:pos x="T2" y="T3"/>
              </a:cxn>
              <a:cxn ang="T8">
                <a:pos x="T4" y="T5"/>
              </a:cxn>
            </a:cxnLst>
            <a:rect l="T9" t="T10" r="T11" b="T12"/>
            <a:pathLst>
              <a:path w="312" h="157">
                <a:moveTo>
                  <a:pt x="312" y="148"/>
                </a:moveTo>
                <a:cubicBezTo>
                  <a:pt x="282" y="146"/>
                  <a:pt x="186" y="157"/>
                  <a:pt x="134" y="132"/>
                </a:cubicBezTo>
                <a:cubicBezTo>
                  <a:pt x="82" y="107"/>
                  <a:pt x="28" y="27"/>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92" name="Freeform 224"/>
          <p:cNvSpPr>
            <a:spLocks/>
          </p:cNvSpPr>
          <p:nvPr/>
        </p:nvSpPr>
        <p:spPr bwMode="auto">
          <a:xfrm>
            <a:off x="4710113" y="3133726"/>
            <a:ext cx="252413" cy="107156"/>
          </a:xfrm>
          <a:custGeom>
            <a:avLst/>
            <a:gdLst>
              <a:gd name="T0" fmla="*/ 0 w 212"/>
              <a:gd name="T1" fmla="*/ 206652792 h 90"/>
              <a:gd name="T2" fmla="*/ 372983117 w 212"/>
              <a:gd name="T3" fmla="*/ 191531860 h 90"/>
              <a:gd name="T4" fmla="*/ 534273170 w 212"/>
              <a:gd name="T5" fmla="*/ 0 h 90"/>
              <a:gd name="T6" fmla="*/ 0 60000 65536"/>
              <a:gd name="T7" fmla="*/ 0 60000 65536"/>
              <a:gd name="T8" fmla="*/ 0 60000 65536"/>
              <a:gd name="T9" fmla="*/ 0 w 212"/>
              <a:gd name="T10" fmla="*/ 0 h 90"/>
              <a:gd name="T11" fmla="*/ 212 w 212"/>
              <a:gd name="T12" fmla="*/ 90 h 90"/>
            </a:gdLst>
            <a:ahLst/>
            <a:cxnLst>
              <a:cxn ang="T6">
                <a:pos x="T0" y="T1"/>
              </a:cxn>
              <a:cxn ang="T7">
                <a:pos x="T2" y="T3"/>
              </a:cxn>
              <a:cxn ang="T8">
                <a:pos x="T4" y="T5"/>
              </a:cxn>
            </a:cxnLst>
            <a:rect l="T9" t="T10" r="T11" b="T12"/>
            <a:pathLst>
              <a:path w="212" h="90">
                <a:moveTo>
                  <a:pt x="0" y="82"/>
                </a:moveTo>
                <a:cubicBezTo>
                  <a:pt x="24" y="81"/>
                  <a:pt x="113" y="90"/>
                  <a:pt x="148" y="76"/>
                </a:cubicBezTo>
                <a:cubicBezTo>
                  <a:pt x="183" y="62"/>
                  <a:pt x="199" y="16"/>
                  <a:pt x="212"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93" name="Freeform 225"/>
          <p:cNvSpPr>
            <a:spLocks/>
          </p:cNvSpPr>
          <p:nvPr/>
        </p:nvSpPr>
        <p:spPr bwMode="auto">
          <a:xfrm>
            <a:off x="4877992" y="3025381"/>
            <a:ext cx="72628" cy="86915"/>
          </a:xfrm>
          <a:custGeom>
            <a:avLst/>
            <a:gdLst>
              <a:gd name="T0" fmla="*/ 0 w 61"/>
              <a:gd name="T1" fmla="*/ 0 h 73"/>
              <a:gd name="T2" fmla="*/ 78123652 w 61"/>
              <a:gd name="T3" fmla="*/ 83163994 h 73"/>
              <a:gd name="T4" fmla="*/ 153727955 w 61"/>
              <a:gd name="T5" fmla="*/ 183969791 h 73"/>
              <a:gd name="T6" fmla="*/ 0 60000 65536"/>
              <a:gd name="T7" fmla="*/ 0 60000 65536"/>
              <a:gd name="T8" fmla="*/ 0 60000 65536"/>
              <a:gd name="T9" fmla="*/ 0 w 61"/>
              <a:gd name="T10" fmla="*/ 0 h 73"/>
              <a:gd name="T11" fmla="*/ 61 w 61"/>
              <a:gd name="T12" fmla="*/ 73 h 73"/>
            </a:gdLst>
            <a:ahLst/>
            <a:cxnLst>
              <a:cxn ang="T6">
                <a:pos x="T0" y="T1"/>
              </a:cxn>
              <a:cxn ang="T7">
                <a:pos x="T2" y="T3"/>
              </a:cxn>
              <a:cxn ang="T8">
                <a:pos x="T4" y="T5"/>
              </a:cxn>
            </a:cxnLst>
            <a:rect l="T9" t="T10" r="T11" b="T12"/>
            <a:pathLst>
              <a:path w="61" h="73">
                <a:moveTo>
                  <a:pt x="0" y="0"/>
                </a:moveTo>
                <a:cubicBezTo>
                  <a:pt x="5" y="5"/>
                  <a:pt x="21" y="21"/>
                  <a:pt x="31" y="33"/>
                </a:cubicBezTo>
                <a:cubicBezTo>
                  <a:pt x="41" y="45"/>
                  <a:pt x="55" y="65"/>
                  <a:pt x="61" y="73"/>
                </a:cubicBezTo>
              </a:path>
            </a:pathLst>
          </a:custGeom>
          <a:noFill/>
          <a:ln w="254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94" name="Freeform 226"/>
          <p:cNvSpPr>
            <a:spLocks/>
          </p:cNvSpPr>
          <p:nvPr/>
        </p:nvSpPr>
        <p:spPr bwMode="auto">
          <a:xfrm>
            <a:off x="4687491" y="3003949"/>
            <a:ext cx="8334" cy="196453"/>
          </a:xfrm>
          <a:custGeom>
            <a:avLst/>
            <a:gdLst>
              <a:gd name="T0" fmla="*/ 17639508 w 7"/>
              <a:gd name="T1" fmla="*/ 0 h 165"/>
              <a:gd name="T2" fmla="*/ 7559336 w 7"/>
              <a:gd name="T3" fmla="*/ 158768738 h 165"/>
              <a:gd name="T4" fmla="*/ 0 w 7"/>
              <a:gd name="T5" fmla="*/ 415824139 h 165"/>
              <a:gd name="T6" fmla="*/ 0 60000 65536"/>
              <a:gd name="T7" fmla="*/ 0 60000 65536"/>
              <a:gd name="T8" fmla="*/ 0 60000 65536"/>
              <a:gd name="T9" fmla="*/ 0 w 7"/>
              <a:gd name="T10" fmla="*/ 0 h 165"/>
              <a:gd name="T11" fmla="*/ 7 w 7"/>
              <a:gd name="T12" fmla="*/ 165 h 165"/>
            </a:gdLst>
            <a:ahLst/>
            <a:cxnLst>
              <a:cxn ang="T6">
                <a:pos x="T0" y="T1"/>
              </a:cxn>
              <a:cxn ang="T7">
                <a:pos x="T2" y="T3"/>
              </a:cxn>
              <a:cxn ang="T8">
                <a:pos x="T4" y="T5"/>
              </a:cxn>
            </a:cxnLst>
            <a:rect l="T9" t="T10" r="T11" b="T12"/>
            <a:pathLst>
              <a:path w="7" h="165">
                <a:moveTo>
                  <a:pt x="7" y="0"/>
                </a:moveTo>
                <a:cubicBezTo>
                  <a:pt x="6" y="10"/>
                  <a:pt x="4" y="36"/>
                  <a:pt x="3" y="63"/>
                </a:cubicBezTo>
                <a:cubicBezTo>
                  <a:pt x="2" y="90"/>
                  <a:pt x="1" y="144"/>
                  <a:pt x="0" y="165"/>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95" name="Freeform 227"/>
          <p:cNvSpPr>
            <a:spLocks/>
          </p:cNvSpPr>
          <p:nvPr/>
        </p:nvSpPr>
        <p:spPr bwMode="auto">
          <a:xfrm>
            <a:off x="4699399" y="3245646"/>
            <a:ext cx="539353" cy="65485"/>
          </a:xfrm>
          <a:custGeom>
            <a:avLst/>
            <a:gdLst>
              <a:gd name="T0" fmla="*/ 0 w 453"/>
              <a:gd name="T1" fmla="*/ 0 h 55"/>
              <a:gd name="T2" fmla="*/ 632558013 w 453"/>
              <a:gd name="T3" fmla="*/ 85685804 h 55"/>
              <a:gd name="T4" fmla="*/ 1141629283 w 453"/>
              <a:gd name="T5" fmla="*/ 138610192 h 55"/>
              <a:gd name="T6" fmla="*/ 0 60000 65536"/>
              <a:gd name="T7" fmla="*/ 0 60000 65536"/>
              <a:gd name="T8" fmla="*/ 0 60000 65536"/>
              <a:gd name="T9" fmla="*/ 0 w 453"/>
              <a:gd name="T10" fmla="*/ 0 h 55"/>
              <a:gd name="T11" fmla="*/ 453 w 453"/>
              <a:gd name="T12" fmla="*/ 55 h 55"/>
            </a:gdLst>
            <a:ahLst/>
            <a:cxnLst>
              <a:cxn ang="T6">
                <a:pos x="T0" y="T1"/>
              </a:cxn>
              <a:cxn ang="T7">
                <a:pos x="T2" y="T3"/>
              </a:cxn>
              <a:cxn ang="T8">
                <a:pos x="T4" y="T5"/>
              </a:cxn>
            </a:cxnLst>
            <a:rect l="T9" t="T10" r="T11" b="T12"/>
            <a:pathLst>
              <a:path w="453" h="55">
                <a:moveTo>
                  <a:pt x="0" y="0"/>
                </a:moveTo>
                <a:cubicBezTo>
                  <a:pt x="42" y="6"/>
                  <a:pt x="176" y="25"/>
                  <a:pt x="251" y="34"/>
                </a:cubicBezTo>
                <a:cubicBezTo>
                  <a:pt x="326" y="43"/>
                  <a:pt x="411" y="51"/>
                  <a:pt x="453" y="55"/>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96" name="AutoShape 228"/>
          <p:cNvSpPr>
            <a:spLocks noChangeArrowheads="1"/>
          </p:cNvSpPr>
          <p:nvPr/>
        </p:nvSpPr>
        <p:spPr bwMode="auto">
          <a:xfrm>
            <a:off x="4525568" y="2772966"/>
            <a:ext cx="573881" cy="155972"/>
          </a:xfrm>
          <a:prstGeom prst="roundRect">
            <a:avLst>
              <a:gd name="adj" fmla="val 16667"/>
            </a:avLst>
          </a:prstGeom>
          <a:solidFill>
            <a:srgbClr val="FF0000"/>
          </a:solidFill>
          <a:ln w="12700">
            <a:solidFill>
              <a:srgbClr val="000080"/>
            </a:solidFill>
            <a:round/>
            <a:headEnd/>
            <a:tailEnd/>
          </a:ln>
        </p:spPr>
        <p:txBody>
          <a:bodyPr wrap="none" anchor="ctr"/>
          <a:lstStyle/>
          <a:p>
            <a:pPr algn="ctr"/>
            <a:r>
              <a:rPr lang="en-US" sz="600">
                <a:solidFill>
                  <a:srgbClr val="FFFFFF"/>
                </a:solidFill>
                <a:latin typeface="Arial" charset="0"/>
              </a:rPr>
              <a:t>21</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Montgomery</a:t>
            </a:r>
          </a:p>
        </p:txBody>
      </p:sp>
      <p:sp>
        <p:nvSpPr>
          <p:cNvPr id="7397" name="Freeform 229"/>
          <p:cNvSpPr>
            <a:spLocks/>
          </p:cNvSpPr>
          <p:nvPr/>
        </p:nvSpPr>
        <p:spPr bwMode="auto">
          <a:xfrm>
            <a:off x="5506643" y="4295776"/>
            <a:ext cx="307181" cy="96441"/>
          </a:xfrm>
          <a:custGeom>
            <a:avLst/>
            <a:gdLst>
              <a:gd name="T0" fmla="*/ 650200203 w 258"/>
              <a:gd name="T1" fmla="*/ 189013226 h 81"/>
              <a:gd name="T2" fmla="*/ 287297776 w 258"/>
              <a:gd name="T3" fmla="*/ 189013226 h 81"/>
              <a:gd name="T4" fmla="*/ 118446544 w 258"/>
              <a:gd name="T5" fmla="*/ 93246927 h 81"/>
              <a:gd name="T6" fmla="*/ 0 w 258"/>
              <a:gd name="T7" fmla="*/ 0 h 81"/>
              <a:gd name="T8" fmla="*/ 0 60000 65536"/>
              <a:gd name="T9" fmla="*/ 0 60000 65536"/>
              <a:gd name="T10" fmla="*/ 0 60000 65536"/>
              <a:gd name="T11" fmla="*/ 0 60000 65536"/>
              <a:gd name="T12" fmla="*/ 0 w 258"/>
              <a:gd name="T13" fmla="*/ 0 h 81"/>
              <a:gd name="T14" fmla="*/ 258 w 258"/>
              <a:gd name="T15" fmla="*/ 81 h 81"/>
            </a:gdLst>
            <a:ahLst/>
            <a:cxnLst>
              <a:cxn ang="T8">
                <a:pos x="T0" y="T1"/>
              </a:cxn>
              <a:cxn ang="T9">
                <a:pos x="T2" y="T3"/>
              </a:cxn>
              <a:cxn ang="T10">
                <a:pos x="T4" y="T5"/>
              </a:cxn>
              <a:cxn ang="T11">
                <a:pos x="T6" y="T7"/>
              </a:cxn>
            </a:cxnLst>
            <a:rect l="T12" t="T13" r="T14" b="T15"/>
            <a:pathLst>
              <a:path w="258" h="81">
                <a:moveTo>
                  <a:pt x="258" y="75"/>
                </a:moveTo>
                <a:cubicBezTo>
                  <a:pt x="234" y="75"/>
                  <a:pt x="149" y="81"/>
                  <a:pt x="114" y="75"/>
                </a:cubicBezTo>
                <a:cubicBezTo>
                  <a:pt x="79" y="69"/>
                  <a:pt x="66" y="50"/>
                  <a:pt x="47" y="37"/>
                </a:cubicBezTo>
                <a:cubicBezTo>
                  <a:pt x="28" y="24"/>
                  <a:pt x="10" y="8"/>
                  <a:pt x="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398" name="AutoShape 230"/>
          <p:cNvSpPr>
            <a:spLocks noChangeArrowheads="1"/>
          </p:cNvSpPr>
          <p:nvPr/>
        </p:nvSpPr>
        <p:spPr bwMode="auto">
          <a:xfrm>
            <a:off x="5344716" y="416361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grpSp>
        <p:nvGrpSpPr>
          <p:cNvPr id="9" name="Group 156"/>
          <p:cNvGrpSpPr>
            <a:grpSpLocks/>
          </p:cNvGrpSpPr>
          <p:nvPr/>
        </p:nvGrpSpPr>
        <p:grpSpPr bwMode="auto">
          <a:xfrm>
            <a:off x="4437461" y="3114677"/>
            <a:ext cx="172640" cy="108347"/>
            <a:chOff x="2343" y="1844"/>
            <a:chExt cx="145" cy="91"/>
          </a:xfrm>
        </p:grpSpPr>
        <p:pic>
          <p:nvPicPr>
            <p:cNvPr id="6295" name="Picture 157"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43" y="184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96" name="Rectangle 158"/>
            <p:cNvSpPr>
              <a:spLocks noChangeArrowheads="1"/>
            </p:cNvSpPr>
            <p:nvPr/>
          </p:nvSpPr>
          <p:spPr bwMode="auto">
            <a:xfrm>
              <a:off x="2432" y="1860"/>
              <a:ext cx="56" cy="75"/>
            </a:xfrm>
            <a:prstGeom prst="rect">
              <a:avLst/>
            </a:prstGeom>
            <a:solidFill>
              <a:schemeClr val="accent2"/>
            </a:solidFill>
            <a:ln w="9525">
              <a:solidFill>
                <a:schemeClr val="tx1"/>
              </a:solidFill>
              <a:miter lim="800000"/>
              <a:headEnd/>
              <a:tailEnd/>
            </a:ln>
          </p:spPr>
          <p:txBody>
            <a:bodyPr wrap="none" anchor="ctr"/>
            <a:lstStyle/>
            <a:p>
              <a:pPr algn="ctr"/>
              <a:r>
                <a:rPr lang="en-US" sz="750">
                  <a:solidFill>
                    <a:srgbClr val="FFFFFF"/>
                  </a:solidFill>
                  <a:latin typeface="Arial" charset="0"/>
                </a:rPr>
                <a:t>9</a:t>
              </a:r>
            </a:p>
          </p:txBody>
        </p:sp>
      </p:grpSp>
      <p:sp>
        <p:nvSpPr>
          <p:cNvPr id="7399" name="AutoShape 231"/>
          <p:cNvSpPr>
            <a:spLocks noChangeArrowheads="1"/>
          </p:cNvSpPr>
          <p:nvPr/>
        </p:nvSpPr>
        <p:spPr bwMode="auto">
          <a:xfrm>
            <a:off x="4683921" y="3074195"/>
            <a:ext cx="573881" cy="155972"/>
          </a:xfrm>
          <a:prstGeom prst="roundRect">
            <a:avLst>
              <a:gd name="adj" fmla="val 16667"/>
            </a:avLst>
          </a:prstGeom>
          <a:solidFill>
            <a:srgbClr val="000080"/>
          </a:solidFill>
          <a:ln w="12700">
            <a:solidFill>
              <a:srgbClr val="FF0000"/>
            </a:solidFill>
            <a:round/>
            <a:headEnd/>
            <a:tailEnd/>
          </a:ln>
        </p:spPr>
        <p:txBody>
          <a:bodyPr wrap="none" anchor="ctr"/>
          <a:lstStyle/>
          <a:p>
            <a:pPr algn="ctr"/>
            <a:r>
              <a:rPr lang="en-US" sz="600">
                <a:solidFill>
                  <a:srgbClr val="FFFFFF"/>
                </a:solidFill>
                <a:latin typeface="Arial" charset="0"/>
              </a:rPr>
              <a:t>12</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Bradley</a:t>
            </a:r>
          </a:p>
        </p:txBody>
      </p:sp>
      <p:sp>
        <p:nvSpPr>
          <p:cNvPr id="7400" name="AutoShape 232"/>
          <p:cNvSpPr>
            <a:spLocks noChangeArrowheads="1"/>
          </p:cNvSpPr>
          <p:nvPr/>
        </p:nvSpPr>
        <p:spPr bwMode="auto">
          <a:xfrm>
            <a:off x="4907756" y="2990850"/>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7401" name="AutoShape 233"/>
          <p:cNvSpPr>
            <a:spLocks noChangeArrowheads="1"/>
          </p:cNvSpPr>
          <p:nvPr/>
        </p:nvSpPr>
        <p:spPr bwMode="auto">
          <a:xfrm>
            <a:off x="5511404" y="278368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7402" name="AutoShape 234"/>
          <p:cNvSpPr>
            <a:spLocks noChangeArrowheads="1"/>
          </p:cNvSpPr>
          <p:nvPr/>
        </p:nvSpPr>
        <p:spPr bwMode="auto">
          <a:xfrm>
            <a:off x="7273529" y="266938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pic>
        <p:nvPicPr>
          <p:cNvPr id="7403" name="Picture 235"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81650" y="2755108"/>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04" name="Picture 236"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42372" y="3017046"/>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405" name="Picture 237" descr="naz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34037" y="3231358"/>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239"/>
          <p:cNvGrpSpPr>
            <a:grpSpLocks/>
          </p:cNvGrpSpPr>
          <p:nvPr/>
        </p:nvGrpSpPr>
        <p:grpSpPr bwMode="auto">
          <a:xfrm>
            <a:off x="5566172" y="2602706"/>
            <a:ext cx="79772" cy="95250"/>
            <a:chOff x="1103" y="3509"/>
            <a:chExt cx="343" cy="410"/>
          </a:xfrm>
        </p:grpSpPr>
        <p:sp>
          <p:nvSpPr>
            <p:cNvPr id="6290" name="Freeform 240"/>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6291" name="Line 241"/>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92" name="Line 242"/>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93" name="Line 243"/>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94" name="Line 244"/>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11" name="Group 246"/>
          <p:cNvGrpSpPr>
            <a:grpSpLocks/>
          </p:cNvGrpSpPr>
          <p:nvPr/>
        </p:nvGrpSpPr>
        <p:grpSpPr bwMode="auto">
          <a:xfrm>
            <a:off x="5519739" y="2645569"/>
            <a:ext cx="79772" cy="95250"/>
            <a:chOff x="1103" y="3509"/>
            <a:chExt cx="343" cy="410"/>
          </a:xfrm>
        </p:grpSpPr>
        <p:sp>
          <p:nvSpPr>
            <p:cNvPr id="6285" name="Freeform 247"/>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6286" name="Line 248"/>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87" name="Line 249"/>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88" name="Line 250"/>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89" name="Line 251"/>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12" name="Group 252"/>
          <p:cNvGrpSpPr>
            <a:grpSpLocks/>
          </p:cNvGrpSpPr>
          <p:nvPr/>
        </p:nvGrpSpPr>
        <p:grpSpPr bwMode="auto">
          <a:xfrm>
            <a:off x="5474495" y="2714625"/>
            <a:ext cx="79772" cy="95250"/>
            <a:chOff x="1103" y="3509"/>
            <a:chExt cx="343" cy="410"/>
          </a:xfrm>
        </p:grpSpPr>
        <p:sp>
          <p:nvSpPr>
            <p:cNvPr id="6280" name="Freeform 253"/>
            <p:cNvSpPr>
              <a:spLocks/>
            </p:cNvSpPr>
            <p:nvPr/>
          </p:nvSpPr>
          <p:spPr bwMode="auto">
            <a:xfrm>
              <a:off x="1103" y="3509"/>
              <a:ext cx="343" cy="218"/>
            </a:xfrm>
            <a:custGeom>
              <a:avLst/>
              <a:gdLst>
                <a:gd name="T0" fmla="*/ 23 w 343"/>
                <a:gd name="T1" fmla="*/ 214 h 218"/>
                <a:gd name="T2" fmla="*/ 25 w 343"/>
                <a:gd name="T3" fmla="*/ 86 h 218"/>
                <a:gd name="T4" fmla="*/ 171 w 343"/>
                <a:gd name="T5" fmla="*/ 1 h 218"/>
                <a:gd name="T6" fmla="*/ 319 w 343"/>
                <a:gd name="T7" fmla="*/ 78 h 218"/>
                <a:gd name="T8" fmla="*/ 315 w 343"/>
                <a:gd name="T9" fmla="*/ 216 h 218"/>
                <a:gd name="T10" fmla="*/ 299 w 343"/>
                <a:gd name="T11" fmla="*/ 148 h 218"/>
                <a:gd name="T12" fmla="*/ 269 w 343"/>
                <a:gd name="T13" fmla="*/ 122 h 218"/>
                <a:gd name="T14" fmla="*/ 239 w 343"/>
                <a:gd name="T15" fmla="*/ 148 h 218"/>
                <a:gd name="T16" fmla="*/ 219 w 343"/>
                <a:gd name="T17" fmla="*/ 214 h 218"/>
                <a:gd name="T18" fmla="*/ 203 w 343"/>
                <a:gd name="T19" fmla="*/ 154 h 218"/>
                <a:gd name="T20" fmla="*/ 173 w 343"/>
                <a:gd name="T21" fmla="*/ 124 h 218"/>
                <a:gd name="T22" fmla="*/ 141 w 343"/>
                <a:gd name="T23" fmla="*/ 154 h 218"/>
                <a:gd name="T24" fmla="*/ 123 w 343"/>
                <a:gd name="T25" fmla="*/ 218 h 218"/>
                <a:gd name="T26" fmla="*/ 113 w 343"/>
                <a:gd name="T27" fmla="*/ 154 h 218"/>
                <a:gd name="T28" fmla="*/ 87 w 343"/>
                <a:gd name="T29" fmla="*/ 126 h 218"/>
                <a:gd name="T30" fmla="*/ 47 w 343"/>
                <a:gd name="T31" fmla="*/ 152 h 218"/>
                <a:gd name="T32" fmla="*/ 23 w 343"/>
                <a:gd name="T33" fmla="*/ 214 h 2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3"/>
                <a:gd name="T52" fmla="*/ 0 h 218"/>
                <a:gd name="T53" fmla="*/ 343 w 343"/>
                <a:gd name="T54" fmla="*/ 218 h 2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3" h="218">
                  <a:moveTo>
                    <a:pt x="23" y="214"/>
                  </a:moveTo>
                  <a:cubicBezTo>
                    <a:pt x="19" y="203"/>
                    <a:pt x="0" y="121"/>
                    <a:pt x="25" y="86"/>
                  </a:cubicBezTo>
                  <a:cubicBezTo>
                    <a:pt x="50" y="51"/>
                    <a:pt x="122" y="2"/>
                    <a:pt x="171" y="1"/>
                  </a:cubicBezTo>
                  <a:cubicBezTo>
                    <a:pt x="220" y="0"/>
                    <a:pt x="295" y="42"/>
                    <a:pt x="319" y="78"/>
                  </a:cubicBezTo>
                  <a:cubicBezTo>
                    <a:pt x="343" y="114"/>
                    <a:pt x="318" y="204"/>
                    <a:pt x="315" y="216"/>
                  </a:cubicBezTo>
                  <a:lnTo>
                    <a:pt x="299" y="148"/>
                  </a:lnTo>
                  <a:cubicBezTo>
                    <a:pt x="291" y="132"/>
                    <a:pt x="279" y="122"/>
                    <a:pt x="269" y="122"/>
                  </a:cubicBezTo>
                  <a:cubicBezTo>
                    <a:pt x="259" y="122"/>
                    <a:pt x="247" y="133"/>
                    <a:pt x="239" y="148"/>
                  </a:cubicBezTo>
                  <a:lnTo>
                    <a:pt x="219" y="214"/>
                  </a:lnTo>
                  <a:lnTo>
                    <a:pt x="203" y="154"/>
                  </a:lnTo>
                  <a:cubicBezTo>
                    <a:pt x="195" y="139"/>
                    <a:pt x="183" y="124"/>
                    <a:pt x="173" y="124"/>
                  </a:cubicBezTo>
                  <a:cubicBezTo>
                    <a:pt x="163" y="124"/>
                    <a:pt x="149" y="138"/>
                    <a:pt x="141" y="154"/>
                  </a:cubicBezTo>
                  <a:lnTo>
                    <a:pt x="123" y="218"/>
                  </a:lnTo>
                  <a:lnTo>
                    <a:pt x="113" y="154"/>
                  </a:lnTo>
                  <a:cubicBezTo>
                    <a:pt x="107" y="139"/>
                    <a:pt x="98" y="126"/>
                    <a:pt x="87" y="126"/>
                  </a:cubicBezTo>
                  <a:cubicBezTo>
                    <a:pt x="76" y="126"/>
                    <a:pt x="58" y="137"/>
                    <a:pt x="47" y="152"/>
                  </a:cubicBezTo>
                  <a:cubicBezTo>
                    <a:pt x="36" y="167"/>
                    <a:pt x="28" y="201"/>
                    <a:pt x="23" y="214"/>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6281" name="Line 254"/>
            <p:cNvSpPr>
              <a:spLocks noChangeShapeType="1"/>
            </p:cNvSpPr>
            <p:nvPr/>
          </p:nvSpPr>
          <p:spPr bwMode="auto">
            <a:xfrm>
              <a:off x="1130"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82" name="Line 255"/>
            <p:cNvSpPr>
              <a:spLocks noChangeShapeType="1"/>
            </p:cNvSpPr>
            <p:nvPr/>
          </p:nvSpPr>
          <p:spPr bwMode="auto">
            <a:xfrm>
              <a:off x="1226"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83" name="Line 256"/>
            <p:cNvSpPr>
              <a:spLocks noChangeShapeType="1"/>
            </p:cNvSpPr>
            <p:nvPr/>
          </p:nvSpPr>
          <p:spPr bwMode="auto">
            <a:xfrm flipH="1">
              <a:off x="1274" y="3727"/>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sp>
          <p:nvSpPr>
            <p:cNvPr id="6284" name="Line 257"/>
            <p:cNvSpPr>
              <a:spLocks noChangeShapeType="1"/>
            </p:cNvSpPr>
            <p:nvPr/>
          </p:nvSpPr>
          <p:spPr bwMode="auto">
            <a:xfrm flipH="1">
              <a:off x="1274" y="3727"/>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7426" name="Freeform 258"/>
          <p:cNvSpPr>
            <a:spLocks/>
          </p:cNvSpPr>
          <p:nvPr/>
        </p:nvSpPr>
        <p:spPr bwMode="auto">
          <a:xfrm>
            <a:off x="5459017" y="2703912"/>
            <a:ext cx="146447" cy="192881"/>
          </a:xfrm>
          <a:custGeom>
            <a:avLst/>
            <a:gdLst>
              <a:gd name="T0" fmla="*/ 0 w 120"/>
              <a:gd name="T1" fmla="*/ 340922556 h 194"/>
              <a:gd name="T2" fmla="*/ 148272213 w 120"/>
              <a:gd name="T3" fmla="*/ 210879540 h 194"/>
              <a:gd name="T4" fmla="*/ 317727093 w 120"/>
              <a:gd name="T5" fmla="*/ 0 h 194"/>
              <a:gd name="T6" fmla="*/ 0 60000 65536"/>
              <a:gd name="T7" fmla="*/ 0 60000 65536"/>
              <a:gd name="T8" fmla="*/ 0 60000 65536"/>
              <a:gd name="T9" fmla="*/ 0 w 120"/>
              <a:gd name="T10" fmla="*/ 0 h 194"/>
              <a:gd name="T11" fmla="*/ 120 w 120"/>
              <a:gd name="T12" fmla="*/ 194 h 194"/>
            </a:gdLst>
            <a:ahLst/>
            <a:cxnLst>
              <a:cxn ang="T6">
                <a:pos x="T0" y="T1"/>
              </a:cxn>
              <a:cxn ang="T7">
                <a:pos x="T2" y="T3"/>
              </a:cxn>
              <a:cxn ang="T8">
                <a:pos x="T4" y="T5"/>
              </a:cxn>
            </a:cxnLst>
            <a:rect l="T9" t="T10" r="T11" b="T12"/>
            <a:pathLst>
              <a:path w="120" h="194">
                <a:moveTo>
                  <a:pt x="0" y="194"/>
                </a:moveTo>
                <a:cubicBezTo>
                  <a:pt x="10" y="182"/>
                  <a:pt x="36" y="152"/>
                  <a:pt x="56" y="120"/>
                </a:cubicBezTo>
                <a:cubicBezTo>
                  <a:pt x="76" y="88"/>
                  <a:pt x="107" y="25"/>
                  <a:pt x="12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7427" name="AutoShape 259"/>
          <p:cNvSpPr>
            <a:spLocks noChangeArrowheads="1"/>
          </p:cNvSpPr>
          <p:nvPr/>
        </p:nvSpPr>
        <p:spPr bwMode="auto">
          <a:xfrm>
            <a:off x="5511404" y="253484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grpSp>
        <p:nvGrpSpPr>
          <p:cNvPr id="13" name="Group 165"/>
          <p:cNvGrpSpPr>
            <a:grpSpLocks/>
          </p:cNvGrpSpPr>
          <p:nvPr/>
        </p:nvGrpSpPr>
        <p:grpSpPr bwMode="auto">
          <a:xfrm>
            <a:off x="4747023" y="2940845"/>
            <a:ext cx="186928" cy="91679"/>
            <a:chOff x="2137" y="1630"/>
            <a:chExt cx="157" cy="77"/>
          </a:xfrm>
        </p:grpSpPr>
        <p:pic>
          <p:nvPicPr>
            <p:cNvPr id="6278" name="Picture 166" descr="[Red Ensign of Canada 1922-1957]">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137" y="1630"/>
              <a:ext cx="154" cy="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9" name="Rectangle 167"/>
            <p:cNvSpPr>
              <a:spLocks noChangeArrowheads="1"/>
            </p:cNvSpPr>
            <p:nvPr/>
          </p:nvSpPr>
          <p:spPr bwMode="auto">
            <a:xfrm>
              <a:off x="2238" y="1632"/>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grpSp>
        <p:nvGrpSpPr>
          <p:cNvPr id="14" name="Group 220"/>
          <p:cNvGrpSpPr>
            <a:grpSpLocks/>
          </p:cNvGrpSpPr>
          <p:nvPr/>
        </p:nvGrpSpPr>
        <p:grpSpPr bwMode="auto">
          <a:xfrm>
            <a:off x="4625580" y="2977754"/>
            <a:ext cx="186928" cy="89297"/>
            <a:chOff x="2272" y="1678"/>
            <a:chExt cx="157" cy="75"/>
          </a:xfrm>
        </p:grpSpPr>
        <p:pic>
          <p:nvPicPr>
            <p:cNvPr id="6276" name="Picture 221" descr="union-jack"/>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272" y="1680"/>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7" name="Rectangle 222"/>
            <p:cNvSpPr>
              <a:spLocks noChangeArrowheads="1"/>
            </p:cNvSpPr>
            <p:nvPr/>
          </p:nvSpPr>
          <p:spPr bwMode="auto">
            <a:xfrm>
              <a:off x="2373" y="1678"/>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2</a:t>
              </a:r>
            </a:p>
          </p:txBody>
        </p:sp>
      </p:grpSp>
      <p:grpSp>
        <p:nvGrpSpPr>
          <p:cNvPr id="15" name="Group 150"/>
          <p:cNvGrpSpPr>
            <a:grpSpLocks/>
          </p:cNvGrpSpPr>
          <p:nvPr/>
        </p:nvGrpSpPr>
        <p:grpSpPr bwMode="auto">
          <a:xfrm>
            <a:off x="4583907" y="3062290"/>
            <a:ext cx="172641" cy="108347"/>
            <a:chOff x="2317" y="1744"/>
            <a:chExt cx="145" cy="91"/>
          </a:xfrm>
        </p:grpSpPr>
        <p:pic>
          <p:nvPicPr>
            <p:cNvPr id="6274" name="Picture 151"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17" y="174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5" name="Rectangle 152"/>
            <p:cNvSpPr>
              <a:spLocks noChangeArrowheads="1"/>
            </p:cNvSpPr>
            <p:nvPr/>
          </p:nvSpPr>
          <p:spPr bwMode="auto">
            <a:xfrm>
              <a:off x="2406" y="1760"/>
              <a:ext cx="56" cy="75"/>
            </a:xfrm>
            <a:prstGeom prst="rect">
              <a:avLst/>
            </a:prstGeom>
            <a:solidFill>
              <a:srgbClr val="00008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grpSp>
        <p:nvGrpSpPr>
          <p:cNvPr id="16" name="Group 153"/>
          <p:cNvGrpSpPr>
            <a:grpSpLocks/>
          </p:cNvGrpSpPr>
          <p:nvPr/>
        </p:nvGrpSpPr>
        <p:grpSpPr bwMode="auto">
          <a:xfrm>
            <a:off x="4607720" y="3181352"/>
            <a:ext cx="172641" cy="108347"/>
            <a:chOff x="2385" y="1938"/>
            <a:chExt cx="145" cy="91"/>
          </a:xfrm>
        </p:grpSpPr>
        <p:pic>
          <p:nvPicPr>
            <p:cNvPr id="6272" name="Picture 154"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5" y="1938"/>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73" name="Rectangle 155"/>
            <p:cNvSpPr>
              <a:spLocks noChangeArrowheads="1"/>
            </p:cNvSpPr>
            <p:nvPr/>
          </p:nvSpPr>
          <p:spPr bwMode="auto">
            <a:xfrm>
              <a:off x="2474" y="1954"/>
              <a:ext cx="56" cy="75"/>
            </a:xfrm>
            <a:prstGeom prst="rect">
              <a:avLst/>
            </a:prstGeom>
            <a:solidFill>
              <a:schemeClr val="accent2"/>
            </a:solidFill>
            <a:ln w="9525">
              <a:solidFill>
                <a:schemeClr val="tx1"/>
              </a:solidFill>
              <a:miter lim="800000"/>
              <a:headEnd/>
              <a:tailEnd/>
            </a:ln>
          </p:spPr>
          <p:txBody>
            <a:bodyPr wrap="none" anchor="ctr"/>
            <a:lstStyle/>
            <a:p>
              <a:pPr algn="ctr"/>
              <a:r>
                <a:rPr lang="en-US" sz="750">
                  <a:solidFill>
                    <a:srgbClr val="FFFFFF"/>
                  </a:solidFill>
                  <a:latin typeface="Arial" charset="0"/>
                </a:rPr>
                <a:t>3</a:t>
              </a:r>
            </a:p>
          </p:txBody>
        </p:sp>
      </p:grpSp>
      <p:grpSp>
        <p:nvGrpSpPr>
          <p:cNvPr id="17" name="Group 260"/>
          <p:cNvGrpSpPr>
            <a:grpSpLocks/>
          </p:cNvGrpSpPr>
          <p:nvPr/>
        </p:nvGrpSpPr>
        <p:grpSpPr bwMode="auto">
          <a:xfrm>
            <a:off x="5556648" y="2593182"/>
            <a:ext cx="113109" cy="100013"/>
            <a:chOff x="2001" y="3976"/>
            <a:chExt cx="179" cy="159"/>
          </a:xfrm>
        </p:grpSpPr>
        <p:sp>
          <p:nvSpPr>
            <p:cNvPr id="6270" name="Oval 261"/>
            <p:cNvSpPr>
              <a:spLocks noChangeArrowheads="1"/>
            </p:cNvSpPr>
            <p:nvPr/>
          </p:nvSpPr>
          <p:spPr bwMode="auto">
            <a:xfrm>
              <a:off x="2001" y="3976"/>
              <a:ext cx="179" cy="15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PT" sz="1350" b="0">
                <a:solidFill>
                  <a:srgbClr val="000000"/>
                </a:solidFill>
                <a:latin typeface="Arial" charset="0"/>
              </a:endParaRPr>
            </a:p>
          </p:txBody>
        </p:sp>
        <p:sp>
          <p:nvSpPr>
            <p:cNvPr id="6271" name="Line 262"/>
            <p:cNvSpPr>
              <a:spLocks noChangeShapeType="1"/>
            </p:cNvSpPr>
            <p:nvPr/>
          </p:nvSpPr>
          <p:spPr bwMode="auto">
            <a:xfrm flipH="1">
              <a:off x="2026" y="4003"/>
              <a:ext cx="127" cy="1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grpSp>
        <p:nvGrpSpPr>
          <p:cNvPr id="18" name="Group 263"/>
          <p:cNvGrpSpPr>
            <a:grpSpLocks/>
          </p:cNvGrpSpPr>
          <p:nvPr/>
        </p:nvGrpSpPr>
        <p:grpSpPr bwMode="auto">
          <a:xfrm>
            <a:off x="5434014" y="2870598"/>
            <a:ext cx="172641" cy="108347"/>
            <a:chOff x="2343" y="1844"/>
            <a:chExt cx="145" cy="91"/>
          </a:xfrm>
        </p:grpSpPr>
        <p:pic>
          <p:nvPicPr>
            <p:cNvPr id="6268" name="Picture 264" descr="us-flag-stars-top-r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43" y="184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269" name="Rectangle 265"/>
            <p:cNvSpPr>
              <a:spLocks noChangeArrowheads="1"/>
            </p:cNvSpPr>
            <p:nvPr/>
          </p:nvSpPr>
          <p:spPr bwMode="auto">
            <a:xfrm>
              <a:off x="2432" y="1860"/>
              <a:ext cx="56" cy="75"/>
            </a:xfrm>
            <a:prstGeom prst="rect">
              <a:avLst/>
            </a:prstGeom>
            <a:solidFill>
              <a:schemeClr val="accent2"/>
            </a:solidFill>
            <a:ln w="9525">
              <a:solidFill>
                <a:schemeClr val="tx1"/>
              </a:solidFill>
              <a:miter lim="800000"/>
              <a:headEnd/>
              <a:tailEnd/>
            </a:ln>
          </p:spPr>
          <p:txBody>
            <a:bodyPr wrap="none" anchor="ctr"/>
            <a:lstStyle/>
            <a:p>
              <a:pPr algn="ctr"/>
              <a:r>
                <a:rPr lang="en-US" sz="750">
                  <a:solidFill>
                    <a:srgbClr val="FFFFFF"/>
                  </a:solidFill>
                  <a:latin typeface="Arial" charset="0"/>
                </a:rPr>
                <a:t>9</a:t>
              </a:r>
            </a:p>
          </p:txBody>
        </p:sp>
      </p:grpSp>
      <p:sp>
        <p:nvSpPr>
          <p:cNvPr id="7434" name="AutoShape 266"/>
          <p:cNvSpPr>
            <a:spLocks noChangeArrowheads="1"/>
          </p:cNvSpPr>
          <p:nvPr/>
        </p:nvSpPr>
        <p:spPr bwMode="auto">
          <a:xfrm>
            <a:off x="5551885" y="3043238"/>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7351" name="AutoShape 183"/>
          <p:cNvSpPr>
            <a:spLocks noChangeArrowheads="1"/>
          </p:cNvSpPr>
          <p:nvPr/>
        </p:nvSpPr>
        <p:spPr bwMode="auto">
          <a:xfrm>
            <a:off x="4589860" y="2927747"/>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7387" name="Freeform 219"/>
          <p:cNvSpPr>
            <a:spLocks/>
          </p:cNvSpPr>
          <p:nvPr/>
        </p:nvSpPr>
        <p:spPr bwMode="auto">
          <a:xfrm rot="-10613350">
            <a:off x="4642247" y="2452689"/>
            <a:ext cx="304800" cy="221456"/>
          </a:xfrm>
          <a:custGeom>
            <a:avLst/>
            <a:gdLst>
              <a:gd name="T0" fmla="*/ 45121617 w 1848"/>
              <a:gd name="T1" fmla="*/ 48334 h 1344"/>
              <a:gd name="T2" fmla="*/ 47588166 w 1848"/>
              <a:gd name="T3" fmla="*/ 4006205 h 1344"/>
              <a:gd name="T4" fmla="*/ 48168517 w 1848"/>
              <a:gd name="T5" fmla="*/ 13273533 h 1344"/>
              <a:gd name="T6" fmla="*/ 51070274 w 1848"/>
              <a:gd name="T7" fmla="*/ 13852878 h 1344"/>
              <a:gd name="T8" fmla="*/ 51021893 w 1848"/>
              <a:gd name="T9" fmla="*/ 9750007 h 1344"/>
              <a:gd name="T10" fmla="*/ 51747167 w 1848"/>
              <a:gd name="T11" fmla="*/ 8736318 h 1344"/>
              <a:gd name="T12" fmla="*/ 54503781 w 1848"/>
              <a:gd name="T13" fmla="*/ 8784651 h 1344"/>
              <a:gd name="T14" fmla="*/ 55277656 w 1848"/>
              <a:gd name="T15" fmla="*/ 9750007 h 1344"/>
              <a:gd name="T16" fmla="*/ 55277656 w 1848"/>
              <a:gd name="T17" fmla="*/ 14818017 h 1344"/>
              <a:gd name="T18" fmla="*/ 60355689 w 1848"/>
              <a:gd name="T19" fmla="*/ 15445696 h 1344"/>
              <a:gd name="T20" fmla="*/ 60742517 w 1848"/>
              <a:gd name="T21" fmla="*/ 11101592 h 1344"/>
              <a:gd name="T22" fmla="*/ 61322868 w 1848"/>
              <a:gd name="T23" fmla="*/ 10087903 h 1344"/>
              <a:gd name="T24" fmla="*/ 63934560 w 1848"/>
              <a:gd name="T25" fmla="*/ 10087903 h 1344"/>
              <a:gd name="T26" fmla="*/ 64804977 w 1848"/>
              <a:gd name="T27" fmla="*/ 11198040 h 1344"/>
              <a:gd name="T28" fmla="*/ 64853358 w 1848"/>
              <a:gd name="T29" fmla="*/ 16459165 h 1344"/>
              <a:gd name="T30" fmla="*/ 85890710 w 1848"/>
              <a:gd name="T31" fmla="*/ 20224140 h 1344"/>
              <a:gd name="T32" fmla="*/ 85890710 w 1848"/>
              <a:gd name="T33" fmla="*/ 25581710 h 1344"/>
              <a:gd name="T34" fmla="*/ 81102976 w 1848"/>
              <a:gd name="T35" fmla="*/ 26305836 h 1344"/>
              <a:gd name="T36" fmla="*/ 48023374 w 1848"/>
              <a:gd name="T37" fmla="*/ 31084287 h 1344"/>
              <a:gd name="T38" fmla="*/ 46862671 w 1848"/>
              <a:gd name="T39" fmla="*/ 48026124 h 1344"/>
              <a:gd name="T40" fmla="*/ 60210547 w 1848"/>
              <a:gd name="T41" fmla="*/ 51646317 h 1344"/>
              <a:gd name="T42" fmla="*/ 58759778 w 1848"/>
              <a:gd name="T43" fmla="*/ 56135198 h 1344"/>
              <a:gd name="T44" fmla="*/ 45992254 w 1848"/>
              <a:gd name="T45" fmla="*/ 57003886 h 1344"/>
              <a:gd name="T46" fmla="*/ 45411903 w 1848"/>
              <a:gd name="T47" fmla="*/ 63809723 h 1344"/>
              <a:gd name="T48" fmla="*/ 43090498 w 1848"/>
              <a:gd name="T49" fmla="*/ 63519940 h 1344"/>
              <a:gd name="T50" fmla="*/ 42655289 w 1848"/>
              <a:gd name="T51" fmla="*/ 57003886 h 1344"/>
              <a:gd name="T52" fmla="*/ 29162285 w 1848"/>
              <a:gd name="T53" fmla="*/ 55700634 h 1344"/>
              <a:gd name="T54" fmla="*/ 28871999 w 1848"/>
              <a:gd name="T55" fmla="*/ 51211753 h 1344"/>
              <a:gd name="T56" fmla="*/ 42074938 w 1848"/>
              <a:gd name="T57" fmla="*/ 48026124 h 1344"/>
              <a:gd name="T58" fmla="*/ 40769092 w 1848"/>
              <a:gd name="T59" fmla="*/ 31084287 h 1344"/>
              <a:gd name="T60" fmla="*/ 7689494 w 1848"/>
              <a:gd name="T61" fmla="*/ 25581710 h 1344"/>
              <a:gd name="T62" fmla="*/ 3336966 w 1848"/>
              <a:gd name="T63" fmla="*/ 24857803 h 1344"/>
              <a:gd name="T64" fmla="*/ 3627253 w 1848"/>
              <a:gd name="T65" fmla="*/ 19065669 h 1344"/>
              <a:gd name="T66" fmla="*/ 25244961 w 1848"/>
              <a:gd name="T67" fmla="*/ 15590477 h 1344"/>
              <a:gd name="T68" fmla="*/ 25244961 w 1848"/>
              <a:gd name="T69" fmla="*/ 11101592 h 1344"/>
              <a:gd name="T70" fmla="*/ 25825313 w 1848"/>
              <a:gd name="T71" fmla="*/ 9750007 h 1344"/>
              <a:gd name="T72" fmla="*/ 28968761 w 1848"/>
              <a:gd name="T73" fmla="*/ 9750007 h 1344"/>
              <a:gd name="T74" fmla="*/ 29403970 w 1848"/>
              <a:gd name="T75" fmla="*/ 10956811 h 1344"/>
              <a:gd name="T76" fmla="*/ 29403970 w 1848"/>
              <a:gd name="T77" fmla="*/ 14721569 h 1344"/>
              <a:gd name="T78" fmla="*/ 34820656 w 1848"/>
              <a:gd name="T79" fmla="*/ 14287222 h 1344"/>
              <a:gd name="T80" fmla="*/ 34820656 w 1848"/>
              <a:gd name="T81" fmla="*/ 9653559 h 1344"/>
              <a:gd name="T82" fmla="*/ 35642692 w 1848"/>
              <a:gd name="T83" fmla="*/ 8591536 h 1344"/>
              <a:gd name="T84" fmla="*/ 38157621 w 1848"/>
              <a:gd name="T85" fmla="*/ 8591536 h 1344"/>
              <a:gd name="T86" fmla="*/ 38834514 w 1848"/>
              <a:gd name="T87" fmla="*/ 9508778 h 1344"/>
              <a:gd name="T88" fmla="*/ 38882895 w 1848"/>
              <a:gd name="T89" fmla="*/ 13563095 h 1344"/>
              <a:gd name="T90" fmla="*/ 41639509 w 1848"/>
              <a:gd name="T91" fmla="*/ 13273533 h 1344"/>
              <a:gd name="T92" fmla="*/ 42510146 w 1848"/>
              <a:gd name="T93" fmla="*/ 3716643 h 1344"/>
              <a:gd name="T94" fmla="*/ 45121617 w 1848"/>
              <a:gd name="T95" fmla="*/ 48334 h 13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848"/>
              <a:gd name="T145" fmla="*/ 0 h 1344"/>
              <a:gd name="T146" fmla="*/ 1848 w 1848"/>
              <a:gd name="T147" fmla="*/ 1344 h 13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848" h="1344">
                <a:moveTo>
                  <a:pt x="933" y="1"/>
                </a:moveTo>
                <a:cubicBezTo>
                  <a:pt x="950" y="2"/>
                  <a:pt x="974" y="37"/>
                  <a:pt x="984" y="83"/>
                </a:cubicBezTo>
                <a:lnTo>
                  <a:pt x="996" y="275"/>
                </a:lnTo>
                <a:lnTo>
                  <a:pt x="1056" y="287"/>
                </a:lnTo>
                <a:lnTo>
                  <a:pt x="1055" y="202"/>
                </a:lnTo>
                <a:cubicBezTo>
                  <a:pt x="1057" y="184"/>
                  <a:pt x="1058" y="184"/>
                  <a:pt x="1070" y="181"/>
                </a:cubicBezTo>
                <a:lnTo>
                  <a:pt x="1127" y="182"/>
                </a:lnTo>
                <a:cubicBezTo>
                  <a:pt x="1139" y="185"/>
                  <a:pt x="1140" y="181"/>
                  <a:pt x="1143" y="202"/>
                </a:cubicBezTo>
                <a:lnTo>
                  <a:pt x="1143" y="307"/>
                </a:lnTo>
                <a:lnTo>
                  <a:pt x="1248" y="320"/>
                </a:lnTo>
                <a:lnTo>
                  <a:pt x="1256" y="230"/>
                </a:lnTo>
                <a:cubicBezTo>
                  <a:pt x="1259" y="212"/>
                  <a:pt x="1257" y="212"/>
                  <a:pt x="1268" y="209"/>
                </a:cubicBezTo>
                <a:lnTo>
                  <a:pt x="1322" y="209"/>
                </a:lnTo>
                <a:cubicBezTo>
                  <a:pt x="1334" y="213"/>
                  <a:pt x="1337" y="210"/>
                  <a:pt x="1340" y="232"/>
                </a:cubicBezTo>
                <a:lnTo>
                  <a:pt x="1341" y="341"/>
                </a:lnTo>
                <a:lnTo>
                  <a:pt x="1776" y="419"/>
                </a:lnTo>
                <a:cubicBezTo>
                  <a:pt x="1848" y="450"/>
                  <a:pt x="1792" y="509"/>
                  <a:pt x="1776" y="530"/>
                </a:cubicBezTo>
                <a:lnTo>
                  <a:pt x="1677" y="545"/>
                </a:lnTo>
                <a:lnTo>
                  <a:pt x="993" y="644"/>
                </a:lnTo>
                <a:lnTo>
                  <a:pt x="969" y="995"/>
                </a:lnTo>
                <a:lnTo>
                  <a:pt x="1245" y="1070"/>
                </a:lnTo>
                <a:cubicBezTo>
                  <a:pt x="1286" y="1098"/>
                  <a:pt x="1264" y="1145"/>
                  <a:pt x="1215" y="1163"/>
                </a:cubicBezTo>
                <a:lnTo>
                  <a:pt x="951" y="1181"/>
                </a:lnTo>
                <a:lnTo>
                  <a:pt x="939" y="1322"/>
                </a:lnTo>
                <a:cubicBezTo>
                  <a:pt x="929" y="1344"/>
                  <a:pt x="900" y="1339"/>
                  <a:pt x="891" y="1316"/>
                </a:cubicBezTo>
                <a:lnTo>
                  <a:pt x="882" y="1181"/>
                </a:lnTo>
                <a:lnTo>
                  <a:pt x="603" y="1154"/>
                </a:lnTo>
                <a:cubicBezTo>
                  <a:pt x="556" y="1134"/>
                  <a:pt x="553" y="1087"/>
                  <a:pt x="597" y="1061"/>
                </a:cubicBezTo>
                <a:lnTo>
                  <a:pt x="870" y="995"/>
                </a:lnTo>
                <a:lnTo>
                  <a:pt x="843" y="644"/>
                </a:lnTo>
                <a:lnTo>
                  <a:pt x="159" y="530"/>
                </a:lnTo>
                <a:lnTo>
                  <a:pt x="69" y="515"/>
                </a:lnTo>
                <a:cubicBezTo>
                  <a:pt x="55" y="492"/>
                  <a:pt x="0" y="427"/>
                  <a:pt x="75" y="395"/>
                </a:cubicBezTo>
                <a:lnTo>
                  <a:pt x="522" y="323"/>
                </a:lnTo>
                <a:lnTo>
                  <a:pt x="522" y="230"/>
                </a:lnTo>
                <a:cubicBezTo>
                  <a:pt x="524" y="210"/>
                  <a:pt x="521" y="207"/>
                  <a:pt x="534" y="202"/>
                </a:cubicBezTo>
                <a:lnTo>
                  <a:pt x="599" y="202"/>
                </a:lnTo>
                <a:cubicBezTo>
                  <a:pt x="611" y="206"/>
                  <a:pt x="607" y="210"/>
                  <a:pt x="608" y="227"/>
                </a:cubicBezTo>
                <a:lnTo>
                  <a:pt x="608" y="305"/>
                </a:lnTo>
                <a:lnTo>
                  <a:pt x="720" y="296"/>
                </a:lnTo>
                <a:lnTo>
                  <a:pt x="720" y="200"/>
                </a:lnTo>
                <a:cubicBezTo>
                  <a:pt x="723" y="180"/>
                  <a:pt x="726" y="182"/>
                  <a:pt x="737" y="178"/>
                </a:cubicBezTo>
                <a:lnTo>
                  <a:pt x="789" y="178"/>
                </a:lnTo>
                <a:cubicBezTo>
                  <a:pt x="800" y="181"/>
                  <a:pt x="801" y="180"/>
                  <a:pt x="803" y="197"/>
                </a:cubicBezTo>
                <a:lnTo>
                  <a:pt x="804" y="281"/>
                </a:lnTo>
                <a:lnTo>
                  <a:pt x="861" y="275"/>
                </a:lnTo>
                <a:lnTo>
                  <a:pt x="879" y="77"/>
                </a:lnTo>
                <a:cubicBezTo>
                  <a:pt x="891" y="31"/>
                  <a:pt x="916" y="0"/>
                  <a:pt x="933" y="1"/>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7439" name="AutoShape 271"/>
          <p:cNvSpPr>
            <a:spLocks noChangeArrowheads="1"/>
          </p:cNvSpPr>
          <p:nvPr/>
        </p:nvSpPr>
        <p:spPr bwMode="auto">
          <a:xfrm>
            <a:off x="5911456" y="4402933"/>
            <a:ext cx="573881" cy="155972"/>
          </a:xfrm>
          <a:prstGeom prst="roundRect">
            <a:avLst>
              <a:gd name="adj" fmla="val 16667"/>
            </a:avLst>
          </a:prstGeom>
          <a:solidFill>
            <a:schemeClr val="bg1"/>
          </a:solidFill>
          <a:ln w="12700">
            <a:solidFill>
              <a:srgbClr val="000080"/>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Clark</a:t>
            </a:r>
          </a:p>
        </p:txBody>
      </p:sp>
      <p:grpSp>
        <p:nvGrpSpPr>
          <p:cNvPr id="6256" name="Group 272"/>
          <p:cNvGrpSpPr>
            <a:grpSpLocks/>
          </p:cNvGrpSpPr>
          <p:nvPr/>
        </p:nvGrpSpPr>
        <p:grpSpPr bwMode="auto">
          <a:xfrm>
            <a:off x="6578201" y="4725593"/>
            <a:ext cx="290512" cy="230981"/>
            <a:chOff x="3841" y="1415"/>
            <a:chExt cx="244" cy="194"/>
          </a:xfrm>
        </p:grpSpPr>
        <p:grpSp>
          <p:nvGrpSpPr>
            <p:cNvPr id="6264" name="Group 273"/>
            <p:cNvGrpSpPr>
              <a:grpSpLocks/>
            </p:cNvGrpSpPr>
            <p:nvPr/>
          </p:nvGrpSpPr>
          <p:grpSpPr bwMode="auto">
            <a:xfrm>
              <a:off x="3870" y="1452"/>
              <a:ext cx="157" cy="157"/>
              <a:chOff x="1472" y="2792"/>
              <a:chExt cx="912" cy="912"/>
            </a:xfrm>
          </p:grpSpPr>
          <p:sp>
            <p:nvSpPr>
              <p:cNvPr id="6266" name="Oval 274"/>
              <p:cNvSpPr>
                <a:spLocks noChangeArrowheads="1"/>
              </p:cNvSpPr>
              <p:nvPr/>
            </p:nvSpPr>
            <p:spPr bwMode="auto">
              <a:xfrm>
                <a:off x="1472" y="2792"/>
                <a:ext cx="912" cy="861"/>
              </a:xfrm>
              <a:prstGeom prst="ellipse">
                <a:avLst/>
              </a:prstGeom>
              <a:solidFill>
                <a:srgbClr val="000080"/>
              </a:solidFill>
              <a:ln w="9525">
                <a:solidFill>
                  <a:schemeClr val="tx1"/>
                </a:solidFill>
                <a:round/>
                <a:headEnd/>
                <a:tailEnd/>
              </a:ln>
            </p:spPr>
            <p:txBody>
              <a:bodyPr wrap="none" anchor="ctr"/>
              <a:lstStyle/>
              <a:p>
                <a:pPr algn="ctr"/>
                <a:endParaRPr lang="pt-PT" sz="1350" b="0">
                  <a:solidFill>
                    <a:srgbClr val="000000"/>
                  </a:solidFill>
                  <a:latin typeface="Arial" charset="0"/>
                </a:endParaRPr>
              </a:p>
            </p:txBody>
          </p:sp>
          <p:pic>
            <p:nvPicPr>
              <p:cNvPr id="6267" name="Picture 275" descr="Square_Transparen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08" y="308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65" name="Text Box 276"/>
            <p:cNvSpPr txBox="1">
              <a:spLocks noChangeArrowheads="1"/>
            </p:cNvSpPr>
            <p:nvPr/>
          </p:nvSpPr>
          <p:spPr bwMode="auto">
            <a:xfrm>
              <a:off x="3841" y="1415"/>
              <a:ext cx="24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50">
                  <a:solidFill>
                    <a:srgbClr val="FFFFFF"/>
                  </a:solidFill>
                </a:rPr>
                <a:t>15</a:t>
              </a:r>
            </a:p>
          </p:txBody>
        </p:sp>
      </p:grpSp>
      <p:grpSp>
        <p:nvGrpSpPr>
          <p:cNvPr id="6257" name="Group 277"/>
          <p:cNvGrpSpPr>
            <a:grpSpLocks/>
          </p:cNvGrpSpPr>
          <p:nvPr/>
        </p:nvGrpSpPr>
        <p:grpSpPr bwMode="auto">
          <a:xfrm>
            <a:off x="5026821" y="2339581"/>
            <a:ext cx="239317" cy="230981"/>
            <a:chOff x="1046" y="1911"/>
            <a:chExt cx="201" cy="194"/>
          </a:xfrm>
        </p:grpSpPr>
        <p:grpSp>
          <p:nvGrpSpPr>
            <p:cNvPr id="6260" name="Group 278"/>
            <p:cNvGrpSpPr>
              <a:grpSpLocks/>
            </p:cNvGrpSpPr>
            <p:nvPr/>
          </p:nvGrpSpPr>
          <p:grpSpPr bwMode="auto">
            <a:xfrm>
              <a:off x="1046" y="1948"/>
              <a:ext cx="157" cy="157"/>
              <a:chOff x="1472" y="2792"/>
              <a:chExt cx="912" cy="912"/>
            </a:xfrm>
          </p:grpSpPr>
          <p:sp>
            <p:nvSpPr>
              <p:cNvPr id="6262" name="Oval 279"/>
              <p:cNvSpPr>
                <a:spLocks noChangeArrowheads="1"/>
              </p:cNvSpPr>
              <p:nvPr/>
            </p:nvSpPr>
            <p:spPr bwMode="auto">
              <a:xfrm>
                <a:off x="1472" y="2792"/>
                <a:ext cx="912" cy="861"/>
              </a:xfrm>
              <a:prstGeom prst="ellipse">
                <a:avLst/>
              </a:prstGeom>
              <a:solidFill>
                <a:srgbClr val="000080"/>
              </a:solidFill>
              <a:ln w="9525">
                <a:solidFill>
                  <a:schemeClr val="tx1"/>
                </a:solidFill>
                <a:round/>
                <a:headEnd/>
                <a:tailEnd/>
              </a:ln>
            </p:spPr>
            <p:txBody>
              <a:bodyPr wrap="none" anchor="ctr"/>
              <a:lstStyle/>
              <a:p>
                <a:pPr algn="ctr"/>
                <a:endParaRPr lang="pt-PT" sz="1350" b="0">
                  <a:solidFill>
                    <a:srgbClr val="000000"/>
                  </a:solidFill>
                  <a:latin typeface="Arial" charset="0"/>
                </a:endParaRPr>
              </a:p>
            </p:txBody>
          </p:sp>
          <p:pic>
            <p:nvPicPr>
              <p:cNvPr id="6263" name="Picture 280" descr="Square_Transparent"/>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08" y="308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61" name="Text Box 281"/>
            <p:cNvSpPr txBox="1">
              <a:spLocks noChangeArrowheads="1"/>
            </p:cNvSpPr>
            <p:nvPr/>
          </p:nvSpPr>
          <p:spPr bwMode="auto">
            <a:xfrm>
              <a:off x="1047" y="1911"/>
              <a:ext cx="20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50">
                  <a:solidFill>
                    <a:srgbClr val="FFFFFF"/>
                  </a:solidFill>
                </a:rPr>
                <a:t>8</a:t>
              </a:r>
            </a:p>
          </p:txBody>
        </p:sp>
      </p:grpSp>
      <p:sp>
        <p:nvSpPr>
          <p:cNvPr id="7413" name="Freeform 245"/>
          <p:cNvSpPr>
            <a:spLocks/>
          </p:cNvSpPr>
          <p:nvPr/>
        </p:nvSpPr>
        <p:spPr bwMode="auto">
          <a:xfrm rot="1164035">
            <a:off x="4969670" y="2405063"/>
            <a:ext cx="159544" cy="239316"/>
          </a:xfrm>
          <a:custGeom>
            <a:avLst/>
            <a:gdLst>
              <a:gd name="T0" fmla="*/ 5493934 w 703"/>
              <a:gd name="T1" fmla="*/ 35359291 h 1057"/>
              <a:gd name="T2" fmla="*/ 10804494 w 703"/>
              <a:gd name="T3" fmla="*/ 45565885 h 1057"/>
              <a:gd name="T4" fmla="*/ 25821124 w 703"/>
              <a:gd name="T5" fmla="*/ 44472473 h 1057"/>
              <a:gd name="T6" fmla="*/ 31498126 w 703"/>
              <a:gd name="T7" fmla="*/ 43925767 h 1057"/>
              <a:gd name="T8" fmla="*/ 34428162 w 703"/>
              <a:gd name="T9" fmla="*/ 38639828 h 1057"/>
              <a:gd name="T10" fmla="*/ 34245091 w 703"/>
              <a:gd name="T11" fmla="*/ 8930840 h 1057"/>
              <a:gd name="T12" fmla="*/ 34428162 w 703"/>
              <a:gd name="T13" fmla="*/ 3280840 h 1057"/>
              <a:gd name="T14" fmla="*/ 37358198 w 703"/>
              <a:gd name="T15" fmla="*/ 546706 h 1057"/>
              <a:gd name="T16" fmla="*/ 41020829 w 703"/>
              <a:gd name="T17" fmla="*/ 6743714 h 1057"/>
              <a:gd name="T18" fmla="*/ 47796556 w 703"/>
              <a:gd name="T19" fmla="*/ 36088332 h 1057"/>
              <a:gd name="T20" fmla="*/ 54755354 w 703"/>
              <a:gd name="T21" fmla="*/ 36635038 h 1057"/>
              <a:gd name="T22" fmla="*/ 54389213 w 703"/>
              <a:gd name="T23" fmla="*/ 41191634 h 1057"/>
              <a:gd name="T24" fmla="*/ 48346070 w 703"/>
              <a:gd name="T25" fmla="*/ 41191634 h 1057"/>
              <a:gd name="T26" fmla="*/ 48529141 w 703"/>
              <a:gd name="T27" fmla="*/ 44472473 h 1057"/>
              <a:gd name="T28" fmla="*/ 56770038 w 703"/>
              <a:gd name="T29" fmla="*/ 44654809 h 1057"/>
              <a:gd name="T30" fmla="*/ 64278048 w 703"/>
              <a:gd name="T31" fmla="*/ 48300018 h 1057"/>
              <a:gd name="T32" fmla="*/ 57319250 w 703"/>
              <a:gd name="T33" fmla="*/ 51945227 h 1057"/>
              <a:gd name="T34" fmla="*/ 48529141 w 703"/>
              <a:gd name="T35" fmla="*/ 52491933 h 1057"/>
              <a:gd name="T36" fmla="*/ 48346070 w 703"/>
              <a:gd name="T37" fmla="*/ 55408402 h 1057"/>
              <a:gd name="T38" fmla="*/ 54206143 w 703"/>
              <a:gd name="T39" fmla="*/ 55590436 h 1057"/>
              <a:gd name="T40" fmla="*/ 54023072 w 703"/>
              <a:gd name="T41" fmla="*/ 60147022 h 1057"/>
              <a:gd name="T42" fmla="*/ 48346070 w 703"/>
              <a:gd name="T43" fmla="*/ 60147022 h 1057"/>
              <a:gd name="T44" fmla="*/ 40654687 w 703"/>
              <a:gd name="T45" fmla="*/ 90038358 h 1057"/>
              <a:gd name="T46" fmla="*/ 36992057 w 703"/>
              <a:gd name="T47" fmla="*/ 95870994 h 1057"/>
              <a:gd name="T48" fmla="*/ 34245091 w 703"/>
              <a:gd name="T49" fmla="*/ 90038358 h 1057"/>
              <a:gd name="T50" fmla="*/ 34245091 w 703"/>
              <a:gd name="T51" fmla="*/ 58324569 h 1057"/>
              <a:gd name="T52" fmla="*/ 31498126 w 703"/>
              <a:gd name="T53" fmla="*/ 52674269 h 1057"/>
              <a:gd name="T54" fmla="*/ 25821124 w 703"/>
              <a:gd name="T55" fmla="*/ 52491933 h 1057"/>
              <a:gd name="T56" fmla="*/ 10438353 w 703"/>
              <a:gd name="T57" fmla="*/ 50851513 h 1057"/>
              <a:gd name="T58" fmla="*/ 6043145 w 703"/>
              <a:gd name="T59" fmla="*/ 60329358 h 1057"/>
              <a:gd name="T60" fmla="*/ 2197452 w 703"/>
              <a:gd name="T61" fmla="*/ 61969778 h 1057"/>
              <a:gd name="T62" fmla="*/ 549514 w 703"/>
              <a:gd name="T63" fmla="*/ 59417981 h 1057"/>
              <a:gd name="T64" fmla="*/ 549514 w 703"/>
              <a:gd name="T65" fmla="*/ 51580857 h 1057"/>
              <a:gd name="T66" fmla="*/ 1465170 w 703"/>
              <a:gd name="T67" fmla="*/ 49940438 h 1057"/>
              <a:gd name="T68" fmla="*/ 183071 w 703"/>
              <a:gd name="T69" fmla="*/ 48117682 h 1057"/>
              <a:gd name="T70" fmla="*/ 1648241 w 703"/>
              <a:gd name="T71" fmla="*/ 46659599 h 1057"/>
              <a:gd name="T72" fmla="*/ 0 w 703"/>
              <a:gd name="T73" fmla="*/ 45019179 h 1057"/>
              <a:gd name="T74" fmla="*/ 366141 w 703"/>
              <a:gd name="T75" fmla="*/ 36635038 h 1057"/>
              <a:gd name="T76" fmla="*/ 2197452 w 703"/>
              <a:gd name="T77" fmla="*/ 34083241 h 1057"/>
              <a:gd name="T78" fmla="*/ 5493934 w 703"/>
              <a:gd name="T79" fmla="*/ 35359291 h 10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03"/>
              <a:gd name="T121" fmla="*/ 0 h 1057"/>
              <a:gd name="T122" fmla="*/ 703 w 703"/>
              <a:gd name="T123" fmla="*/ 1057 h 105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03" h="1057">
                <a:moveTo>
                  <a:pt x="60" y="388"/>
                </a:moveTo>
                <a:lnTo>
                  <a:pt x="118" y="500"/>
                </a:lnTo>
                <a:lnTo>
                  <a:pt x="282" y="488"/>
                </a:lnTo>
                <a:lnTo>
                  <a:pt x="344" y="482"/>
                </a:lnTo>
                <a:cubicBezTo>
                  <a:pt x="360" y="471"/>
                  <a:pt x="371" y="488"/>
                  <a:pt x="376" y="424"/>
                </a:cubicBezTo>
                <a:lnTo>
                  <a:pt x="374" y="98"/>
                </a:lnTo>
                <a:lnTo>
                  <a:pt x="376" y="36"/>
                </a:lnTo>
                <a:cubicBezTo>
                  <a:pt x="382" y="21"/>
                  <a:pt x="396" y="0"/>
                  <a:pt x="408" y="6"/>
                </a:cubicBezTo>
                <a:cubicBezTo>
                  <a:pt x="420" y="12"/>
                  <a:pt x="429" y="9"/>
                  <a:pt x="448" y="74"/>
                </a:cubicBezTo>
                <a:lnTo>
                  <a:pt x="522" y="396"/>
                </a:lnTo>
                <a:lnTo>
                  <a:pt x="598" y="402"/>
                </a:lnTo>
                <a:lnTo>
                  <a:pt x="594" y="452"/>
                </a:lnTo>
                <a:lnTo>
                  <a:pt x="528" y="452"/>
                </a:lnTo>
                <a:lnTo>
                  <a:pt x="530" y="488"/>
                </a:lnTo>
                <a:lnTo>
                  <a:pt x="620" y="490"/>
                </a:lnTo>
                <a:cubicBezTo>
                  <a:pt x="649" y="497"/>
                  <a:pt x="701" y="517"/>
                  <a:pt x="702" y="530"/>
                </a:cubicBezTo>
                <a:cubicBezTo>
                  <a:pt x="703" y="543"/>
                  <a:pt x="655" y="562"/>
                  <a:pt x="626" y="570"/>
                </a:cubicBezTo>
                <a:lnTo>
                  <a:pt x="530" y="576"/>
                </a:lnTo>
                <a:lnTo>
                  <a:pt x="528" y="608"/>
                </a:lnTo>
                <a:lnTo>
                  <a:pt x="592" y="610"/>
                </a:lnTo>
                <a:lnTo>
                  <a:pt x="590" y="660"/>
                </a:lnTo>
                <a:lnTo>
                  <a:pt x="528" y="660"/>
                </a:lnTo>
                <a:lnTo>
                  <a:pt x="444" y="988"/>
                </a:lnTo>
                <a:cubicBezTo>
                  <a:pt x="423" y="1053"/>
                  <a:pt x="416" y="1052"/>
                  <a:pt x="404" y="1052"/>
                </a:cubicBezTo>
                <a:cubicBezTo>
                  <a:pt x="392" y="1052"/>
                  <a:pt x="379" y="1057"/>
                  <a:pt x="374" y="988"/>
                </a:cubicBezTo>
                <a:lnTo>
                  <a:pt x="374" y="640"/>
                </a:lnTo>
                <a:cubicBezTo>
                  <a:pt x="369" y="572"/>
                  <a:pt x="359" y="589"/>
                  <a:pt x="344" y="578"/>
                </a:cubicBezTo>
                <a:lnTo>
                  <a:pt x="282" y="576"/>
                </a:lnTo>
                <a:lnTo>
                  <a:pt x="114" y="558"/>
                </a:lnTo>
                <a:lnTo>
                  <a:pt x="66" y="662"/>
                </a:lnTo>
                <a:cubicBezTo>
                  <a:pt x="51" y="682"/>
                  <a:pt x="34" y="682"/>
                  <a:pt x="24" y="680"/>
                </a:cubicBezTo>
                <a:cubicBezTo>
                  <a:pt x="14" y="678"/>
                  <a:pt x="9" y="671"/>
                  <a:pt x="6" y="652"/>
                </a:cubicBezTo>
                <a:lnTo>
                  <a:pt x="6" y="566"/>
                </a:lnTo>
                <a:lnTo>
                  <a:pt x="16" y="548"/>
                </a:lnTo>
                <a:lnTo>
                  <a:pt x="2" y="528"/>
                </a:lnTo>
                <a:lnTo>
                  <a:pt x="18" y="512"/>
                </a:lnTo>
                <a:lnTo>
                  <a:pt x="0" y="494"/>
                </a:lnTo>
                <a:lnTo>
                  <a:pt x="4" y="402"/>
                </a:lnTo>
                <a:cubicBezTo>
                  <a:pt x="8" y="382"/>
                  <a:pt x="15" y="376"/>
                  <a:pt x="24" y="374"/>
                </a:cubicBezTo>
                <a:cubicBezTo>
                  <a:pt x="33" y="372"/>
                  <a:pt x="60" y="388"/>
                  <a:pt x="60" y="388"/>
                </a:cubicBezTo>
                <a:close/>
              </a:path>
            </a:pathLst>
          </a:custGeom>
          <a:solidFill>
            <a:srgbClr val="0000FF"/>
          </a:solidFill>
          <a:ln w="9525">
            <a:solidFill>
              <a:schemeClr val="tx1"/>
            </a:solidFill>
            <a:round/>
            <a:headEnd/>
            <a:tailEnd/>
          </a:ln>
        </p:spPr>
        <p:txBody>
          <a:bodyPr/>
          <a:lstStyle/>
          <a:p>
            <a:endParaRPr lang="pt-PT" sz="1350" b="0">
              <a:solidFill>
                <a:srgbClr val="000000"/>
              </a:solidFill>
              <a:latin typeface="Arial" charset="0"/>
            </a:endParaRPr>
          </a:p>
        </p:txBody>
      </p:sp>
      <p:sp>
        <p:nvSpPr>
          <p:cNvPr id="7450" name="AutoShape 282"/>
          <p:cNvSpPr>
            <a:spLocks noChangeArrowheads="1"/>
          </p:cNvSpPr>
          <p:nvPr/>
        </p:nvSpPr>
        <p:spPr bwMode="auto">
          <a:xfrm>
            <a:off x="7016354" y="3555206"/>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Tree>
    <p:extLst>
      <p:ext uri="{BB962C8B-B14F-4D97-AF65-F5344CB8AC3E}">
        <p14:creationId xmlns:p14="http://schemas.microsoft.com/office/powerpoint/2010/main" val="1332579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387"/>
                                        </p:tgtEl>
                                        <p:attrNameLst>
                                          <p:attrName>style.visibility</p:attrName>
                                        </p:attrNameLst>
                                      </p:cBhvr>
                                      <p:to>
                                        <p:strVal val="visible"/>
                                      </p:to>
                                    </p:set>
                                    <p:animEffect transition="in" filter="dissolve">
                                      <p:cBhvr>
                                        <p:cTn id="7" dur="500"/>
                                        <p:tgtEl>
                                          <p:spTgt spid="7387"/>
                                        </p:tgtEl>
                                      </p:cBhvr>
                                    </p:animEffect>
                                  </p:childTnLst>
                                </p:cTn>
                              </p:par>
                            </p:childTnLst>
                          </p:cTn>
                        </p:par>
                        <p:par>
                          <p:cTn id="8" fill="hold" nodeType="afterGroup">
                            <p:stCondLst>
                              <p:cond delay="500"/>
                            </p:stCondLst>
                            <p:childTnLst>
                              <p:par>
                                <p:cTn id="9" presetID="0" presetClass="path" presetSubtype="0" accel="50000" decel="50000" fill="hold" grpId="1" nodeType="afterEffect">
                                  <p:stCondLst>
                                    <p:cond delay="0"/>
                                  </p:stCondLst>
                                  <p:childTnLst>
                                    <p:animMotion origin="layout" path="M -8.33333E-7 -3.7037E-7 L -0.00347 0.0375 L -0.01388 0.09213 " pathEditMode="relative" ptsTypes="AAA">
                                      <p:cBhvr>
                                        <p:cTn id="10" dur="2000" fill="hold"/>
                                        <p:tgtEl>
                                          <p:spTgt spid="7387"/>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3" name="flyby.wav"/>
                                        </p:tgtEl>
                                      </p:cMediaNode>
                                    </p:audio>
                                  </p:subTnLst>
                                </p:cTn>
                              </p:par>
                            </p:childTnLst>
                          </p:cTn>
                        </p:par>
                        <p:par>
                          <p:cTn id="11" fill="hold" nodeType="afterGroup">
                            <p:stCondLst>
                              <p:cond delay="2500"/>
                            </p:stCondLst>
                            <p:childTnLst>
                              <p:par>
                                <p:cTn id="12" presetID="1" presetClass="entr" presetSubtype="0" fill="hold" grpId="0" nodeType="afterEffect">
                                  <p:stCondLst>
                                    <p:cond delay="0"/>
                                  </p:stCondLst>
                                  <p:childTnLst>
                                    <p:set>
                                      <p:cBhvr>
                                        <p:cTn id="13" dur="1" fill="hold">
                                          <p:stCondLst>
                                            <p:cond delay="0"/>
                                          </p:stCondLst>
                                        </p:cTn>
                                        <p:tgtEl>
                                          <p:spTgt spid="7351"/>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explode.wav"/>
                                        </p:tgtEl>
                                      </p:cMediaNode>
                                    </p:audio>
                                  </p:subTnLst>
                                </p:cTn>
                              </p:par>
                            </p:childTnLst>
                          </p:cTn>
                        </p:par>
                        <p:par>
                          <p:cTn id="14" fill="hold" nodeType="afterGroup">
                            <p:stCondLst>
                              <p:cond delay="2500"/>
                            </p:stCondLst>
                            <p:childTnLst>
                              <p:par>
                                <p:cTn id="15" presetID="3" presetClass="exit" presetSubtype="10" fill="hold" grpId="1" nodeType="afterEffect">
                                  <p:stCondLst>
                                    <p:cond delay="0"/>
                                  </p:stCondLst>
                                  <p:childTnLst>
                                    <p:animEffect transition="out" filter="blinds(horizontal)">
                                      <p:cBhvr>
                                        <p:cTn id="16" dur="500"/>
                                        <p:tgtEl>
                                          <p:spTgt spid="7351"/>
                                        </p:tgtEl>
                                      </p:cBhvr>
                                    </p:animEffect>
                                    <p:set>
                                      <p:cBhvr>
                                        <p:cTn id="17" dur="1" fill="hold">
                                          <p:stCondLst>
                                            <p:cond delay="499"/>
                                          </p:stCondLst>
                                        </p:cTn>
                                        <p:tgtEl>
                                          <p:spTgt spid="7351"/>
                                        </p:tgtEl>
                                        <p:attrNameLst>
                                          <p:attrName>style.visibility</p:attrName>
                                        </p:attrNameLst>
                                      </p:cBhvr>
                                      <p:to>
                                        <p:strVal val="hidden"/>
                                      </p:to>
                                    </p:set>
                                  </p:childTnLst>
                                </p:cTn>
                              </p:par>
                            </p:childTnLst>
                          </p:cTn>
                        </p:par>
                        <p:par>
                          <p:cTn id="18" fill="hold" nodeType="afterGroup">
                            <p:stCondLst>
                              <p:cond delay="3000"/>
                            </p:stCondLst>
                            <p:childTnLst>
                              <p:par>
                                <p:cTn id="19" presetID="9" presetClass="exit" presetSubtype="0" fill="hold" grpId="2" nodeType="afterEffect">
                                  <p:stCondLst>
                                    <p:cond delay="0"/>
                                  </p:stCondLst>
                                  <p:childTnLst>
                                    <p:animEffect transition="out" filter="dissolve">
                                      <p:cBhvr>
                                        <p:cTn id="20" dur="500"/>
                                        <p:tgtEl>
                                          <p:spTgt spid="7387"/>
                                        </p:tgtEl>
                                      </p:cBhvr>
                                    </p:animEffect>
                                    <p:set>
                                      <p:cBhvr>
                                        <p:cTn id="21" dur="1" fill="hold">
                                          <p:stCondLst>
                                            <p:cond delay="499"/>
                                          </p:stCondLst>
                                        </p:cTn>
                                        <p:tgtEl>
                                          <p:spTgt spid="7387"/>
                                        </p:tgtEl>
                                        <p:attrNameLst>
                                          <p:attrName>style.visibility</p:attrName>
                                        </p:attrNameLst>
                                      </p:cBhvr>
                                      <p:to>
                                        <p:strVal val="hidden"/>
                                      </p:to>
                                    </p:set>
                                  </p:childTnLst>
                                </p:cTn>
                              </p:par>
                            </p:childTnLst>
                          </p:cTn>
                        </p:par>
                        <p:par>
                          <p:cTn id="22" fill="hold" nodeType="afterGroup">
                            <p:stCondLst>
                              <p:cond delay="3500"/>
                            </p:stCondLst>
                            <p:childTnLst>
                              <p:par>
                                <p:cTn id="23" presetID="22" presetClass="entr" presetSubtype="1" fill="hold" grpId="0" nodeType="afterEffect">
                                  <p:stCondLst>
                                    <p:cond delay="0"/>
                                  </p:stCondLst>
                                  <p:childTnLst>
                                    <p:set>
                                      <p:cBhvr>
                                        <p:cTn id="24" dur="1" fill="hold">
                                          <p:stCondLst>
                                            <p:cond delay="0"/>
                                          </p:stCondLst>
                                        </p:cTn>
                                        <p:tgtEl>
                                          <p:spTgt spid="7394"/>
                                        </p:tgtEl>
                                        <p:attrNameLst>
                                          <p:attrName>style.visibility</p:attrName>
                                        </p:attrNameLst>
                                      </p:cBhvr>
                                      <p:to>
                                        <p:strVal val="visible"/>
                                      </p:to>
                                    </p:set>
                                    <p:animEffect transition="in" filter="wipe(up)">
                                      <p:cBhvr>
                                        <p:cTn id="25" dur="1000"/>
                                        <p:tgtEl>
                                          <p:spTgt spid="7394"/>
                                        </p:tgtEl>
                                      </p:cBhvr>
                                    </p:animEffect>
                                  </p:childTnLst>
                                </p:cTn>
                              </p:par>
                              <p:par>
                                <p:cTn id="26" presetID="22" presetClass="exit" presetSubtype="1" fill="hold" grpId="0" nodeType="withEffect">
                                  <p:stCondLst>
                                    <p:cond delay="0"/>
                                  </p:stCondLst>
                                  <p:childTnLst>
                                    <p:animEffect transition="out" filter="wipe(up)">
                                      <p:cBhvr>
                                        <p:cTn id="27" dur="500"/>
                                        <p:tgtEl>
                                          <p:spTgt spid="7302"/>
                                        </p:tgtEl>
                                      </p:cBhvr>
                                    </p:animEffect>
                                    <p:set>
                                      <p:cBhvr>
                                        <p:cTn id="28" dur="1" fill="hold">
                                          <p:stCondLst>
                                            <p:cond delay="499"/>
                                          </p:stCondLst>
                                        </p:cTn>
                                        <p:tgtEl>
                                          <p:spTgt spid="7302"/>
                                        </p:tgtEl>
                                        <p:attrNameLst>
                                          <p:attrName>style.visibility</p:attrName>
                                        </p:attrNameLst>
                                      </p:cBhvr>
                                      <p:to>
                                        <p:strVal val="hidden"/>
                                      </p:to>
                                    </p:set>
                                  </p:childTnLst>
                                </p:cTn>
                              </p:par>
                              <p:par>
                                <p:cTn id="29" presetID="22" presetClass="exit" presetSubtype="1" fill="hold" grpId="0" nodeType="withEffect">
                                  <p:stCondLst>
                                    <p:cond delay="0"/>
                                  </p:stCondLst>
                                  <p:childTnLst>
                                    <p:animEffect transition="out" filter="wipe(up)">
                                      <p:cBhvr>
                                        <p:cTn id="30" dur="500"/>
                                        <p:tgtEl>
                                          <p:spTgt spid="7303"/>
                                        </p:tgtEl>
                                      </p:cBhvr>
                                    </p:animEffect>
                                    <p:set>
                                      <p:cBhvr>
                                        <p:cTn id="31" dur="1" fill="hold">
                                          <p:stCondLst>
                                            <p:cond delay="499"/>
                                          </p:stCondLst>
                                        </p:cTn>
                                        <p:tgtEl>
                                          <p:spTgt spid="7303"/>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7365"/>
                                        </p:tgtEl>
                                        <p:attrNameLst>
                                          <p:attrName>style.visibility</p:attrName>
                                        </p:attrNameLst>
                                      </p:cBhvr>
                                      <p:to>
                                        <p:strVal val="visible"/>
                                      </p:to>
                                    </p:set>
                                    <p:animEffect transition="in" filter="dissolve">
                                      <p:cBhvr>
                                        <p:cTn id="36" dur="2000"/>
                                        <p:tgtEl>
                                          <p:spTgt spid="7365"/>
                                        </p:tgtEl>
                                      </p:cBhvr>
                                    </p:animEffect>
                                  </p:childTnLst>
                                </p:cTn>
                              </p:par>
                              <p:par>
                                <p:cTn id="37" presetID="22" presetClass="exit" presetSubtype="1" fill="hold" grpId="1" nodeType="withEffect">
                                  <p:stCondLst>
                                    <p:cond delay="0"/>
                                  </p:stCondLst>
                                  <p:childTnLst>
                                    <p:animEffect transition="out" filter="wipe(up)">
                                      <p:cBhvr>
                                        <p:cTn id="38" dur="2000"/>
                                        <p:tgtEl>
                                          <p:spTgt spid="7394"/>
                                        </p:tgtEl>
                                      </p:cBhvr>
                                    </p:animEffect>
                                    <p:set>
                                      <p:cBhvr>
                                        <p:cTn id="39" dur="1" fill="hold">
                                          <p:stCondLst>
                                            <p:cond delay="1999"/>
                                          </p:stCondLst>
                                        </p:cTn>
                                        <p:tgtEl>
                                          <p:spTgt spid="7394"/>
                                        </p:tgtEl>
                                        <p:attrNameLst>
                                          <p:attrName>style.visibility</p:attrName>
                                        </p:attrNameLst>
                                      </p:cBhvr>
                                      <p:to>
                                        <p:strVal val="hidden"/>
                                      </p:to>
                                    </p:set>
                                  </p:childTnLst>
                                </p:cTn>
                              </p:par>
                              <p:par>
                                <p:cTn id="40" presetID="9" presetClass="exit" presetSubtype="0" fill="hold" nodeType="withEffect">
                                  <p:stCondLst>
                                    <p:cond delay="0"/>
                                  </p:stCondLst>
                                  <p:childTnLst>
                                    <p:animEffect transition="out" filter="dissolve">
                                      <p:cBhvr>
                                        <p:cTn id="41" dur="2000"/>
                                        <p:tgtEl>
                                          <p:spTgt spid="7306"/>
                                        </p:tgtEl>
                                      </p:cBhvr>
                                    </p:animEffect>
                                    <p:set>
                                      <p:cBhvr>
                                        <p:cTn id="42" dur="1" fill="hold">
                                          <p:stCondLst>
                                            <p:cond delay="1999"/>
                                          </p:stCondLst>
                                        </p:cTn>
                                        <p:tgtEl>
                                          <p:spTgt spid="7306"/>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2000"/>
                                        <p:tgtEl>
                                          <p:spTgt spid="7307"/>
                                        </p:tgtEl>
                                      </p:cBhvr>
                                    </p:animEffect>
                                    <p:set>
                                      <p:cBhvr>
                                        <p:cTn id="45" dur="1" fill="hold">
                                          <p:stCondLst>
                                            <p:cond delay="1999"/>
                                          </p:stCondLst>
                                        </p:cTn>
                                        <p:tgtEl>
                                          <p:spTgt spid="7307"/>
                                        </p:tgtEl>
                                        <p:attrNameLst>
                                          <p:attrName>style.visibility</p:attrName>
                                        </p:attrNameLst>
                                      </p:cBhvr>
                                      <p:to>
                                        <p:strVal val="hidden"/>
                                      </p:to>
                                    </p:set>
                                  </p:childTnLst>
                                </p:cTn>
                              </p:par>
                              <p:par>
                                <p:cTn id="46" presetID="9"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2000"/>
                                        <p:tgtEl>
                                          <p:spTgt spid="15"/>
                                        </p:tgtEl>
                                      </p:cBhvr>
                                    </p:animEffect>
                                  </p:childTnLst>
                                </p:cTn>
                              </p:par>
                              <p:par>
                                <p:cTn id="49" presetID="9"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2000"/>
                                        <p:tgtEl>
                                          <p:spTgt spid="16"/>
                                        </p:tgtEl>
                                      </p:cBhvr>
                                    </p:animEffect>
                                  </p:childTnLst>
                                </p:cTn>
                              </p:par>
                              <p:par>
                                <p:cTn id="52" presetID="9"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dissolve">
                                      <p:cBhvr>
                                        <p:cTn id="54" dur="2000"/>
                                        <p:tgtEl>
                                          <p:spTgt spid="13"/>
                                        </p:tgtEl>
                                      </p:cBhvr>
                                    </p:animEffect>
                                  </p:childTnLst>
                                </p:cTn>
                              </p:par>
                              <p:par>
                                <p:cTn id="55" presetID="9" presetClass="exit" presetSubtype="0" fill="hold" nodeType="withEffect">
                                  <p:stCondLst>
                                    <p:cond delay="0"/>
                                  </p:stCondLst>
                                  <p:childTnLst>
                                    <p:animEffect transition="out" filter="dissolve">
                                      <p:cBhvr>
                                        <p:cTn id="56" dur="2000"/>
                                        <p:tgtEl>
                                          <p:spTgt spid="3"/>
                                        </p:tgtEl>
                                      </p:cBhvr>
                                    </p:animEffect>
                                    <p:set>
                                      <p:cBhvr>
                                        <p:cTn id="57" dur="1" fill="hold">
                                          <p:stCondLst>
                                            <p:cond delay="1999"/>
                                          </p:stCondLst>
                                        </p:cTn>
                                        <p:tgtEl>
                                          <p:spTgt spid="3"/>
                                        </p:tgtEl>
                                        <p:attrNameLst>
                                          <p:attrName>style.visibility</p:attrName>
                                        </p:attrNameLst>
                                      </p:cBhvr>
                                      <p:to>
                                        <p:strVal val="hidden"/>
                                      </p:to>
                                    </p:set>
                                  </p:childTnLst>
                                </p:cTn>
                              </p:par>
                              <p:par>
                                <p:cTn id="58" presetID="9" presetClass="exit" presetSubtype="0" fill="hold" nodeType="withEffect">
                                  <p:stCondLst>
                                    <p:cond delay="0"/>
                                  </p:stCondLst>
                                  <p:childTnLst>
                                    <p:animEffect transition="out" filter="dissolve">
                                      <p:cBhvr>
                                        <p:cTn id="59" dur="2000"/>
                                        <p:tgtEl>
                                          <p:spTgt spid="4"/>
                                        </p:tgtEl>
                                      </p:cBhvr>
                                    </p:animEffect>
                                    <p:set>
                                      <p:cBhvr>
                                        <p:cTn id="60" dur="1" fill="hold">
                                          <p:stCondLst>
                                            <p:cond delay="1999"/>
                                          </p:stCondLst>
                                        </p:cTn>
                                        <p:tgtEl>
                                          <p:spTgt spid="4"/>
                                        </p:tgtEl>
                                        <p:attrNameLst>
                                          <p:attrName>style.visibility</p:attrName>
                                        </p:attrNameLst>
                                      </p:cBhvr>
                                      <p:to>
                                        <p:strVal val="hidden"/>
                                      </p:to>
                                    </p:set>
                                  </p:childTnLst>
                                </p:cTn>
                              </p:par>
                              <p:par>
                                <p:cTn id="61" presetID="9"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dissolve">
                                      <p:cBhvr>
                                        <p:cTn id="63" dur="2000"/>
                                        <p:tgtEl>
                                          <p:spTgt spid="14"/>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7396"/>
                                        </p:tgtEl>
                                        <p:attrNameLst>
                                          <p:attrName>style.visibility</p:attrName>
                                        </p:attrNameLst>
                                      </p:cBhvr>
                                      <p:to>
                                        <p:strVal val="visible"/>
                                      </p:to>
                                    </p:set>
                                    <p:animEffect transition="in" filter="dissolve">
                                      <p:cBhvr>
                                        <p:cTn id="66" dur="2000"/>
                                        <p:tgtEl>
                                          <p:spTgt spid="7396"/>
                                        </p:tgtEl>
                                      </p:cBhvr>
                                    </p:animEffect>
                                  </p:childTnLst>
                                </p:cTn>
                              </p:par>
                              <p:par>
                                <p:cTn id="67" presetID="9" presetClass="exit" presetSubtype="0" fill="hold" grpId="0" nodeType="withEffect">
                                  <p:stCondLst>
                                    <p:cond delay="0"/>
                                  </p:stCondLst>
                                  <p:childTnLst>
                                    <p:animEffect transition="out" filter="dissolve">
                                      <p:cBhvr>
                                        <p:cTn id="68" dur="2000"/>
                                        <p:tgtEl>
                                          <p:spTgt spid="7281"/>
                                        </p:tgtEl>
                                      </p:cBhvr>
                                    </p:animEffect>
                                    <p:set>
                                      <p:cBhvr>
                                        <p:cTn id="69" dur="1" fill="hold">
                                          <p:stCondLst>
                                            <p:cond delay="1999"/>
                                          </p:stCondLst>
                                        </p:cTn>
                                        <p:tgtEl>
                                          <p:spTgt spid="7281"/>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2" presetClass="entr" presetSubtype="2" fill="hold" grpId="0" nodeType="clickEffect">
                                  <p:stCondLst>
                                    <p:cond delay="0"/>
                                  </p:stCondLst>
                                  <p:childTnLst>
                                    <p:set>
                                      <p:cBhvr>
                                        <p:cTn id="73" dur="1" fill="hold">
                                          <p:stCondLst>
                                            <p:cond delay="0"/>
                                          </p:stCondLst>
                                        </p:cTn>
                                        <p:tgtEl>
                                          <p:spTgt spid="7391"/>
                                        </p:tgtEl>
                                        <p:attrNameLst>
                                          <p:attrName>style.visibility</p:attrName>
                                        </p:attrNameLst>
                                      </p:cBhvr>
                                      <p:to>
                                        <p:strVal val="visible"/>
                                      </p:to>
                                    </p:set>
                                    <p:animEffect transition="in" filter="wipe(right)">
                                      <p:cBhvr>
                                        <p:cTn id="74" dur="2000"/>
                                        <p:tgtEl>
                                          <p:spTgt spid="7391"/>
                                        </p:tgtEl>
                                      </p:cBhvr>
                                    </p:animEffect>
                                  </p:childTnLst>
                                </p:cTn>
                              </p:par>
                              <p:par>
                                <p:cTn id="75" presetID="22" presetClass="entr" presetSubtype="8" fill="hold" grpId="0" nodeType="withEffect">
                                  <p:stCondLst>
                                    <p:cond delay="0"/>
                                  </p:stCondLst>
                                  <p:childTnLst>
                                    <p:set>
                                      <p:cBhvr>
                                        <p:cTn id="76" dur="1" fill="hold">
                                          <p:stCondLst>
                                            <p:cond delay="0"/>
                                          </p:stCondLst>
                                        </p:cTn>
                                        <p:tgtEl>
                                          <p:spTgt spid="7392"/>
                                        </p:tgtEl>
                                        <p:attrNameLst>
                                          <p:attrName>style.visibility</p:attrName>
                                        </p:attrNameLst>
                                      </p:cBhvr>
                                      <p:to>
                                        <p:strVal val="visible"/>
                                      </p:to>
                                    </p:set>
                                    <p:animEffect transition="in" filter="wipe(left)">
                                      <p:cBhvr>
                                        <p:cTn id="77" dur="2000"/>
                                        <p:tgtEl>
                                          <p:spTgt spid="7392"/>
                                        </p:tgtEl>
                                      </p:cBhvr>
                                    </p:animEffect>
                                  </p:childTnLst>
                                  <p:subTnLst>
                                    <p:audio>
                                      <p:cMediaNode>
                                        <p:cTn display="0" masterRel="sameClick">
                                          <p:stCondLst>
                                            <p:cond evt="begin" delay="0">
                                              <p:tn val="75"/>
                                            </p:cond>
                                          </p:stCondLst>
                                          <p:endCondLst>
                                            <p:cond evt="onStopAudio" delay="0">
                                              <p:tgtEl>
                                                <p:sldTgt/>
                                              </p:tgtEl>
                                            </p:cond>
                                          </p:endCondLst>
                                        </p:cTn>
                                        <p:tgtEl>
                                          <p:sndTgt r:embed="rId5" name="Tank.wav"/>
                                        </p:tgtEl>
                                      </p:cMediaNode>
                                    </p:audio>
                                  </p:subTnLst>
                                </p:cTn>
                              </p:par>
                              <p:par>
                                <p:cTn id="78" presetID="22" presetClass="entr" presetSubtype="8" fill="hold" grpId="0" nodeType="withEffect">
                                  <p:stCondLst>
                                    <p:cond delay="0"/>
                                  </p:stCondLst>
                                  <p:childTnLst>
                                    <p:set>
                                      <p:cBhvr>
                                        <p:cTn id="79" dur="1" fill="hold">
                                          <p:stCondLst>
                                            <p:cond delay="0"/>
                                          </p:stCondLst>
                                        </p:cTn>
                                        <p:tgtEl>
                                          <p:spTgt spid="7393"/>
                                        </p:tgtEl>
                                        <p:attrNameLst>
                                          <p:attrName>style.visibility</p:attrName>
                                        </p:attrNameLst>
                                      </p:cBhvr>
                                      <p:to>
                                        <p:strVal val="visible"/>
                                      </p:to>
                                    </p:set>
                                    <p:animEffect transition="in" filter="wipe(left)">
                                      <p:cBhvr>
                                        <p:cTn id="80" dur="2000"/>
                                        <p:tgtEl>
                                          <p:spTgt spid="7393"/>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7395"/>
                                        </p:tgtEl>
                                        <p:attrNameLst>
                                          <p:attrName>style.visibility</p:attrName>
                                        </p:attrNameLst>
                                      </p:cBhvr>
                                      <p:to>
                                        <p:strVal val="visible"/>
                                      </p:to>
                                    </p:set>
                                    <p:animEffect transition="in" filter="wipe(left)">
                                      <p:cBhvr>
                                        <p:cTn id="83" dur="2000"/>
                                        <p:tgtEl>
                                          <p:spTgt spid="7395"/>
                                        </p:tgtEl>
                                      </p:cBhvr>
                                    </p:animEffect>
                                  </p:childTnLst>
                                </p:cTn>
                              </p:par>
                              <p:par>
                                <p:cTn id="84" presetID="22" presetClass="exit" presetSubtype="2" fill="hold" grpId="0" nodeType="withEffect">
                                  <p:stCondLst>
                                    <p:cond delay="0"/>
                                  </p:stCondLst>
                                  <p:childTnLst>
                                    <p:animEffect transition="out" filter="wipe(right)">
                                      <p:cBhvr>
                                        <p:cTn id="85" dur="2000"/>
                                        <p:tgtEl>
                                          <p:spTgt spid="7183"/>
                                        </p:tgtEl>
                                      </p:cBhvr>
                                    </p:animEffect>
                                    <p:set>
                                      <p:cBhvr>
                                        <p:cTn id="86" dur="1" fill="hold">
                                          <p:stCondLst>
                                            <p:cond delay="1999"/>
                                          </p:stCondLst>
                                        </p:cTn>
                                        <p:tgtEl>
                                          <p:spTgt spid="7183"/>
                                        </p:tgtEl>
                                        <p:attrNameLst>
                                          <p:attrName>style.visibility</p:attrName>
                                        </p:attrNameLst>
                                      </p:cBhvr>
                                      <p:to>
                                        <p:strVal val="hidden"/>
                                      </p:to>
                                    </p:set>
                                  </p:childTnLst>
                                </p:cTn>
                              </p:par>
                              <p:par>
                                <p:cTn id="87" presetID="22" presetClass="exit" presetSubtype="8" fill="hold" grpId="0" nodeType="withEffect">
                                  <p:stCondLst>
                                    <p:cond delay="0"/>
                                  </p:stCondLst>
                                  <p:childTnLst>
                                    <p:animEffect transition="out" filter="wipe(left)">
                                      <p:cBhvr>
                                        <p:cTn id="88" dur="2000"/>
                                        <p:tgtEl>
                                          <p:spTgt spid="7184"/>
                                        </p:tgtEl>
                                      </p:cBhvr>
                                    </p:animEffect>
                                    <p:set>
                                      <p:cBhvr>
                                        <p:cTn id="89" dur="1" fill="hold">
                                          <p:stCondLst>
                                            <p:cond delay="1999"/>
                                          </p:stCondLst>
                                        </p:cTn>
                                        <p:tgtEl>
                                          <p:spTgt spid="7184"/>
                                        </p:tgtEl>
                                        <p:attrNameLst>
                                          <p:attrName>style.visibility</p:attrName>
                                        </p:attrNameLst>
                                      </p:cBhvr>
                                      <p:to>
                                        <p:strVal val="hidden"/>
                                      </p:to>
                                    </p:set>
                                  </p:childTnLst>
                                </p:cTn>
                              </p:par>
                              <p:par>
                                <p:cTn id="90" presetID="9" presetClass="exit" presetSubtype="0" fill="hold" nodeType="withEffect">
                                  <p:stCondLst>
                                    <p:cond delay="0"/>
                                  </p:stCondLst>
                                  <p:childTnLst>
                                    <p:animEffect transition="out" filter="dissolve">
                                      <p:cBhvr>
                                        <p:cTn id="91" dur="1000"/>
                                        <p:tgtEl>
                                          <p:spTgt spid="7314"/>
                                        </p:tgtEl>
                                      </p:cBhvr>
                                    </p:animEffect>
                                    <p:set>
                                      <p:cBhvr>
                                        <p:cTn id="92" dur="1" fill="hold">
                                          <p:stCondLst>
                                            <p:cond delay="999"/>
                                          </p:stCondLst>
                                        </p:cTn>
                                        <p:tgtEl>
                                          <p:spTgt spid="7314"/>
                                        </p:tgtEl>
                                        <p:attrNameLst>
                                          <p:attrName>style.visibility</p:attrName>
                                        </p:attrNameLst>
                                      </p:cBhvr>
                                      <p:to>
                                        <p:strVal val="hidden"/>
                                      </p:to>
                                    </p:set>
                                  </p:childTnLst>
                                </p:cTn>
                              </p:par>
                            </p:childTnLst>
                          </p:cTn>
                        </p:par>
                        <p:par>
                          <p:cTn id="93" fill="hold" nodeType="afterGroup">
                            <p:stCondLst>
                              <p:cond delay="2000"/>
                            </p:stCondLst>
                            <p:childTnLst>
                              <p:par>
                                <p:cTn id="94" presetID="1" presetClass="entr" presetSubtype="0" fill="hold" grpId="0" nodeType="afterEffect">
                                  <p:stCondLst>
                                    <p:cond delay="0"/>
                                  </p:stCondLst>
                                  <p:childTnLst>
                                    <p:set>
                                      <p:cBhvr>
                                        <p:cTn id="95" dur="1" fill="hold">
                                          <p:stCondLst>
                                            <p:cond delay="0"/>
                                          </p:stCondLst>
                                        </p:cTn>
                                        <p:tgtEl>
                                          <p:spTgt spid="7400"/>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explode.wav"/>
                                        </p:tgtEl>
                                      </p:cMediaNode>
                                    </p:audio>
                                  </p:subTnLst>
                                </p:cTn>
                              </p:par>
                            </p:childTnLst>
                          </p:cTn>
                        </p:par>
                        <p:par>
                          <p:cTn id="96" fill="hold" nodeType="afterGroup">
                            <p:stCondLst>
                              <p:cond delay="2000"/>
                            </p:stCondLst>
                            <p:childTnLst>
                              <p:par>
                                <p:cTn id="97" presetID="3" presetClass="exit" presetSubtype="10" fill="hold" grpId="1" nodeType="afterEffect">
                                  <p:stCondLst>
                                    <p:cond delay="0"/>
                                  </p:stCondLst>
                                  <p:childTnLst>
                                    <p:animEffect transition="out" filter="blinds(horizontal)">
                                      <p:cBhvr>
                                        <p:cTn id="98" dur="500"/>
                                        <p:tgtEl>
                                          <p:spTgt spid="7400"/>
                                        </p:tgtEl>
                                      </p:cBhvr>
                                    </p:animEffect>
                                    <p:set>
                                      <p:cBhvr>
                                        <p:cTn id="99" dur="1" fill="hold">
                                          <p:stCondLst>
                                            <p:cond delay="499"/>
                                          </p:stCondLst>
                                        </p:cTn>
                                        <p:tgtEl>
                                          <p:spTgt spid="7400"/>
                                        </p:tgtEl>
                                        <p:attrNameLst>
                                          <p:attrName>style.visibility</p:attrName>
                                        </p:attrNameLst>
                                      </p:cBhvr>
                                      <p:to>
                                        <p:strVal val="hidden"/>
                                      </p:to>
                                    </p:set>
                                  </p:childTnLst>
                                </p:cTn>
                              </p:par>
                            </p:childTnLst>
                          </p:cTn>
                        </p:par>
                        <p:par>
                          <p:cTn id="100" fill="hold" nodeType="afterGroup">
                            <p:stCondLst>
                              <p:cond delay="2500"/>
                            </p:stCondLst>
                            <p:childTnLst>
                              <p:par>
                                <p:cTn id="101" presetID="0" presetClass="path" presetSubtype="0" accel="50000" decel="50000" fill="hold" nodeType="afterEffect">
                                  <p:stCondLst>
                                    <p:cond delay="0"/>
                                  </p:stCondLst>
                                  <p:childTnLst>
                                    <p:animMotion origin="layout" path="M -4.72222E-6 -4.44444E-6 L 0.02813 0.00232 L 0.07778 -0.00648 " pathEditMode="relative" rAng="0" ptsTypes="AAA">
                                      <p:cBhvr>
                                        <p:cTn id="102" dur="2000" fill="hold"/>
                                        <p:tgtEl>
                                          <p:spTgt spid="7386"/>
                                        </p:tgtEl>
                                        <p:attrNameLst>
                                          <p:attrName>ppt_x</p:attrName>
                                          <p:attrName>ppt_y</p:attrName>
                                        </p:attrNameLst>
                                      </p:cBhvr>
                                      <p:rCtr x="3889" y="-208"/>
                                    </p:animMotion>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2" fill="hold" grpId="0" nodeType="clickEffect">
                                  <p:stCondLst>
                                    <p:cond delay="0"/>
                                  </p:stCondLst>
                                  <p:childTnLst>
                                    <p:set>
                                      <p:cBhvr>
                                        <p:cTn id="106" dur="1" fill="hold">
                                          <p:stCondLst>
                                            <p:cond delay="0"/>
                                          </p:stCondLst>
                                        </p:cTn>
                                        <p:tgtEl>
                                          <p:spTgt spid="7397"/>
                                        </p:tgtEl>
                                        <p:attrNameLst>
                                          <p:attrName>style.visibility</p:attrName>
                                        </p:attrNameLst>
                                      </p:cBhvr>
                                      <p:to>
                                        <p:strVal val="visible"/>
                                      </p:to>
                                    </p:set>
                                    <p:animEffect transition="in" filter="wipe(right)">
                                      <p:cBhvr>
                                        <p:cTn id="107" dur="2000"/>
                                        <p:tgtEl>
                                          <p:spTgt spid="7397"/>
                                        </p:tgtEl>
                                      </p:cBhvr>
                                    </p:animEffect>
                                  </p:childTnLst>
                                  <p:subTnLst>
                                    <p:audio>
                                      <p:cMediaNode>
                                        <p:cTn display="0" masterRel="sameClick">
                                          <p:stCondLst>
                                            <p:cond evt="begin" delay="0">
                                              <p:tn val="105"/>
                                            </p:cond>
                                          </p:stCondLst>
                                          <p:endCondLst>
                                            <p:cond evt="onStopAudio" delay="0">
                                              <p:tgtEl>
                                                <p:sldTgt/>
                                              </p:tgtEl>
                                            </p:cond>
                                          </p:endCondLst>
                                        </p:cTn>
                                        <p:tgtEl>
                                          <p:sndTgt r:embed="rId6" name="shiphorn.wav"/>
                                        </p:tgtEl>
                                      </p:cMediaNode>
                                    </p:audio>
                                  </p:subTnLst>
                                </p:cTn>
                              </p:par>
                            </p:childTnLst>
                          </p:cTn>
                        </p:par>
                        <p:par>
                          <p:cTn id="108" fill="hold" nodeType="afterGroup">
                            <p:stCondLst>
                              <p:cond delay="2000"/>
                            </p:stCondLst>
                            <p:childTnLst>
                              <p:par>
                                <p:cTn id="109" presetID="1" presetClass="entr" presetSubtype="0" fill="hold" grpId="0" nodeType="afterEffect">
                                  <p:stCondLst>
                                    <p:cond delay="0"/>
                                  </p:stCondLst>
                                  <p:childTnLst>
                                    <p:set>
                                      <p:cBhvr>
                                        <p:cTn id="110" dur="1" fill="hold">
                                          <p:stCondLst>
                                            <p:cond delay="0"/>
                                          </p:stCondLst>
                                        </p:cTn>
                                        <p:tgtEl>
                                          <p:spTgt spid="7398"/>
                                        </p:tgtEl>
                                        <p:attrNameLst>
                                          <p:attrName>style.visibility</p:attrName>
                                        </p:attrNameLst>
                                      </p:cBhvr>
                                      <p:to>
                                        <p:strVal val="visible"/>
                                      </p:to>
                                    </p:set>
                                  </p:childTnLst>
                                  <p:subTnLst>
                                    <p:audio>
                                      <p:cMediaNode>
                                        <p:cTn display="0" masterRel="sameClick">
                                          <p:stCondLst>
                                            <p:cond evt="begin" delay="0">
                                              <p:tn val="109"/>
                                            </p:cond>
                                          </p:stCondLst>
                                          <p:endCondLst>
                                            <p:cond evt="onStopAudio" delay="0">
                                              <p:tgtEl>
                                                <p:sldTgt/>
                                              </p:tgtEl>
                                            </p:cond>
                                          </p:endCondLst>
                                        </p:cTn>
                                        <p:tgtEl>
                                          <p:sndTgt r:embed="rId4" name="explode.wav"/>
                                        </p:tgtEl>
                                      </p:cMediaNode>
                                    </p:audio>
                                  </p:subTnLst>
                                </p:cTn>
                              </p:par>
                            </p:childTnLst>
                          </p:cTn>
                        </p:par>
                        <p:par>
                          <p:cTn id="111" fill="hold" nodeType="afterGroup">
                            <p:stCondLst>
                              <p:cond delay="2000"/>
                            </p:stCondLst>
                            <p:childTnLst>
                              <p:par>
                                <p:cTn id="112" presetID="3" presetClass="exit" presetSubtype="10" fill="hold" grpId="1" nodeType="afterEffect">
                                  <p:stCondLst>
                                    <p:cond delay="0"/>
                                  </p:stCondLst>
                                  <p:childTnLst>
                                    <p:animEffect transition="out" filter="blinds(horizontal)">
                                      <p:cBhvr>
                                        <p:cTn id="113" dur="500"/>
                                        <p:tgtEl>
                                          <p:spTgt spid="7398"/>
                                        </p:tgtEl>
                                      </p:cBhvr>
                                    </p:animEffect>
                                    <p:set>
                                      <p:cBhvr>
                                        <p:cTn id="114" dur="1" fill="hold">
                                          <p:stCondLst>
                                            <p:cond delay="499"/>
                                          </p:stCondLst>
                                        </p:cTn>
                                        <p:tgtEl>
                                          <p:spTgt spid="7398"/>
                                        </p:tgtEl>
                                        <p:attrNameLst>
                                          <p:attrName>style.visibility</p:attrName>
                                        </p:attrNameLst>
                                      </p:cBhvr>
                                      <p:to>
                                        <p:strVal val="hidden"/>
                                      </p:to>
                                    </p:set>
                                  </p:childTnLst>
                                </p:cTn>
                              </p:par>
                            </p:childTnLst>
                          </p:cTn>
                        </p:par>
                        <p:par>
                          <p:cTn id="115" fill="hold" nodeType="afterGroup">
                            <p:stCondLst>
                              <p:cond delay="2500"/>
                            </p:stCondLst>
                            <p:childTnLst>
                              <p:par>
                                <p:cTn id="116" presetID="9" presetClass="entr" presetSubtype="0" fill="hold" nodeType="after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dissolve">
                                      <p:cBhvr>
                                        <p:cTn id="118" dur="2000"/>
                                        <p:tgtEl>
                                          <p:spTgt spid="5"/>
                                        </p:tgtEl>
                                      </p:cBhvr>
                                    </p:animEffect>
                                  </p:childTnLst>
                                </p:cTn>
                              </p:par>
                              <p:par>
                                <p:cTn id="119" presetID="22" presetClass="exit" presetSubtype="4" fill="hold" grpId="1" nodeType="withEffect">
                                  <p:stCondLst>
                                    <p:cond delay="0"/>
                                  </p:stCondLst>
                                  <p:childTnLst>
                                    <p:animEffect transition="out" filter="wipe(down)">
                                      <p:cBhvr>
                                        <p:cTn id="120" dur="2000"/>
                                        <p:tgtEl>
                                          <p:spTgt spid="7397"/>
                                        </p:tgtEl>
                                      </p:cBhvr>
                                    </p:animEffect>
                                    <p:set>
                                      <p:cBhvr>
                                        <p:cTn id="121" dur="1" fill="hold">
                                          <p:stCondLst>
                                            <p:cond delay="1999"/>
                                          </p:stCondLst>
                                        </p:cTn>
                                        <p:tgtEl>
                                          <p:spTgt spid="7397"/>
                                        </p:tgtEl>
                                        <p:attrNameLst>
                                          <p:attrName>style.visibility</p:attrName>
                                        </p:attrNameLst>
                                      </p:cBhvr>
                                      <p:to>
                                        <p:strVal val="hidden"/>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2" presetClass="exit" presetSubtype="2" fill="hold" grpId="0" nodeType="clickEffect">
                                  <p:stCondLst>
                                    <p:cond delay="0"/>
                                  </p:stCondLst>
                                  <p:childTnLst>
                                    <p:animEffect transition="out" filter="wipe(right)">
                                      <p:cBhvr>
                                        <p:cTn id="125" dur="2000"/>
                                        <p:tgtEl>
                                          <p:spTgt spid="7194"/>
                                        </p:tgtEl>
                                      </p:cBhvr>
                                    </p:animEffect>
                                    <p:set>
                                      <p:cBhvr>
                                        <p:cTn id="126" dur="1" fill="hold">
                                          <p:stCondLst>
                                            <p:cond delay="1999"/>
                                          </p:stCondLst>
                                        </p:cTn>
                                        <p:tgtEl>
                                          <p:spTgt spid="7194"/>
                                        </p:tgtEl>
                                        <p:attrNameLst>
                                          <p:attrName>style.visibility</p:attrName>
                                        </p:attrNameLst>
                                      </p:cBhvr>
                                      <p:to>
                                        <p:strVal val="hidden"/>
                                      </p:to>
                                    </p:set>
                                  </p:childTnLst>
                                </p:cTn>
                              </p:par>
                              <p:par>
                                <p:cTn id="127" presetID="9" presetClass="exit" presetSubtype="0" fill="hold" nodeType="withEffect">
                                  <p:stCondLst>
                                    <p:cond delay="0"/>
                                  </p:stCondLst>
                                  <p:childTnLst>
                                    <p:animEffect transition="out" filter="dissolve">
                                      <p:cBhvr>
                                        <p:cTn id="128" dur="500"/>
                                        <p:tgtEl>
                                          <p:spTgt spid="7311"/>
                                        </p:tgtEl>
                                      </p:cBhvr>
                                    </p:animEffect>
                                    <p:set>
                                      <p:cBhvr>
                                        <p:cTn id="129" dur="1" fill="hold">
                                          <p:stCondLst>
                                            <p:cond delay="499"/>
                                          </p:stCondLst>
                                        </p:cTn>
                                        <p:tgtEl>
                                          <p:spTgt spid="7311"/>
                                        </p:tgtEl>
                                        <p:attrNameLst>
                                          <p:attrName>style.visibility</p:attrName>
                                        </p:attrNameLst>
                                      </p:cBhvr>
                                      <p:to>
                                        <p:strVal val="hidden"/>
                                      </p:to>
                                    </p:set>
                                  </p:childTnLst>
                                </p:cTn>
                              </p:par>
                              <p:par>
                                <p:cTn id="130" presetID="0" presetClass="path" presetSubtype="0" accel="50000" decel="50000" fill="hold" nodeType="withEffect">
                                  <p:stCondLst>
                                    <p:cond delay="0"/>
                                  </p:stCondLst>
                                  <p:childTnLst>
                                    <p:animMotion origin="layout" path="M 0.00017 0.0007 L -0.05938 0.02547 L -0.13958 0.01459 " pathEditMode="relative" rAng="0" ptsTypes="AAA">
                                      <p:cBhvr>
                                        <p:cTn id="131" dur="2000" fill="hold"/>
                                        <p:tgtEl>
                                          <p:spTgt spid="7249"/>
                                        </p:tgtEl>
                                        <p:attrNameLst>
                                          <p:attrName>ppt_x</p:attrName>
                                          <p:attrName>ppt_y</p:attrName>
                                        </p:attrNameLst>
                                      </p:cBhvr>
                                      <p:rCtr x="-6997" y="1227"/>
                                    </p:animMotion>
                                  </p:childTnLst>
                                </p:cTn>
                              </p:par>
                              <p:par>
                                <p:cTn id="132" presetID="0" presetClass="path" presetSubtype="0" accel="50000" decel="50000" fill="hold" nodeType="withEffect">
                                  <p:stCondLst>
                                    <p:cond delay="0"/>
                                  </p:stCondLst>
                                  <p:childTnLst>
                                    <p:animMotion origin="layout" path="M 0.00018 0.0007 L -0.03802 -0.00231 L -0.06545 -0.01736 " pathEditMode="relative" rAng="0" ptsTypes="AAA">
                                      <p:cBhvr>
                                        <p:cTn id="133" dur="2000" fill="hold"/>
                                        <p:tgtEl>
                                          <p:spTgt spid="7375"/>
                                        </p:tgtEl>
                                        <p:attrNameLst>
                                          <p:attrName>ppt_x</p:attrName>
                                          <p:attrName>ppt_y</p:attrName>
                                        </p:attrNameLst>
                                      </p:cBhvr>
                                      <p:rCtr x="-3281" y="-903"/>
                                    </p:animMotion>
                                  </p:childTnLst>
                                </p:cTn>
                              </p:par>
                              <p:par>
                                <p:cTn id="134" presetID="0" presetClass="path" presetSubtype="0" accel="50000" decel="50000" fill="hold" nodeType="withEffect">
                                  <p:stCondLst>
                                    <p:cond delay="0"/>
                                  </p:stCondLst>
                                  <p:childTnLst>
                                    <p:animMotion origin="layout" path="M 1.66667E-6 -0.00023 L -0.01458 0.01644 L -0.03438 0.02477 " pathEditMode="relative" ptsTypes="AAA">
                                      <p:cBhvr>
                                        <p:cTn id="135" dur="2000" fill="hold"/>
                                        <p:tgtEl>
                                          <p:spTgt spid="7370"/>
                                        </p:tgtEl>
                                        <p:attrNameLst>
                                          <p:attrName>ppt_x</p:attrName>
                                          <p:attrName>ppt_y</p:attrName>
                                        </p:attrNameLst>
                                      </p:cBhvr>
                                    </p:animMotion>
                                  </p:childTnLst>
                                  <p:subTnLst>
                                    <p:audio>
                                      <p:cMediaNode>
                                        <p:cTn display="0" masterRel="sameClick">
                                          <p:stCondLst>
                                            <p:cond evt="begin" delay="0">
                                              <p:tn val="134"/>
                                            </p:cond>
                                          </p:stCondLst>
                                          <p:endCondLst>
                                            <p:cond evt="onStopAudio" delay="0">
                                              <p:tgtEl>
                                                <p:sldTgt/>
                                              </p:tgtEl>
                                            </p:cond>
                                          </p:endCondLst>
                                        </p:cTn>
                                        <p:tgtEl>
                                          <p:sndTgt r:embed="rId5" name="Tank.wav"/>
                                        </p:tgtEl>
                                      </p:cMediaNode>
                                    </p:audio>
                                  </p:subTnLst>
                                </p:cTn>
                              </p:par>
                              <p:par>
                                <p:cTn id="136" presetID="0" presetClass="path" presetSubtype="0" accel="50000" decel="50000" fill="hold" nodeType="withEffect">
                                  <p:stCondLst>
                                    <p:cond delay="0"/>
                                  </p:stCondLst>
                                  <p:childTnLst>
                                    <p:animMotion origin="layout" path="M 3.88889E-6 5.55556E-6 L -0.00209 0.01667 L -0.01667 0.02501 " pathEditMode="relative" ptsTypes="AAA">
                                      <p:cBhvr>
                                        <p:cTn id="137" dur="2000" fill="hold"/>
                                        <p:tgtEl>
                                          <p:spTgt spid="7371"/>
                                        </p:tgtEl>
                                        <p:attrNameLst>
                                          <p:attrName>ppt_x</p:attrName>
                                          <p:attrName>ppt_y</p:attrName>
                                        </p:attrNameLst>
                                      </p:cBhvr>
                                    </p:animMotion>
                                  </p:childTnLst>
                                </p:cTn>
                              </p:par>
                              <p:par>
                                <p:cTn id="138" presetID="0" presetClass="path" presetSubtype="0" accel="50000" decel="50000" fill="hold" nodeType="withEffect">
                                  <p:stCondLst>
                                    <p:cond delay="0"/>
                                  </p:stCondLst>
                                  <p:childTnLst>
                                    <p:animMotion origin="layout" path="M -4.44444E-6 5.55112E-17 L -0.0309 0.00833 L -0.07204 0.00833 " pathEditMode="relative" rAng="0" ptsTypes="AAA">
                                      <p:cBhvr>
                                        <p:cTn id="139" dur="2000" fill="hold"/>
                                        <p:tgtEl>
                                          <p:spTgt spid="7374"/>
                                        </p:tgtEl>
                                        <p:attrNameLst>
                                          <p:attrName>ppt_x</p:attrName>
                                          <p:attrName>ppt_y</p:attrName>
                                        </p:attrNameLst>
                                      </p:cBhvr>
                                      <p:rCtr x="-3611" y="417"/>
                                    </p:animMotion>
                                  </p:childTnLst>
                                </p:cTn>
                              </p:par>
                              <p:par>
                                <p:cTn id="140" presetID="0" presetClass="path" presetSubtype="0" accel="50000" decel="50000" fill="hold" nodeType="withEffect">
                                  <p:stCondLst>
                                    <p:cond delay="0"/>
                                  </p:stCondLst>
                                  <p:childTnLst>
                                    <p:animMotion origin="layout" path="M -1.66667E-6 -4.44444E-6 L -0.03125 0.00556 L -0.07812 0.01806 " pathEditMode="relative" ptsTypes="AAA">
                                      <p:cBhvr>
                                        <p:cTn id="141" dur="2000" fill="hold"/>
                                        <p:tgtEl>
                                          <p:spTgt spid="7376"/>
                                        </p:tgtEl>
                                        <p:attrNameLst>
                                          <p:attrName>ppt_x</p:attrName>
                                          <p:attrName>ppt_y</p:attrName>
                                        </p:attrNameLst>
                                      </p:cBhvr>
                                    </p:animMotion>
                                  </p:childTnLst>
                                </p:cTn>
                              </p:par>
                              <p:par>
                                <p:cTn id="142" presetID="0" presetClass="path" presetSubtype="0" accel="50000" decel="50000" fill="hold" nodeType="withEffect">
                                  <p:stCondLst>
                                    <p:cond delay="0"/>
                                  </p:stCondLst>
                                  <p:childTnLst>
                                    <p:animMotion origin="layout" path="M 1.11022E-16 0.00023 L -0.06771 0.02801 L -0.16979 0.06134 " pathEditMode="relative" ptsTypes="AAA">
                                      <p:cBhvr>
                                        <p:cTn id="143" dur="2000" fill="hold"/>
                                        <p:tgtEl>
                                          <p:spTgt spid="7246"/>
                                        </p:tgtEl>
                                        <p:attrNameLst>
                                          <p:attrName>ppt_x</p:attrName>
                                          <p:attrName>ppt_y</p:attrName>
                                        </p:attrNameLst>
                                      </p:cBhvr>
                                    </p:animMotion>
                                  </p:childTnLst>
                                </p:cTn>
                              </p:par>
                              <p:par>
                                <p:cTn id="144" presetID="0" presetClass="path" presetSubtype="0" accel="50000" decel="50000" fill="hold" nodeType="withEffect">
                                  <p:stCondLst>
                                    <p:cond delay="0"/>
                                  </p:stCondLst>
                                  <p:childTnLst>
                                    <p:animMotion origin="layout" path="M -3.33333E-6 -0.00023 L -0.04791 0.01366 L -0.14583 0.05255 " pathEditMode="relative" ptsTypes="AAA">
                                      <p:cBhvr>
                                        <p:cTn id="145" dur="2000" fill="hold"/>
                                        <p:tgtEl>
                                          <p:spTgt spid="7245"/>
                                        </p:tgtEl>
                                        <p:attrNameLst>
                                          <p:attrName>ppt_x</p:attrName>
                                          <p:attrName>ppt_y</p:attrName>
                                        </p:attrNameLst>
                                      </p:cBhvr>
                                    </p:animMotion>
                                  </p:childTnLst>
                                </p:cTn>
                              </p:par>
                              <p:par>
                                <p:cTn id="146" presetID="0" presetClass="path" presetSubtype="0" accel="50000" decel="50000" fill="hold" nodeType="withEffect">
                                  <p:stCondLst>
                                    <p:cond delay="0"/>
                                  </p:stCondLst>
                                  <p:childTnLst>
                                    <p:animMotion origin="layout" path="M 0.00069 -0.00023 L -0.04098 0.01227 L -0.12431 0.02338 " pathEditMode="relative" rAng="0" ptsTypes="AAA">
                                      <p:cBhvr>
                                        <p:cTn id="147" dur="2000" fill="hold"/>
                                        <p:tgtEl>
                                          <p:spTgt spid="7244"/>
                                        </p:tgtEl>
                                        <p:attrNameLst>
                                          <p:attrName>ppt_x</p:attrName>
                                          <p:attrName>ppt_y</p:attrName>
                                        </p:attrNameLst>
                                      </p:cBhvr>
                                      <p:rCtr x="-6250" y="1181"/>
                                    </p:animMotion>
                                  </p:childTnLst>
                                </p:cTn>
                              </p:par>
                            </p:childTnLst>
                          </p:cTn>
                        </p:par>
                        <p:par>
                          <p:cTn id="148" fill="hold" nodeType="afterGroup">
                            <p:stCondLst>
                              <p:cond delay="2000"/>
                            </p:stCondLst>
                            <p:childTnLst>
                              <p:par>
                                <p:cTn id="149" presetID="1" presetClass="entr" presetSubtype="0" fill="hold" grpId="0" nodeType="afterEffect">
                                  <p:stCondLst>
                                    <p:cond delay="0"/>
                                  </p:stCondLst>
                                  <p:childTnLst>
                                    <p:set>
                                      <p:cBhvr>
                                        <p:cTn id="150" dur="1" fill="hold">
                                          <p:stCondLst>
                                            <p:cond delay="0"/>
                                          </p:stCondLst>
                                        </p:cTn>
                                        <p:tgtEl>
                                          <p:spTgt spid="7402"/>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4" name="explode.wav"/>
                                        </p:tgtEl>
                                      </p:cMediaNode>
                                    </p:audio>
                                  </p:subTnLst>
                                </p:cTn>
                              </p:par>
                            </p:childTnLst>
                          </p:cTn>
                        </p:par>
                        <p:par>
                          <p:cTn id="151" fill="hold" nodeType="afterGroup">
                            <p:stCondLst>
                              <p:cond delay="2000"/>
                            </p:stCondLst>
                            <p:childTnLst>
                              <p:par>
                                <p:cTn id="152" presetID="3" presetClass="exit" presetSubtype="10" fill="hold" grpId="1" nodeType="afterEffect">
                                  <p:stCondLst>
                                    <p:cond delay="0"/>
                                  </p:stCondLst>
                                  <p:childTnLst>
                                    <p:animEffect transition="out" filter="blinds(horizontal)">
                                      <p:cBhvr>
                                        <p:cTn id="153" dur="500"/>
                                        <p:tgtEl>
                                          <p:spTgt spid="7402"/>
                                        </p:tgtEl>
                                      </p:cBhvr>
                                    </p:animEffect>
                                    <p:set>
                                      <p:cBhvr>
                                        <p:cTn id="154" dur="1" fill="hold">
                                          <p:stCondLst>
                                            <p:cond delay="499"/>
                                          </p:stCondLst>
                                        </p:cTn>
                                        <p:tgtEl>
                                          <p:spTgt spid="7402"/>
                                        </p:tgtEl>
                                        <p:attrNameLst>
                                          <p:attrName>style.visibility</p:attrName>
                                        </p:attrNameLst>
                                      </p:cBhvr>
                                      <p:to>
                                        <p:strVal val="hidden"/>
                                      </p:to>
                                    </p:se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0" presetClass="path" presetSubtype="0" accel="50000" decel="50000" fill="hold" nodeType="clickEffect">
                                  <p:stCondLst>
                                    <p:cond delay="0"/>
                                  </p:stCondLst>
                                  <p:childTnLst>
                                    <p:animMotion origin="layout" path="M 2.22222E-6 -2.96296E-6 L 0.02708 -0.02083 L 0.04705 -0.04444 " pathEditMode="relative" rAng="0" ptsTypes="AAA">
                                      <p:cBhvr>
                                        <p:cTn id="158" dur="2000" fill="hold"/>
                                        <p:tgtEl>
                                          <p:spTgt spid="7339"/>
                                        </p:tgtEl>
                                        <p:attrNameLst>
                                          <p:attrName>ppt_x</p:attrName>
                                          <p:attrName>ppt_y</p:attrName>
                                        </p:attrNameLst>
                                      </p:cBhvr>
                                      <p:rCtr x="2344" y="-2222"/>
                                    </p:animMotion>
                                  </p:childTnLst>
                                </p:cTn>
                              </p:par>
                              <p:par>
                                <p:cTn id="159" presetID="0" presetClass="path" presetSubtype="0" accel="50000" decel="50000" fill="hold" nodeType="withEffect">
                                  <p:stCondLst>
                                    <p:cond delay="0"/>
                                  </p:stCondLst>
                                  <p:childTnLst>
                                    <p:animMotion origin="layout" path="M 0.07778 -0.00648 L 0.10139 -0.0132 L 0.13004 -0.03635 " pathEditMode="relative" rAng="0" ptsTypes="AAA">
                                      <p:cBhvr>
                                        <p:cTn id="160" dur="2000" fill="hold"/>
                                        <p:tgtEl>
                                          <p:spTgt spid="7386"/>
                                        </p:tgtEl>
                                        <p:attrNameLst>
                                          <p:attrName>ppt_x</p:attrName>
                                          <p:attrName>ppt_y</p:attrName>
                                        </p:attrNameLst>
                                      </p:cBhvr>
                                      <p:rCtr x="2604" y="-1505"/>
                                    </p:animMotion>
                                  </p:childTnLst>
                                </p:cTn>
                              </p:par>
                              <p:par>
                                <p:cTn id="161" presetID="9" presetClass="exit" presetSubtype="0" fill="hold" grpId="1" nodeType="withEffect">
                                  <p:stCondLst>
                                    <p:cond delay="0"/>
                                  </p:stCondLst>
                                  <p:childTnLst>
                                    <p:animEffect transition="out" filter="dissolve">
                                      <p:cBhvr>
                                        <p:cTn id="162" dur="500"/>
                                        <p:tgtEl>
                                          <p:spTgt spid="7393"/>
                                        </p:tgtEl>
                                      </p:cBhvr>
                                    </p:animEffect>
                                    <p:set>
                                      <p:cBhvr>
                                        <p:cTn id="163" dur="1" fill="hold">
                                          <p:stCondLst>
                                            <p:cond delay="499"/>
                                          </p:stCondLst>
                                        </p:cTn>
                                        <p:tgtEl>
                                          <p:spTgt spid="7393"/>
                                        </p:tgtEl>
                                        <p:attrNameLst>
                                          <p:attrName>style.visibility</p:attrName>
                                        </p:attrNameLst>
                                      </p:cBhvr>
                                      <p:to>
                                        <p:strVal val="hidden"/>
                                      </p:to>
                                    </p:set>
                                  </p:childTnLst>
                                </p:cTn>
                              </p:par>
                              <p:par>
                                <p:cTn id="164" presetID="9" presetClass="exit" presetSubtype="0" fill="hold" grpId="1" nodeType="withEffect">
                                  <p:stCondLst>
                                    <p:cond delay="0"/>
                                  </p:stCondLst>
                                  <p:childTnLst>
                                    <p:animEffect transition="out" filter="dissolve">
                                      <p:cBhvr>
                                        <p:cTn id="165" dur="500"/>
                                        <p:tgtEl>
                                          <p:spTgt spid="7392"/>
                                        </p:tgtEl>
                                      </p:cBhvr>
                                    </p:animEffect>
                                    <p:set>
                                      <p:cBhvr>
                                        <p:cTn id="166" dur="1" fill="hold">
                                          <p:stCondLst>
                                            <p:cond delay="499"/>
                                          </p:stCondLst>
                                        </p:cTn>
                                        <p:tgtEl>
                                          <p:spTgt spid="7392"/>
                                        </p:tgtEl>
                                        <p:attrNameLst>
                                          <p:attrName>style.visibility</p:attrName>
                                        </p:attrNameLst>
                                      </p:cBhvr>
                                      <p:to>
                                        <p:strVal val="hidden"/>
                                      </p:to>
                                    </p:set>
                                  </p:childTnLst>
                                </p:cTn>
                              </p:par>
                              <p:par>
                                <p:cTn id="167" presetID="9" presetClass="exit" presetSubtype="0" fill="hold" grpId="1" nodeType="withEffect">
                                  <p:stCondLst>
                                    <p:cond delay="0"/>
                                  </p:stCondLst>
                                  <p:childTnLst>
                                    <p:animEffect transition="out" filter="dissolve">
                                      <p:cBhvr>
                                        <p:cTn id="168" dur="500"/>
                                        <p:tgtEl>
                                          <p:spTgt spid="7395"/>
                                        </p:tgtEl>
                                      </p:cBhvr>
                                    </p:animEffect>
                                    <p:set>
                                      <p:cBhvr>
                                        <p:cTn id="169" dur="1" fill="hold">
                                          <p:stCondLst>
                                            <p:cond delay="499"/>
                                          </p:stCondLst>
                                        </p:cTn>
                                        <p:tgtEl>
                                          <p:spTgt spid="7395"/>
                                        </p:tgtEl>
                                        <p:attrNameLst>
                                          <p:attrName>style.visibility</p:attrName>
                                        </p:attrNameLst>
                                      </p:cBhvr>
                                      <p:to>
                                        <p:strVal val="hidden"/>
                                      </p:to>
                                    </p:set>
                                  </p:childTnLst>
                                </p:cTn>
                              </p:par>
                              <p:par>
                                <p:cTn id="170" presetID="9" presetClass="exit" presetSubtype="0" fill="hold" grpId="1" nodeType="withEffect">
                                  <p:stCondLst>
                                    <p:cond delay="0"/>
                                  </p:stCondLst>
                                  <p:childTnLst>
                                    <p:animEffect transition="out" filter="dissolve">
                                      <p:cBhvr>
                                        <p:cTn id="171" dur="500"/>
                                        <p:tgtEl>
                                          <p:spTgt spid="7391"/>
                                        </p:tgtEl>
                                      </p:cBhvr>
                                    </p:animEffect>
                                    <p:set>
                                      <p:cBhvr>
                                        <p:cTn id="172" dur="1" fill="hold">
                                          <p:stCondLst>
                                            <p:cond delay="499"/>
                                          </p:stCondLst>
                                        </p:cTn>
                                        <p:tgtEl>
                                          <p:spTgt spid="7391"/>
                                        </p:tgtEl>
                                        <p:attrNameLst>
                                          <p:attrName>style.visibility</p:attrName>
                                        </p:attrNameLst>
                                      </p:cBhvr>
                                      <p:to>
                                        <p:strVal val="hidden"/>
                                      </p:to>
                                    </p:set>
                                  </p:childTnLst>
                                </p:cTn>
                              </p:par>
                              <p:par>
                                <p:cTn id="173" presetID="0" presetClass="path" presetSubtype="0" accel="50000" decel="50000" fill="hold" nodeType="withEffect">
                                  <p:stCondLst>
                                    <p:cond delay="0"/>
                                  </p:stCondLst>
                                  <p:childTnLst>
                                    <p:animMotion origin="layout" path="M 5E-6 -4.07407E-6 L 0.02917 -0.00046 L 0.0599 -0.02129 " pathEditMode="relative" rAng="0" ptsTypes="AAA">
                                      <p:cBhvr>
                                        <p:cTn id="174" dur="2000" fill="hold"/>
                                        <p:tgtEl>
                                          <p:spTgt spid="13"/>
                                        </p:tgtEl>
                                        <p:attrNameLst>
                                          <p:attrName>ppt_x</p:attrName>
                                          <p:attrName>ppt_y</p:attrName>
                                        </p:attrNameLst>
                                      </p:cBhvr>
                                      <p:rCtr x="2986" y="-1065"/>
                                    </p:animMotion>
                                  </p:childTnLst>
                                </p:cTn>
                              </p:par>
                              <p:par>
                                <p:cTn id="175" presetID="0" presetClass="path" presetSubtype="0" accel="50000" decel="50000" fill="hold" nodeType="withEffect">
                                  <p:stCondLst>
                                    <p:cond delay="0"/>
                                  </p:stCondLst>
                                  <p:childTnLst>
                                    <p:animMotion origin="layout" path="M -0.00277 0.00302 L 0.04723 0.00464 L 0.09202 -0.00092 L 0.10417 -0.01921 " pathEditMode="relative" ptsTypes="AAAA">
                                      <p:cBhvr>
                                        <p:cTn id="176" dur="2000" fill="hold"/>
                                        <p:tgtEl>
                                          <p:spTgt spid="14"/>
                                        </p:tgtEl>
                                        <p:attrNameLst>
                                          <p:attrName>ppt_x</p:attrName>
                                          <p:attrName>ppt_y</p:attrName>
                                        </p:attrNameLst>
                                      </p:cBhvr>
                                    </p:animMotion>
                                  </p:childTnLst>
                                </p:cTn>
                              </p:par>
                              <p:par>
                                <p:cTn id="177" presetID="0" presetClass="path" presetSubtype="0" accel="50000" decel="50000" fill="hold" nodeType="withEffect">
                                  <p:stCondLst>
                                    <p:cond delay="0"/>
                                  </p:stCondLst>
                                  <p:childTnLst>
                                    <p:animMotion origin="layout" path="M 2.5E-6 -4.44444E-6 L 0.04618 -0.00138 L 0.08698 -0.00625 L 0.1151 -0.01134 " pathEditMode="relative" rAng="0" ptsTypes="AAAA">
                                      <p:cBhvr>
                                        <p:cTn id="178" dur="2000" fill="hold"/>
                                        <p:tgtEl>
                                          <p:spTgt spid="15"/>
                                        </p:tgtEl>
                                        <p:attrNameLst>
                                          <p:attrName>ppt_x</p:attrName>
                                          <p:attrName>ppt_y</p:attrName>
                                        </p:attrNameLst>
                                      </p:cBhvr>
                                      <p:rCtr x="5747" y="-579"/>
                                    </p:animMotion>
                                  </p:childTnLst>
                                </p:cTn>
                              </p:par>
                              <p:par>
                                <p:cTn id="179" presetID="0" presetClass="path" presetSubtype="0" accel="50000" decel="50000" fill="hold" nodeType="withEffect">
                                  <p:stCondLst>
                                    <p:cond delay="0"/>
                                  </p:stCondLst>
                                  <p:childTnLst>
                                    <p:animMotion origin="layout" path="M 3.88889E-6 1.48148E-6 C 0.00833 0.00208 0.03177 0.01204 0.04982 0.0125 C 0.06788 0.01296 0.09791 0.00509 0.10885 0.00301 L 0.11597 -0.00046 " pathEditMode="relative" rAng="0" ptsTypes="aaAa">
                                      <p:cBhvr>
                                        <p:cTn id="180" dur="2000" fill="hold"/>
                                        <p:tgtEl>
                                          <p:spTgt spid="16"/>
                                        </p:tgtEl>
                                        <p:attrNameLst>
                                          <p:attrName>ppt_x</p:attrName>
                                          <p:attrName>ppt_y</p:attrName>
                                        </p:attrNameLst>
                                      </p:cBhvr>
                                      <p:rCtr x="5799" y="625"/>
                                    </p:animMotion>
                                  </p:childTnLst>
                                  <p:subTnLst>
                                    <p:audio>
                                      <p:cMediaNode>
                                        <p:cTn display="0" masterRel="sameClick">
                                          <p:stCondLst>
                                            <p:cond evt="begin" delay="0">
                                              <p:tn val="179"/>
                                            </p:cond>
                                          </p:stCondLst>
                                          <p:endCondLst>
                                            <p:cond evt="onStopAudio" delay="0">
                                              <p:tgtEl>
                                                <p:sldTgt/>
                                              </p:tgtEl>
                                            </p:cond>
                                          </p:endCondLst>
                                        </p:cTn>
                                        <p:tgtEl>
                                          <p:sndTgt r:embed="rId7" name="trucks028.wav"/>
                                        </p:tgtEl>
                                      </p:cMediaNode>
                                    </p:audio>
                                  </p:subTnLst>
                                </p:cTn>
                              </p:par>
                              <p:par>
                                <p:cTn id="181" presetID="0" presetClass="path" presetSubtype="0" accel="50000" decel="50000" fill="hold" nodeType="withEffect">
                                  <p:stCondLst>
                                    <p:cond delay="0"/>
                                  </p:stCondLst>
                                  <p:childTnLst>
                                    <p:animMotion origin="layout" path="M 0.00035 0.00069 C -0.00122 -0.00764 -0.00885 -0.03334 -0.00868 -0.04977 C -0.00851 -0.06621 -0.00434 -0.08472 0.00139 -0.09792 C 0.00712 -0.11111 0.01545 -0.12246 0.02604 -0.12847 C 0.03663 -0.13449 0.05712 -0.13287 0.06528 -0.13403 " pathEditMode="relative" rAng="0" ptsTypes="aaaaA">
                                      <p:cBhvr>
                                        <p:cTn id="182" dur="2000" fill="hold"/>
                                        <p:tgtEl>
                                          <p:spTgt spid="7337"/>
                                        </p:tgtEl>
                                        <p:attrNameLst>
                                          <p:attrName>ppt_x</p:attrName>
                                          <p:attrName>ppt_y</p:attrName>
                                        </p:attrNameLst>
                                      </p:cBhvr>
                                      <p:rCtr x="2778" y="-6759"/>
                                    </p:animMotion>
                                  </p:childTnLst>
                                </p:cTn>
                              </p:par>
                              <p:par>
                                <p:cTn id="183" presetID="0" presetClass="path" presetSubtype="0" accel="50000" decel="50000" fill="hold" nodeType="withEffect">
                                  <p:stCondLst>
                                    <p:cond delay="0"/>
                                  </p:stCondLst>
                                  <p:childTnLst>
                                    <p:animMotion origin="layout" path="M 0.00087 -0.00024 L -0.01615 -0.04329 C -0.02084 -0.0632 -0.03177 -0.09792 -0.02691 -0.11968 C -0.02205 -0.14144 0.00434 -0.1625 0.01267 -0.17385 " pathEditMode="relative" rAng="0" ptsTypes="AaaA">
                                      <p:cBhvr>
                                        <p:cTn id="184" dur="2000" fill="hold"/>
                                        <p:tgtEl>
                                          <p:spTgt spid="5"/>
                                        </p:tgtEl>
                                        <p:attrNameLst>
                                          <p:attrName>ppt_x</p:attrName>
                                          <p:attrName>ppt_y</p:attrName>
                                        </p:attrNameLst>
                                      </p:cBhvr>
                                      <p:rCtr x="-1042" y="-8681"/>
                                    </p:animMotion>
                                  </p:childTnLst>
                                </p:cTn>
                              </p:par>
                              <p:par>
                                <p:cTn id="185" presetID="22" presetClass="exit" presetSubtype="4" fill="hold" grpId="0" nodeType="withEffect">
                                  <p:stCondLst>
                                    <p:cond delay="0"/>
                                  </p:stCondLst>
                                  <p:childTnLst>
                                    <p:animEffect transition="out" filter="wipe(down)">
                                      <p:cBhvr>
                                        <p:cTn id="186" dur="2000"/>
                                        <p:tgtEl>
                                          <p:spTgt spid="7182"/>
                                        </p:tgtEl>
                                      </p:cBhvr>
                                    </p:animEffect>
                                    <p:set>
                                      <p:cBhvr>
                                        <p:cTn id="187" dur="1" fill="hold">
                                          <p:stCondLst>
                                            <p:cond delay="1999"/>
                                          </p:stCondLst>
                                        </p:cTn>
                                        <p:tgtEl>
                                          <p:spTgt spid="7182"/>
                                        </p:tgtEl>
                                        <p:attrNameLst>
                                          <p:attrName>style.visibility</p:attrName>
                                        </p:attrNameLst>
                                      </p:cBhvr>
                                      <p:to>
                                        <p:strVal val="hidden"/>
                                      </p:to>
                                    </p:set>
                                  </p:childTnLst>
                                </p:cTn>
                              </p:par>
                              <p:par>
                                <p:cTn id="188" presetID="22" presetClass="exit" presetSubtype="8" fill="hold" grpId="0" nodeType="withEffect">
                                  <p:stCondLst>
                                    <p:cond delay="0"/>
                                  </p:stCondLst>
                                  <p:childTnLst>
                                    <p:animEffect transition="out" filter="wipe(left)">
                                      <p:cBhvr>
                                        <p:cTn id="189" dur="2000"/>
                                        <p:tgtEl>
                                          <p:spTgt spid="7186"/>
                                        </p:tgtEl>
                                      </p:cBhvr>
                                    </p:animEffect>
                                    <p:set>
                                      <p:cBhvr>
                                        <p:cTn id="190" dur="1" fill="hold">
                                          <p:stCondLst>
                                            <p:cond delay="1999"/>
                                          </p:stCondLst>
                                        </p:cTn>
                                        <p:tgtEl>
                                          <p:spTgt spid="7186"/>
                                        </p:tgtEl>
                                        <p:attrNameLst>
                                          <p:attrName>style.visibility</p:attrName>
                                        </p:attrNameLst>
                                      </p:cBhvr>
                                      <p:to>
                                        <p:strVal val="hidden"/>
                                      </p:to>
                                    </p:set>
                                  </p:childTnLst>
                                </p:cTn>
                              </p:par>
                            </p:childTnLst>
                          </p:cTn>
                        </p:par>
                        <p:par>
                          <p:cTn id="191" fill="hold" nodeType="afterGroup">
                            <p:stCondLst>
                              <p:cond delay="2000"/>
                            </p:stCondLst>
                            <p:childTnLst>
                              <p:par>
                                <p:cTn id="192" presetID="1" presetClass="entr" presetSubtype="0" fill="hold" grpId="0" nodeType="afterEffect">
                                  <p:stCondLst>
                                    <p:cond delay="0"/>
                                  </p:stCondLst>
                                  <p:childTnLst>
                                    <p:set>
                                      <p:cBhvr>
                                        <p:cTn id="193" dur="1" fill="hold">
                                          <p:stCondLst>
                                            <p:cond delay="0"/>
                                          </p:stCondLst>
                                        </p:cTn>
                                        <p:tgtEl>
                                          <p:spTgt spid="7401"/>
                                        </p:tgtEl>
                                        <p:attrNameLst>
                                          <p:attrName>style.visibility</p:attrName>
                                        </p:attrNameLst>
                                      </p:cBhvr>
                                      <p:to>
                                        <p:strVal val="visible"/>
                                      </p:to>
                                    </p:set>
                                  </p:childTnLst>
                                  <p:subTnLst>
                                    <p:audio>
                                      <p:cMediaNode>
                                        <p:cTn display="0" masterRel="sameClick">
                                          <p:stCondLst>
                                            <p:cond evt="begin" delay="0">
                                              <p:tn val="192"/>
                                            </p:cond>
                                          </p:stCondLst>
                                          <p:endCondLst>
                                            <p:cond evt="onStopAudio" delay="0">
                                              <p:tgtEl>
                                                <p:sldTgt/>
                                              </p:tgtEl>
                                            </p:cond>
                                          </p:endCondLst>
                                        </p:cTn>
                                        <p:tgtEl>
                                          <p:sndTgt r:embed="rId4" name="explode.wav"/>
                                        </p:tgtEl>
                                      </p:cMediaNode>
                                    </p:audio>
                                  </p:subTnLst>
                                </p:cTn>
                              </p:par>
                            </p:childTnLst>
                          </p:cTn>
                        </p:par>
                        <p:par>
                          <p:cTn id="194" fill="hold" nodeType="afterGroup">
                            <p:stCondLst>
                              <p:cond delay="2000"/>
                            </p:stCondLst>
                            <p:childTnLst>
                              <p:par>
                                <p:cTn id="195" presetID="3" presetClass="exit" presetSubtype="10" fill="hold" grpId="1" nodeType="afterEffect">
                                  <p:stCondLst>
                                    <p:cond delay="0"/>
                                  </p:stCondLst>
                                  <p:childTnLst>
                                    <p:animEffect transition="out" filter="blinds(horizontal)">
                                      <p:cBhvr>
                                        <p:cTn id="196" dur="500"/>
                                        <p:tgtEl>
                                          <p:spTgt spid="7401"/>
                                        </p:tgtEl>
                                      </p:cBhvr>
                                    </p:animEffect>
                                    <p:set>
                                      <p:cBhvr>
                                        <p:cTn id="197" dur="1" fill="hold">
                                          <p:stCondLst>
                                            <p:cond delay="499"/>
                                          </p:stCondLst>
                                        </p:cTn>
                                        <p:tgtEl>
                                          <p:spTgt spid="7401"/>
                                        </p:tgtEl>
                                        <p:attrNameLst>
                                          <p:attrName>style.visibility</p:attrName>
                                        </p:attrNameLst>
                                      </p:cBhvr>
                                      <p:to>
                                        <p:strVal val="hidden"/>
                                      </p:to>
                                    </p:set>
                                  </p:childTnLst>
                                </p:cTn>
                              </p:par>
                              <p:par>
                                <p:cTn id="198" presetID="9" presetClass="entr" presetSubtype="0" fill="hold" nodeType="withEffect">
                                  <p:stCondLst>
                                    <p:cond delay="0"/>
                                  </p:stCondLst>
                                  <p:childTnLst>
                                    <p:set>
                                      <p:cBhvr>
                                        <p:cTn id="199" dur="1" fill="hold">
                                          <p:stCondLst>
                                            <p:cond delay="0"/>
                                          </p:stCondLst>
                                        </p:cTn>
                                        <p:tgtEl>
                                          <p:spTgt spid="7403"/>
                                        </p:tgtEl>
                                        <p:attrNameLst>
                                          <p:attrName>style.visibility</p:attrName>
                                        </p:attrNameLst>
                                      </p:cBhvr>
                                      <p:to>
                                        <p:strVal val="visible"/>
                                      </p:to>
                                    </p:set>
                                    <p:animEffect transition="in" filter="dissolve">
                                      <p:cBhvr>
                                        <p:cTn id="200" dur="2000"/>
                                        <p:tgtEl>
                                          <p:spTgt spid="7403"/>
                                        </p:tgtEl>
                                      </p:cBhvr>
                                    </p:animEffect>
                                  </p:childTnLst>
                                </p:cTn>
                              </p:par>
                              <p:par>
                                <p:cTn id="201" presetID="9" presetClass="entr" presetSubtype="0" fill="hold" nodeType="withEffect">
                                  <p:stCondLst>
                                    <p:cond delay="0"/>
                                  </p:stCondLst>
                                  <p:childTnLst>
                                    <p:set>
                                      <p:cBhvr>
                                        <p:cTn id="202" dur="1" fill="hold">
                                          <p:stCondLst>
                                            <p:cond delay="0"/>
                                          </p:stCondLst>
                                        </p:cTn>
                                        <p:tgtEl>
                                          <p:spTgt spid="7404"/>
                                        </p:tgtEl>
                                        <p:attrNameLst>
                                          <p:attrName>style.visibility</p:attrName>
                                        </p:attrNameLst>
                                      </p:cBhvr>
                                      <p:to>
                                        <p:strVal val="visible"/>
                                      </p:to>
                                    </p:set>
                                    <p:animEffect transition="in" filter="dissolve">
                                      <p:cBhvr>
                                        <p:cTn id="203" dur="2000"/>
                                        <p:tgtEl>
                                          <p:spTgt spid="7404"/>
                                        </p:tgtEl>
                                      </p:cBhvr>
                                    </p:animEffect>
                                  </p:childTnLst>
                                </p:cTn>
                              </p:par>
                              <p:par>
                                <p:cTn id="204" presetID="9" presetClass="entr" presetSubtype="0" fill="hold" nodeType="withEffect">
                                  <p:stCondLst>
                                    <p:cond delay="0"/>
                                  </p:stCondLst>
                                  <p:childTnLst>
                                    <p:set>
                                      <p:cBhvr>
                                        <p:cTn id="205" dur="1" fill="hold">
                                          <p:stCondLst>
                                            <p:cond delay="0"/>
                                          </p:stCondLst>
                                        </p:cTn>
                                        <p:tgtEl>
                                          <p:spTgt spid="7405"/>
                                        </p:tgtEl>
                                        <p:attrNameLst>
                                          <p:attrName>style.visibility</p:attrName>
                                        </p:attrNameLst>
                                      </p:cBhvr>
                                      <p:to>
                                        <p:strVal val="visible"/>
                                      </p:to>
                                    </p:set>
                                    <p:animEffect transition="in" filter="dissolve">
                                      <p:cBhvr>
                                        <p:cTn id="206" dur="2000"/>
                                        <p:tgtEl>
                                          <p:spTgt spid="7405"/>
                                        </p:tgtEl>
                                      </p:cBhvr>
                                    </p:animEffect>
                                  </p:childTnLst>
                                </p:cTn>
                              </p:par>
                            </p:childTnLst>
                          </p:cTn>
                        </p:par>
                        <p:par>
                          <p:cTn id="207" fill="hold" nodeType="afterGroup">
                            <p:stCondLst>
                              <p:cond delay="4000"/>
                            </p:stCondLst>
                            <p:childTnLst>
                              <p:par>
                                <p:cTn id="208" presetID="9" presetClass="entr" presetSubtype="0" fill="hold" grpId="0" nodeType="afterEffect">
                                  <p:stCondLst>
                                    <p:cond delay="0"/>
                                  </p:stCondLst>
                                  <p:childTnLst>
                                    <p:set>
                                      <p:cBhvr>
                                        <p:cTn id="209" dur="1" fill="hold">
                                          <p:stCondLst>
                                            <p:cond delay="0"/>
                                          </p:stCondLst>
                                        </p:cTn>
                                        <p:tgtEl>
                                          <p:spTgt spid="7366"/>
                                        </p:tgtEl>
                                        <p:attrNameLst>
                                          <p:attrName>style.visibility</p:attrName>
                                        </p:attrNameLst>
                                      </p:cBhvr>
                                      <p:to>
                                        <p:strVal val="visible"/>
                                      </p:to>
                                    </p:set>
                                    <p:animEffect transition="in" filter="dissolve">
                                      <p:cBhvr>
                                        <p:cTn id="210" dur="2000"/>
                                        <p:tgtEl>
                                          <p:spTgt spid="7366"/>
                                        </p:tgtEl>
                                      </p:cBhvr>
                                    </p:animEffect>
                                  </p:childTnLst>
                                </p:cTn>
                              </p:par>
                              <p:par>
                                <p:cTn id="211" presetID="9" presetClass="entr" presetSubtype="0" fill="hold" nodeType="withEffect">
                                  <p:stCondLst>
                                    <p:cond delay="0"/>
                                  </p:stCondLst>
                                  <p:childTnLst>
                                    <p:set>
                                      <p:cBhvr>
                                        <p:cTn id="212" dur="1" fill="hold">
                                          <p:stCondLst>
                                            <p:cond delay="0"/>
                                          </p:stCondLst>
                                        </p:cTn>
                                        <p:tgtEl>
                                          <p:spTgt spid="6"/>
                                        </p:tgtEl>
                                        <p:attrNameLst>
                                          <p:attrName>style.visibility</p:attrName>
                                        </p:attrNameLst>
                                      </p:cBhvr>
                                      <p:to>
                                        <p:strVal val="visible"/>
                                      </p:to>
                                    </p:set>
                                    <p:animEffect transition="in" filter="dissolve">
                                      <p:cBhvr>
                                        <p:cTn id="213" dur="2000"/>
                                        <p:tgtEl>
                                          <p:spTgt spid="6"/>
                                        </p:tgtEl>
                                      </p:cBhvr>
                                    </p:animEffect>
                                  </p:childTnLst>
                                </p:cTn>
                              </p:par>
                              <p:par>
                                <p:cTn id="214" presetID="9" presetClass="entr" presetSubtype="0" fill="hold" grpId="0" nodeType="withEffect">
                                  <p:stCondLst>
                                    <p:cond delay="0"/>
                                  </p:stCondLst>
                                  <p:childTnLst>
                                    <p:set>
                                      <p:cBhvr>
                                        <p:cTn id="215" dur="1" fill="hold">
                                          <p:stCondLst>
                                            <p:cond delay="0"/>
                                          </p:stCondLst>
                                        </p:cTn>
                                        <p:tgtEl>
                                          <p:spTgt spid="7399"/>
                                        </p:tgtEl>
                                        <p:attrNameLst>
                                          <p:attrName>style.visibility</p:attrName>
                                        </p:attrNameLst>
                                      </p:cBhvr>
                                      <p:to>
                                        <p:strVal val="visible"/>
                                      </p:to>
                                    </p:set>
                                    <p:animEffect transition="in" filter="dissolve">
                                      <p:cBhvr>
                                        <p:cTn id="216" dur="2000"/>
                                        <p:tgtEl>
                                          <p:spTgt spid="7399"/>
                                        </p:tgtEl>
                                      </p:cBhvr>
                                    </p:animEffect>
                                  </p:childTnLst>
                                </p:cTn>
                              </p:par>
                              <p:par>
                                <p:cTn id="217" presetID="9" presetClass="exit" presetSubtype="0" fill="hold" grpId="1" nodeType="withEffect">
                                  <p:stCondLst>
                                    <p:cond delay="0"/>
                                  </p:stCondLst>
                                  <p:childTnLst>
                                    <p:animEffect transition="out" filter="dissolve">
                                      <p:cBhvr>
                                        <p:cTn id="218" dur="2000"/>
                                        <p:tgtEl>
                                          <p:spTgt spid="7365"/>
                                        </p:tgtEl>
                                      </p:cBhvr>
                                    </p:animEffect>
                                    <p:set>
                                      <p:cBhvr>
                                        <p:cTn id="219" dur="1" fill="hold">
                                          <p:stCondLst>
                                            <p:cond delay="1999"/>
                                          </p:stCondLst>
                                        </p:cTn>
                                        <p:tgtEl>
                                          <p:spTgt spid="7365"/>
                                        </p:tgtEl>
                                        <p:attrNameLst>
                                          <p:attrName>style.visibility</p:attrName>
                                        </p:attrNameLst>
                                      </p:cBhvr>
                                      <p:to>
                                        <p:strVal val="hidden"/>
                                      </p:to>
                                    </p:set>
                                  </p:childTnLst>
                                </p:cTn>
                              </p:par>
                              <p:par>
                                <p:cTn id="220" presetID="9" presetClass="entr" presetSubtype="0" fill="hold" nodeType="withEffect">
                                  <p:stCondLst>
                                    <p:cond delay="0"/>
                                  </p:stCondLst>
                                  <p:childTnLst>
                                    <p:set>
                                      <p:cBhvr>
                                        <p:cTn id="221" dur="1" fill="hold">
                                          <p:stCondLst>
                                            <p:cond delay="0"/>
                                          </p:stCondLst>
                                        </p:cTn>
                                        <p:tgtEl>
                                          <p:spTgt spid="9"/>
                                        </p:tgtEl>
                                        <p:attrNameLst>
                                          <p:attrName>style.visibility</p:attrName>
                                        </p:attrNameLst>
                                      </p:cBhvr>
                                      <p:to>
                                        <p:strVal val="visible"/>
                                      </p:to>
                                    </p:set>
                                    <p:animEffect transition="in" filter="dissolve">
                                      <p:cBhvr>
                                        <p:cTn id="222" dur="2000"/>
                                        <p:tgtEl>
                                          <p:spTgt spid="9"/>
                                        </p:tgtEl>
                                      </p:cBhvr>
                                    </p:animEffect>
                                  </p:childTnLst>
                                </p:cTn>
                              </p:par>
                              <p:par>
                                <p:cTn id="223" presetID="9" presetClass="entr" presetSubtype="0" fill="hold" grpId="0" nodeType="withEffect">
                                  <p:stCondLst>
                                    <p:cond delay="0"/>
                                  </p:stCondLst>
                                  <p:childTnLst>
                                    <p:set>
                                      <p:cBhvr>
                                        <p:cTn id="224" dur="1" fill="hold">
                                          <p:stCondLst>
                                            <p:cond delay="0"/>
                                          </p:stCondLst>
                                        </p:cTn>
                                        <p:tgtEl>
                                          <p:spTgt spid="7439"/>
                                        </p:tgtEl>
                                        <p:attrNameLst>
                                          <p:attrName>style.visibility</p:attrName>
                                        </p:attrNameLst>
                                      </p:cBhvr>
                                      <p:to>
                                        <p:strVal val="visible"/>
                                      </p:to>
                                    </p:set>
                                    <p:animEffect transition="in" filter="dissolve">
                                      <p:cBhvr>
                                        <p:cTn id="225" dur="2000"/>
                                        <p:tgtEl>
                                          <p:spTgt spid="7439"/>
                                        </p:tgtEl>
                                      </p:cBhvr>
                                    </p:animEffec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9" presetClass="entr" presetSubtype="0" fill="hold" grpId="0" nodeType="clickEffect">
                                  <p:stCondLst>
                                    <p:cond delay="0"/>
                                  </p:stCondLst>
                                  <p:childTnLst>
                                    <p:set>
                                      <p:cBhvr>
                                        <p:cTn id="229" dur="1" fill="hold">
                                          <p:stCondLst>
                                            <p:cond delay="0"/>
                                          </p:stCondLst>
                                        </p:cTn>
                                        <p:tgtEl>
                                          <p:spTgt spid="7413"/>
                                        </p:tgtEl>
                                        <p:attrNameLst>
                                          <p:attrName>style.visibility</p:attrName>
                                        </p:attrNameLst>
                                      </p:cBhvr>
                                      <p:to>
                                        <p:strVal val="visible"/>
                                      </p:to>
                                    </p:set>
                                    <p:animEffect transition="in" filter="dissolve">
                                      <p:cBhvr>
                                        <p:cTn id="230" dur="500"/>
                                        <p:tgtEl>
                                          <p:spTgt spid="7413"/>
                                        </p:tgtEl>
                                      </p:cBhvr>
                                    </p:animEffect>
                                  </p:childTnLst>
                                </p:cTn>
                              </p:par>
                            </p:childTnLst>
                          </p:cTn>
                        </p:par>
                        <p:par>
                          <p:cTn id="231" fill="hold" nodeType="afterGroup">
                            <p:stCondLst>
                              <p:cond delay="500"/>
                            </p:stCondLst>
                            <p:childTnLst>
                              <p:par>
                                <p:cTn id="232" presetID="0" presetClass="path" presetSubtype="0" accel="50000" decel="50000" fill="hold" grpId="1" nodeType="afterEffect">
                                  <p:stCondLst>
                                    <p:cond delay="0"/>
                                  </p:stCondLst>
                                  <p:childTnLst>
                                    <p:animMotion origin="layout" path="M -0.00018 -0.00046 L 0.02343 0.01065 L 0.07274 0.03519 " pathEditMode="relative" rAng="0" ptsTypes="AAA">
                                      <p:cBhvr>
                                        <p:cTn id="233" dur="2000" fill="hold"/>
                                        <p:tgtEl>
                                          <p:spTgt spid="7413"/>
                                        </p:tgtEl>
                                        <p:attrNameLst>
                                          <p:attrName>ppt_x</p:attrName>
                                          <p:attrName>ppt_y</p:attrName>
                                        </p:attrNameLst>
                                      </p:cBhvr>
                                      <p:rCtr x="3646" y="1782"/>
                                    </p:animMotion>
                                  </p:childTnLst>
                                  <p:subTnLst>
                                    <p:audio>
                                      <p:cMediaNode>
                                        <p:cTn display="0" masterRel="sameClick">
                                          <p:stCondLst>
                                            <p:cond evt="begin" delay="0">
                                              <p:tn val="232"/>
                                            </p:cond>
                                          </p:stCondLst>
                                          <p:endCondLst>
                                            <p:cond evt="onStopAudio" delay="0">
                                              <p:tgtEl>
                                                <p:sldTgt/>
                                              </p:tgtEl>
                                            </p:cond>
                                          </p:endCondLst>
                                        </p:cTn>
                                        <p:tgtEl>
                                          <p:sndTgt r:embed="rId3" name="flyby.wav"/>
                                        </p:tgtEl>
                                      </p:cMediaNode>
                                    </p:audio>
                                  </p:subTnLst>
                                </p:cTn>
                              </p:par>
                            </p:childTnLst>
                          </p:cTn>
                        </p:par>
                        <p:par>
                          <p:cTn id="234" fill="hold" nodeType="afterGroup">
                            <p:stCondLst>
                              <p:cond delay="2500"/>
                            </p:stCondLst>
                            <p:childTnLst>
                              <p:par>
                                <p:cTn id="235" presetID="9" presetClass="exit" presetSubtype="0" fill="hold" grpId="2" nodeType="afterEffect">
                                  <p:stCondLst>
                                    <p:cond delay="0"/>
                                  </p:stCondLst>
                                  <p:childTnLst>
                                    <p:animEffect transition="out" filter="dissolve">
                                      <p:cBhvr>
                                        <p:cTn id="236" dur="1000"/>
                                        <p:tgtEl>
                                          <p:spTgt spid="7413"/>
                                        </p:tgtEl>
                                      </p:cBhvr>
                                    </p:animEffect>
                                    <p:set>
                                      <p:cBhvr>
                                        <p:cTn id="237" dur="1" fill="hold">
                                          <p:stCondLst>
                                            <p:cond delay="999"/>
                                          </p:stCondLst>
                                        </p:cTn>
                                        <p:tgtEl>
                                          <p:spTgt spid="7413"/>
                                        </p:tgtEl>
                                        <p:attrNameLst>
                                          <p:attrName>style.visibility</p:attrName>
                                        </p:attrNameLst>
                                      </p:cBhvr>
                                      <p:to>
                                        <p:strVal val="hidden"/>
                                      </p:to>
                                    </p:set>
                                  </p:childTnLst>
                                </p:cTn>
                              </p:par>
                              <p:par>
                                <p:cTn id="238" presetID="22" presetClass="entr" presetSubtype="1" fill="hold" nodeType="withEffect">
                                  <p:stCondLst>
                                    <p:cond delay="0"/>
                                  </p:stCondLst>
                                  <p:childTnLst>
                                    <p:set>
                                      <p:cBhvr>
                                        <p:cTn id="239" dur="1" fill="hold">
                                          <p:stCondLst>
                                            <p:cond delay="0"/>
                                          </p:stCondLst>
                                        </p:cTn>
                                        <p:tgtEl>
                                          <p:spTgt spid="12"/>
                                        </p:tgtEl>
                                        <p:attrNameLst>
                                          <p:attrName>style.visibility</p:attrName>
                                        </p:attrNameLst>
                                      </p:cBhvr>
                                      <p:to>
                                        <p:strVal val="visible"/>
                                      </p:to>
                                    </p:set>
                                    <p:animEffect transition="in" filter="wipe(up)">
                                      <p:cBhvr>
                                        <p:cTn id="240" dur="1000"/>
                                        <p:tgtEl>
                                          <p:spTgt spid="12"/>
                                        </p:tgtEl>
                                      </p:cBhvr>
                                    </p:animEffect>
                                  </p:childTnLst>
                                </p:cTn>
                              </p:par>
                              <p:par>
                                <p:cTn id="241" presetID="22" presetClass="entr" presetSubtype="1" fill="hold" nodeType="withEffect">
                                  <p:stCondLst>
                                    <p:cond delay="0"/>
                                  </p:stCondLst>
                                  <p:childTnLst>
                                    <p:set>
                                      <p:cBhvr>
                                        <p:cTn id="242" dur="1" fill="hold">
                                          <p:stCondLst>
                                            <p:cond delay="0"/>
                                          </p:stCondLst>
                                        </p:cTn>
                                        <p:tgtEl>
                                          <p:spTgt spid="11"/>
                                        </p:tgtEl>
                                        <p:attrNameLst>
                                          <p:attrName>style.visibility</p:attrName>
                                        </p:attrNameLst>
                                      </p:cBhvr>
                                      <p:to>
                                        <p:strVal val="visible"/>
                                      </p:to>
                                    </p:set>
                                    <p:animEffect transition="in" filter="wipe(up)">
                                      <p:cBhvr>
                                        <p:cTn id="243" dur="1000"/>
                                        <p:tgtEl>
                                          <p:spTgt spid="11"/>
                                        </p:tgtEl>
                                      </p:cBhvr>
                                    </p:animEffect>
                                  </p:childTnLst>
                                </p:cTn>
                              </p:par>
                              <p:par>
                                <p:cTn id="244" presetID="22" presetClass="entr" presetSubtype="1" fill="hold" nodeType="withEffect">
                                  <p:stCondLst>
                                    <p:cond delay="0"/>
                                  </p:stCondLst>
                                  <p:childTnLst>
                                    <p:set>
                                      <p:cBhvr>
                                        <p:cTn id="245" dur="1" fill="hold">
                                          <p:stCondLst>
                                            <p:cond delay="0"/>
                                          </p:stCondLst>
                                        </p:cTn>
                                        <p:tgtEl>
                                          <p:spTgt spid="10"/>
                                        </p:tgtEl>
                                        <p:attrNameLst>
                                          <p:attrName>style.visibility</p:attrName>
                                        </p:attrNameLst>
                                      </p:cBhvr>
                                      <p:to>
                                        <p:strVal val="visible"/>
                                      </p:to>
                                    </p:set>
                                    <p:animEffect transition="in" filter="wipe(up)">
                                      <p:cBhvr>
                                        <p:cTn id="246" dur="1000"/>
                                        <p:tgtEl>
                                          <p:spTgt spid="10"/>
                                        </p:tgtEl>
                                      </p:cBhvr>
                                    </p:animEffect>
                                  </p:childTnLst>
                                </p:cTn>
                              </p:par>
                            </p:childTnLst>
                          </p:cTn>
                        </p:par>
                      </p:childTnLst>
                    </p:cTn>
                  </p:par>
                  <p:par>
                    <p:cTn id="247" fill="hold" nodeType="clickPar">
                      <p:stCondLst>
                        <p:cond delay="indefinite"/>
                      </p:stCondLst>
                      <p:childTnLst>
                        <p:par>
                          <p:cTn id="248" fill="hold" nodeType="withGroup">
                            <p:stCondLst>
                              <p:cond delay="0"/>
                            </p:stCondLst>
                            <p:childTnLst>
                              <p:par>
                                <p:cTn id="249" presetID="22" presetClass="entr" presetSubtype="4" fill="hold" grpId="0" nodeType="clickEffect">
                                  <p:stCondLst>
                                    <p:cond delay="0"/>
                                  </p:stCondLst>
                                  <p:childTnLst>
                                    <p:set>
                                      <p:cBhvr>
                                        <p:cTn id="250" dur="1" fill="hold">
                                          <p:stCondLst>
                                            <p:cond delay="0"/>
                                          </p:stCondLst>
                                        </p:cTn>
                                        <p:tgtEl>
                                          <p:spTgt spid="7426"/>
                                        </p:tgtEl>
                                        <p:attrNameLst>
                                          <p:attrName>style.visibility</p:attrName>
                                        </p:attrNameLst>
                                      </p:cBhvr>
                                      <p:to>
                                        <p:strVal val="visible"/>
                                      </p:to>
                                    </p:set>
                                    <p:animEffect transition="in" filter="wipe(down)">
                                      <p:cBhvr>
                                        <p:cTn id="251" dur="2000"/>
                                        <p:tgtEl>
                                          <p:spTgt spid="7426"/>
                                        </p:tgtEl>
                                      </p:cBhvr>
                                    </p:animEffect>
                                  </p:childTnLst>
                                  <p:subTnLst>
                                    <p:audio>
                                      <p:cMediaNode>
                                        <p:cTn display="0" masterRel="sameClick">
                                          <p:stCondLst>
                                            <p:cond evt="begin" delay="0">
                                              <p:tn val="249"/>
                                            </p:cond>
                                          </p:stCondLst>
                                          <p:endCondLst>
                                            <p:cond evt="onStopAudio" delay="0">
                                              <p:tgtEl>
                                                <p:sldTgt/>
                                              </p:tgtEl>
                                            </p:cond>
                                          </p:endCondLst>
                                        </p:cTn>
                                        <p:tgtEl>
                                          <p:sndTgt r:embed="rId5" name="Tank.wav"/>
                                        </p:tgtEl>
                                      </p:cMediaNode>
                                    </p:audio>
                                  </p:subTnLst>
                                </p:cTn>
                              </p:par>
                              <p:par>
                                <p:cTn id="252" presetID="22" presetClass="exit" presetSubtype="4" fill="hold" grpId="0" nodeType="withEffect">
                                  <p:stCondLst>
                                    <p:cond delay="0"/>
                                  </p:stCondLst>
                                  <p:childTnLst>
                                    <p:animEffect transition="out" filter="wipe(down)">
                                      <p:cBhvr>
                                        <p:cTn id="253" dur="2000"/>
                                        <p:tgtEl>
                                          <p:spTgt spid="7187"/>
                                        </p:tgtEl>
                                      </p:cBhvr>
                                    </p:animEffect>
                                    <p:set>
                                      <p:cBhvr>
                                        <p:cTn id="254" dur="1" fill="hold">
                                          <p:stCondLst>
                                            <p:cond delay="1999"/>
                                          </p:stCondLst>
                                        </p:cTn>
                                        <p:tgtEl>
                                          <p:spTgt spid="7187"/>
                                        </p:tgtEl>
                                        <p:attrNameLst>
                                          <p:attrName>style.visibility</p:attrName>
                                        </p:attrNameLst>
                                      </p:cBhvr>
                                      <p:to>
                                        <p:strVal val="hidden"/>
                                      </p:to>
                                    </p:set>
                                  </p:childTnLst>
                                </p:cTn>
                              </p:par>
                              <p:par>
                                <p:cTn id="255" presetID="22" presetClass="exit" presetSubtype="4" fill="hold" nodeType="withEffect">
                                  <p:stCondLst>
                                    <p:cond delay="0"/>
                                  </p:stCondLst>
                                  <p:childTnLst>
                                    <p:animEffect transition="out" filter="wipe(down)">
                                      <p:cBhvr>
                                        <p:cTn id="256" dur="1000"/>
                                        <p:tgtEl>
                                          <p:spTgt spid="12"/>
                                        </p:tgtEl>
                                      </p:cBhvr>
                                    </p:animEffect>
                                    <p:set>
                                      <p:cBhvr>
                                        <p:cTn id="257" dur="1" fill="hold">
                                          <p:stCondLst>
                                            <p:cond delay="999"/>
                                          </p:stCondLst>
                                        </p:cTn>
                                        <p:tgtEl>
                                          <p:spTgt spid="12"/>
                                        </p:tgtEl>
                                        <p:attrNameLst>
                                          <p:attrName>style.visibility</p:attrName>
                                        </p:attrNameLst>
                                      </p:cBhvr>
                                      <p:to>
                                        <p:strVal val="hidden"/>
                                      </p:to>
                                    </p:set>
                                  </p:childTnLst>
                                </p:cTn>
                              </p:par>
                            </p:childTnLst>
                          </p:cTn>
                        </p:par>
                        <p:par>
                          <p:cTn id="258" fill="hold" nodeType="afterGroup">
                            <p:stCondLst>
                              <p:cond delay="2000"/>
                            </p:stCondLst>
                            <p:childTnLst>
                              <p:par>
                                <p:cTn id="259" presetID="22" presetClass="exit" presetSubtype="4" fill="hold" nodeType="afterEffect">
                                  <p:stCondLst>
                                    <p:cond delay="0"/>
                                  </p:stCondLst>
                                  <p:childTnLst>
                                    <p:animEffect transition="out" filter="wipe(down)">
                                      <p:cBhvr>
                                        <p:cTn id="260" dur="1000"/>
                                        <p:tgtEl>
                                          <p:spTgt spid="11"/>
                                        </p:tgtEl>
                                      </p:cBhvr>
                                    </p:animEffect>
                                    <p:set>
                                      <p:cBhvr>
                                        <p:cTn id="261" dur="1" fill="hold">
                                          <p:stCondLst>
                                            <p:cond delay="999"/>
                                          </p:stCondLst>
                                        </p:cTn>
                                        <p:tgtEl>
                                          <p:spTgt spid="11"/>
                                        </p:tgtEl>
                                        <p:attrNameLst>
                                          <p:attrName>style.visibility</p:attrName>
                                        </p:attrNameLst>
                                      </p:cBhvr>
                                      <p:to>
                                        <p:strVal val="hidden"/>
                                      </p:to>
                                    </p:set>
                                  </p:childTnLst>
                                </p:cTn>
                              </p:par>
                            </p:childTnLst>
                          </p:cTn>
                        </p:par>
                        <p:par>
                          <p:cTn id="262" fill="hold" nodeType="afterGroup">
                            <p:stCondLst>
                              <p:cond delay="3000"/>
                            </p:stCondLst>
                            <p:childTnLst>
                              <p:par>
                                <p:cTn id="263" presetID="1" presetClass="entr" presetSubtype="0" fill="hold" grpId="0" nodeType="afterEffect">
                                  <p:stCondLst>
                                    <p:cond delay="0"/>
                                  </p:stCondLst>
                                  <p:childTnLst>
                                    <p:set>
                                      <p:cBhvr>
                                        <p:cTn id="264" dur="1" fill="hold">
                                          <p:stCondLst>
                                            <p:cond delay="0"/>
                                          </p:stCondLst>
                                        </p:cTn>
                                        <p:tgtEl>
                                          <p:spTgt spid="7427"/>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4" name="explode.wav"/>
                                        </p:tgtEl>
                                      </p:cMediaNode>
                                    </p:audio>
                                  </p:subTnLst>
                                </p:cTn>
                              </p:par>
                            </p:childTnLst>
                          </p:cTn>
                        </p:par>
                        <p:par>
                          <p:cTn id="265" fill="hold" nodeType="afterGroup">
                            <p:stCondLst>
                              <p:cond delay="3000"/>
                            </p:stCondLst>
                            <p:childTnLst>
                              <p:par>
                                <p:cTn id="266" presetID="3" presetClass="exit" presetSubtype="10" fill="hold" grpId="1" nodeType="afterEffect">
                                  <p:stCondLst>
                                    <p:cond delay="0"/>
                                  </p:stCondLst>
                                  <p:childTnLst>
                                    <p:animEffect transition="out" filter="blinds(horizontal)">
                                      <p:cBhvr>
                                        <p:cTn id="267" dur="500"/>
                                        <p:tgtEl>
                                          <p:spTgt spid="7427"/>
                                        </p:tgtEl>
                                      </p:cBhvr>
                                    </p:animEffect>
                                    <p:set>
                                      <p:cBhvr>
                                        <p:cTn id="268" dur="1" fill="hold">
                                          <p:stCondLst>
                                            <p:cond delay="499"/>
                                          </p:stCondLst>
                                        </p:cTn>
                                        <p:tgtEl>
                                          <p:spTgt spid="7427"/>
                                        </p:tgtEl>
                                        <p:attrNameLst>
                                          <p:attrName>style.visibility</p:attrName>
                                        </p:attrNameLst>
                                      </p:cBhvr>
                                      <p:to>
                                        <p:strVal val="hidden"/>
                                      </p:to>
                                    </p:set>
                                  </p:childTnLst>
                                </p:cTn>
                              </p:par>
                            </p:childTnLst>
                          </p:cTn>
                        </p:par>
                        <p:par>
                          <p:cTn id="269" fill="hold" nodeType="afterGroup">
                            <p:stCondLst>
                              <p:cond delay="3500"/>
                            </p:stCondLst>
                            <p:childTnLst>
                              <p:par>
                                <p:cTn id="270" presetID="21" presetClass="entr" presetSubtype="4" fill="hold" nodeType="afterEffect">
                                  <p:stCondLst>
                                    <p:cond delay="0"/>
                                  </p:stCondLst>
                                  <p:childTnLst>
                                    <p:set>
                                      <p:cBhvr>
                                        <p:cTn id="271" dur="1" fill="hold">
                                          <p:stCondLst>
                                            <p:cond delay="0"/>
                                          </p:stCondLst>
                                        </p:cTn>
                                        <p:tgtEl>
                                          <p:spTgt spid="17"/>
                                        </p:tgtEl>
                                        <p:attrNameLst>
                                          <p:attrName>style.visibility</p:attrName>
                                        </p:attrNameLst>
                                      </p:cBhvr>
                                      <p:to>
                                        <p:strVal val="visible"/>
                                      </p:to>
                                    </p:set>
                                    <p:animEffect transition="in" filter="wheel(4)">
                                      <p:cBhvr>
                                        <p:cTn id="272" dur="2000"/>
                                        <p:tgtEl>
                                          <p:spTgt spid="17"/>
                                        </p:tgtEl>
                                      </p:cBhvr>
                                    </p:animEffect>
                                  </p:childTnLst>
                                </p:cTn>
                              </p:par>
                            </p:childTnLst>
                          </p:cTn>
                        </p:par>
                      </p:childTnLst>
                    </p:cTn>
                  </p:par>
                  <p:par>
                    <p:cTn id="273" fill="hold" nodeType="clickPar">
                      <p:stCondLst>
                        <p:cond delay="indefinite"/>
                      </p:stCondLst>
                      <p:childTnLst>
                        <p:par>
                          <p:cTn id="274" fill="hold" nodeType="withGroup">
                            <p:stCondLst>
                              <p:cond delay="0"/>
                            </p:stCondLst>
                            <p:childTnLst>
                              <p:par>
                                <p:cTn id="275" presetID="22" presetClass="exit" presetSubtype="2" fill="hold" nodeType="clickEffect">
                                  <p:stCondLst>
                                    <p:cond delay="0"/>
                                  </p:stCondLst>
                                  <p:childTnLst>
                                    <p:animEffect transition="out" filter="wipe(right)">
                                      <p:cBhvr>
                                        <p:cTn id="276" dur="2000"/>
                                        <p:tgtEl>
                                          <p:spTgt spid="2"/>
                                        </p:tgtEl>
                                      </p:cBhvr>
                                    </p:animEffect>
                                    <p:set>
                                      <p:cBhvr>
                                        <p:cTn id="277" dur="1" fill="hold">
                                          <p:stCondLst>
                                            <p:cond delay="1999"/>
                                          </p:stCondLst>
                                        </p:cTn>
                                        <p:tgtEl>
                                          <p:spTgt spid="2"/>
                                        </p:tgtEl>
                                        <p:attrNameLst>
                                          <p:attrName>style.visibility</p:attrName>
                                        </p:attrNameLst>
                                      </p:cBhvr>
                                      <p:to>
                                        <p:strVal val="hidden"/>
                                      </p:to>
                                    </p:set>
                                  </p:childTnLst>
                                </p:cTn>
                              </p:par>
                              <p:par>
                                <p:cTn id="278" presetID="22" presetClass="exit" presetSubtype="2" fill="hold" grpId="0" nodeType="withEffect">
                                  <p:stCondLst>
                                    <p:cond delay="0"/>
                                  </p:stCondLst>
                                  <p:childTnLst>
                                    <p:animEffect transition="out" filter="wipe(right)">
                                      <p:cBhvr>
                                        <p:cTn id="279" dur="2000"/>
                                        <p:tgtEl>
                                          <p:spTgt spid="7226"/>
                                        </p:tgtEl>
                                      </p:cBhvr>
                                    </p:animEffect>
                                    <p:set>
                                      <p:cBhvr>
                                        <p:cTn id="280" dur="1" fill="hold">
                                          <p:stCondLst>
                                            <p:cond delay="1999"/>
                                          </p:stCondLst>
                                        </p:cTn>
                                        <p:tgtEl>
                                          <p:spTgt spid="7226"/>
                                        </p:tgtEl>
                                        <p:attrNameLst>
                                          <p:attrName>style.visibility</p:attrName>
                                        </p:attrNameLst>
                                      </p:cBhvr>
                                      <p:to>
                                        <p:strVal val="hidden"/>
                                      </p:to>
                                    </p:set>
                                  </p:childTnLst>
                                </p:cTn>
                              </p:par>
                              <p:par>
                                <p:cTn id="281" presetID="0" presetClass="path" presetSubtype="0" accel="50000" decel="50000" fill="hold" nodeType="withEffect">
                                  <p:stCondLst>
                                    <p:cond delay="0"/>
                                  </p:stCondLst>
                                  <p:childTnLst>
                                    <p:animMotion origin="layout" path="M 0.0007 0.00023 L -0.01805 0.00671 L -0.04166 0.01319 " pathEditMode="relative" rAng="0" ptsTypes="AAA">
                                      <p:cBhvr>
                                        <p:cTn id="282" dur="2000" fill="hold"/>
                                        <p:tgtEl>
                                          <p:spTgt spid="7372"/>
                                        </p:tgtEl>
                                        <p:attrNameLst>
                                          <p:attrName>ppt_x</p:attrName>
                                          <p:attrName>ppt_y</p:attrName>
                                        </p:attrNameLst>
                                      </p:cBhvr>
                                      <p:rCtr x="-2118" y="648"/>
                                    </p:animMotion>
                                  </p:childTnLst>
                                  <p:subTnLst>
                                    <p:audio>
                                      <p:cMediaNode>
                                        <p:cTn display="0" masterRel="sameClick">
                                          <p:stCondLst>
                                            <p:cond evt="begin" delay="0">
                                              <p:tn val="281"/>
                                            </p:cond>
                                          </p:stCondLst>
                                          <p:endCondLst>
                                            <p:cond evt="onStopAudio" delay="0">
                                              <p:tgtEl>
                                                <p:sldTgt/>
                                              </p:tgtEl>
                                            </p:cond>
                                          </p:endCondLst>
                                        </p:cTn>
                                        <p:tgtEl>
                                          <p:sndTgt r:embed="rId5" name="Tank.wav"/>
                                        </p:tgtEl>
                                      </p:cMediaNode>
                                    </p:audio>
                                  </p:subTnLst>
                                </p:cTn>
                              </p:par>
                              <p:par>
                                <p:cTn id="283" presetID="0" presetClass="path" presetSubtype="0" accel="50000" decel="50000" fill="hold" nodeType="withEffect">
                                  <p:stCondLst>
                                    <p:cond delay="0"/>
                                  </p:stCondLst>
                                  <p:childTnLst>
                                    <p:animMotion origin="layout" path="M 4.72222E-6 -2.59259E-6 C -0.00209 0.00371 -0.00504 0.01898 -0.01216 0.02222 C -0.01928 0.02547 -0.03698 0.02547 -0.04323 0.02014 C -0.04948 0.01482 -0.04862 -0.00347 -0.05 -0.00972 " pathEditMode="relative" rAng="0" ptsTypes="aaaa">
                                      <p:cBhvr>
                                        <p:cTn id="284" dur="2000" fill="hold"/>
                                        <p:tgtEl>
                                          <p:spTgt spid="7373"/>
                                        </p:tgtEl>
                                        <p:attrNameLst>
                                          <p:attrName>ppt_x</p:attrName>
                                          <p:attrName>ppt_y</p:attrName>
                                        </p:attrNameLst>
                                      </p:cBhvr>
                                      <p:rCtr x="-2500" y="787"/>
                                    </p:animMotion>
                                  </p:childTnLst>
                                </p:cTn>
                              </p:par>
                              <p:par>
                                <p:cTn id="285" presetID="0" presetClass="path" presetSubtype="0" accel="50000" decel="50000" fill="hold" nodeType="withEffect">
                                  <p:stCondLst>
                                    <p:cond delay="0"/>
                                  </p:stCondLst>
                                  <p:childTnLst>
                                    <p:animMotion origin="layout" path="M -0.03438 0.02477 L -0.06285 0.03311 L -0.1073 0.03727 " pathEditMode="relative" ptsTypes="AAA">
                                      <p:cBhvr>
                                        <p:cTn id="286" dur="2000" fill="hold"/>
                                        <p:tgtEl>
                                          <p:spTgt spid="7370"/>
                                        </p:tgtEl>
                                        <p:attrNameLst>
                                          <p:attrName>ppt_x</p:attrName>
                                          <p:attrName>ppt_y</p:attrName>
                                        </p:attrNameLst>
                                      </p:cBhvr>
                                    </p:animMotion>
                                  </p:childTnLst>
                                </p:cTn>
                              </p:par>
                              <p:par>
                                <p:cTn id="287" presetID="0" presetClass="path" presetSubtype="0" accel="50000" decel="50000" fill="hold" nodeType="withEffect">
                                  <p:stCondLst>
                                    <p:cond delay="0"/>
                                  </p:stCondLst>
                                  <p:childTnLst>
                                    <p:animMotion origin="layout" path="M -0.01632 0.02477 L -0.02674 0.04375 L -0.05694 0.06412 " pathEditMode="relative" rAng="0" ptsTypes="AAA">
                                      <p:cBhvr>
                                        <p:cTn id="288" dur="2000" fill="hold"/>
                                        <p:tgtEl>
                                          <p:spTgt spid="7371"/>
                                        </p:tgtEl>
                                        <p:attrNameLst>
                                          <p:attrName>ppt_x</p:attrName>
                                          <p:attrName>ppt_y</p:attrName>
                                        </p:attrNameLst>
                                      </p:cBhvr>
                                      <p:rCtr x="-2031" y="1968"/>
                                    </p:animMotion>
                                  </p:childTnLst>
                                </p:cTn>
                              </p:par>
                              <p:par>
                                <p:cTn id="289" presetID="0" presetClass="path" presetSubtype="0" accel="50000" decel="50000" fill="hold" nodeType="withEffect">
                                  <p:stCondLst>
                                    <p:cond delay="0"/>
                                  </p:stCondLst>
                                  <p:childTnLst>
                                    <p:animMotion origin="layout" path="M 0.00052 0.00069 C -0.00712 0.00185 -0.02587 0.01042 -0.04497 0.0081 C -0.06407 0.00579 -0.10087 -0.00741 -0.11407 -0.01366 L -0.12414 -0.02986 " pathEditMode="relative" rAng="0" ptsTypes="aaAa">
                                      <p:cBhvr>
                                        <p:cTn id="290" dur="2000" fill="hold"/>
                                        <p:tgtEl>
                                          <p:spTgt spid="7379"/>
                                        </p:tgtEl>
                                        <p:attrNameLst>
                                          <p:attrName>ppt_x</p:attrName>
                                          <p:attrName>ppt_y</p:attrName>
                                        </p:attrNameLst>
                                      </p:cBhvr>
                                      <p:rCtr x="-6233" y="-1042"/>
                                    </p:animMotion>
                                  </p:childTnLst>
                                </p:cTn>
                              </p:par>
                              <p:par>
                                <p:cTn id="291" presetID="0" presetClass="path" presetSubtype="0" accel="50000" decel="50000" fill="hold" nodeType="withEffect">
                                  <p:stCondLst>
                                    <p:cond delay="0"/>
                                  </p:stCondLst>
                                  <p:childTnLst>
                                    <p:animMotion origin="layout" path="M 0.00034 -0.0007 L -0.02309 0.02708 C -0.03507 0.03657 -0.05434 0.05185 -0.07205 0.05694 C -0.08976 0.06203 -0.11789 0.0581 -0.12986 0.05833 " pathEditMode="relative" rAng="0" ptsTypes="AaaA">
                                      <p:cBhvr>
                                        <p:cTn id="292" dur="2000" fill="hold"/>
                                        <p:tgtEl>
                                          <p:spTgt spid="7377"/>
                                        </p:tgtEl>
                                        <p:attrNameLst>
                                          <p:attrName>ppt_x</p:attrName>
                                          <p:attrName>ppt_y</p:attrName>
                                        </p:attrNameLst>
                                      </p:cBhvr>
                                      <p:rCtr x="-6510" y="3125"/>
                                    </p:animMotion>
                                  </p:childTnLst>
                                </p:cTn>
                              </p:par>
                              <p:par>
                                <p:cTn id="293" presetID="0" presetClass="path" presetSubtype="0" accel="50000" decel="50000" fill="hold" nodeType="withEffect">
                                  <p:stCondLst>
                                    <p:cond delay="0"/>
                                  </p:stCondLst>
                                  <p:childTnLst>
                                    <p:animMotion origin="layout" path="M 0.0007 0.00047 L -0.03993 0.0588 L -0.09305 0.14422 C -0.10868 0.15973 -0.1158 0.16019 -0.13316 0.15186 L -0.19722 0.09375 " pathEditMode="relative" rAng="0" ptsTypes="AAaAA">
                                      <p:cBhvr>
                                        <p:cTn id="294" dur="2000" fill="hold"/>
                                        <p:tgtEl>
                                          <p:spTgt spid="7378"/>
                                        </p:tgtEl>
                                        <p:attrNameLst>
                                          <p:attrName>ppt_x</p:attrName>
                                          <p:attrName>ppt_y</p:attrName>
                                        </p:attrNameLst>
                                      </p:cBhvr>
                                      <p:rCtr x="-9896" y="7986"/>
                                    </p:animMotion>
                                  </p:childTnLst>
                                </p:cTn>
                              </p:par>
                              <p:par>
                                <p:cTn id="295" presetID="0" presetClass="path" presetSubtype="0" accel="50000" decel="50000" fill="hold" nodeType="withEffect">
                                  <p:stCondLst>
                                    <p:cond delay="0"/>
                                  </p:stCondLst>
                                  <p:childTnLst>
                                    <p:animMotion origin="layout" path="M -0.12396 0.02291 L -0.12987 0.02708 L -0.14132 0.03634 " pathEditMode="relative" rAng="0" ptsTypes="AAA">
                                      <p:cBhvr>
                                        <p:cTn id="296" dur="2000" fill="hold"/>
                                        <p:tgtEl>
                                          <p:spTgt spid="7244"/>
                                        </p:tgtEl>
                                        <p:attrNameLst>
                                          <p:attrName>ppt_x</p:attrName>
                                          <p:attrName>ppt_y</p:attrName>
                                        </p:attrNameLst>
                                      </p:cBhvr>
                                      <p:rCtr x="-868" y="671"/>
                                    </p:animMotion>
                                  </p:childTnLst>
                                </p:cTn>
                              </p:par>
                              <p:par>
                                <p:cTn id="297" presetID="9" presetClass="exit" presetSubtype="0" fill="hold" nodeType="withEffect">
                                  <p:stCondLst>
                                    <p:cond delay="0"/>
                                  </p:stCondLst>
                                  <p:childTnLst>
                                    <p:animEffect transition="out" filter="dissolve">
                                      <p:cBhvr>
                                        <p:cTn id="298" dur="2000"/>
                                        <p:tgtEl>
                                          <p:spTgt spid="7317"/>
                                        </p:tgtEl>
                                      </p:cBhvr>
                                    </p:animEffect>
                                    <p:set>
                                      <p:cBhvr>
                                        <p:cTn id="299" dur="1" fill="hold">
                                          <p:stCondLst>
                                            <p:cond delay="1999"/>
                                          </p:stCondLst>
                                        </p:cTn>
                                        <p:tgtEl>
                                          <p:spTgt spid="7317"/>
                                        </p:tgtEl>
                                        <p:attrNameLst>
                                          <p:attrName>style.visibility</p:attrName>
                                        </p:attrNameLst>
                                      </p:cBhvr>
                                      <p:to>
                                        <p:strVal val="hidden"/>
                                      </p:to>
                                    </p:set>
                                  </p:childTnLst>
                                </p:cTn>
                              </p:par>
                              <p:par>
                                <p:cTn id="300" presetID="9" presetClass="exit" presetSubtype="0" fill="hold" nodeType="withEffect">
                                  <p:stCondLst>
                                    <p:cond delay="0"/>
                                  </p:stCondLst>
                                  <p:childTnLst>
                                    <p:animEffect transition="out" filter="dissolve">
                                      <p:cBhvr>
                                        <p:cTn id="301" dur="500"/>
                                        <p:tgtEl>
                                          <p:spTgt spid="17"/>
                                        </p:tgtEl>
                                      </p:cBhvr>
                                    </p:animEffect>
                                    <p:set>
                                      <p:cBhvr>
                                        <p:cTn id="302" dur="1" fill="hold">
                                          <p:stCondLst>
                                            <p:cond delay="499"/>
                                          </p:stCondLst>
                                        </p:cTn>
                                        <p:tgtEl>
                                          <p:spTgt spid="17"/>
                                        </p:tgtEl>
                                        <p:attrNameLst>
                                          <p:attrName>style.visibility</p:attrName>
                                        </p:attrNameLst>
                                      </p:cBhvr>
                                      <p:to>
                                        <p:strVal val="hidden"/>
                                      </p:to>
                                    </p:set>
                                  </p:childTnLst>
                                </p:cTn>
                              </p:par>
                              <p:par>
                                <p:cTn id="303" presetID="9" presetClass="exit" presetSubtype="0" fill="hold" nodeType="withEffect">
                                  <p:stCondLst>
                                    <p:cond delay="0"/>
                                  </p:stCondLst>
                                  <p:childTnLst>
                                    <p:animEffect transition="out" filter="dissolve">
                                      <p:cBhvr>
                                        <p:cTn id="304" dur="500"/>
                                        <p:tgtEl>
                                          <p:spTgt spid="10"/>
                                        </p:tgtEl>
                                      </p:cBhvr>
                                    </p:animEffect>
                                    <p:set>
                                      <p:cBhvr>
                                        <p:cTn id="305" dur="1" fill="hold">
                                          <p:stCondLst>
                                            <p:cond delay="499"/>
                                          </p:stCondLst>
                                        </p:cTn>
                                        <p:tgtEl>
                                          <p:spTgt spid="10"/>
                                        </p:tgtEl>
                                        <p:attrNameLst>
                                          <p:attrName>style.visibility</p:attrName>
                                        </p:attrNameLst>
                                      </p:cBhvr>
                                      <p:to>
                                        <p:strVal val="hidden"/>
                                      </p:to>
                                    </p:set>
                                  </p:childTnLst>
                                </p:cTn>
                              </p:par>
                              <p:par>
                                <p:cTn id="306" presetID="9" presetClass="exit" presetSubtype="0" fill="hold" grpId="1" nodeType="withEffect">
                                  <p:stCondLst>
                                    <p:cond delay="0"/>
                                  </p:stCondLst>
                                  <p:childTnLst>
                                    <p:animEffect transition="out" filter="dissolve">
                                      <p:cBhvr>
                                        <p:cTn id="307" dur="500"/>
                                        <p:tgtEl>
                                          <p:spTgt spid="7426"/>
                                        </p:tgtEl>
                                      </p:cBhvr>
                                    </p:animEffect>
                                    <p:set>
                                      <p:cBhvr>
                                        <p:cTn id="308" dur="1" fill="hold">
                                          <p:stCondLst>
                                            <p:cond delay="499"/>
                                          </p:stCondLst>
                                        </p:cTn>
                                        <p:tgtEl>
                                          <p:spTgt spid="7426"/>
                                        </p:tgtEl>
                                        <p:attrNameLst>
                                          <p:attrName>style.visibility</p:attrName>
                                        </p:attrNameLst>
                                      </p:cBhvr>
                                      <p:to>
                                        <p:strVal val="hidden"/>
                                      </p:to>
                                    </p:set>
                                  </p:childTnLst>
                                </p:cTn>
                              </p:par>
                            </p:childTnLst>
                          </p:cTn>
                        </p:par>
                        <p:par>
                          <p:cTn id="309" fill="hold" nodeType="afterGroup">
                            <p:stCondLst>
                              <p:cond delay="2000"/>
                            </p:stCondLst>
                            <p:childTnLst>
                              <p:par>
                                <p:cTn id="310" presetID="1" presetClass="entr" presetSubtype="0" fill="hold" grpId="0" nodeType="afterEffect">
                                  <p:stCondLst>
                                    <p:cond delay="0"/>
                                  </p:stCondLst>
                                  <p:childTnLst>
                                    <p:set>
                                      <p:cBhvr>
                                        <p:cTn id="311" dur="1" fill="hold">
                                          <p:stCondLst>
                                            <p:cond delay="0"/>
                                          </p:stCondLst>
                                        </p:cTn>
                                        <p:tgtEl>
                                          <p:spTgt spid="7450"/>
                                        </p:tgtEl>
                                        <p:attrNameLst>
                                          <p:attrName>style.visibility</p:attrName>
                                        </p:attrNameLst>
                                      </p:cBhvr>
                                      <p:to>
                                        <p:strVal val="visible"/>
                                      </p:to>
                                    </p:set>
                                  </p:childTnLst>
                                  <p:subTnLst>
                                    <p:audio>
                                      <p:cMediaNode>
                                        <p:cTn display="0" masterRel="sameClick">
                                          <p:stCondLst>
                                            <p:cond evt="begin" delay="0">
                                              <p:tn val="310"/>
                                            </p:cond>
                                          </p:stCondLst>
                                          <p:endCondLst>
                                            <p:cond evt="onStopAudio" delay="0">
                                              <p:tgtEl>
                                                <p:sldTgt/>
                                              </p:tgtEl>
                                            </p:cond>
                                          </p:endCondLst>
                                        </p:cTn>
                                        <p:tgtEl>
                                          <p:sndTgt r:embed="rId4" name="explode.wav"/>
                                        </p:tgtEl>
                                      </p:cMediaNode>
                                    </p:audio>
                                  </p:subTnLst>
                                </p:cTn>
                              </p:par>
                            </p:childTnLst>
                          </p:cTn>
                        </p:par>
                        <p:par>
                          <p:cTn id="312" fill="hold" nodeType="afterGroup">
                            <p:stCondLst>
                              <p:cond delay="2000"/>
                            </p:stCondLst>
                            <p:childTnLst>
                              <p:par>
                                <p:cTn id="313" presetID="3" presetClass="exit" presetSubtype="10" fill="hold" grpId="1" nodeType="afterEffect">
                                  <p:stCondLst>
                                    <p:cond delay="0"/>
                                  </p:stCondLst>
                                  <p:childTnLst>
                                    <p:animEffect transition="out" filter="blinds(horizontal)">
                                      <p:cBhvr>
                                        <p:cTn id="314" dur="500"/>
                                        <p:tgtEl>
                                          <p:spTgt spid="7450"/>
                                        </p:tgtEl>
                                      </p:cBhvr>
                                    </p:animEffect>
                                    <p:set>
                                      <p:cBhvr>
                                        <p:cTn id="315" dur="1" fill="hold">
                                          <p:stCondLst>
                                            <p:cond delay="499"/>
                                          </p:stCondLst>
                                        </p:cTn>
                                        <p:tgtEl>
                                          <p:spTgt spid="7450"/>
                                        </p:tgtEl>
                                        <p:attrNameLst>
                                          <p:attrName>style.visibility</p:attrName>
                                        </p:attrNameLst>
                                      </p:cBhvr>
                                      <p:to>
                                        <p:strVal val="hidden"/>
                                      </p:to>
                                    </p:set>
                                  </p:childTnLst>
                                </p:cTn>
                              </p:par>
                            </p:childTnLst>
                          </p:cTn>
                        </p:par>
                      </p:childTnLst>
                    </p:cTn>
                  </p:par>
                  <p:par>
                    <p:cTn id="316" fill="hold" nodeType="clickPar">
                      <p:stCondLst>
                        <p:cond delay="indefinite"/>
                      </p:stCondLst>
                      <p:childTnLst>
                        <p:par>
                          <p:cTn id="317" fill="hold" nodeType="withGroup">
                            <p:stCondLst>
                              <p:cond delay="0"/>
                            </p:stCondLst>
                            <p:childTnLst>
                              <p:par>
                                <p:cTn id="318" presetID="0" presetClass="path" presetSubtype="0" accel="50000" decel="50000" fill="hold" nodeType="clickEffect">
                                  <p:stCondLst>
                                    <p:cond delay="0"/>
                                  </p:stCondLst>
                                  <p:childTnLst>
                                    <p:animMotion origin="layout" path="M 3.88889E-6 -1.48148E-6 L 0.00972 -0.00231 L 0.021 -0.01273 " pathEditMode="relative" rAng="0" ptsTypes="AAA">
                                      <p:cBhvr>
                                        <p:cTn id="319" dur="2000" fill="hold"/>
                                        <p:tgtEl>
                                          <p:spTgt spid="7403"/>
                                        </p:tgtEl>
                                        <p:attrNameLst>
                                          <p:attrName>ppt_x</p:attrName>
                                          <p:attrName>ppt_y</p:attrName>
                                        </p:attrNameLst>
                                      </p:cBhvr>
                                      <p:rCtr x="1042" y="-648"/>
                                    </p:animMotion>
                                  </p:childTnLst>
                                </p:cTn>
                              </p:par>
                              <p:par>
                                <p:cTn id="320" presetID="0" presetClass="path" presetSubtype="0" accel="50000" decel="50000" fill="hold" nodeType="withEffect">
                                  <p:stCondLst>
                                    <p:cond delay="0"/>
                                  </p:stCondLst>
                                  <p:childTnLst>
                                    <p:animMotion origin="layout" path="M 0.11649 -0.00046 L 0.12847 0.00625 L 0.14409 0.00625 " pathEditMode="relative" rAng="0" ptsTypes="AAA">
                                      <p:cBhvr>
                                        <p:cTn id="321" dur="2000" fill="hold"/>
                                        <p:tgtEl>
                                          <p:spTgt spid="16"/>
                                        </p:tgtEl>
                                        <p:attrNameLst>
                                          <p:attrName>ppt_x</p:attrName>
                                          <p:attrName>ppt_y</p:attrName>
                                        </p:attrNameLst>
                                      </p:cBhvr>
                                      <p:rCtr x="1372" y="324"/>
                                    </p:animMotion>
                                  </p:childTnLst>
                                  <p:subTnLst>
                                    <p:audio>
                                      <p:cMediaNode>
                                        <p:cTn display="0" masterRel="sameClick">
                                          <p:stCondLst>
                                            <p:cond evt="begin" delay="0">
                                              <p:tn val="320"/>
                                            </p:cond>
                                          </p:stCondLst>
                                          <p:endCondLst>
                                            <p:cond evt="onStopAudio" delay="0">
                                              <p:tgtEl>
                                                <p:sldTgt/>
                                              </p:tgtEl>
                                            </p:cond>
                                          </p:endCondLst>
                                        </p:cTn>
                                        <p:tgtEl>
                                          <p:sndTgt r:embed="rId5" name="Tank.wav"/>
                                        </p:tgtEl>
                                      </p:cMediaNode>
                                    </p:audio>
                                  </p:subTnLst>
                                </p:cTn>
                              </p:par>
                              <p:par>
                                <p:cTn id="322" presetID="0" presetClass="path" presetSubtype="0" accel="50000" decel="50000" fill="hold" nodeType="withEffect">
                                  <p:stCondLst>
                                    <p:cond delay="0"/>
                                  </p:stCondLst>
                                  <p:childTnLst>
                                    <p:animMotion origin="layout" path="M 8.33333E-7 4.44444E-6 L 0.01562 4.44444E-6 L 0.0316 4.44444E-6 " pathEditMode="relative" rAng="0" ptsTypes="AAA">
                                      <p:cBhvr>
                                        <p:cTn id="323" dur="2000" fill="hold"/>
                                        <p:tgtEl>
                                          <p:spTgt spid="7405"/>
                                        </p:tgtEl>
                                        <p:attrNameLst>
                                          <p:attrName>ppt_x</p:attrName>
                                          <p:attrName>ppt_y</p:attrName>
                                        </p:attrNameLst>
                                      </p:cBhvr>
                                      <p:rCtr x="1580" y="0"/>
                                    </p:animMotion>
                                  </p:childTnLst>
                                </p:cTn>
                              </p:par>
                              <p:par>
                                <p:cTn id="324" presetID="9" presetClass="entr" presetSubtype="0" fill="hold" nodeType="withEffect">
                                  <p:stCondLst>
                                    <p:cond delay="0"/>
                                  </p:stCondLst>
                                  <p:childTnLst>
                                    <p:set>
                                      <p:cBhvr>
                                        <p:cTn id="325" dur="1" fill="hold">
                                          <p:stCondLst>
                                            <p:cond delay="0"/>
                                          </p:stCondLst>
                                        </p:cTn>
                                        <p:tgtEl>
                                          <p:spTgt spid="18"/>
                                        </p:tgtEl>
                                        <p:attrNameLst>
                                          <p:attrName>style.visibility</p:attrName>
                                        </p:attrNameLst>
                                      </p:cBhvr>
                                      <p:to>
                                        <p:strVal val="visible"/>
                                      </p:to>
                                    </p:set>
                                    <p:animEffect transition="in" filter="dissolve">
                                      <p:cBhvr>
                                        <p:cTn id="326" dur="2000"/>
                                        <p:tgtEl>
                                          <p:spTgt spid="18"/>
                                        </p:tgtEl>
                                      </p:cBhvr>
                                    </p:animEffect>
                                  </p:childTnLst>
                                </p:cTn>
                              </p:par>
                              <p:par>
                                <p:cTn id="327" presetID="9" presetClass="exit" presetSubtype="0" fill="hold" nodeType="withEffect">
                                  <p:stCondLst>
                                    <p:cond delay="0"/>
                                  </p:stCondLst>
                                  <p:childTnLst>
                                    <p:animEffect transition="out" filter="dissolve">
                                      <p:cBhvr>
                                        <p:cTn id="328" dur="2000"/>
                                        <p:tgtEl>
                                          <p:spTgt spid="9"/>
                                        </p:tgtEl>
                                      </p:cBhvr>
                                    </p:animEffect>
                                    <p:set>
                                      <p:cBhvr>
                                        <p:cTn id="329" dur="1" fill="hold">
                                          <p:stCondLst>
                                            <p:cond delay="1999"/>
                                          </p:stCondLst>
                                        </p:cTn>
                                        <p:tgtEl>
                                          <p:spTgt spid="9"/>
                                        </p:tgtEl>
                                        <p:attrNameLst>
                                          <p:attrName>style.visibility</p:attrName>
                                        </p:attrNameLst>
                                      </p:cBhvr>
                                      <p:to>
                                        <p:strVal val="hidden"/>
                                      </p:to>
                                    </p:set>
                                  </p:childTnLst>
                                </p:cTn>
                              </p:par>
                              <p:par>
                                <p:cTn id="330" presetID="0" presetClass="path" presetSubtype="0" accel="50000" decel="50000" fill="hold" nodeType="withEffect">
                                  <p:stCondLst>
                                    <p:cond delay="0"/>
                                  </p:stCondLst>
                                  <p:childTnLst>
                                    <p:animMotion origin="layout" path="M 0.06007 -0.02176 L 0.06754 -0.02917 L 0.07517 -0.04028 " pathEditMode="relative" rAng="0" ptsTypes="AAA">
                                      <p:cBhvr>
                                        <p:cTn id="331" dur="2000" fill="hold"/>
                                        <p:tgtEl>
                                          <p:spTgt spid="13"/>
                                        </p:tgtEl>
                                        <p:attrNameLst>
                                          <p:attrName>ppt_x</p:attrName>
                                          <p:attrName>ppt_y</p:attrName>
                                        </p:attrNameLst>
                                      </p:cBhvr>
                                      <p:rCtr x="747" y="-926"/>
                                    </p:animMotion>
                                  </p:childTnLst>
                                </p:cTn>
                              </p:par>
                              <p:par>
                                <p:cTn id="332" presetID="0" presetClass="path" presetSubtype="0" accel="50000" decel="50000" fill="hold" nodeType="withEffect">
                                  <p:stCondLst>
                                    <p:cond delay="0"/>
                                  </p:stCondLst>
                                  <p:childTnLst>
                                    <p:animMotion origin="layout" path="M 0.10452 -0.01944 L 0.11077 -0.02731 L 0.1224 -0.04629 " pathEditMode="relative" rAng="0" ptsTypes="AAA">
                                      <p:cBhvr>
                                        <p:cTn id="333" dur="2000" fill="hold"/>
                                        <p:tgtEl>
                                          <p:spTgt spid="14"/>
                                        </p:tgtEl>
                                        <p:attrNameLst>
                                          <p:attrName>ppt_x</p:attrName>
                                          <p:attrName>ppt_y</p:attrName>
                                        </p:attrNameLst>
                                      </p:cBhvr>
                                      <p:rCtr x="885" y="-1343"/>
                                    </p:animMotion>
                                  </p:childTnLst>
                                </p:cTn>
                              </p:par>
                              <p:par>
                                <p:cTn id="334" presetID="0" presetClass="path" presetSubtype="0" accel="50000" decel="50000" fill="hold" nodeType="withEffect">
                                  <p:stCondLst>
                                    <p:cond delay="0"/>
                                  </p:stCondLst>
                                  <p:childTnLst>
                                    <p:animMotion origin="layout" path="M 0.11476 -0.01157 L 0.11684 -0.01088 L 0.12049 -0.00949 " pathEditMode="relative" rAng="0" ptsTypes="AAA">
                                      <p:cBhvr>
                                        <p:cTn id="335" dur="2000" fill="hold"/>
                                        <p:tgtEl>
                                          <p:spTgt spid="15"/>
                                        </p:tgtEl>
                                        <p:attrNameLst>
                                          <p:attrName>ppt_x</p:attrName>
                                          <p:attrName>ppt_y</p:attrName>
                                        </p:attrNameLst>
                                      </p:cBhvr>
                                      <p:rCtr x="278" y="93"/>
                                    </p:animMotion>
                                  </p:childTnLst>
                                </p:cTn>
                              </p:par>
                              <p:par>
                                <p:cTn id="336" presetID="0" presetClass="path" presetSubtype="0" accel="50000" decel="50000" fill="hold" nodeType="withEffect">
                                  <p:stCondLst>
                                    <p:cond delay="0"/>
                                  </p:stCondLst>
                                  <p:childTnLst>
                                    <p:animMotion origin="layout" path="M 0.01302 -0.17431 L 0.01962 -0.17616 L 0.02552 -0.17663 " pathEditMode="relative" rAng="0" ptsTypes="AAA">
                                      <p:cBhvr>
                                        <p:cTn id="337" dur="2000" fill="hold"/>
                                        <p:tgtEl>
                                          <p:spTgt spid="5"/>
                                        </p:tgtEl>
                                        <p:attrNameLst>
                                          <p:attrName>ppt_x</p:attrName>
                                          <p:attrName>ppt_y</p:attrName>
                                        </p:attrNameLst>
                                      </p:cBhvr>
                                      <p:rCtr x="625" y="-116"/>
                                    </p:animMotion>
                                  </p:childTnLst>
                                </p:cTn>
                              </p:par>
                              <p:par>
                                <p:cTn id="338" presetID="0" presetClass="path" presetSubtype="0" accel="50000" decel="50000" fill="hold" nodeType="withEffect">
                                  <p:stCondLst>
                                    <p:cond delay="0"/>
                                  </p:stCondLst>
                                  <p:childTnLst>
                                    <p:animMotion origin="layout" path="M 0.04705 -0.04444 L 0.04913 -0.05602 L 0.05226 -0.07407 " pathEditMode="relative" ptsTypes="AAA">
                                      <p:cBhvr>
                                        <p:cTn id="339" dur="2000" fill="hold"/>
                                        <p:tgtEl>
                                          <p:spTgt spid="7339"/>
                                        </p:tgtEl>
                                        <p:attrNameLst>
                                          <p:attrName>ppt_x</p:attrName>
                                          <p:attrName>ppt_y</p:attrName>
                                        </p:attrNameLst>
                                      </p:cBhvr>
                                    </p:animMotion>
                                  </p:childTnLst>
                                </p:cTn>
                              </p:par>
                              <p:par>
                                <p:cTn id="340" presetID="22" presetClass="exit" presetSubtype="8" fill="hold" grpId="0" nodeType="withEffect">
                                  <p:stCondLst>
                                    <p:cond delay="0"/>
                                  </p:stCondLst>
                                  <p:childTnLst>
                                    <p:animEffect transition="out" filter="wipe(left)">
                                      <p:cBhvr>
                                        <p:cTn id="341" dur="2000"/>
                                        <p:tgtEl>
                                          <p:spTgt spid="7188"/>
                                        </p:tgtEl>
                                      </p:cBhvr>
                                    </p:animEffect>
                                    <p:set>
                                      <p:cBhvr>
                                        <p:cTn id="342" dur="1" fill="hold">
                                          <p:stCondLst>
                                            <p:cond delay="1999"/>
                                          </p:stCondLst>
                                        </p:cTn>
                                        <p:tgtEl>
                                          <p:spTgt spid="7188"/>
                                        </p:tgtEl>
                                        <p:attrNameLst>
                                          <p:attrName>style.visibility</p:attrName>
                                        </p:attrNameLst>
                                      </p:cBhvr>
                                      <p:to>
                                        <p:strVal val="hidden"/>
                                      </p:to>
                                    </p:set>
                                  </p:childTnLst>
                                </p:cTn>
                              </p:par>
                            </p:childTnLst>
                          </p:cTn>
                        </p:par>
                        <p:par>
                          <p:cTn id="343" fill="hold" nodeType="afterGroup">
                            <p:stCondLst>
                              <p:cond delay="2000"/>
                            </p:stCondLst>
                            <p:childTnLst>
                              <p:par>
                                <p:cTn id="344" presetID="1" presetClass="entr" presetSubtype="0" fill="hold" grpId="0" nodeType="afterEffect">
                                  <p:stCondLst>
                                    <p:cond delay="0"/>
                                  </p:stCondLst>
                                  <p:childTnLst>
                                    <p:set>
                                      <p:cBhvr>
                                        <p:cTn id="345" dur="1" fill="hold">
                                          <p:stCondLst>
                                            <p:cond delay="0"/>
                                          </p:stCondLst>
                                        </p:cTn>
                                        <p:tgtEl>
                                          <p:spTgt spid="7434"/>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4" name="explode.wav"/>
                                        </p:tgtEl>
                                      </p:cMediaNode>
                                    </p:audio>
                                  </p:subTnLst>
                                </p:cTn>
                              </p:par>
                            </p:childTnLst>
                          </p:cTn>
                        </p:par>
                        <p:par>
                          <p:cTn id="346" fill="hold" nodeType="afterGroup">
                            <p:stCondLst>
                              <p:cond delay="2000"/>
                            </p:stCondLst>
                            <p:childTnLst>
                              <p:par>
                                <p:cTn id="347" presetID="3" presetClass="exit" presetSubtype="10" fill="hold" grpId="1" nodeType="afterEffect">
                                  <p:stCondLst>
                                    <p:cond delay="0"/>
                                  </p:stCondLst>
                                  <p:childTnLst>
                                    <p:animEffect transition="out" filter="blinds(horizontal)">
                                      <p:cBhvr>
                                        <p:cTn id="348" dur="500"/>
                                        <p:tgtEl>
                                          <p:spTgt spid="7434"/>
                                        </p:tgtEl>
                                      </p:cBhvr>
                                    </p:animEffect>
                                    <p:set>
                                      <p:cBhvr>
                                        <p:cTn id="349" dur="1" fill="hold">
                                          <p:stCondLst>
                                            <p:cond delay="499"/>
                                          </p:stCondLst>
                                        </p:cTn>
                                        <p:tgtEl>
                                          <p:spTgt spid="74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94" grpId="0" animBg="1"/>
      <p:bldP spid="7182" grpId="0" animBg="1"/>
      <p:bldP spid="7183" grpId="0" animBg="1"/>
      <p:bldP spid="7184" grpId="0" animBg="1"/>
      <p:bldP spid="7186" grpId="0" animBg="1"/>
      <p:bldP spid="7187" grpId="0" animBg="1"/>
      <p:bldP spid="7188" grpId="0" animBg="1"/>
      <p:bldP spid="7226" grpId="0" animBg="1"/>
      <p:bldP spid="7281" grpId="0" animBg="1"/>
      <p:bldP spid="7302" grpId="0" animBg="1"/>
      <p:bldP spid="7303" grpId="0" animBg="1"/>
      <p:bldP spid="7365" grpId="0" animBg="1"/>
      <p:bldP spid="7365" grpId="1" animBg="1"/>
      <p:bldP spid="7366" grpId="0" animBg="1"/>
      <p:bldP spid="7391" grpId="0" animBg="1"/>
      <p:bldP spid="7391" grpId="1" animBg="1"/>
      <p:bldP spid="7392" grpId="0" animBg="1"/>
      <p:bldP spid="7392" grpId="1" animBg="1"/>
      <p:bldP spid="7393" grpId="0" animBg="1"/>
      <p:bldP spid="7393" grpId="1" animBg="1"/>
      <p:bldP spid="7394" grpId="0" animBg="1"/>
      <p:bldP spid="7394" grpId="1" animBg="1"/>
      <p:bldP spid="7395" grpId="0" animBg="1"/>
      <p:bldP spid="7395" grpId="1" animBg="1"/>
      <p:bldP spid="7396" grpId="0" animBg="1"/>
      <p:bldP spid="7397" grpId="0" animBg="1"/>
      <p:bldP spid="7397" grpId="1" animBg="1"/>
      <p:bldP spid="7398" grpId="0" animBg="1"/>
      <p:bldP spid="7398" grpId="1" animBg="1"/>
      <p:bldP spid="7399" grpId="0" animBg="1"/>
      <p:bldP spid="7400" grpId="0" animBg="1"/>
      <p:bldP spid="7400" grpId="1" animBg="1"/>
      <p:bldP spid="7401" grpId="0" animBg="1"/>
      <p:bldP spid="7401" grpId="1" animBg="1"/>
      <p:bldP spid="7402" grpId="0" animBg="1"/>
      <p:bldP spid="7402" grpId="1" animBg="1"/>
      <p:bldP spid="7426" grpId="0" animBg="1"/>
      <p:bldP spid="7426" grpId="1" animBg="1"/>
      <p:bldP spid="7427" grpId="0" animBg="1"/>
      <p:bldP spid="7427" grpId="1" animBg="1"/>
      <p:bldP spid="7434" grpId="0" animBg="1"/>
      <p:bldP spid="7434" grpId="1" animBg="1"/>
      <p:bldP spid="7351" grpId="0" animBg="1"/>
      <p:bldP spid="7351" grpId="1" animBg="1"/>
      <p:bldP spid="7387" grpId="0" animBg="1"/>
      <p:bldP spid="7387" grpId="1" animBg="1"/>
      <p:bldP spid="7387" grpId="2" animBg="1"/>
      <p:bldP spid="7439" grpId="0" animBg="1"/>
      <p:bldP spid="7413" grpId="0" animBg="1"/>
      <p:bldP spid="7413" grpId="1" animBg="1"/>
      <p:bldP spid="7413" grpId="2" animBg="1"/>
      <p:bldP spid="7450" grpId="0" animBg="1"/>
      <p:bldP spid="7450" grpId="1" animBg="1"/>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Freeform 3"/>
          <p:cNvSpPr>
            <a:spLocks/>
          </p:cNvSpPr>
          <p:nvPr/>
        </p:nvSpPr>
        <p:spPr bwMode="auto">
          <a:xfrm>
            <a:off x="6001941" y="1722837"/>
            <a:ext cx="294084" cy="520303"/>
          </a:xfrm>
          <a:custGeom>
            <a:avLst/>
            <a:gdLst>
              <a:gd name="T0" fmla="*/ 289816833 w 247"/>
              <a:gd name="T1" fmla="*/ 1101306783 h 437"/>
              <a:gd name="T2" fmla="*/ 60483683 w 247"/>
              <a:gd name="T3" fmla="*/ 985379711 h 437"/>
              <a:gd name="T4" fmla="*/ 63003041 w 247"/>
              <a:gd name="T5" fmla="*/ 919855714 h 437"/>
              <a:gd name="T6" fmla="*/ 83164261 w 247"/>
              <a:gd name="T7" fmla="*/ 882054202 h 437"/>
              <a:gd name="T8" fmla="*/ 15120921 w 247"/>
              <a:gd name="T9" fmla="*/ 811489699 h 437"/>
              <a:gd name="T10" fmla="*/ 0 w 247"/>
              <a:gd name="T11" fmla="*/ 655240168 h 437"/>
              <a:gd name="T12" fmla="*/ 15120921 w 247"/>
              <a:gd name="T13" fmla="*/ 546872764 h 437"/>
              <a:gd name="T14" fmla="*/ 60483683 w 247"/>
              <a:gd name="T15" fmla="*/ 304937907 h 437"/>
              <a:gd name="T16" fmla="*/ 181451023 w 247"/>
              <a:gd name="T17" fmla="*/ 194051093 h 437"/>
              <a:gd name="T18" fmla="*/ 302418389 w 247"/>
              <a:gd name="T19" fmla="*/ 209172065 h 437"/>
              <a:gd name="T20" fmla="*/ 410784149 w 247"/>
              <a:gd name="T21" fmla="*/ 252015472 h 437"/>
              <a:gd name="T22" fmla="*/ 448587328 w 247"/>
              <a:gd name="T23" fmla="*/ 168849556 h 437"/>
              <a:gd name="T24" fmla="*/ 493950072 w 247"/>
              <a:gd name="T25" fmla="*/ 148688326 h 437"/>
              <a:gd name="T26" fmla="*/ 493950072 w 247"/>
              <a:gd name="T27" fmla="*/ 95765867 h 437"/>
              <a:gd name="T28" fmla="*/ 561993393 w 247"/>
              <a:gd name="T29" fmla="*/ 73083689 h 437"/>
              <a:gd name="T30" fmla="*/ 622477051 w 247"/>
              <a:gd name="T31" fmla="*/ 12599978 h 437"/>
              <a:gd name="T32" fmla="*/ 569554644 w 247"/>
              <a:gd name="T33" fmla="*/ 153728633 h 437"/>
              <a:gd name="T34" fmla="*/ 582154612 w 247"/>
              <a:gd name="T35" fmla="*/ 186491426 h 437"/>
              <a:gd name="T36" fmla="*/ 569554644 w 247"/>
              <a:gd name="T37" fmla="*/ 244454217 h 437"/>
              <a:gd name="T38" fmla="*/ 521670954 w 247"/>
              <a:gd name="T39" fmla="*/ 292337932 h 437"/>
              <a:gd name="T40" fmla="*/ 509070986 w 247"/>
              <a:gd name="T41" fmla="*/ 342741006 h 437"/>
              <a:gd name="T42" fmla="*/ 456146992 w 247"/>
              <a:gd name="T43" fmla="*/ 388103774 h 437"/>
              <a:gd name="T44" fmla="*/ 468748547 w 247"/>
              <a:gd name="T45" fmla="*/ 410784363 h 437"/>
              <a:gd name="T46" fmla="*/ 509070986 w 247"/>
              <a:gd name="T47" fmla="*/ 410784363 h 437"/>
              <a:gd name="T48" fmla="*/ 478829157 w 247"/>
              <a:gd name="T49" fmla="*/ 463708485 h 437"/>
              <a:gd name="T50" fmla="*/ 498990376 w 247"/>
              <a:gd name="T51" fmla="*/ 504030944 h 437"/>
              <a:gd name="T52" fmla="*/ 551912783 w 247"/>
              <a:gd name="T53" fmla="*/ 546872764 h 437"/>
              <a:gd name="T54" fmla="*/ 567033698 w 247"/>
              <a:gd name="T55" fmla="*/ 584675864 h 437"/>
              <a:gd name="T56" fmla="*/ 531751564 w 247"/>
              <a:gd name="T57" fmla="*/ 609877401 h 437"/>
              <a:gd name="T58" fmla="*/ 491429125 w 247"/>
              <a:gd name="T59" fmla="*/ 599796786 h 437"/>
              <a:gd name="T60" fmla="*/ 461187296 w 247"/>
              <a:gd name="T61" fmla="*/ 690522320 h 437"/>
              <a:gd name="T62" fmla="*/ 372982656 w 247"/>
              <a:gd name="T63" fmla="*/ 745965702 h 437"/>
              <a:gd name="T64" fmla="*/ 287297474 w 247"/>
              <a:gd name="T65" fmla="*/ 942537892 h 437"/>
              <a:gd name="T66" fmla="*/ 340219881 w 247"/>
              <a:gd name="T67" fmla="*/ 1063505271 h 437"/>
              <a:gd name="T68" fmla="*/ 289816833 w 247"/>
              <a:gd name="T69" fmla="*/ 1101306783 h 4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7"/>
              <a:gd name="T106" fmla="*/ 0 h 437"/>
              <a:gd name="T107" fmla="*/ 247 w 247"/>
              <a:gd name="T108" fmla="*/ 437 h 43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7" h="437">
                <a:moveTo>
                  <a:pt x="115" y="437"/>
                </a:moveTo>
                <a:lnTo>
                  <a:pt x="24" y="391"/>
                </a:lnTo>
                <a:lnTo>
                  <a:pt x="25" y="365"/>
                </a:lnTo>
                <a:cubicBezTo>
                  <a:pt x="26" y="358"/>
                  <a:pt x="36" y="357"/>
                  <a:pt x="33" y="350"/>
                </a:cubicBezTo>
                <a:cubicBezTo>
                  <a:pt x="30" y="343"/>
                  <a:pt x="11" y="337"/>
                  <a:pt x="6" y="322"/>
                </a:cubicBezTo>
                <a:cubicBezTo>
                  <a:pt x="1" y="307"/>
                  <a:pt x="0" y="277"/>
                  <a:pt x="0" y="260"/>
                </a:cubicBezTo>
                <a:cubicBezTo>
                  <a:pt x="0" y="243"/>
                  <a:pt x="2" y="240"/>
                  <a:pt x="6" y="217"/>
                </a:cubicBezTo>
                <a:cubicBezTo>
                  <a:pt x="10" y="194"/>
                  <a:pt x="13" y="144"/>
                  <a:pt x="24" y="121"/>
                </a:cubicBezTo>
                <a:cubicBezTo>
                  <a:pt x="35" y="98"/>
                  <a:pt x="56" y="83"/>
                  <a:pt x="72" y="77"/>
                </a:cubicBezTo>
                <a:cubicBezTo>
                  <a:pt x="88" y="71"/>
                  <a:pt x="105" y="79"/>
                  <a:pt x="120" y="83"/>
                </a:cubicBezTo>
                <a:cubicBezTo>
                  <a:pt x="135" y="87"/>
                  <a:pt x="153" y="103"/>
                  <a:pt x="163" y="100"/>
                </a:cubicBezTo>
                <a:cubicBezTo>
                  <a:pt x="173" y="97"/>
                  <a:pt x="173" y="74"/>
                  <a:pt x="178" y="67"/>
                </a:cubicBezTo>
                <a:cubicBezTo>
                  <a:pt x="183" y="60"/>
                  <a:pt x="193" y="64"/>
                  <a:pt x="196" y="59"/>
                </a:cubicBezTo>
                <a:cubicBezTo>
                  <a:pt x="199" y="54"/>
                  <a:pt x="192" y="43"/>
                  <a:pt x="196" y="38"/>
                </a:cubicBezTo>
                <a:cubicBezTo>
                  <a:pt x="200" y="33"/>
                  <a:pt x="215" y="35"/>
                  <a:pt x="223" y="29"/>
                </a:cubicBezTo>
                <a:cubicBezTo>
                  <a:pt x="231" y="23"/>
                  <a:pt x="247" y="0"/>
                  <a:pt x="247" y="5"/>
                </a:cubicBezTo>
                <a:cubicBezTo>
                  <a:pt x="247" y="10"/>
                  <a:pt x="229" y="49"/>
                  <a:pt x="226" y="61"/>
                </a:cubicBezTo>
                <a:cubicBezTo>
                  <a:pt x="223" y="73"/>
                  <a:pt x="231" y="68"/>
                  <a:pt x="231" y="74"/>
                </a:cubicBezTo>
                <a:cubicBezTo>
                  <a:pt x="231" y="80"/>
                  <a:pt x="230" y="90"/>
                  <a:pt x="226" y="97"/>
                </a:cubicBezTo>
                <a:cubicBezTo>
                  <a:pt x="222" y="104"/>
                  <a:pt x="211" y="109"/>
                  <a:pt x="207" y="116"/>
                </a:cubicBezTo>
                <a:cubicBezTo>
                  <a:pt x="203" y="123"/>
                  <a:pt x="206" y="130"/>
                  <a:pt x="202" y="136"/>
                </a:cubicBezTo>
                <a:cubicBezTo>
                  <a:pt x="198" y="142"/>
                  <a:pt x="184" y="149"/>
                  <a:pt x="181" y="154"/>
                </a:cubicBezTo>
                <a:cubicBezTo>
                  <a:pt x="178" y="159"/>
                  <a:pt x="183" y="162"/>
                  <a:pt x="186" y="163"/>
                </a:cubicBezTo>
                <a:cubicBezTo>
                  <a:pt x="189" y="164"/>
                  <a:pt x="201" y="160"/>
                  <a:pt x="202" y="163"/>
                </a:cubicBezTo>
                <a:cubicBezTo>
                  <a:pt x="203" y="166"/>
                  <a:pt x="191" y="178"/>
                  <a:pt x="190" y="184"/>
                </a:cubicBezTo>
                <a:cubicBezTo>
                  <a:pt x="189" y="190"/>
                  <a:pt x="193" y="195"/>
                  <a:pt x="198" y="200"/>
                </a:cubicBezTo>
                <a:cubicBezTo>
                  <a:pt x="203" y="205"/>
                  <a:pt x="215" y="212"/>
                  <a:pt x="219" y="217"/>
                </a:cubicBezTo>
                <a:cubicBezTo>
                  <a:pt x="223" y="222"/>
                  <a:pt x="226" y="228"/>
                  <a:pt x="225" y="232"/>
                </a:cubicBezTo>
                <a:cubicBezTo>
                  <a:pt x="224" y="236"/>
                  <a:pt x="216" y="241"/>
                  <a:pt x="211" y="242"/>
                </a:cubicBezTo>
                <a:cubicBezTo>
                  <a:pt x="206" y="243"/>
                  <a:pt x="200" y="233"/>
                  <a:pt x="195" y="238"/>
                </a:cubicBezTo>
                <a:cubicBezTo>
                  <a:pt x="190" y="243"/>
                  <a:pt x="191" y="264"/>
                  <a:pt x="183" y="274"/>
                </a:cubicBezTo>
                <a:cubicBezTo>
                  <a:pt x="175" y="284"/>
                  <a:pt x="159" y="279"/>
                  <a:pt x="148" y="296"/>
                </a:cubicBezTo>
                <a:cubicBezTo>
                  <a:pt x="137" y="313"/>
                  <a:pt x="116" y="353"/>
                  <a:pt x="114" y="374"/>
                </a:cubicBezTo>
                <a:cubicBezTo>
                  <a:pt x="112" y="395"/>
                  <a:pt x="135" y="412"/>
                  <a:pt x="135" y="422"/>
                </a:cubicBezTo>
                <a:cubicBezTo>
                  <a:pt x="135" y="432"/>
                  <a:pt x="119" y="434"/>
                  <a:pt x="115" y="437"/>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7171" name="Picture 4" descr="union-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1063" y="2455069"/>
            <a:ext cx="328613"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Freeform 5"/>
          <p:cNvSpPr>
            <a:spLocks/>
          </p:cNvSpPr>
          <p:nvPr/>
        </p:nvSpPr>
        <p:spPr bwMode="auto">
          <a:xfrm>
            <a:off x="6167438" y="2132411"/>
            <a:ext cx="105966" cy="89297"/>
          </a:xfrm>
          <a:custGeom>
            <a:avLst/>
            <a:gdLst>
              <a:gd name="T0" fmla="*/ 0 w 89"/>
              <a:gd name="T1" fmla="*/ 5040291 h 75"/>
              <a:gd name="T2" fmla="*/ 57964598 w 89"/>
              <a:gd name="T3" fmla="*/ 22680514 h 75"/>
              <a:gd name="T4" fmla="*/ 80645283 w 89"/>
              <a:gd name="T5" fmla="*/ 20161163 h 75"/>
              <a:gd name="T6" fmla="*/ 133569551 w 89"/>
              <a:gd name="T7" fmla="*/ 75604364 h 75"/>
              <a:gd name="T8" fmla="*/ 186492208 w 89"/>
              <a:gd name="T9" fmla="*/ 52922269 h 75"/>
              <a:gd name="T10" fmla="*/ 219255187 w 89"/>
              <a:gd name="T11" fmla="*/ 105846125 h 75"/>
              <a:gd name="T12" fmla="*/ 148690537 w 89"/>
              <a:gd name="T13" fmla="*/ 181450464 h 75"/>
              <a:gd name="T14" fmla="*/ 110887279 w 89"/>
              <a:gd name="T15" fmla="*/ 158768368 h 75"/>
              <a:gd name="T16" fmla="*/ 75604954 w 89"/>
              <a:gd name="T17" fmla="*/ 163808658 h 75"/>
              <a:gd name="T18" fmla="*/ 15120992 w 89"/>
              <a:gd name="T19" fmla="*/ 83164004 h 75"/>
              <a:gd name="T20" fmla="*/ 30241984 w 89"/>
              <a:gd name="T21" fmla="*/ 50402905 h 75"/>
              <a:gd name="T22" fmla="*/ 0 w 89"/>
              <a:gd name="T23" fmla="*/ 5040291 h 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9"/>
              <a:gd name="T37" fmla="*/ 0 h 75"/>
              <a:gd name="T38" fmla="*/ 89 w 89"/>
              <a:gd name="T39" fmla="*/ 75 h 7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9" h="75">
                <a:moveTo>
                  <a:pt x="0" y="2"/>
                </a:moveTo>
                <a:cubicBezTo>
                  <a:pt x="4" y="0"/>
                  <a:pt x="18" y="8"/>
                  <a:pt x="23" y="9"/>
                </a:cubicBezTo>
                <a:cubicBezTo>
                  <a:pt x="28" y="10"/>
                  <a:pt x="27" y="5"/>
                  <a:pt x="32" y="8"/>
                </a:cubicBezTo>
                <a:cubicBezTo>
                  <a:pt x="37" y="11"/>
                  <a:pt x="46" y="28"/>
                  <a:pt x="53" y="30"/>
                </a:cubicBezTo>
                <a:cubicBezTo>
                  <a:pt x="60" y="32"/>
                  <a:pt x="68" y="19"/>
                  <a:pt x="74" y="21"/>
                </a:cubicBezTo>
                <a:cubicBezTo>
                  <a:pt x="80" y="23"/>
                  <a:pt x="89" y="34"/>
                  <a:pt x="87" y="42"/>
                </a:cubicBezTo>
                <a:cubicBezTo>
                  <a:pt x="85" y="50"/>
                  <a:pt x="66" y="69"/>
                  <a:pt x="59" y="72"/>
                </a:cubicBezTo>
                <a:cubicBezTo>
                  <a:pt x="52" y="75"/>
                  <a:pt x="49" y="64"/>
                  <a:pt x="44" y="63"/>
                </a:cubicBezTo>
                <a:cubicBezTo>
                  <a:pt x="39" y="62"/>
                  <a:pt x="36" y="70"/>
                  <a:pt x="30" y="65"/>
                </a:cubicBezTo>
                <a:cubicBezTo>
                  <a:pt x="24" y="60"/>
                  <a:pt x="9" y="40"/>
                  <a:pt x="6" y="33"/>
                </a:cubicBezTo>
                <a:cubicBezTo>
                  <a:pt x="3" y="26"/>
                  <a:pt x="13" y="25"/>
                  <a:pt x="12" y="20"/>
                </a:cubicBezTo>
                <a:cubicBezTo>
                  <a:pt x="11" y="15"/>
                  <a:pt x="2" y="6"/>
                  <a:pt x="0" y="2"/>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73" name="Freeform 6"/>
          <p:cNvSpPr>
            <a:spLocks/>
          </p:cNvSpPr>
          <p:nvPr/>
        </p:nvSpPr>
        <p:spPr bwMode="auto">
          <a:xfrm>
            <a:off x="6281738" y="2239567"/>
            <a:ext cx="114300" cy="77390"/>
          </a:xfrm>
          <a:custGeom>
            <a:avLst/>
            <a:gdLst>
              <a:gd name="T0" fmla="*/ 22682199 w 96"/>
              <a:gd name="T1" fmla="*/ 12599924 h 65"/>
              <a:gd name="T2" fmla="*/ 65524066 w 96"/>
              <a:gd name="T3" fmla="*/ 7559638 h 65"/>
              <a:gd name="T4" fmla="*/ 133567495 w 96"/>
              <a:gd name="T5" fmla="*/ 52922231 h 65"/>
              <a:gd name="T6" fmla="*/ 189012502 w 96"/>
              <a:gd name="T7" fmla="*/ 27720790 h 65"/>
              <a:gd name="T8" fmla="*/ 239415661 w 96"/>
              <a:gd name="T9" fmla="*/ 88204231 h 65"/>
              <a:gd name="T10" fmla="*/ 204133435 w 96"/>
              <a:gd name="T11" fmla="*/ 120966907 h 65"/>
              <a:gd name="T12" fmla="*/ 196572175 w 96"/>
              <a:gd name="T13" fmla="*/ 163808541 h 65"/>
              <a:gd name="T14" fmla="*/ 156249687 w 96"/>
              <a:gd name="T15" fmla="*/ 118445970 h 65"/>
              <a:gd name="T16" fmla="*/ 68043428 w 96"/>
              <a:gd name="T17" fmla="*/ 110886335 h 65"/>
              <a:gd name="T18" fmla="*/ 37801550 w 96"/>
              <a:gd name="T19" fmla="*/ 88204231 h 65"/>
              <a:gd name="T20" fmla="*/ 0 w 96"/>
              <a:gd name="T21" fmla="*/ 65523739 h 65"/>
              <a:gd name="T22" fmla="*/ 37801550 w 96"/>
              <a:gd name="T23" fmla="*/ 37801361 h 65"/>
              <a:gd name="T24" fmla="*/ 22682199 w 96"/>
              <a:gd name="T25" fmla="*/ 12599924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65"/>
              <a:gd name="T41" fmla="*/ 96 w 96"/>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65">
                <a:moveTo>
                  <a:pt x="9" y="5"/>
                </a:moveTo>
                <a:cubicBezTo>
                  <a:pt x="13" y="3"/>
                  <a:pt x="19" y="0"/>
                  <a:pt x="26" y="3"/>
                </a:cubicBezTo>
                <a:cubicBezTo>
                  <a:pt x="33" y="6"/>
                  <a:pt x="45" y="20"/>
                  <a:pt x="53" y="21"/>
                </a:cubicBezTo>
                <a:cubicBezTo>
                  <a:pt x="61" y="22"/>
                  <a:pt x="68" y="9"/>
                  <a:pt x="75" y="11"/>
                </a:cubicBezTo>
                <a:cubicBezTo>
                  <a:pt x="82" y="13"/>
                  <a:pt x="94" y="29"/>
                  <a:pt x="95" y="35"/>
                </a:cubicBezTo>
                <a:cubicBezTo>
                  <a:pt x="96" y="41"/>
                  <a:pt x="84" y="43"/>
                  <a:pt x="81" y="48"/>
                </a:cubicBezTo>
                <a:cubicBezTo>
                  <a:pt x="78" y="53"/>
                  <a:pt x="81" y="65"/>
                  <a:pt x="78" y="65"/>
                </a:cubicBezTo>
                <a:cubicBezTo>
                  <a:pt x="75" y="65"/>
                  <a:pt x="70" y="50"/>
                  <a:pt x="62" y="47"/>
                </a:cubicBezTo>
                <a:cubicBezTo>
                  <a:pt x="54" y="44"/>
                  <a:pt x="35" y="46"/>
                  <a:pt x="27" y="44"/>
                </a:cubicBezTo>
                <a:cubicBezTo>
                  <a:pt x="19" y="42"/>
                  <a:pt x="19" y="38"/>
                  <a:pt x="15" y="35"/>
                </a:cubicBezTo>
                <a:cubicBezTo>
                  <a:pt x="11" y="32"/>
                  <a:pt x="0" y="29"/>
                  <a:pt x="0" y="26"/>
                </a:cubicBezTo>
                <a:cubicBezTo>
                  <a:pt x="0" y="23"/>
                  <a:pt x="14" y="18"/>
                  <a:pt x="15" y="15"/>
                </a:cubicBezTo>
                <a:cubicBezTo>
                  <a:pt x="16" y="12"/>
                  <a:pt x="10" y="7"/>
                  <a:pt x="9" y="5"/>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74" name="Freeform 7"/>
          <p:cNvSpPr>
            <a:spLocks/>
          </p:cNvSpPr>
          <p:nvPr/>
        </p:nvSpPr>
        <p:spPr bwMode="auto">
          <a:xfrm>
            <a:off x="6299598" y="2115741"/>
            <a:ext cx="157163" cy="117872"/>
          </a:xfrm>
          <a:custGeom>
            <a:avLst/>
            <a:gdLst>
              <a:gd name="T0" fmla="*/ 7559675 w 132"/>
              <a:gd name="T1" fmla="*/ 57962623 h 99"/>
              <a:gd name="T2" fmla="*/ 65524057 w 132"/>
              <a:gd name="T3" fmla="*/ 85685038 h 99"/>
              <a:gd name="T4" fmla="*/ 103325590 w 132"/>
              <a:gd name="T5" fmla="*/ 65523859 h 99"/>
              <a:gd name="T6" fmla="*/ 141128734 w 132"/>
              <a:gd name="T7" fmla="*/ 80644743 h 99"/>
              <a:gd name="T8" fmla="*/ 181451216 w 132"/>
              <a:gd name="T9" fmla="*/ 47882020 h 99"/>
              <a:gd name="T10" fmla="*/ 211693126 w 132"/>
              <a:gd name="T11" fmla="*/ 50402962 h 99"/>
              <a:gd name="T12" fmla="*/ 264615589 w 132"/>
              <a:gd name="T13" fmla="*/ 2519354 h 99"/>
              <a:gd name="T14" fmla="*/ 330141209 w 132"/>
              <a:gd name="T15" fmla="*/ 35282077 h 99"/>
              <a:gd name="T16" fmla="*/ 249494659 w 132"/>
              <a:gd name="T17" fmla="*/ 103325277 h 99"/>
              <a:gd name="T18" fmla="*/ 264615589 w 132"/>
              <a:gd name="T19" fmla="*/ 153728251 h 99"/>
              <a:gd name="T20" fmla="*/ 234373728 w 132"/>
              <a:gd name="T21" fmla="*/ 206652141 h 99"/>
              <a:gd name="T22" fmla="*/ 209172178 w 132"/>
              <a:gd name="T23" fmla="*/ 199090905 h 99"/>
              <a:gd name="T24" fmla="*/ 181451216 w 132"/>
              <a:gd name="T25" fmla="*/ 244453609 h 99"/>
              <a:gd name="T26" fmla="*/ 156249665 w 132"/>
              <a:gd name="T27" fmla="*/ 168849135 h 99"/>
              <a:gd name="T28" fmla="*/ 95765918 w 132"/>
              <a:gd name="T29" fmla="*/ 168849135 h 99"/>
              <a:gd name="T30" fmla="*/ 80644988 w 132"/>
              <a:gd name="T31" fmla="*/ 148687956 h 99"/>
              <a:gd name="T32" fmla="*/ 12599985 w 132"/>
              <a:gd name="T33" fmla="*/ 118446186 h 99"/>
              <a:gd name="T34" fmla="*/ 7559675 w 132"/>
              <a:gd name="T35" fmla="*/ 57962623 h 9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2"/>
              <a:gd name="T55" fmla="*/ 0 h 99"/>
              <a:gd name="T56" fmla="*/ 132 w 132"/>
              <a:gd name="T57" fmla="*/ 99 h 9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2" h="99">
                <a:moveTo>
                  <a:pt x="3" y="23"/>
                </a:moveTo>
                <a:cubicBezTo>
                  <a:pt x="6" y="21"/>
                  <a:pt x="20" y="33"/>
                  <a:pt x="26" y="34"/>
                </a:cubicBezTo>
                <a:cubicBezTo>
                  <a:pt x="32" y="35"/>
                  <a:pt x="36" y="26"/>
                  <a:pt x="41" y="26"/>
                </a:cubicBezTo>
                <a:cubicBezTo>
                  <a:pt x="46" y="26"/>
                  <a:pt x="51" y="33"/>
                  <a:pt x="56" y="32"/>
                </a:cubicBezTo>
                <a:cubicBezTo>
                  <a:pt x="61" y="31"/>
                  <a:pt x="67" y="21"/>
                  <a:pt x="72" y="19"/>
                </a:cubicBezTo>
                <a:cubicBezTo>
                  <a:pt x="77" y="17"/>
                  <a:pt x="79" y="23"/>
                  <a:pt x="84" y="20"/>
                </a:cubicBezTo>
                <a:cubicBezTo>
                  <a:pt x="89" y="17"/>
                  <a:pt x="97" y="2"/>
                  <a:pt x="105" y="1"/>
                </a:cubicBezTo>
                <a:cubicBezTo>
                  <a:pt x="113" y="0"/>
                  <a:pt x="132" y="7"/>
                  <a:pt x="131" y="14"/>
                </a:cubicBezTo>
                <a:cubicBezTo>
                  <a:pt x="130" y="21"/>
                  <a:pt x="103" y="33"/>
                  <a:pt x="99" y="41"/>
                </a:cubicBezTo>
                <a:cubicBezTo>
                  <a:pt x="95" y="49"/>
                  <a:pt x="106" y="54"/>
                  <a:pt x="105" y="61"/>
                </a:cubicBezTo>
                <a:cubicBezTo>
                  <a:pt x="104" y="68"/>
                  <a:pt x="97" y="79"/>
                  <a:pt x="93" y="82"/>
                </a:cubicBezTo>
                <a:cubicBezTo>
                  <a:pt x="89" y="85"/>
                  <a:pt x="86" y="77"/>
                  <a:pt x="83" y="79"/>
                </a:cubicBezTo>
                <a:cubicBezTo>
                  <a:pt x="80" y="81"/>
                  <a:pt x="75" y="99"/>
                  <a:pt x="72" y="97"/>
                </a:cubicBezTo>
                <a:cubicBezTo>
                  <a:pt x="69" y="95"/>
                  <a:pt x="68" y="72"/>
                  <a:pt x="62" y="67"/>
                </a:cubicBezTo>
                <a:cubicBezTo>
                  <a:pt x="56" y="62"/>
                  <a:pt x="43" y="68"/>
                  <a:pt x="38" y="67"/>
                </a:cubicBezTo>
                <a:cubicBezTo>
                  <a:pt x="33" y="66"/>
                  <a:pt x="37" y="62"/>
                  <a:pt x="32" y="59"/>
                </a:cubicBezTo>
                <a:cubicBezTo>
                  <a:pt x="27" y="56"/>
                  <a:pt x="10" y="53"/>
                  <a:pt x="5" y="47"/>
                </a:cubicBezTo>
                <a:cubicBezTo>
                  <a:pt x="0" y="41"/>
                  <a:pt x="0" y="25"/>
                  <a:pt x="3" y="23"/>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7175" name="Picture 8"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7176" name="Freeform 9"/>
          <p:cNvSpPr>
            <a:spLocks/>
          </p:cNvSpPr>
          <p:nvPr/>
        </p:nvSpPr>
        <p:spPr bwMode="auto">
          <a:xfrm>
            <a:off x="5834065" y="875111"/>
            <a:ext cx="775097" cy="782240"/>
          </a:xfrm>
          <a:custGeom>
            <a:avLst/>
            <a:gdLst>
              <a:gd name="T0" fmla="*/ 1537295877 w 651"/>
              <a:gd name="T1" fmla="*/ 0 h 657"/>
              <a:gd name="T2" fmla="*/ 1544857140 w 651"/>
              <a:gd name="T3" fmla="*/ 209172096 h 657"/>
              <a:gd name="T4" fmla="*/ 1610381210 w 651"/>
              <a:gd name="T5" fmla="*/ 443547321 h 657"/>
              <a:gd name="T6" fmla="*/ 1565018392 w 651"/>
              <a:gd name="T7" fmla="*/ 589716259 h 657"/>
              <a:gd name="T8" fmla="*/ 1572578068 w 651"/>
              <a:gd name="T9" fmla="*/ 806449512 h 657"/>
              <a:gd name="T10" fmla="*/ 1491933059 w 651"/>
              <a:gd name="T11" fmla="*/ 972779882 h 657"/>
              <a:gd name="T12" fmla="*/ 1310481789 w 651"/>
              <a:gd name="T13" fmla="*/ 1149190669 h 657"/>
              <a:gd name="T14" fmla="*/ 1247478670 w 651"/>
              <a:gd name="T15" fmla="*/ 1353322358 h 657"/>
              <a:gd name="T16" fmla="*/ 1043345198 w 651"/>
              <a:gd name="T17" fmla="*/ 1247475885 h 657"/>
              <a:gd name="T18" fmla="*/ 1005543644 w 651"/>
              <a:gd name="T19" fmla="*/ 1312999892 h 657"/>
              <a:gd name="T20" fmla="*/ 909777696 w 651"/>
              <a:gd name="T21" fmla="*/ 1350802997 h 657"/>
              <a:gd name="T22" fmla="*/ 819051863 w 651"/>
              <a:gd name="T23" fmla="*/ 1345762689 h 657"/>
              <a:gd name="T24" fmla="*/ 773689045 w 651"/>
              <a:gd name="T25" fmla="*/ 1403725440 h 657"/>
              <a:gd name="T26" fmla="*/ 675402147 w 651"/>
              <a:gd name="T27" fmla="*/ 1534773453 h 657"/>
              <a:gd name="T28" fmla="*/ 544354008 w 651"/>
              <a:gd name="T29" fmla="*/ 1625499001 h 657"/>
              <a:gd name="T30" fmla="*/ 403225143 w 651"/>
              <a:gd name="T31" fmla="*/ 1655740850 h 657"/>
              <a:gd name="T32" fmla="*/ 264617328 w 651"/>
              <a:gd name="T33" fmla="*/ 1630539309 h 657"/>
              <a:gd name="T34" fmla="*/ 219254511 w 651"/>
              <a:gd name="T35" fmla="*/ 1607858716 h 657"/>
              <a:gd name="T36" fmla="*/ 183972270 w 651"/>
              <a:gd name="T37" fmla="*/ 1519652529 h 657"/>
              <a:gd name="T38" fmla="*/ 17641896 w 651"/>
              <a:gd name="T39" fmla="*/ 1290319299 h 657"/>
              <a:gd name="T40" fmla="*/ 90725660 w 651"/>
              <a:gd name="T41" fmla="*/ 1202113111 h 657"/>
              <a:gd name="T42" fmla="*/ 30241891 w 651"/>
              <a:gd name="T43" fmla="*/ 1096266639 h 657"/>
              <a:gd name="T44" fmla="*/ 37803154 w 651"/>
              <a:gd name="T45" fmla="*/ 980339550 h 657"/>
              <a:gd name="T46" fmla="*/ 45362830 w 651"/>
              <a:gd name="T47" fmla="*/ 869452769 h 657"/>
              <a:gd name="T48" fmla="*/ 40322517 w 651"/>
              <a:gd name="T49" fmla="*/ 791328588 h 657"/>
              <a:gd name="T50" fmla="*/ 37803154 w 651"/>
              <a:gd name="T51" fmla="*/ 688001475 h 657"/>
              <a:gd name="T52" fmla="*/ 136088502 w 651"/>
              <a:gd name="T53" fmla="*/ 635079033 h 657"/>
              <a:gd name="T54" fmla="*/ 229335137 w 651"/>
              <a:gd name="T55" fmla="*/ 519151944 h 657"/>
              <a:gd name="T56" fmla="*/ 136088502 w 651"/>
              <a:gd name="T57" fmla="*/ 587195311 h 657"/>
              <a:gd name="T58" fmla="*/ 115927250 w 651"/>
              <a:gd name="T59" fmla="*/ 400703808 h 657"/>
              <a:gd name="T60" fmla="*/ 267136691 w 651"/>
              <a:gd name="T61" fmla="*/ 398184448 h 657"/>
              <a:gd name="T62" fmla="*/ 158770704 w 651"/>
              <a:gd name="T63" fmla="*/ 360381343 h 657"/>
              <a:gd name="T64" fmla="*/ 146169128 w 651"/>
              <a:gd name="T65" fmla="*/ 254534870 h 657"/>
              <a:gd name="T66" fmla="*/ 168851330 w 651"/>
              <a:gd name="T67" fmla="*/ 143648040 h 657"/>
              <a:gd name="T68" fmla="*/ 282257630 w 651"/>
              <a:gd name="T69" fmla="*/ 118446499 h 657"/>
              <a:gd name="T70" fmla="*/ 433467121 w 651"/>
              <a:gd name="T71" fmla="*/ 156249604 h 657"/>
              <a:gd name="T72" fmla="*/ 204133522 w 651"/>
              <a:gd name="T73" fmla="*/ 60483723 h 6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1"/>
              <a:gd name="T112" fmla="*/ 0 h 657"/>
              <a:gd name="T113" fmla="*/ 651 w 651"/>
              <a:gd name="T114" fmla="*/ 657 h 6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1" h="657">
                <a:moveTo>
                  <a:pt x="73" y="2"/>
                </a:moveTo>
                <a:lnTo>
                  <a:pt x="610" y="0"/>
                </a:lnTo>
                <a:lnTo>
                  <a:pt x="612" y="27"/>
                </a:lnTo>
                <a:cubicBezTo>
                  <a:pt x="612" y="41"/>
                  <a:pt x="616" y="68"/>
                  <a:pt x="613" y="83"/>
                </a:cubicBezTo>
                <a:cubicBezTo>
                  <a:pt x="610" y="98"/>
                  <a:pt x="588" y="104"/>
                  <a:pt x="592" y="119"/>
                </a:cubicBezTo>
                <a:cubicBezTo>
                  <a:pt x="596" y="134"/>
                  <a:pt x="630" y="161"/>
                  <a:pt x="639" y="176"/>
                </a:cubicBezTo>
                <a:cubicBezTo>
                  <a:pt x="648" y="191"/>
                  <a:pt x="651" y="202"/>
                  <a:pt x="648" y="212"/>
                </a:cubicBezTo>
                <a:cubicBezTo>
                  <a:pt x="645" y="222"/>
                  <a:pt x="629" y="225"/>
                  <a:pt x="621" y="234"/>
                </a:cubicBezTo>
                <a:cubicBezTo>
                  <a:pt x="613" y="243"/>
                  <a:pt x="600" y="252"/>
                  <a:pt x="600" y="266"/>
                </a:cubicBezTo>
                <a:cubicBezTo>
                  <a:pt x="600" y="280"/>
                  <a:pt x="626" y="307"/>
                  <a:pt x="624" y="320"/>
                </a:cubicBezTo>
                <a:cubicBezTo>
                  <a:pt x="622" y="333"/>
                  <a:pt x="593" y="336"/>
                  <a:pt x="588" y="347"/>
                </a:cubicBezTo>
                <a:cubicBezTo>
                  <a:pt x="583" y="358"/>
                  <a:pt x="599" y="374"/>
                  <a:pt x="592" y="386"/>
                </a:cubicBezTo>
                <a:cubicBezTo>
                  <a:pt x="585" y="398"/>
                  <a:pt x="559" y="405"/>
                  <a:pt x="547" y="417"/>
                </a:cubicBezTo>
                <a:cubicBezTo>
                  <a:pt x="535" y="429"/>
                  <a:pt x="523" y="442"/>
                  <a:pt x="520" y="456"/>
                </a:cubicBezTo>
                <a:cubicBezTo>
                  <a:pt x="517" y="470"/>
                  <a:pt x="530" y="487"/>
                  <a:pt x="526" y="500"/>
                </a:cubicBezTo>
                <a:cubicBezTo>
                  <a:pt x="522" y="513"/>
                  <a:pt x="512" y="540"/>
                  <a:pt x="495" y="537"/>
                </a:cubicBezTo>
                <a:cubicBezTo>
                  <a:pt x="478" y="534"/>
                  <a:pt x="439" y="489"/>
                  <a:pt x="426" y="482"/>
                </a:cubicBezTo>
                <a:cubicBezTo>
                  <a:pt x="413" y="475"/>
                  <a:pt x="417" y="492"/>
                  <a:pt x="414" y="495"/>
                </a:cubicBezTo>
                <a:cubicBezTo>
                  <a:pt x="411" y="498"/>
                  <a:pt x="408" y="499"/>
                  <a:pt x="405" y="503"/>
                </a:cubicBezTo>
                <a:cubicBezTo>
                  <a:pt x="402" y="507"/>
                  <a:pt x="402" y="516"/>
                  <a:pt x="399" y="521"/>
                </a:cubicBezTo>
                <a:cubicBezTo>
                  <a:pt x="396" y="526"/>
                  <a:pt x="394" y="529"/>
                  <a:pt x="388" y="531"/>
                </a:cubicBezTo>
                <a:cubicBezTo>
                  <a:pt x="382" y="533"/>
                  <a:pt x="369" y="537"/>
                  <a:pt x="361" y="536"/>
                </a:cubicBezTo>
                <a:cubicBezTo>
                  <a:pt x="353" y="535"/>
                  <a:pt x="346" y="525"/>
                  <a:pt x="340" y="525"/>
                </a:cubicBezTo>
                <a:cubicBezTo>
                  <a:pt x="334" y="525"/>
                  <a:pt x="328" y="529"/>
                  <a:pt x="325" y="534"/>
                </a:cubicBezTo>
                <a:cubicBezTo>
                  <a:pt x="322" y="539"/>
                  <a:pt x="324" y="550"/>
                  <a:pt x="321" y="554"/>
                </a:cubicBezTo>
                <a:cubicBezTo>
                  <a:pt x="318" y="558"/>
                  <a:pt x="310" y="554"/>
                  <a:pt x="307" y="557"/>
                </a:cubicBezTo>
                <a:cubicBezTo>
                  <a:pt x="304" y="560"/>
                  <a:pt x="307" y="564"/>
                  <a:pt x="301" y="573"/>
                </a:cubicBezTo>
                <a:cubicBezTo>
                  <a:pt x="295" y="582"/>
                  <a:pt x="278" y="602"/>
                  <a:pt x="268" y="609"/>
                </a:cubicBezTo>
                <a:cubicBezTo>
                  <a:pt x="258" y="616"/>
                  <a:pt x="250" y="611"/>
                  <a:pt x="241" y="617"/>
                </a:cubicBezTo>
                <a:cubicBezTo>
                  <a:pt x="232" y="623"/>
                  <a:pt x="225" y="640"/>
                  <a:pt x="216" y="645"/>
                </a:cubicBezTo>
                <a:cubicBezTo>
                  <a:pt x="207" y="650"/>
                  <a:pt x="195" y="645"/>
                  <a:pt x="186" y="647"/>
                </a:cubicBezTo>
                <a:cubicBezTo>
                  <a:pt x="177" y="649"/>
                  <a:pt x="169" y="657"/>
                  <a:pt x="160" y="657"/>
                </a:cubicBezTo>
                <a:cubicBezTo>
                  <a:pt x="151" y="657"/>
                  <a:pt x="142" y="649"/>
                  <a:pt x="133" y="647"/>
                </a:cubicBezTo>
                <a:cubicBezTo>
                  <a:pt x="124" y="645"/>
                  <a:pt x="110" y="649"/>
                  <a:pt x="105" y="647"/>
                </a:cubicBezTo>
                <a:cubicBezTo>
                  <a:pt x="100" y="645"/>
                  <a:pt x="102" y="635"/>
                  <a:pt x="99" y="633"/>
                </a:cubicBezTo>
                <a:cubicBezTo>
                  <a:pt x="96" y="631"/>
                  <a:pt x="91" y="639"/>
                  <a:pt x="87" y="638"/>
                </a:cubicBezTo>
                <a:cubicBezTo>
                  <a:pt x="83" y="637"/>
                  <a:pt x="74" y="630"/>
                  <a:pt x="72" y="624"/>
                </a:cubicBezTo>
                <a:cubicBezTo>
                  <a:pt x="70" y="618"/>
                  <a:pt x="78" y="609"/>
                  <a:pt x="73" y="603"/>
                </a:cubicBezTo>
                <a:cubicBezTo>
                  <a:pt x="68" y="597"/>
                  <a:pt x="53" y="603"/>
                  <a:pt x="42" y="588"/>
                </a:cubicBezTo>
                <a:cubicBezTo>
                  <a:pt x="31" y="573"/>
                  <a:pt x="11" y="531"/>
                  <a:pt x="7" y="512"/>
                </a:cubicBezTo>
                <a:cubicBezTo>
                  <a:pt x="3" y="493"/>
                  <a:pt x="10" y="479"/>
                  <a:pt x="15" y="473"/>
                </a:cubicBezTo>
                <a:cubicBezTo>
                  <a:pt x="20" y="467"/>
                  <a:pt x="33" y="478"/>
                  <a:pt x="36" y="477"/>
                </a:cubicBezTo>
                <a:cubicBezTo>
                  <a:pt x="39" y="476"/>
                  <a:pt x="40" y="471"/>
                  <a:pt x="36" y="464"/>
                </a:cubicBezTo>
                <a:cubicBezTo>
                  <a:pt x="32" y="457"/>
                  <a:pt x="18" y="445"/>
                  <a:pt x="12" y="435"/>
                </a:cubicBezTo>
                <a:cubicBezTo>
                  <a:pt x="6" y="425"/>
                  <a:pt x="0" y="410"/>
                  <a:pt x="1" y="402"/>
                </a:cubicBezTo>
                <a:cubicBezTo>
                  <a:pt x="2" y="394"/>
                  <a:pt x="14" y="395"/>
                  <a:pt x="15" y="389"/>
                </a:cubicBezTo>
                <a:cubicBezTo>
                  <a:pt x="16" y="383"/>
                  <a:pt x="10" y="372"/>
                  <a:pt x="10" y="365"/>
                </a:cubicBezTo>
                <a:cubicBezTo>
                  <a:pt x="10" y="358"/>
                  <a:pt x="19" y="352"/>
                  <a:pt x="18" y="345"/>
                </a:cubicBezTo>
                <a:cubicBezTo>
                  <a:pt x="17" y="338"/>
                  <a:pt x="4" y="328"/>
                  <a:pt x="4" y="323"/>
                </a:cubicBezTo>
                <a:cubicBezTo>
                  <a:pt x="4" y="318"/>
                  <a:pt x="9" y="317"/>
                  <a:pt x="16" y="314"/>
                </a:cubicBezTo>
                <a:cubicBezTo>
                  <a:pt x="23" y="311"/>
                  <a:pt x="48" y="315"/>
                  <a:pt x="48" y="308"/>
                </a:cubicBezTo>
                <a:cubicBezTo>
                  <a:pt x="48" y="301"/>
                  <a:pt x="16" y="280"/>
                  <a:pt x="15" y="273"/>
                </a:cubicBezTo>
                <a:cubicBezTo>
                  <a:pt x="14" y="266"/>
                  <a:pt x="39" y="269"/>
                  <a:pt x="45" y="266"/>
                </a:cubicBezTo>
                <a:cubicBezTo>
                  <a:pt x="51" y="263"/>
                  <a:pt x="51" y="255"/>
                  <a:pt x="54" y="252"/>
                </a:cubicBezTo>
                <a:cubicBezTo>
                  <a:pt x="57" y="249"/>
                  <a:pt x="60" y="254"/>
                  <a:pt x="66" y="246"/>
                </a:cubicBezTo>
                <a:cubicBezTo>
                  <a:pt x="72" y="238"/>
                  <a:pt x="90" y="212"/>
                  <a:pt x="91" y="206"/>
                </a:cubicBezTo>
                <a:cubicBezTo>
                  <a:pt x="92" y="200"/>
                  <a:pt x="78" y="207"/>
                  <a:pt x="72" y="212"/>
                </a:cubicBezTo>
                <a:cubicBezTo>
                  <a:pt x="66" y="217"/>
                  <a:pt x="59" y="231"/>
                  <a:pt x="54" y="233"/>
                </a:cubicBezTo>
                <a:cubicBezTo>
                  <a:pt x="49" y="235"/>
                  <a:pt x="40" y="237"/>
                  <a:pt x="39" y="225"/>
                </a:cubicBezTo>
                <a:cubicBezTo>
                  <a:pt x="38" y="213"/>
                  <a:pt x="38" y="169"/>
                  <a:pt x="46" y="159"/>
                </a:cubicBezTo>
                <a:cubicBezTo>
                  <a:pt x="54" y="149"/>
                  <a:pt x="77" y="167"/>
                  <a:pt x="87" y="167"/>
                </a:cubicBezTo>
                <a:cubicBezTo>
                  <a:pt x="97" y="167"/>
                  <a:pt x="103" y="161"/>
                  <a:pt x="106" y="158"/>
                </a:cubicBezTo>
                <a:cubicBezTo>
                  <a:pt x="109" y="155"/>
                  <a:pt x="115" y="149"/>
                  <a:pt x="108" y="147"/>
                </a:cubicBezTo>
                <a:cubicBezTo>
                  <a:pt x="101" y="145"/>
                  <a:pt x="72" y="145"/>
                  <a:pt x="63" y="143"/>
                </a:cubicBezTo>
                <a:cubicBezTo>
                  <a:pt x="54" y="141"/>
                  <a:pt x="55" y="139"/>
                  <a:pt x="54" y="132"/>
                </a:cubicBezTo>
                <a:cubicBezTo>
                  <a:pt x="53" y="125"/>
                  <a:pt x="55" y="110"/>
                  <a:pt x="58" y="101"/>
                </a:cubicBezTo>
                <a:cubicBezTo>
                  <a:pt x="61" y="92"/>
                  <a:pt x="69" y="82"/>
                  <a:pt x="70" y="75"/>
                </a:cubicBezTo>
                <a:cubicBezTo>
                  <a:pt x="71" y="68"/>
                  <a:pt x="66" y="61"/>
                  <a:pt x="67" y="57"/>
                </a:cubicBezTo>
                <a:cubicBezTo>
                  <a:pt x="68" y="53"/>
                  <a:pt x="71" y="52"/>
                  <a:pt x="78" y="50"/>
                </a:cubicBezTo>
                <a:cubicBezTo>
                  <a:pt x="85" y="48"/>
                  <a:pt x="102" y="45"/>
                  <a:pt x="112" y="47"/>
                </a:cubicBezTo>
                <a:cubicBezTo>
                  <a:pt x="122" y="49"/>
                  <a:pt x="131" y="60"/>
                  <a:pt x="141" y="63"/>
                </a:cubicBezTo>
                <a:cubicBezTo>
                  <a:pt x="151" y="66"/>
                  <a:pt x="174" y="65"/>
                  <a:pt x="172" y="62"/>
                </a:cubicBezTo>
                <a:cubicBezTo>
                  <a:pt x="170" y="59"/>
                  <a:pt x="144" y="51"/>
                  <a:pt x="129" y="45"/>
                </a:cubicBezTo>
                <a:cubicBezTo>
                  <a:pt x="114" y="39"/>
                  <a:pt x="90" y="31"/>
                  <a:pt x="81" y="24"/>
                </a:cubicBezTo>
                <a:lnTo>
                  <a:pt x="73"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7177" name="Picture 1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7178" name="Freeform 11"/>
          <p:cNvSpPr>
            <a:spLocks/>
          </p:cNvSpPr>
          <p:nvPr/>
        </p:nvSpPr>
        <p:spPr bwMode="auto">
          <a:xfrm>
            <a:off x="7733111" y="5854303"/>
            <a:ext cx="442913" cy="128588"/>
          </a:xfrm>
          <a:custGeom>
            <a:avLst/>
            <a:gdLst>
              <a:gd name="T0" fmla="*/ 40322499 w 372"/>
              <a:gd name="T1" fmla="*/ 35282190 h 108"/>
              <a:gd name="T2" fmla="*/ 42843448 w 372"/>
              <a:gd name="T3" fmla="*/ 68045018 h 108"/>
              <a:gd name="T4" fmla="*/ 5040312 w 372"/>
              <a:gd name="T5" fmla="*/ 118448154 h 108"/>
              <a:gd name="T6" fmla="*/ 10080625 w 372"/>
              <a:gd name="T7" fmla="*/ 151209382 h 108"/>
              <a:gd name="T8" fmla="*/ 57964393 w 372"/>
              <a:gd name="T9" fmla="*/ 148688433 h 108"/>
              <a:gd name="T10" fmla="*/ 148688426 w 372"/>
              <a:gd name="T11" fmla="*/ 181451248 h 108"/>
              <a:gd name="T12" fmla="*/ 199093122 w 372"/>
              <a:gd name="T13" fmla="*/ 166330315 h 108"/>
              <a:gd name="T14" fmla="*/ 274696247 w 372"/>
              <a:gd name="T15" fmla="*/ 196572182 h 108"/>
              <a:gd name="T16" fmla="*/ 365423429 w 372"/>
              <a:gd name="T17" fmla="*/ 194052820 h 108"/>
              <a:gd name="T18" fmla="*/ 398184656 w 372"/>
              <a:gd name="T19" fmla="*/ 234375358 h 108"/>
              <a:gd name="T20" fmla="*/ 458668485 w 372"/>
              <a:gd name="T21" fmla="*/ 269657536 h 108"/>
              <a:gd name="T22" fmla="*/ 546873131 w 372"/>
              <a:gd name="T23" fmla="*/ 272176897 h 108"/>
              <a:gd name="T24" fmla="*/ 599797189 w 372"/>
              <a:gd name="T25" fmla="*/ 226814098 h 108"/>
              <a:gd name="T26" fmla="*/ 662801868 w 372"/>
              <a:gd name="T27" fmla="*/ 204133442 h 108"/>
              <a:gd name="T28" fmla="*/ 798890261 w 372"/>
              <a:gd name="T29" fmla="*/ 204133442 h 108"/>
              <a:gd name="T30" fmla="*/ 856853241 w 372"/>
              <a:gd name="T31" fmla="*/ 196572182 h 108"/>
              <a:gd name="T32" fmla="*/ 917336971 w 372"/>
              <a:gd name="T33" fmla="*/ 178931887 h 108"/>
              <a:gd name="T34" fmla="*/ 912296660 w 372"/>
              <a:gd name="T35" fmla="*/ 143648122 h 108"/>
              <a:gd name="T36" fmla="*/ 934978853 w 372"/>
              <a:gd name="T37" fmla="*/ 90725624 h 108"/>
              <a:gd name="T38" fmla="*/ 924898231 w 372"/>
              <a:gd name="T39" fmla="*/ 68045018 h 108"/>
              <a:gd name="T40" fmla="*/ 887095106 w 372"/>
              <a:gd name="T41" fmla="*/ 95765935 h 108"/>
              <a:gd name="T42" fmla="*/ 851812930 w 372"/>
              <a:gd name="T43" fmla="*/ 133569087 h 108"/>
              <a:gd name="T44" fmla="*/ 798890261 w 372"/>
              <a:gd name="T45" fmla="*/ 133569087 h 108"/>
              <a:gd name="T46" fmla="*/ 768648396 w 372"/>
              <a:gd name="T47" fmla="*/ 143648122 h 108"/>
              <a:gd name="T48" fmla="*/ 693043734 w 372"/>
              <a:gd name="T49" fmla="*/ 90725624 h 108"/>
              <a:gd name="T50" fmla="*/ 617437483 w 372"/>
              <a:gd name="T51" fmla="*/ 90725624 h 108"/>
              <a:gd name="T52" fmla="*/ 587195618 w 372"/>
              <a:gd name="T53" fmla="*/ 113407843 h 108"/>
              <a:gd name="T54" fmla="*/ 493950661 w 372"/>
              <a:gd name="T55" fmla="*/ 80645002 h 108"/>
              <a:gd name="T56" fmla="*/ 383063724 w 372"/>
              <a:gd name="T57" fmla="*/ 95765935 h 108"/>
              <a:gd name="T58" fmla="*/ 307459061 w 372"/>
              <a:gd name="T59" fmla="*/ 118448154 h 108"/>
              <a:gd name="T60" fmla="*/ 239414071 w 372"/>
              <a:gd name="T61" fmla="*/ 75604691 h 108"/>
              <a:gd name="T62" fmla="*/ 246975331 w 372"/>
              <a:gd name="T63" fmla="*/ 42843450 h 108"/>
              <a:gd name="T64" fmla="*/ 236894709 w 372"/>
              <a:gd name="T65" fmla="*/ 5040313 h 108"/>
              <a:gd name="T66" fmla="*/ 194052811 w 372"/>
              <a:gd name="T67" fmla="*/ 50403123 h 108"/>
              <a:gd name="T68" fmla="*/ 138607804 w 372"/>
              <a:gd name="T69" fmla="*/ 35282190 h 108"/>
              <a:gd name="T70" fmla="*/ 108367527 w 372"/>
              <a:gd name="T71" fmla="*/ 0 h 108"/>
              <a:gd name="T72" fmla="*/ 78124049 w 372"/>
              <a:gd name="T73" fmla="*/ 35282190 h 108"/>
              <a:gd name="T74" fmla="*/ 40322499 w 372"/>
              <a:gd name="T75" fmla="*/ 35282190 h 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72"/>
              <a:gd name="T115" fmla="*/ 0 h 108"/>
              <a:gd name="T116" fmla="*/ 372 w 372"/>
              <a:gd name="T117" fmla="*/ 108 h 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72" h="108">
                <a:moveTo>
                  <a:pt x="16" y="14"/>
                </a:moveTo>
                <a:cubicBezTo>
                  <a:pt x="14" y="16"/>
                  <a:pt x="19" y="22"/>
                  <a:pt x="17" y="27"/>
                </a:cubicBezTo>
                <a:cubicBezTo>
                  <a:pt x="15" y="32"/>
                  <a:pt x="4" y="42"/>
                  <a:pt x="2" y="47"/>
                </a:cubicBezTo>
                <a:cubicBezTo>
                  <a:pt x="0" y="52"/>
                  <a:pt x="1" y="58"/>
                  <a:pt x="4" y="60"/>
                </a:cubicBezTo>
                <a:lnTo>
                  <a:pt x="23" y="59"/>
                </a:lnTo>
                <a:lnTo>
                  <a:pt x="59" y="72"/>
                </a:lnTo>
                <a:lnTo>
                  <a:pt x="79" y="66"/>
                </a:lnTo>
                <a:lnTo>
                  <a:pt x="109" y="78"/>
                </a:lnTo>
                <a:lnTo>
                  <a:pt x="145" y="77"/>
                </a:lnTo>
                <a:lnTo>
                  <a:pt x="158" y="93"/>
                </a:lnTo>
                <a:lnTo>
                  <a:pt x="182" y="107"/>
                </a:lnTo>
                <a:lnTo>
                  <a:pt x="217" y="108"/>
                </a:lnTo>
                <a:lnTo>
                  <a:pt x="238" y="90"/>
                </a:lnTo>
                <a:lnTo>
                  <a:pt x="263" y="81"/>
                </a:lnTo>
                <a:lnTo>
                  <a:pt x="317" y="81"/>
                </a:lnTo>
                <a:cubicBezTo>
                  <a:pt x="330" y="81"/>
                  <a:pt x="332" y="80"/>
                  <a:pt x="340" y="78"/>
                </a:cubicBezTo>
                <a:cubicBezTo>
                  <a:pt x="348" y="76"/>
                  <a:pt x="360" y="74"/>
                  <a:pt x="364" y="71"/>
                </a:cubicBezTo>
                <a:cubicBezTo>
                  <a:pt x="368" y="68"/>
                  <a:pt x="361" y="63"/>
                  <a:pt x="362" y="57"/>
                </a:cubicBezTo>
                <a:cubicBezTo>
                  <a:pt x="363" y="51"/>
                  <a:pt x="370" y="41"/>
                  <a:pt x="371" y="36"/>
                </a:cubicBezTo>
                <a:cubicBezTo>
                  <a:pt x="372" y="31"/>
                  <a:pt x="370" y="27"/>
                  <a:pt x="367" y="27"/>
                </a:cubicBezTo>
                <a:cubicBezTo>
                  <a:pt x="364" y="27"/>
                  <a:pt x="357" y="34"/>
                  <a:pt x="352" y="38"/>
                </a:cubicBezTo>
                <a:cubicBezTo>
                  <a:pt x="347" y="42"/>
                  <a:pt x="344" y="51"/>
                  <a:pt x="338" y="53"/>
                </a:cubicBezTo>
                <a:cubicBezTo>
                  <a:pt x="332" y="55"/>
                  <a:pt x="322" y="52"/>
                  <a:pt x="317" y="53"/>
                </a:cubicBezTo>
                <a:cubicBezTo>
                  <a:pt x="312" y="54"/>
                  <a:pt x="312" y="60"/>
                  <a:pt x="305" y="57"/>
                </a:cubicBezTo>
                <a:cubicBezTo>
                  <a:pt x="298" y="54"/>
                  <a:pt x="285" y="39"/>
                  <a:pt x="275" y="36"/>
                </a:cubicBezTo>
                <a:cubicBezTo>
                  <a:pt x="265" y="33"/>
                  <a:pt x="252" y="35"/>
                  <a:pt x="245" y="36"/>
                </a:cubicBezTo>
                <a:cubicBezTo>
                  <a:pt x="238" y="37"/>
                  <a:pt x="241" y="46"/>
                  <a:pt x="233" y="45"/>
                </a:cubicBezTo>
                <a:cubicBezTo>
                  <a:pt x="225" y="44"/>
                  <a:pt x="209" y="33"/>
                  <a:pt x="196" y="32"/>
                </a:cubicBezTo>
                <a:cubicBezTo>
                  <a:pt x="183" y="31"/>
                  <a:pt x="164" y="36"/>
                  <a:pt x="152" y="38"/>
                </a:cubicBezTo>
                <a:cubicBezTo>
                  <a:pt x="140" y="40"/>
                  <a:pt x="131" y="48"/>
                  <a:pt x="122" y="47"/>
                </a:cubicBezTo>
                <a:cubicBezTo>
                  <a:pt x="113" y="46"/>
                  <a:pt x="99" y="35"/>
                  <a:pt x="95" y="30"/>
                </a:cubicBezTo>
                <a:cubicBezTo>
                  <a:pt x="91" y="25"/>
                  <a:pt x="98" y="22"/>
                  <a:pt x="98" y="17"/>
                </a:cubicBezTo>
                <a:cubicBezTo>
                  <a:pt x="98" y="12"/>
                  <a:pt x="97" y="2"/>
                  <a:pt x="94" y="2"/>
                </a:cubicBezTo>
                <a:cubicBezTo>
                  <a:pt x="91" y="2"/>
                  <a:pt x="83" y="18"/>
                  <a:pt x="77" y="20"/>
                </a:cubicBezTo>
                <a:cubicBezTo>
                  <a:pt x="71" y="22"/>
                  <a:pt x="61" y="17"/>
                  <a:pt x="55" y="14"/>
                </a:cubicBezTo>
                <a:cubicBezTo>
                  <a:pt x="49" y="11"/>
                  <a:pt x="47" y="0"/>
                  <a:pt x="43" y="0"/>
                </a:cubicBezTo>
                <a:cubicBezTo>
                  <a:pt x="39" y="0"/>
                  <a:pt x="35" y="12"/>
                  <a:pt x="31" y="14"/>
                </a:cubicBezTo>
                <a:cubicBezTo>
                  <a:pt x="27" y="16"/>
                  <a:pt x="20" y="12"/>
                  <a:pt x="16" y="14"/>
                </a:cubicBezTo>
                <a:close/>
              </a:path>
            </a:pathLst>
          </a:custGeom>
          <a:solidFill>
            <a:srgbClr val="FF0000">
              <a:alpha val="30196"/>
            </a:srgbClr>
          </a:solidFill>
          <a:ln>
            <a:noFill/>
          </a:ln>
          <a:extLst>
            <a:ext uri="{91240B29-F687-4F45-9708-019B960494DF}">
              <a14:hiddenLine xmlns:a14="http://schemas.microsoft.com/office/drawing/2010/main" w="6350">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7179" name="Picture 12"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86701" y="5874545"/>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1" name="Freeform 19"/>
          <p:cNvSpPr>
            <a:spLocks/>
          </p:cNvSpPr>
          <p:nvPr/>
        </p:nvSpPr>
        <p:spPr bwMode="auto">
          <a:xfrm>
            <a:off x="5575699" y="2689623"/>
            <a:ext cx="278606" cy="567928"/>
          </a:xfrm>
          <a:custGeom>
            <a:avLst/>
            <a:gdLst>
              <a:gd name="T0" fmla="*/ 47883762 w 234"/>
              <a:gd name="T1" fmla="*/ 0 h 477"/>
              <a:gd name="T2" fmla="*/ 95765937 w 234"/>
              <a:gd name="T3" fmla="*/ 22680598 h 477"/>
              <a:gd name="T4" fmla="*/ 216733480 w 234"/>
              <a:gd name="T5" fmla="*/ 90725567 h 477"/>
              <a:gd name="T6" fmla="*/ 244455985 w 234"/>
              <a:gd name="T7" fmla="*/ 189010801 h 477"/>
              <a:gd name="T8" fmla="*/ 267136592 w 234"/>
              <a:gd name="T9" fmla="*/ 299897624 h 477"/>
              <a:gd name="T10" fmla="*/ 297378459 w 234"/>
              <a:gd name="T11" fmla="*/ 370461935 h 477"/>
              <a:gd name="T12" fmla="*/ 342741260 w 234"/>
              <a:gd name="T13" fmla="*/ 443547292 h 477"/>
              <a:gd name="T14" fmla="*/ 330141276 w 234"/>
              <a:gd name="T15" fmla="*/ 534272834 h 477"/>
              <a:gd name="T16" fmla="*/ 375504076 w 234"/>
              <a:gd name="T17" fmla="*/ 612396812 h 477"/>
              <a:gd name="T18" fmla="*/ 410786255 w 234"/>
              <a:gd name="T19" fmla="*/ 685482070 h 477"/>
              <a:gd name="T20" fmla="*/ 405745943 w 234"/>
              <a:gd name="T21" fmla="*/ 733364202 h 477"/>
              <a:gd name="T22" fmla="*/ 488910383 w 234"/>
              <a:gd name="T23" fmla="*/ 839210865 h 477"/>
              <a:gd name="T24" fmla="*/ 539313495 w 234"/>
              <a:gd name="T25" fmla="*/ 831650999 h 477"/>
              <a:gd name="T26" fmla="*/ 587197245 w 234"/>
              <a:gd name="T27" fmla="*/ 934976715 h 477"/>
              <a:gd name="T28" fmla="*/ 549394118 w 234"/>
              <a:gd name="T29" fmla="*/ 950097639 h 477"/>
              <a:gd name="T30" fmla="*/ 584676296 w 234"/>
              <a:gd name="T31" fmla="*/ 1018142589 h 477"/>
              <a:gd name="T32" fmla="*/ 511592577 w 234"/>
              <a:gd name="T33" fmla="*/ 1179432441 h 477"/>
              <a:gd name="T34" fmla="*/ 496471644 w 234"/>
              <a:gd name="T35" fmla="*/ 1202113033 h 477"/>
              <a:gd name="T36" fmla="*/ 481350710 w 234"/>
              <a:gd name="T37" fmla="*/ 1176911494 h 477"/>
              <a:gd name="T38" fmla="*/ 448587894 w 234"/>
              <a:gd name="T39" fmla="*/ 1149190594 h 477"/>
              <a:gd name="T40" fmla="*/ 239415674 w 234"/>
              <a:gd name="T41" fmla="*/ 1118948747 h 477"/>
              <a:gd name="T42" fmla="*/ 50403124 w 234"/>
              <a:gd name="T43" fmla="*/ 995460410 h 477"/>
              <a:gd name="T44" fmla="*/ 108367534 w 234"/>
              <a:gd name="T45" fmla="*/ 892134892 h 477"/>
              <a:gd name="T46" fmla="*/ 25201562 w 234"/>
              <a:gd name="T47" fmla="*/ 718243278 h 477"/>
              <a:gd name="T48" fmla="*/ 55443448 w 234"/>
              <a:gd name="T49" fmla="*/ 572074349 h 477"/>
              <a:gd name="T50" fmla="*/ 88206264 w 234"/>
              <a:gd name="T51" fmla="*/ 511590655 h 477"/>
              <a:gd name="T52" fmla="*/ 65524070 w 234"/>
              <a:gd name="T53" fmla="*/ 481348807 h 477"/>
              <a:gd name="T54" fmla="*/ 25201562 w 234"/>
              <a:gd name="T55" fmla="*/ 473789139 h 477"/>
              <a:gd name="T56" fmla="*/ 5040313 w 234"/>
              <a:gd name="T57" fmla="*/ 443547292 h 477"/>
              <a:gd name="T58" fmla="*/ 50403124 w 234"/>
              <a:gd name="T59" fmla="*/ 360381319 h 477"/>
              <a:gd name="T60" fmla="*/ 65524070 w 234"/>
              <a:gd name="T61" fmla="*/ 196572057 h 477"/>
              <a:gd name="T62" fmla="*/ 80645004 w 234"/>
              <a:gd name="T63" fmla="*/ 113406183 h 477"/>
              <a:gd name="T64" fmla="*/ 47883762 w 234"/>
              <a:gd name="T65" fmla="*/ 50403091 h 477"/>
              <a:gd name="T66" fmla="*/ 47883762 w 234"/>
              <a:gd name="T67" fmla="*/ 0 h 47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4"/>
              <a:gd name="T103" fmla="*/ 0 h 477"/>
              <a:gd name="T104" fmla="*/ 234 w 234"/>
              <a:gd name="T105" fmla="*/ 477 h 47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4" h="477">
                <a:moveTo>
                  <a:pt x="19" y="0"/>
                </a:moveTo>
                <a:lnTo>
                  <a:pt x="38" y="9"/>
                </a:lnTo>
                <a:cubicBezTo>
                  <a:pt x="49" y="15"/>
                  <a:pt x="76" y="25"/>
                  <a:pt x="86" y="36"/>
                </a:cubicBezTo>
                <a:cubicBezTo>
                  <a:pt x="96" y="47"/>
                  <a:pt x="94" y="61"/>
                  <a:pt x="97" y="75"/>
                </a:cubicBezTo>
                <a:cubicBezTo>
                  <a:pt x="100" y="89"/>
                  <a:pt x="103" y="107"/>
                  <a:pt x="106" y="119"/>
                </a:cubicBezTo>
                <a:cubicBezTo>
                  <a:pt x="109" y="131"/>
                  <a:pt x="113" y="138"/>
                  <a:pt x="118" y="147"/>
                </a:cubicBezTo>
                <a:cubicBezTo>
                  <a:pt x="123" y="156"/>
                  <a:pt x="134" y="165"/>
                  <a:pt x="136" y="176"/>
                </a:cubicBezTo>
                <a:cubicBezTo>
                  <a:pt x="138" y="187"/>
                  <a:pt x="129" y="201"/>
                  <a:pt x="131" y="212"/>
                </a:cubicBezTo>
                <a:cubicBezTo>
                  <a:pt x="133" y="223"/>
                  <a:pt x="144" y="233"/>
                  <a:pt x="149" y="243"/>
                </a:cubicBezTo>
                <a:cubicBezTo>
                  <a:pt x="154" y="253"/>
                  <a:pt x="161" y="264"/>
                  <a:pt x="163" y="272"/>
                </a:cubicBezTo>
                <a:cubicBezTo>
                  <a:pt x="165" y="280"/>
                  <a:pt x="156" y="281"/>
                  <a:pt x="161" y="291"/>
                </a:cubicBezTo>
                <a:cubicBezTo>
                  <a:pt x="166" y="301"/>
                  <a:pt x="185" y="327"/>
                  <a:pt x="194" y="333"/>
                </a:cubicBezTo>
                <a:cubicBezTo>
                  <a:pt x="203" y="339"/>
                  <a:pt x="207" y="324"/>
                  <a:pt x="214" y="330"/>
                </a:cubicBezTo>
                <a:cubicBezTo>
                  <a:pt x="221" y="336"/>
                  <a:pt x="232" y="363"/>
                  <a:pt x="233" y="371"/>
                </a:cubicBezTo>
                <a:cubicBezTo>
                  <a:pt x="234" y="379"/>
                  <a:pt x="218" y="372"/>
                  <a:pt x="218" y="377"/>
                </a:cubicBezTo>
                <a:cubicBezTo>
                  <a:pt x="218" y="382"/>
                  <a:pt x="234" y="389"/>
                  <a:pt x="232" y="404"/>
                </a:cubicBezTo>
                <a:cubicBezTo>
                  <a:pt x="230" y="419"/>
                  <a:pt x="209" y="456"/>
                  <a:pt x="203" y="468"/>
                </a:cubicBezTo>
                <a:lnTo>
                  <a:pt x="197" y="477"/>
                </a:lnTo>
                <a:lnTo>
                  <a:pt x="191" y="467"/>
                </a:lnTo>
                <a:cubicBezTo>
                  <a:pt x="188" y="463"/>
                  <a:pt x="194" y="460"/>
                  <a:pt x="178" y="456"/>
                </a:cubicBezTo>
                <a:cubicBezTo>
                  <a:pt x="162" y="452"/>
                  <a:pt x="121" y="454"/>
                  <a:pt x="95" y="444"/>
                </a:cubicBezTo>
                <a:cubicBezTo>
                  <a:pt x="69" y="434"/>
                  <a:pt x="29" y="410"/>
                  <a:pt x="20" y="395"/>
                </a:cubicBezTo>
                <a:cubicBezTo>
                  <a:pt x="11" y="380"/>
                  <a:pt x="45" y="372"/>
                  <a:pt x="43" y="354"/>
                </a:cubicBezTo>
                <a:cubicBezTo>
                  <a:pt x="41" y="336"/>
                  <a:pt x="13" y="306"/>
                  <a:pt x="10" y="285"/>
                </a:cubicBezTo>
                <a:cubicBezTo>
                  <a:pt x="7" y="264"/>
                  <a:pt x="18" y="241"/>
                  <a:pt x="22" y="227"/>
                </a:cubicBezTo>
                <a:cubicBezTo>
                  <a:pt x="26" y="213"/>
                  <a:pt x="34" y="209"/>
                  <a:pt x="35" y="203"/>
                </a:cubicBezTo>
                <a:lnTo>
                  <a:pt x="26" y="191"/>
                </a:lnTo>
                <a:lnTo>
                  <a:pt x="10" y="188"/>
                </a:lnTo>
                <a:cubicBezTo>
                  <a:pt x="6" y="185"/>
                  <a:pt x="0" y="183"/>
                  <a:pt x="2" y="176"/>
                </a:cubicBezTo>
                <a:cubicBezTo>
                  <a:pt x="4" y="169"/>
                  <a:pt x="16" y="159"/>
                  <a:pt x="20" y="143"/>
                </a:cubicBezTo>
                <a:cubicBezTo>
                  <a:pt x="24" y="127"/>
                  <a:pt x="24" y="94"/>
                  <a:pt x="26" y="78"/>
                </a:cubicBezTo>
                <a:lnTo>
                  <a:pt x="32" y="45"/>
                </a:lnTo>
                <a:lnTo>
                  <a:pt x="19" y="20"/>
                </a:lnTo>
                <a:lnTo>
                  <a:pt x="19" y="0"/>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8212" name="Freeform 20"/>
          <p:cNvSpPr>
            <a:spLocks/>
          </p:cNvSpPr>
          <p:nvPr/>
        </p:nvSpPr>
        <p:spPr bwMode="auto">
          <a:xfrm>
            <a:off x="5585222" y="2347914"/>
            <a:ext cx="971550" cy="1345406"/>
          </a:xfrm>
          <a:custGeom>
            <a:avLst/>
            <a:gdLst>
              <a:gd name="T0" fmla="*/ 561994080 w 816"/>
              <a:gd name="T1" fmla="*/ 110886877 h 1130"/>
              <a:gd name="T2" fmla="*/ 667842199 w 816"/>
              <a:gd name="T3" fmla="*/ 105846566 h 1130"/>
              <a:gd name="T4" fmla="*/ 738406553 w 816"/>
              <a:gd name="T5" fmla="*/ 206652773 h 1130"/>
              <a:gd name="T6" fmla="*/ 819051528 w 816"/>
              <a:gd name="T7" fmla="*/ 196572152 h 1130"/>
              <a:gd name="T8" fmla="*/ 882054820 w 816"/>
              <a:gd name="T9" fmla="*/ 153728721 h 1130"/>
              <a:gd name="T10" fmla="*/ 1025704477 w 816"/>
              <a:gd name="T11" fmla="*/ 80644990 h 1130"/>
              <a:gd name="T12" fmla="*/ 1202113775 w 816"/>
              <a:gd name="T13" fmla="*/ 57962800 h 1130"/>
              <a:gd name="T14" fmla="*/ 1365924676 w 816"/>
              <a:gd name="T15" fmla="*/ 93244972 h 1130"/>
              <a:gd name="T16" fmla="*/ 1421368097 w 816"/>
              <a:gd name="T17" fmla="*/ 304938080 h 1130"/>
              <a:gd name="T18" fmla="*/ 1587698359 w 816"/>
              <a:gd name="T19" fmla="*/ 624998678 h 1130"/>
              <a:gd name="T20" fmla="*/ 1496972761 w 816"/>
              <a:gd name="T21" fmla="*/ 879533754 h 1130"/>
              <a:gd name="T22" fmla="*/ 1645662730 w 816"/>
              <a:gd name="T23" fmla="*/ 1060984926 h 1130"/>
              <a:gd name="T24" fmla="*/ 1615420864 w 816"/>
              <a:gd name="T25" fmla="*/ 1166831443 h 1130"/>
              <a:gd name="T26" fmla="*/ 1625501486 w 816"/>
              <a:gd name="T27" fmla="*/ 1393646995 h 1130"/>
              <a:gd name="T28" fmla="*/ 1622980536 w 816"/>
              <a:gd name="T29" fmla="*/ 1665822561 h 1130"/>
              <a:gd name="T30" fmla="*/ 1834673995 w 816"/>
              <a:gd name="T31" fmla="*/ 1839714061 h 1130"/>
              <a:gd name="T32" fmla="*/ 1978323652 w 816"/>
              <a:gd name="T33" fmla="*/ 1930439647 h 1130"/>
              <a:gd name="T34" fmla="*/ 1973283341 w 816"/>
              <a:gd name="T35" fmla="*/ 2147483647 h 1130"/>
              <a:gd name="T36" fmla="*/ 2018646140 w 816"/>
              <a:gd name="T37" fmla="*/ 2147483647 h 1130"/>
              <a:gd name="T38" fmla="*/ 1655743351 w 816"/>
              <a:gd name="T39" fmla="*/ 2147483647 h 1130"/>
              <a:gd name="T40" fmla="*/ 1494453400 w 816"/>
              <a:gd name="T41" fmla="*/ 2147483647 h 1130"/>
              <a:gd name="T42" fmla="*/ 1368445625 w 816"/>
              <a:gd name="T43" fmla="*/ 2147483647 h 1130"/>
              <a:gd name="T44" fmla="*/ 1131549421 w 816"/>
              <a:gd name="T45" fmla="*/ 2147483647 h 1130"/>
              <a:gd name="T46" fmla="*/ 1043344772 w 816"/>
              <a:gd name="T47" fmla="*/ 2147483647 h 1130"/>
              <a:gd name="T48" fmla="*/ 907256375 w 816"/>
              <a:gd name="T49" fmla="*/ 2147483647 h 1130"/>
              <a:gd name="T50" fmla="*/ 801409646 w 816"/>
              <a:gd name="T51" fmla="*/ 2147483647 h 1130"/>
              <a:gd name="T52" fmla="*/ 718245309 w 816"/>
              <a:gd name="T53" fmla="*/ 2147483647 h 1130"/>
              <a:gd name="T54" fmla="*/ 546873147 w 816"/>
              <a:gd name="T55" fmla="*/ 2147483647 h 1130"/>
              <a:gd name="T56" fmla="*/ 375504062 w 816"/>
              <a:gd name="T57" fmla="*/ 2147483647 h 1130"/>
              <a:gd name="T58" fmla="*/ 216733472 w 816"/>
              <a:gd name="T59" fmla="*/ 2147483647 h 1130"/>
              <a:gd name="T60" fmla="*/ 128528774 w 816"/>
              <a:gd name="T61" fmla="*/ 2147483647 h 1130"/>
              <a:gd name="T62" fmla="*/ 224294732 w 816"/>
              <a:gd name="T63" fmla="*/ 2147483647 h 1130"/>
              <a:gd name="T64" fmla="*/ 337700936 w 816"/>
              <a:gd name="T65" fmla="*/ 2013603974 h 1130"/>
              <a:gd name="T66" fmla="*/ 541832836 w 816"/>
              <a:gd name="T67" fmla="*/ 1811991561 h 1130"/>
              <a:gd name="T68" fmla="*/ 572074702 w 816"/>
              <a:gd name="T69" fmla="*/ 1658262493 h 1130"/>
              <a:gd name="T70" fmla="*/ 451108826 w 816"/>
              <a:gd name="T71" fmla="*/ 1552415976 h 1130"/>
              <a:gd name="T72" fmla="*/ 398184668 w 816"/>
              <a:gd name="T73" fmla="*/ 1416327597 h 1130"/>
              <a:gd name="T74" fmla="*/ 322580003 w 816"/>
              <a:gd name="T75" fmla="*/ 1161791132 h 1130"/>
              <a:gd name="T76" fmla="*/ 211693161 w 816"/>
              <a:gd name="T77" fmla="*/ 856853152 h 1130"/>
              <a:gd name="T78" fmla="*/ 75604690 w 816"/>
              <a:gd name="T79" fmla="*/ 645159920 h 1130"/>
              <a:gd name="T80" fmla="*/ 143648119 w 816"/>
              <a:gd name="T81" fmla="*/ 420865317 h 1130"/>
              <a:gd name="T82" fmla="*/ 15120939 w 816"/>
              <a:gd name="T83" fmla="*/ 292338098 h 1130"/>
              <a:gd name="T84" fmla="*/ 385584684 w 816"/>
              <a:gd name="T85" fmla="*/ 209172184 h 113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6"/>
              <a:gd name="T130" fmla="*/ 0 h 1130"/>
              <a:gd name="T131" fmla="*/ 816 w 816"/>
              <a:gd name="T132" fmla="*/ 1130 h 113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6" h="1130">
                <a:moveTo>
                  <a:pt x="185" y="80"/>
                </a:moveTo>
                <a:cubicBezTo>
                  <a:pt x="191" y="69"/>
                  <a:pt x="214" y="49"/>
                  <a:pt x="223" y="44"/>
                </a:cubicBezTo>
                <a:cubicBezTo>
                  <a:pt x="232" y="39"/>
                  <a:pt x="234" y="48"/>
                  <a:pt x="241" y="48"/>
                </a:cubicBezTo>
                <a:cubicBezTo>
                  <a:pt x="248" y="48"/>
                  <a:pt x="259" y="40"/>
                  <a:pt x="265" y="42"/>
                </a:cubicBezTo>
                <a:cubicBezTo>
                  <a:pt x="271" y="44"/>
                  <a:pt x="274" y="55"/>
                  <a:pt x="279" y="62"/>
                </a:cubicBezTo>
                <a:cubicBezTo>
                  <a:pt x="284" y="69"/>
                  <a:pt x="287" y="81"/>
                  <a:pt x="293" y="82"/>
                </a:cubicBezTo>
                <a:cubicBezTo>
                  <a:pt x="299" y="83"/>
                  <a:pt x="308" y="69"/>
                  <a:pt x="313" y="68"/>
                </a:cubicBezTo>
                <a:cubicBezTo>
                  <a:pt x="318" y="67"/>
                  <a:pt x="320" y="71"/>
                  <a:pt x="325" y="78"/>
                </a:cubicBezTo>
                <a:cubicBezTo>
                  <a:pt x="330" y="85"/>
                  <a:pt x="338" y="115"/>
                  <a:pt x="342" y="112"/>
                </a:cubicBezTo>
                <a:cubicBezTo>
                  <a:pt x="346" y="109"/>
                  <a:pt x="344" y="70"/>
                  <a:pt x="350" y="61"/>
                </a:cubicBezTo>
                <a:cubicBezTo>
                  <a:pt x="356" y="52"/>
                  <a:pt x="369" y="64"/>
                  <a:pt x="378" y="59"/>
                </a:cubicBezTo>
                <a:cubicBezTo>
                  <a:pt x="387" y="54"/>
                  <a:pt x="396" y="36"/>
                  <a:pt x="407" y="32"/>
                </a:cubicBezTo>
                <a:cubicBezTo>
                  <a:pt x="418" y="28"/>
                  <a:pt x="432" y="34"/>
                  <a:pt x="444" y="32"/>
                </a:cubicBezTo>
                <a:lnTo>
                  <a:pt x="477" y="23"/>
                </a:lnTo>
                <a:cubicBezTo>
                  <a:pt x="486" y="18"/>
                  <a:pt x="487" y="0"/>
                  <a:pt x="498" y="2"/>
                </a:cubicBezTo>
                <a:cubicBezTo>
                  <a:pt x="509" y="4"/>
                  <a:pt x="531" y="29"/>
                  <a:pt x="542" y="37"/>
                </a:cubicBezTo>
                <a:cubicBezTo>
                  <a:pt x="553" y="45"/>
                  <a:pt x="559" y="38"/>
                  <a:pt x="563" y="52"/>
                </a:cubicBezTo>
                <a:cubicBezTo>
                  <a:pt x="567" y="66"/>
                  <a:pt x="562" y="96"/>
                  <a:pt x="564" y="121"/>
                </a:cubicBezTo>
                <a:cubicBezTo>
                  <a:pt x="566" y="146"/>
                  <a:pt x="564" y="184"/>
                  <a:pt x="575" y="205"/>
                </a:cubicBezTo>
                <a:cubicBezTo>
                  <a:pt x="586" y="226"/>
                  <a:pt x="622" y="232"/>
                  <a:pt x="630" y="248"/>
                </a:cubicBezTo>
                <a:cubicBezTo>
                  <a:pt x="638" y="264"/>
                  <a:pt x="627" y="285"/>
                  <a:pt x="621" y="302"/>
                </a:cubicBezTo>
                <a:cubicBezTo>
                  <a:pt x="615" y="319"/>
                  <a:pt x="593" y="329"/>
                  <a:pt x="594" y="349"/>
                </a:cubicBezTo>
                <a:cubicBezTo>
                  <a:pt x="595" y="369"/>
                  <a:pt x="617" y="412"/>
                  <a:pt x="627" y="424"/>
                </a:cubicBezTo>
                <a:cubicBezTo>
                  <a:pt x="637" y="436"/>
                  <a:pt x="647" y="419"/>
                  <a:pt x="653" y="421"/>
                </a:cubicBezTo>
                <a:cubicBezTo>
                  <a:pt x="659" y="423"/>
                  <a:pt x="664" y="427"/>
                  <a:pt x="662" y="434"/>
                </a:cubicBezTo>
                <a:cubicBezTo>
                  <a:pt x="660" y="441"/>
                  <a:pt x="642" y="448"/>
                  <a:pt x="641" y="463"/>
                </a:cubicBezTo>
                <a:cubicBezTo>
                  <a:pt x="640" y="478"/>
                  <a:pt x="656" y="509"/>
                  <a:pt x="657" y="524"/>
                </a:cubicBezTo>
                <a:cubicBezTo>
                  <a:pt x="658" y="539"/>
                  <a:pt x="650" y="543"/>
                  <a:pt x="645" y="553"/>
                </a:cubicBezTo>
                <a:cubicBezTo>
                  <a:pt x="640" y="563"/>
                  <a:pt x="627" y="569"/>
                  <a:pt x="627" y="587"/>
                </a:cubicBezTo>
                <a:cubicBezTo>
                  <a:pt x="627" y="605"/>
                  <a:pt x="636" y="645"/>
                  <a:pt x="644" y="661"/>
                </a:cubicBezTo>
                <a:cubicBezTo>
                  <a:pt x="652" y="677"/>
                  <a:pt x="661" y="672"/>
                  <a:pt x="675" y="683"/>
                </a:cubicBezTo>
                <a:cubicBezTo>
                  <a:pt x="689" y="694"/>
                  <a:pt x="718" y="715"/>
                  <a:pt x="728" y="730"/>
                </a:cubicBezTo>
                <a:cubicBezTo>
                  <a:pt x="738" y="745"/>
                  <a:pt x="725" y="767"/>
                  <a:pt x="734" y="773"/>
                </a:cubicBezTo>
                <a:cubicBezTo>
                  <a:pt x="743" y="779"/>
                  <a:pt x="777" y="754"/>
                  <a:pt x="785" y="766"/>
                </a:cubicBezTo>
                <a:cubicBezTo>
                  <a:pt x="793" y="778"/>
                  <a:pt x="785" y="827"/>
                  <a:pt x="785" y="848"/>
                </a:cubicBezTo>
                <a:lnTo>
                  <a:pt x="783" y="892"/>
                </a:lnTo>
                <a:cubicBezTo>
                  <a:pt x="783" y="908"/>
                  <a:pt x="783" y="927"/>
                  <a:pt x="786" y="944"/>
                </a:cubicBezTo>
                <a:cubicBezTo>
                  <a:pt x="789" y="961"/>
                  <a:pt x="800" y="971"/>
                  <a:pt x="801" y="994"/>
                </a:cubicBezTo>
                <a:cubicBezTo>
                  <a:pt x="802" y="1017"/>
                  <a:pt x="816" y="1072"/>
                  <a:pt x="792" y="1085"/>
                </a:cubicBezTo>
                <a:cubicBezTo>
                  <a:pt x="768" y="1098"/>
                  <a:pt x="683" y="1073"/>
                  <a:pt x="657" y="1072"/>
                </a:cubicBezTo>
                <a:cubicBezTo>
                  <a:pt x="631" y="1071"/>
                  <a:pt x="644" y="1086"/>
                  <a:pt x="633" y="1080"/>
                </a:cubicBezTo>
                <a:cubicBezTo>
                  <a:pt x="622" y="1074"/>
                  <a:pt x="603" y="1043"/>
                  <a:pt x="593" y="1036"/>
                </a:cubicBezTo>
                <a:cubicBezTo>
                  <a:pt x="583" y="1029"/>
                  <a:pt x="584" y="1032"/>
                  <a:pt x="576" y="1039"/>
                </a:cubicBezTo>
                <a:cubicBezTo>
                  <a:pt x="568" y="1046"/>
                  <a:pt x="553" y="1081"/>
                  <a:pt x="543" y="1081"/>
                </a:cubicBezTo>
                <a:cubicBezTo>
                  <a:pt x="533" y="1081"/>
                  <a:pt x="529" y="1034"/>
                  <a:pt x="513" y="1040"/>
                </a:cubicBezTo>
                <a:cubicBezTo>
                  <a:pt x="497" y="1046"/>
                  <a:pt x="462" y="1110"/>
                  <a:pt x="449" y="1120"/>
                </a:cubicBezTo>
                <a:cubicBezTo>
                  <a:pt x="436" y="1130"/>
                  <a:pt x="438" y="1104"/>
                  <a:pt x="432" y="1099"/>
                </a:cubicBezTo>
                <a:cubicBezTo>
                  <a:pt x="426" y="1094"/>
                  <a:pt x="420" y="1100"/>
                  <a:pt x="414" y="1093"/>
                </a:cubicBezTo>
                <a:cubicBezTo>
                  <a:pt x="408" y="1086"/>
                  <a:pt x="407" y="1060"/>
                  <a:pt x="398" y="1058"/>
                </a:cubicBezTo>
                <a:cubicBezTo>
                  <a:pt x="389" y="1056"/>
                  <a:pt x="368" y="1075"/>
                  <a:pt x="360" y="1078"/>
                </a:cubicBezTo>
                <a:cubicBezTo>
                  <a:pt x="352" y="1081"/>
                  <a:pt x="356" y="1074"/>
                  <a:pt x="349" y="1078"/>
                </a:cubicBezTo>
                <a:cubicBezTo>
                  <a:pt x="342" y="1082"/>
                  <a:pt x="329" y="1100"/>
                  <a:pt x="318" y="1102"/>
                </a:cubicBezTo>
                <a:cubicBezTo>
                  <a:pt x="307" y="1104"/>
                  <a:pt x="289" y="1103"/>
                  <a:pt x="284" y="1093"/>
                </a:cubicBezTo>
                <a:cubicBezTo>
                  <a:pt x="279" y="1083"/>
                  <a:pt x="293" y="1056"/>
                  <a:pt x="285" y="1044"/>
                </a:cubicBezTo>
                <a:cubicBezTo>
                  <a:pt x="277" y="1032"/>
                  <a:pt x="250" y="1032"/>
                  <a:pt x="239" y="1024"/>
                </a:cubicBezTo>
                <a:cubicBezTo>
                  <a:pt x="228" y="1016"/>
                  <a:pt x="227" y="1000"/>
                  <a:pt x="217" y="998"/>
                </a:cubicBezTo>
                <a:cubicBezTo>
                  <a:pt x="207" y="996"/>
                  <a:pt x="188" y="1011"/>
                  <a:pt x="177" y="1012"/>
                </a:cubicBezTo>
                <a:cubicBezTo>
                  <a:pt x="166" y="1013"/>
                  <a:pt x="162" y="1005"/>
                  <a:pt x="149" y="1004"/>
                </a:cubicBezTo>
                <a:lnTo>
                  <a:pt x="98" y="1003"/>
                </a:lnTo>
                <a:cubicBezTo>
                  <a:pt x="88" y="994"/>
                  <a:pt x="93" y="962"/>
                  <a:pt x="86" y="952"/>
                </a:cubicBezTo>
                <a:cubicBezTo>
                  <a:pt x="79" y="942"/>
                  <a:pt x="61" y="949"/>
                  <a:pt x="55" y="944"/>
                </a:cubicBezTo>
                <a:cubicBezTo>
                  <a:pt x="49" y="939"/>
                  <a:pt x="46" y="927"/>
                  <a:pt x="51" y="922"/>
                </a:cubicBezTo>
                <a:cubicBezTo>
                  <a:pt x="56" y="917"/>
                  <a:pt x="77" y="921"/>
                  <a:pt x="83" y="914"/>
                </a:cubicBezTo>
                <a:cubicBezTo>
                  <a:pt x="89" y="907"/>
                  <a:pt x="80" y="892"/>
                  <a:pt x="89" y="878"/>
                </a:cubicBezTo>
                <a:cubicBezTo>
                  <a:pt x="98" y="864"/>
                  <a:pt x="128" y="845"/>
                  <a:pt x="135" y="832"/>
                </a:cubicBezTo>
                <a:cubicBezTo>
                  <a:pt x="142" y="819"/>
                  <a:pt x="126" y="810"/>
                  <a:pt x="134" y="799"/>
                </a:cubicBezTo>
                <a:cubicBezTo>
                  <a:pt x="142" y="788"/>
                  <a:pt x="170" y="780"/>
                  <a:pt x="183" y="767"/>
                </a:cubicBezTo>
                <a:cubicBezTo>
                  <a:pt x="196" y="754"/>
                  <a:pt x="210" y="736"/>
                  <a:pt x="215" y="719"/>
                </a:cubicBezTo>
                <a:cubicBezTo>
                  <a:pt x="220" y="702"/>
                  <a:pt x="213" y="674"/>
                  <a:pt x="215" y="664"/>
                </a:cubicBezTo>
                <a:cubicBezTo>
                  <a:pt x="217" y="654"/>
                  <a:pt x="228" y="665"/>
                  <a:pt x="227" y="658"/>
                </a:cubicBezTo>
                <a:cubicBezTo>
                  <a:pt x="226" y="651"/>
                  <a:pt x="214" y="627"/>
                  <a:pt x="206" y="620"/>
                </a:cubicBezTo>
                <a:cubicBezTo>
                  <a:pt x="198" y="613"/>
                  <a:pt x="188" y="623"/>
                  <a:pt x="179" y="616"/>
                </a:cubicBezTo>
                <a:cubicBezTo>
                  <a:pt x="170" y="609"/>
                  <a:pt x="157" y="587"/>
                  <a:pt x="153" y="578"/>
                </a:cubicBezTo>
                <a:cubicBezTo>
                  <a:pt x="149" y="569"/>
                  <a:pt x="163" y="575"/>
                  <a:pt x="158" y="562"/>
                </a:cubicBezTo>
                <a:cubicBezTo>
                  <a:pt x="153" y="549"/>
                  <a:pt x="130" y="519"/>
                  <a:pt x="125" y="502"/>
                </a:cubicBezTo>
                <a:cubicBezTo>
                  <a:pt x="120" y="485"/>
                  <a:pt x="131" y="474"/>
                  <a:pt x="128" y="461"/>
                </a:cubicBezTo>
                <a:cubicBezTo>
                  <a:pt x="125" y="448"/>
                  <a:pt x="111" y="445"/>
                  <a:pt x="104" y="425"/>
                </a:cubicBezTo>
                <a:cubicBezTo>
                  <a:pt x="97" y="405"/>
                  <a:pt x="88" y="358"/>
                  <a:pt x="84" y="340"/>
                </a:cubicBezTo>
                <a:lnTo>
                  <a:pt x="78" y="317"/>
                </a:lnTo>
                <a:cubicBezTo>
                  <a:pt x="69" y="303"/>
                  <a:pt x="37" y="274"/>
                  <a:pt x="30" y="256"/>
                </a:cubicBezTo>
                <a:cubicBezTo>
                  <a:pt x="23" y="238"/>
                  <a:pt x="34" y="224"/>
                  <a:pt x="38" y="209"/>
                </a:cubicBezTo>
                <a:cubicBezTo>
                  <a:pt x="42" y="194"/>
                  <a:pt x="59" y="176"/>
                  <a:pt x="57" y="167"/>
                </a:cubicBezTo>
                <a:cubicBezTo>
                  <a:pt x="55" y="158"/>
                  <a:pt x="37" y="166"/>
                  <a:pt x="29" y="158"/>
                </a:cubicBezTo>
                <a:cubicBezTo>
                  <a:pt x="21" y="150"/>
                  <a:pt x="0" y="129"/>
                  <a:pt x="6" y="116"/>
                </a:cubicBezTo>
                <a:cubicBezTo>
                  <a:pt x="12" y="103"/>
                  <a:pt x="39" y="87"/>
                  <a:pt x="63" y="82"/>
                </a:cubicBezTo>
                <a:cubicBezTo>
                  <a:pt x="87" y="77"/>
                  <a:pt x="133" y="83"/>
                  <a:pt x="153" y="83"/>
                </a:cubicBezTo>
                <a:cubicBezTo>
                  <a:pt x="173" y="83"/>
                  <a:pt x="178" y="81"/>
                  <a:pt x="185" y="8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2" name="Freeform 53"/>
          <p:cNvSpPr>
            <a:spLocks/>
          </p:cNvSpPr>
          <p:nvPr/>
        </p:nvSpPr>
        <p:spPr bwMode="auto">
          <a:xfrm>
            <a:off x="7316391" y="1720456"/>
            <a:ext cx="242888" cy="226219"/>
          </a:xfrm>
          <a:custGeom>
            <a:avLst/>
            <a:gdLst>
              <a:gd name="T0" fmla="*/ 320059053 w 204"/>
              <a:gd name="T1" fmla="*/ 22682199 h 190"/>
              <a:gd name="T2" fmla="*/ 168851262 w 204"/>
              <a:gd name="T3" fmla="*/ 183972191 h 190"/>
              <a:gd name="T4" fmla="*/ 68043429 w 204"/>
              <a:gd name="T5" fmla="*/ 264615627 h 190"/>
              <a:gd name="T6" fmla="*/ 70564379 w 204"/>
              <a:gd name="T7" fmla="*/ 355342810 h 190"/>
              <a:gd name="T8" fmla="*/ 22682199 w 204"/>
              <a:gd name="T9" fmla="*/ 441028194 h 190"/>
              <a:gd name="T10" fmla="*/ 0 w 204"/>
              <a:gd name="T11" fmla="*/ 478829732 h 190"/>
              <a:gd name="T12" fmla="*/ 37801551 w 204"/>
              <a:gd name="T13" fmla="*/ 476310370 h 190"/>
              <a:gd name="T14" fmla="*/ 173891573 w 204"/>
              <a:gd name="T15" fmla="*/ 463708799 h 190"/>
              <a:gd name="T16" fmla="*/ 272176893 w 204"/>
              <a:gd name="T17" fmla="*/ 403224970 h 190"/>
              <a:gd name="T18" fmla="*/ 395665306 w 204"/>
              <a:gd name="T19" fmla="*/ 410786230 h 190"/>
              <a:gd name="T20" fmla="*/ 483870054 w 204"/>
              <a:gd name="T21" fmla="*/ 365423432 h 190"/>
              <a:gd name="T22" fmla="*/ 514111920 w 204"/>
              <a:gd name="T23" fmla="*/ 347781550 h 190"/>
              <a:gd name="T24" fmla="*/ 483870054 w 204"/>
              <a:gd name="T25" fmla="*/ 327620306 h 190"/>
              <a:gd name="T26" fmla="*/ 463708810 w 204"/>
              <a:gd name="T27" fmla="*/ 249494694 h 190"/>
              <a:gd name="T28" fmla="*/ 372983113 w 204"/>
              <a:gd name="T29" fmla="*/ 136088443 h 190"/>
              <a:gd name="T30" fmla="*/ 365423440 w 204"/>
              <a:gd name="T31" fmla="*/ 45362810 h 190"/>
              <a:gd name="T32" fmla="*/ 320059053 w 204"/>
              <a:gd name="T33" fmla="*/ 22682199 h 19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4"/>
              <a:gd name="T52" fmla="*/ 0 h 190"/>
              <a:gd name="T53" fmla="*/ 204 w 204"/>
              <a:gd name="T54" fmla="*/ 190 h 19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4" h="190">
                <a:moveTo>
                  <a:pt x="127" y="9"/>
                </a:moveTo>
                <a:cubicBezTo>
                  <a:pt x="114" y="18"/>
                  <a:pt x="84" y="57"/>
                  <a:pt x="67" y="73"/>
                </a:cubicBezTo>
                <a:cubicBezTo>
                  <a:pt x="50" y="89"/>
                  <a:pt x="33" y="94"/>
                  <a:pt x="27" y="105"/>
                </a:cubicBezTo>
                <a:cubicBezTo>
                  <a:pt x="21" y="116"/>
                  <a:pt x="31" y="129"/>
                  <a:pt x="28" y="141"/>
                </a:cubicBezTo>
                <a:cubicBezTo>
                  <a:pt x="25" y="153"/>
                  <a:pt x="14" y="167"/>
                  <a:pt x="9" y="175"/>
                </a:cubicBezTo>
                <a:lnTo>
                  <a:pt x="0" y="190"/>
                </a:lnTo>
                <a:lnTo>
                  <a:pt x="15" y="189"/>
                </a:lnTo>
                <a:cubicBezTo>
                  <a:pt x="26" y="188"/>
                  <a:pt x="54" y="189"/>
                  <a:pt x="69" y="184"/>
                </a:cubicBezTo>
                <a:cubicBezTo>
                  <a:pt x="84" y="179"/>
                  <a:pt x="93" y="163"/>
                  <a:pt x="108" y="160"/>
                </a:cubicBezTo>
                <a:cubicBezTo>
                  <a:pt x="123" y="157"/>
                  <a:pt x="143" y="165"/>
                  <a:pt x="157" y="163"/>
                </a:cubicBezTo>
                <a:cubicBezTo>
                  <a:pt x="171" y="161"/>
                  <a:pt x="184" y="149"/>
                  <a:pt x="192" y="145"/>
                </a:cubicBezTo>
                <a:lnTo>
                  <a:pt x="204" y="138"/>
                </a:lnTo>
                <a:lnTo>
                  <a:pt x="192" y="130"/>
                </a:lnTo>
                <a:cubicBezTo>
                  <a:pt x="189" y="124"/>
                  <a:pt x="191" y="112"/>
                  <a:pt x="184" y="99"/>
                </a:cubicBezTo>
                <a:cubicBezTo>
                  <a:pt x="177" y="86"/>
                  <a:pt x="154" y="67"/>
                  <a:pt x="148" y="54"/>
                </a:cubicBezTo>
                <a:cubicBezTo>
                  <a:pt x="142" y="41"/>
                  <a:pt x="148" y="25"/>
                  <a:pt x="145" y="18"/>
                </a:cubicBezTo>
                <a:cubicBezTo>
                  <a:pt x="142" y="11"/>
                  <a:pt x="140" y="0"/>
                  <a:pt x="127" y="9"/>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8246" name="Freeform 54"/>
          <p:cNvSpPr>
            <a:spLocks/>
          </p:cNvSpPr>
          <p:nvPr/>
        </p:nvSpPr>
        <p:spPr bwMode="auto">
          <a:xfrm>
            <a:off x="6579395" y="2153842"/>
            <a:ext cx="981075" cy="2297906"/>
          </a:xfrm>
          <a:custGeom>
            <a:avLst/>
            <a:gdLst>
              <a:gd name="T0" fmla="*/ 1554937136 w 824"/>
              <a:gd name="T1" fmla="*/ 35282191 h 1930"/>
              <a:gd name="T2" fmla="*/ 1363405318 w 824"/>
              <a:gd name="T3" fmla="*/ 234375365 h 1930"/>
              <a:gd name="T4" fmla="*/ 1282758754 w 824"/>
              <a:gd name="T5" fmla="*/ 370463768 h 1930"/>
              <a:gd name="T6" fmla="*/ 1116428491 w 824"/>
              <a:gd name="T7" fmla="*/ 567036005 h 1930"/>
              <a:gd name="T8" fmla="*/ 992941665 w 824"/>
              <a:gd name="T9" fmla="*/ 461189469 h 1930"/>
              <a:gd name="T10" fmla="*/ 970261059 w 824"/>
              <a:gd name="T11" fmla="*/ 284778477 h 1930"/>
              <a:gd name="T12" fmla="*/ 630039074 w 824"/>
              <a:gd name="T13" fmla="*/ 325100967 h 1930"/>
              <a:gd name="T14" fmla="*/ 201612490 w 824"/>
              <a:gd name="T15" fmla="*/ 549394122 h 1930"/>
              <a:gd name="T16" fmla="*/ 108367530 w 824"/>
              <a:gd name="T17" fmla="*/ 715724392 h 1930"/>
              <a:gd name="T18" fmla="*/ 131048136 w 824"/>
              <a:gd name="T19" fmla="*/ 844253321 h 1930"/>
              <a:gd name="T20" fmla="*/ 93246572 w 824"/>
              <a:gd name="T21" fmla="*/ 1199594468 h 1930"/>
              <a:gd name="T22" fmla="*/ 100806245 w 824"/>
              <a:gd name="T23" fmla="*/ 1365924739 h 1930"/>
              <a:gd name="T24" fmla="*/ 118448152 w 824"/>
              <a:gd name="T25" fmla="*/ 1751509738 h 1930"/>
              <a:gd name="T26" fmla="*/ 947578866 w 824"/>
              <a:gd name="T27" fmla="*/ 2147483647 h 1930"/>
              <a:gd name="T28" fmla="*/ 894656394 w 824"/>
              <a:gd name="T29" fmla="*/ 2147483647 h 1930"/>
              <a:gd name="T30" fmla="*/ 584676275 w 824"/>
              <a:gd name="T31" fmla="*/ 2147483647 h 1930"/>
              <a:gd name="T32" fmla="*/ 367942803 w 824"/>
              <a:gd name="T33" fmla="*/ 2147483647 h 1930"/>
              <a:gd name="T34" fmla="*/ 335181575 w 824"/>
              <a:gd name="T35" fmla="*/ 2147483647 h 1930"/>
              <a:gd name="T36" fmla="*/ 609877830 w 824"/>
              <a:gd name="T37" fmla="*/ 2147483647 h 1930"/>
              <a:gd name="T38" fmla="*/ 556953771 w 824"/>
              <a:gd name="T39" fmla="*/ 2147483647 h 1930"/>
              <a:gd name="T40" fmla="*/ 148688431 w 824"/>
              <a:gd name="T41" fmla="*/ 2147483647 h 1930"/>
              <a:gd name="T42" fmla="*/ 73083741 w 824"/>
              <a:gd name="T43" fmla="*/ 2147483647 h 1930"/>
              <a:gd name="T44" fmla="*/ 178931884 w 824"/>
              <a:gd name="T45" fmla="*/ 2147483647 h 1930"/>
              <a:gd name="T46" fmla="*/ 57964395 w 824"/>
              <a:gd name="T47" fmla="*/ 2147483647 h 1930"/>
              <a:gd name="T48" fmla="*/ 168851262 w 824"/>
              <a:gd name="T49" fmla="*/ 2147483647 h 1930"/>
              <a:gd name="T50" fmla="*/ 304938121 w 824"/>
              <a:gd name="T51" fmla="*/ 2147483647 h 1930"/>
              <a:gd name="T52" fmla="*/ 380544374 w 824"/>
              <a:gd name="T53" fmla="*/ 2147483647 h 1930"/>
              <a:gd name="T54" fmla="*/ 539313476 w 824"/>
              <a:gd name="T55" fmla="*/ 2147483647 h 1930"/>
              <a:gd name="T56" fmla="*/ 587195637 w 824"/>
              <a:gd name="T57" fmla="*/ 2147483647 h 1930"/>
              <a:gd name="T58" fmla="*/ 1003022287 w 824"/>
              <a:gd name="T59" fmla="*/ 2147483647 h 1930"/>
              <a:gd name="T60" fmla="*/ 1282758754 w 824"/>
              <a:gd name="T61" fmla="*/ 2147483647 h 1930"/>
              <a:gd name="T62" fmla="*/ 1212194400 w 824"/>
              <a:gd name="T63" fmla="*/ 2147483647 h 1930"/>
              <a:gd name="T64" fmla="*/ 768648421 w 824"/>
              <a:gd name="T65" fmla="*/ 2147483647 h 1930"/>
              <a:gd name="T66" fmla="*/ 1098788196 w 824"/>
              <a:gd name="T67" fmla="*/ 2147483647 h 1930"/>
              <a:gd name="T68" fmla="*/ 1370964991 w 824"/>
              <a:gd name="T69" fmla="*/ 2147483647 h 1930"/>
              <a:gd name="T70" fmla="*/ 1449090605 w 824"/>
              <a:gd name="T71" fmla="*/ 2147483647 h 1930"/>
              <a:gd name="T72" fmla="*/ 1615420868 w 824"/>
              <a:gd name="T73" fmla="*/ 2147483647 h 1930"/>
              <a:gd name="T74" fmla="*/ 1733867780 w 824"/>
              <a:gd name="T75" fmla="*/ 2147483647 h 1930"/>
              <a:gd name="T76" fmla="*/ 1650703045 w 824"/>
              <a:gd name="T77" fmla="*/ 2053928412 h 1930"/>
              <a:gd name="T78" fmla="*/ 1809472445 w 824"/>
              <a:gd name="T79" fmla="*/ 1829633768 h 1930"/>
              <a:gd name="T80" fmla="*/ 1827114327 w 824"/>
              <a:gd name="T81" fmla="*/ 1691026003 h 1930"/>
              <a:gd name="T82" fmla="*/ 1630541801 w 824"/>
              <a:gd name="T83" fmla="*/ 1305441004 h 1930"/>
              <a:gd name="T84" fmla="*/ 1635582112 w 824"/>
              <a:gd name="T85" fmla="*/ 1214715402 h 1930"/>
              <a:gd name="T86" fmla="*/ 2016125196 w 824"/>
              <a:gd name="T87" fmla="*/ 703124408 h 1930"/>
              <a:gd name="T88" fmla="*/ 2008565524 w 824"/>
              <a:gd name="T89" fmla="*/ 269657543 h 1930"/>
              <a:gd name="T90" fmla="*/ 1612899919 w 824"/>
              <a:gd name="T91" fmla="*/ 0 h 19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4"/>
              <a:gd name="T139" fmla="*/ 0 h 1930"/>
              <a:gd name="T140" fmla="*/ 824 w 824"/>
              <a:gd name="T141" fmla="*/ 1930 h 19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4" h="1930">
                <a:moveTo>
                  <a:pt x="629" y="2"/>
                </a:moveTo>
                <a:lnTo>
                  <a:pt x="617" y="14"/>
                </a:lnTo>
                <a:cubicBezTo>
                  <a:pt x="605" y="30"/>
                  <a:pt x="572" y="86"/>
                  <a:pt x="559" y="99"/>
                </a:cubicBezTo>
                <a:cubicBezTo>
                  <a:pt x="546" y="112"/>
                  <a:pt x="549" y="93"/>
                  <a:pt x="541" y="93"/>
                </a:cubicBezTo>
                <a:cubicBezTo>
                  <a:pt x="533" y="93"/>
                  <a:pt x="517" y="93"/>
                  <a:pt x="512" y="102"/>
                </a:cubicBezTo>
                <a:cubicBezTo>
                  <a:pt x="507" y="111"/>
                  <a:pt x="517" y="132"/>
                  <a:pt x="509" y="147"/>
                </a:cubicBezTo>
                <a:cubicBezTo>
                  <a:pt x="501" y="162"/>
                  <a:pt x="472" y="178"/>
                  <a:pt x="461" y="191"/>
                </a:cubicBezTo>
                <a:cubicBezTo>
                  <a:pt x="450" y="204"/>
                  <a:pt x="449" y="222"/>
                  <a:pt x="443" y="225"/>
                </a:cubicBezTo>
                <a:cubicBezTo>
                  <a:pt x="437" y="228"/>
                  <a:pt x="430" y="219"/>
                  <a:pt x="422" y="212"/>
                </a:cubicBezTo>
                <a:cubicBezTo>
                  <a:pt x="414" y="205"/>
                  <a:pt x="393" y="191"/>
                  <a:pt x="394" y="183"/>
                </a:cubicBezTo>
                <a:cubicBezTo>
                  <a:pt x="395" y="175"/>
                  <a:pt x="428" y="176"/>
                  <a:pt x="427" y="164"/>
                </a:cubicBezTo>
                <a:cubicBezTo>
                  <a:pt x="426" y="152"/>
                  <a:pt x="401" y="123"/>
                  <a:pt x="385" y="113"/>
                </a:cubicBezTo>
                <a:cubicBezTo>
                  <a:pt x="369" y="103"/>
                  <a:pt x="351" y="101"/>
                  <a:pt x="329" y="104"/>
                </a:cubicBezTo>
                <a:cubicBezTo>
                  <a:pt x="307" y="107"/>
                  <a:pt x="273" y="115"/>
                  <a:pt x="250" y="129"/>
                </a:cubicBezTo>
                <a:cubicBezTo>
                  <a:pt x="227" y="143"/>
                  <a:pt x="221" y="176"/>
                  <a:pt x="193" y="191"/>
                </a:cubicBezTo>
                <a:cubicBezTo>
                  <a:pt x="165" y="206"/>
                  <a:pt x="103" y="205"/>
                  <a:pt x="80" y="218"/>
                </a:cubicBezTo>
                <a:cubicBezTo>
                  <a:pt x="57" y="231"/>
                  <a:pt x="58" y="261"/>
                  <a:pt x="52" y="272"/>
                </a:cubicBezTo>
                <a:lnTo>
                  <a:pt x="43" y="284"/>
                </a:lnTo>
                <a:lnTo>
                  <a:pt x="47" y="296"/>
                </a:lnTo>
                <a:cubicBezTo>
                  <a:pt x="48" y="305"/>
                  <a:pt x="59" y="314"/>
                  <a:pt x="52" y="335"/>
                </a:cubicBezTo>
                <a:cubicBezTo>
                  <a:pt x="45" y="356"/>
                  <a:pt x="10" y="397"/>
                  <a:pt x="7" y="420"/>
                </a:cubicBezTo>
                <a:cubicBezTo>
                  <a:pt x="4" y="443"/>
                  <a:pt x="34" y="460"/>
                  <a:pt x="37" y="476"/>
                </a:cubicBezTo>
                <a:cubicBezTo>
                  <a:pt x="40" y="492"/>
                  <a:pt x="26" y="504"/>
                  <a:pt x="26" y="515"/>
                </a:cubicBezTo>
                <a:cubicBezTo>
                  <a:pt x="26" y="526"/>
                  <a:pt x="38" y="523"/>
                  <a:pt x="40" y="542"/>
                </a:cubicBezTo>
                <a:cubicBezTo>
                  <a:pt x="42" y="561"/>
                  <a:pt x="40" y="605"/>
                  <a:pt x="41" y="630"/>
                </a:cubicBezTo>
                <a:cubicBezTo>
                  <a:pt x="42" y="655"/>
                  <a:pt x="8" y="666"/>
                  <a:pt x="47" y="695"/>
                </a:cubicBezTo>
                <a:cubicBezTo>
                  <a:pt x="86" y="724"/>
                  <a:pt x="220" y="763"/>
                  <a:pt x="275" y="806"/>
                </a:cubicBezTo>
                <a:cubicBezTo>
                  <a:pt x="330" y="849"/>
                  <a:pt x="351" y="909"/>
                  <a:pt x="376" y="953"/>
                </a:cubicBezTo>
                <a:cubicBezTo>
                  <a:pt x="401" y="997"/>
                  <a:pt x="428" y="1048"/>
                  <a:pt x="424" y="1068"/>
                </a:cubicBezTo>
                <a:cubicBezTo>
                  <a:pt x="420" y="1088"/>
                  <a:pt x="375" y="1073"/>
                  <a:pt x="355" y="1074"/>
                </a:cubicBezTo>
                <a:cubicBezTo>
                  <a:pt x="335" y="1075"/>
                  <a:pt x="325" y="1074"/>
                  <a:pt x="305" y="1073"/>
                </a:cubicBezTo>
                <a:cubicBezTo>
                  <a:pt x="285" y="1072"/>
                  <a:pt x="246" y="1064"/>
                  <a:pt x="232" y="1070"/>
                </a:cubicBezTo>
                <a:cubicBezTo>
                  <a:pt x="218" y="1076"/>
                  <a:pt x="234" y="1100"/>
                  <a:pt x="220" y="1110"/>
                </a:cubicBezTo>
                <a:cubicBezTo>
                  <a:pt x="206" y="1120"/>
                  <a:pt x="150" y="1113"/>
                  <a:pt x="146" y="1128"/>
                </a:cubicBezTo>
                <a:cubicBezTo>
                  <a:pt x="142" y="1143"/>
                  <a:pt x="199" y="1178"/>
                  <a:pt x="197" y="1202"/>
                </a:cubicBezTo>
                <a:cubicBezTo>
                  <a:pt x="195" y="1226"/>
                  <a:pt x="147" y="1250"/>
                  <a:pt x="133" y="1272"/>
                </a:cubicBezTo>
                <a:cubicBezTo>
                  <a:pt x="119" y="1294"/>
                  <a:pt x="95" y="1303"/>
                  <a:pt x="113" y="1335"/>
                </a:cubicBezTo>
                <a:cubicBezTo>
                  <a:pt x="131" y="1367"/>
                  <a:pt x="216" y="1414"/>
                  <a:pt x="242" y="1466"/>
                </a:cubicBezTo>
                <a:cubicBezTo>
                  <a:pt x="268" y="1518"/>
                  <a:pt x="269" y="1611"/>
                  <a:pt x="266" y="1644"/>
                </a:cubicBezTo>
                <a:cubicBezTo>
                  <a:pt x="263" y="1677"/>
                  <a:pt x="233" y="1655"/>
                  <a:pt x="221" y="1664"/>
                </a:cubicBezTo>
                <a:cubicBezTo>
                  <a:pt x="209" y="1673"/>
                  <a:pt x="221" y="1695"/>
                  <a:pt x="194" y="1695"/>
                </a:cubicBezTo>
                <a:cubicBezTo>
                  <a:pt x="167" y="1695"/>
                  <a:pt x="86" y="1655"/>
                  <a:pt x="59" y="1661"/>
                </a:cubicBezTo>
                <a:cubicBezTo>
                  <a:pt x="32" y="1667"/>
                  <a:pt x="40" y="1716"/>
                  <a:pt x="35" y="1730"/>
                </a:cubicBezTo>
                <a:lnTo>
                  <a:pt x="29" y="1743"/>
                </a:lnTo>
                <a:lnTo>
                  <a:pt x="34" y="1752"/>
                </a:lnTo>
                <a:cubicBezTo>
                  <a:pt x="41" y="1757"/>
                  <a:pt x="69" y="1771"/>
                  <a:pt x="71" y="1776"/>
                </a:cubicBezTo>
                <a:cubicBezTo>
                  <a:pt x="73" y="1781"/>
                  <a:pt x="55" y="1784"/>
                  <a:pt x="47" y="1781"/>
                </a:cubicBezTo>
                <a:cubicBezTo>
                  <a:pt x="39" y="1778"/>
                  <a:pt x="30" y="1758"/>
                  <a:pt x="23" y="1757"/>
                </a:cubicBezTo>
                <a:cubicBezTo>
                  <a:pt x="16" y="1756"/>
                  <a:pt x="0" y="1763"/>
                  <a:pt x="7" y="1776"/>
                </a:cubicBezTo>
                <a:cubicBezTo>
                  <a:pt x="14" y="1789"/>
                  <a:pt x="53" y="1827"/>
                  <a:pt x="67" y="1836"/>
                </a:cubicBezTo>
                <a:cubicBezTo>
                  <a:pt x="81" y="1845"/>
                  <a:pt x="83" y="1828"/>
                  <a:pt x="92" y="1832"/>
                </a:cubicBezTo>
                <a:cubicBezTo>
                  <a:pt x="101" y="1836"/>
                  <a:pt x="110" y="1849"/>
                  <a:pt x="121" y="1857"/>
                </a:cubicBezTo>
                <a:cubicBezTo>
                  <a:pt x="132" y="1865"/>
                  <a:pt x="156" y="1873"/>
                  <a:pt x="161" y="1881"/>
                </a:cubicBezTo>
                <a:cubicBezTo>
                  <a:pt x="166" y="1889"/>
                  <a:pt x="145" y="1901"/>
                  <a:pt x="151" y="1907"/>
                </a:cubicBezTo>
                <a:cubicBezTo>
                  <a:pt x="157" y="1913"/>
                  <a:pt x="189" y="1914"/>
                  <a:pt x="199" y="1917"/>
                </a:cubicBezTo>
                <a:cubicBezTo>
                  <a:pt x="209" y="1920"/>
                  <a:pt x="210" y="1922"/>
                  <a:pt x="214" y="1923"/>
                </a:cubicBezTo>
                <a:lnTo>
                  <a:pt x="223" y="1926"/>
                </a:lnTo>
                <a:lnTo>
                  <a:pt x="233" y="1925"/>
                </a:lnTo>
                <a:cubicBezTo>
                  <a:pt x="240" y="1924"/>
                  <a:pt x="238" y="1922"/>
                  <a:pt x="265" y="1922"/>
                </a:cubicBezTo>
                <a:cubicBezTo>
                  <a:pt x="292" y="1922"/>
                  <a:pt x="361" y="1930"/>
                  <a:pt x="398" y="1925"/>
                </a:cubicBezTo>
                <a:cubicBezTo>
                  <a:pt x="435" y="1920"/>
                  <a:pt x="467" y="1918"/>
                  <a:pt x="485" y="1892"/>
                </a:cubicBezTo>
                <a:cubicBezTo>
                  <a:pt x="503" y="1866"/>
                  <a:pt x="507" y="1804"/>
                  <a:pt x="509" y="1769"/>
                </a:cubicBezTo>
                <a:cubicBezTo>
                  <a:pt x="511" y="1734"/>
                  <a:pt x="505" y="1700"/>
                  <a:pt x="500" y="1679"/>
                </a:cubicBezTo>
                <a:cubicBezTo>
                  <a:pt x="495" y="1658"/>
                  <a:pt x="495" y="1656"/>
                  <a:pt x="481" y="1640"/>
                </a:cubicBezTo>
                <a:cubicBezTo>
                  <a:pt x="467" y="1624"/>
                  <a:pt x="442" y="1602"/>
                  <a:pt x="413" y="1584"/>
                </a:cubicBezTo>
                <a:cubicBezTo>
                  <a:pt x="384" y="1566"/>
                  <a:pt x="331" y="1560"/>
                  <a:pt x="305" y="1532"/>
                </a:cubicBezTo>
                <a:cubicBezTo>
                  <a:pt x="279" y="1504"/>
                  <a:pt x="232" y="1456"/>
                  <a:pt x="254" y="1416"/>
                </a:cubicBezTo>
                <a:cubicBezTo>
                  <a:pt x="276" y="1376"/>
                  <a:pt x="409" y="1321"/>
                  <a:pt x="436" y="1292"/>
                </a:cubicBezTo>
                <a:cubicBezTo>
                  <a:pt x="463" y="1263"/>
                  <a:pt x="397" y="1250"/>
                  <a:pt x="415" y="1241"/>
                </a:cubicBezTo>
                <a:cubicBezTo>
                  <a:pt x="433" y="1232"/>
                  <a:pt x="525" y="1245"/>
                  <a:pt x="544" y="1236"/>
                </a:cubicBezTo>
                <a:cubicBezTo>
                  <a:pt x="563" y="1227"/>
                  <a:pt x="525" y="1196"/>
                  <a:pt x="530" y="1187"/>
                </a:cubicBezTo>
                <a:cubicBezTo>
                  <a:pt x="535" y="1178"/>
                  <a:pt x="560" y="1184"/>
                  <a:pt x="575" y="1184"/>
                </a:cubicBezTo>
                <a:cubicBezTo>
                  <a:pt x="590" y="1184"/>
                  <a:pt x="609" y="1185"/>
                  <a:pt x="620" y="1185"/>
                </a:cubicBezTo>
                <a:cubicBezTo>
                  <a:pt x="631" y="1185"/>
                  <a:pt x="634" y="1186"/>
                  <a:pt x="641" y="1184"/>
                </a:cubicBezTo>
                <a:cubicBezTo>
                  <a:pt x="648" y="1182"/>
                  <a:pt x="654" y="1179"/>
                  <a:pt x="662" y="1172"/>
                </a:cubicBezTo>
                <a:cubicBezTo>
                  <a:pt x="670" y="1165"/>
                  <a:pt x="682" y="1163"/>
                  <a:pt x="688" y="1145"/>
                </a:cubicBezTo>
                <a:cubicBezTo>
                  <a:pt x="694" y="1127"/>
                  <a:pt x="702" y="1119"/>
                  <a:pt x="697" y="1064"/>
                </a:cubicBezTo>
                <a:cubicBezTo>
                  <a:pt x="692" y="1009"/>
                  <a:pt x="664" y="873"/>
                  <a:pt x="655" y="815"/>
                </a:cubicBezTo>
                <a:cubicBezTo>
                  <a:pt x="646" y="757"/>
                  <a:pt x="634" y="728"/>
                  <a:pt x="644" y="713"/>
                </a:cubicBezTo>
                <a:cubicBezTo>
                  <a:pt x="654" y="698"/>
                  <a:pt x="702" y="726"/>
                  <a:pt x="718" y="726"/>
                </a:cubicBezTo>
                <a:cubicBezTo>
                  <a:pt x="734" y="726"/>
                  <a:pt x="738" y="723"/>
                  <a:pt x="739" y="714"/>
                </a:cubicBezTo>
                <a:cubicBezTo>
                  <a:pt x="740" y="705"/>
                  <a:pt x="740" y="695"/>
                  <a:pt x="725" y="671"/>
                </a:cubicBezTo>
                <a:cubicBezTo>
                  <a:pt x="710" y="647"/>
                  <a:pt x="660" y="592"/>
                  <a:pt x="647" y="567"/>
                </a:cubicBezTo>
                <a:cubicBezTo>
                  <a:pt x="634" y="542"/>
                  <a:pt x="646" y="529"/>
                  <a:pt x="647" y="518"/>
                </a:cubicBezTo>
                <a:lnTo>
                  <a:pt x="655" y="501"/>
                </a:lnTo>
                <a:lnTo>
                  <a:pt x="649" y="482"/>
                </a:lnTo>
                <a:cubicBezTo>
                  <a:pt x="643" y="460"/>
                  <a:pt x="595" y="400"/>
                  <a:pt x="620" y="366"/>
                </a:cubicBezTo>
                <a:cubicBezTo>
                  <a:pt x="645" y="332"/>
                  <a:pt x="776" y="306"/>
                  <a:pt x="800" y="279"/>
                </a:cubicBezTo>
                <a:cubicBezTo>
                  <a:pt x="824" y="252"/>
                  <a:pt x="766" y="235"/>
                  <a:pt x="766" y="206"/>
                </a:cubicBezTo>
                <a:cubicBezTo>
                  <a:pt x="766" y="177"/>
                  <a:pt x="815" y="128"/>
                  <a:pt x="797" y="107"/>
                </a:cubicBezTo>
                <a:cubicBezTo>
                  <a:pt x="779" y="86"/>
                  <a:pt x="682" y="95"/>
                  <a:pt x="656" y="77"/>
                </a:cubicBezTo>
                <a:cubicBezTo>
                  <a:pt x="630" y="59"/>
                  <a:pt x="644" y="12"/>
                  <a:pt x="640" y="0"/>
                </a:cubicBezTo>
                <a:lnTo>
                  <a:pt x="629" y="2"/>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4" name="Freeform 55"/>
          <p:cNvSpPr>
            <a:spLocks/>
          </p:cNvSpPr>
          <p:nvPr/>
        </p:nvSpPr>
        <p:spPr bwMode="auto">
          <a:xfrm>
            <a:off x="5965032" y="2196704"/>
            <a:ext cx="328613" cy="279797"/>
          </a:xfrm>
          <a:custGeom>
            <a:avLst/>
            <a:gdLst>
              <a:gd name="T0" fmla="*/ 161289978 w 276"/>
              <a:gd name="T1" fmla="*/ 0 h 235"/>
              <a:gd name="T2" fmla="*/ 388103990 w 276"/>
              <a:gd name="T3" fmla="*/ 126007660 h 235"/>
              <a:gd name="T4" fmla="*/ 463708743 w 276"/>
              <a:gd name="T5" fmla="*/ 226813799 h 235"/>
              <a:gd name="T6" fmla="*/ 587195551 w 276"/>
              <a:gd name="T7" fmla="*/ 234373462 h 235"/>
              <a:gd name="T8" fmla="*/ 685482395 w 276"/>
              <a:gd name="T9" fmla="*/ 284776506 h 235"/>
              <a:gd name="T10" fmla="*/ 655240534 w 276"/>
              <a:gd name="T11" fmla="*/ 362902019 h 235"/>
              <a:gd name="T12" fmla="*/ 587195551 w 276"/>
              <a:gd name="T13" fmla="*/ 385582595 h 235"/>
              <a:gd name="T14" fmla="*/ 564514949 w 276"/>
              <a:gd name="T15" fmla="*/ 415824421 h 235"/>
              <a:gd name="T16" fmla="*/ 531752138 w 276"/>
              <a:gd name="T17" fmla="*/ 383063236 h 235"/>
              <a:gd name="T18" fmla="*/ 451107174 w 276"/>
              <a:gd name="T19" fmla="*/ 325098942 h 235"/>
              <a:gd name="T20" fmla="*/ 395663662 w 276"/>
              <a:gd name="T21" fmla="*/ 385582595 h 235"/>
              <a:gd name="T22" fmla="*/ 297378405 w 276"/>
              <a:gd name="T23" fmla="*/ 400703508 h 235"/>
              <a:gd name="T24" fmla="*/ 229333423 w 276"/>
              <a:gd name="T25" fmla="*/ 398184150 h 235"/>
              <a:gd name="T26" fmla="*/ 153728719 w 276"/>
              <a:gd name="T27" fmla="*/ 466227565 h 235"/>
              <a:gd name="T28" fmla="*/ 88204661 w 276"/>
              <a:gd name="T29" fmla="*/ 468748511 h 235"/>
              <a:gd name="T30" fmla="*/ 55443438 w 276"/>
              <a:gd name="T31" fmla="*/ 589715817 h 235"/>
              <a:gd name="T32" fmla="*/ 2520950 w 276"/>
              <a:gd name="T33" fmla="*/ 446066347 h 235"/>
              <a:gd name="T34" fmla="*/ 47882166 w 276"/>
              <a:gd name="T35" fmla="*/ 393143845 h 235"/>
              <a:gd name="T36" fmla="*/ 95765920 w 276"/>
              <a:gd name="T37" fmla="*/ 398184150 h 235"/>
              <a:gd name="T38" fmla="*/ 100806230 w 276"/>
              <a:gd name="T39" fmla="*/ 299897419 h 235"/>
              <a:gd name="T40" fmla="*/ 148688409 w 276"/>
              <a:gd name="T41" fmla="*/ 143647932 h 235"/>
              <a:gd name="T42" fmla="*/ 126007806 w 276"/>
              <a:gd name="T43" fmla="*/ 110886747 h 235"/>
              <a:gd name="T44" fmla="*/ 126007806 w 276"/>
              <a:gd name="T45" fmla="*/ 22680582 h 235"/>
              <a:gd name="T46" fmla="*/ 161289978 w 276"/>
              <a:gd name="T47" fmla="*/ 0 h 2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6"/>
              <a:gd name="T73" fmla="*/ 0 h 235"/>
              <a:gd name="T74" fmla="*/ 276 w 276"/>
              <a:gd name="T75" fmla="*/ 235 h 23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6" h="235">
                <a:moveTo>
                  <a:pt x="64" y="0"/>
                </a:moveTo>
                <a:cubicBezTo>
                  <a:pt x="82" y="7"/>
                  <a:pt x="134" y="35"/>
                  <a:pt x="154" y="50"/>
                </a:cubicBezTo>
                <a:cubicBezTo>
                  <a:pt x="174" y="65"/>
                  <a:pt x="171" y="83"/>
                  <a:pt x="184" y="90"/>
                </a:cubicBezTo>
                <a:cubicBezTo>
                  <a:pt x="197" y="97"/>
                  <a:pt x="218" y="89"/>
                  <a:pt x="233" y="93"/>
                </a:cubicBezTo>
                <a:cubicBezTo>
                  <a:pt x="248" y="97"/>
                  <a:pt x="268" y="105"/>
                  <a:pt x="272" y="113"/>
                </a:cubicBezTo>
                <a:cubicBezTo>
                  <a:pt x="276" y="121"/>
                  <a:pt x="266" y="137"/>
                  <a:pt x="260" y="144"/>
                </a:cubicBezTo>
                <a:cubicBezTo>
                  <a:pt x="254" y="151"/>
                  <a:pt x="239" y="150"/>
                  <a:pt x="233" y="153"/>
                </a:cubicBezTo>
                <a:lnTo>
                  <a:pt x="224" y="165"/>
                </a:lnTo>
                <a:lnTo>
                  <a:pt x="211" y="152"/>
                </a:lnTo>
                <a:cubicBezTo>
                  <a:pt x="204" y="146"/>
                  <a:pt x="188" y="129"/>
                  <a:pt x="179" y="129"/>
                </a:cubicBezTo>
                <a:cubicBezTo>
                  <a:pt x="170" y="129"/>
                  <a:pt x="167" y="148"/>
                  <a:pt x="157" y="153"/>
                </a:cubicBezTo>
                <a:cubicBezTo>
                  <a:pt x="147" y="158"/>
                  <a:pt x="129" y="158"/>
                  <a:pt x="118" y="159"/>
                </a:cubicBezTo>
                <a:cubicBezTo>
                  <a:pt x="107" y="160"/>
                  <a:pt x="100" y="154"/>
                  <a:pt x="91" y="158"/>
                </a:cubicBezTo>
                <a:cubicBezTo>
                  <a:pt x="82" y="162"/>
                  <a:pt x="70" y="180"/>
                  <a:pt x="61" y="185"/>
                </a:cubicBezTo>
                <a:cubicBezTo>
                  <a:pt x="52" y="190"/>
                  <a:pt x="42" y="178"/>
                  <a:pt x="35" y="186"/>
                </a:cubicBezTo>
                <a:cubicBezTo>
                  <a:pt x="28" y="194"/>
                  <a:pt x="28" y="235"/>
                  <a:pt x="22" y="234"/>
                </a:cubicBezTo>
                <a:cubicBezTo>
                  <a:pt x="16" y="233"/>
                  <a:pt x="2" y="190"/>
                  <a:pt x="1" y="177"/>
                </a:cubicBezTo>
                <a:cubicBezTo>
                  <a:pt x="0" y="164"/>
                  <a:pt x="13" y="159"/>
                  <a:pt x="19" y="156"/>
                </a:cubicBezTo>
                <a:cubicBezTo>
                  <a:pt x="25" y="153"/>
                  <a:pt x="35" y="164"/>
                  <a:pt x="38" y="158"/>
                </a:cubicBezTo>
                <a:cubicBezTo>
                  <a:pt x="41" y="152"/>
                  <a:pt x="37" y="136"/>
                  <a:pt x="40" y="119"/>
                </a:cubicBezTo>
                <a:cubicBezTo>
                  <a:pt x="43" y="102"/>
                  <a:pt x="57" y="69"/>
                  <a:pt x="59" y="57"/>
                </a:cubicBezTo>
                <a:cubicBezTo>
                  <a:pt x="61" y="45"/>
                  <a:pt x="52" y="52"/>
                  <a:pt x="50" y="44"/>
                </a:cubicBezTo>
                <a:cubicBezTo>
                  <a:pt x="48" y="36"/>
                  <a:pt x="48" y="16"/>
                  <a:pt x="50" y="9"/>
                </a:cubicBezTo>
                <a:cubicBezTo>
                  <a:pt x="52" y="2"/>
                  <a:pt x="61" y="2"/>
                  <a:pt x="64" y="0"/>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5" name="Freeform 56"/>
          <p:cNvSpPr>
            <a:spLocks/>
          </p:cNvSpPr>
          <p:nvPr/>
        </p:nvSpPr>
        <p:spPr bwMode="auto">
          <a:xfrm>
            <a:off x="5305425" y="2407444"/>
            <a:ext cx="476250" cy="338138"/>
          </a:xfrm>
          <a:custGeom>
            <a:avLst/>
            <a:gdLst>
              <a:gd name="T0" fmla="*/ 0 w 400"/>
              <a:gd name="T1" fmla="*/ 700603335 h 284"/>
              <a:gd name="T2" fmla="*/ 25201561 w 400"/>
              <a:gd name="T3" fmla="*/ 657761491 h 284"/>
              <a:gd name="T4" fmla="*/ 257055958 w 400"/>
              <a:gd name="T5" fmla="*/ 446066869 h 284"/>
              <a:gd name="T6" fmla="*/ 325100950 w 400"/>
              <a:gd name="T7" fmla="*/ 423386266 h 284"/>
              <a:gd name="T8" fmla="*/ 415826547 w 400"/>
              <a:gd name="T9" fmla="*/ 309978391 h 284"/>
              <a:gd name="T10" fmla="*/ 425907268 w 400"/>
              <a:gd name="T11" fmla="*/ 209172184 h 284"/>
              <a:gd name="T12" fmla="*/ 577115010 w 400"/>
              <a:gd name="T13" fmla="*/ 42843444 h 284"/>
              <a:gd name="T14" fmla="*/ 718245304 w 400"/>
              <a:gd name="T15" fmla="*/ 5040312 h 284"/>
              <a:gd name="T16" fmla="*/ 1000502917 w 400"/>
              <a:gd name="T17" fmla="*/ 68043421 h 284"/>
              <a:gd name="T18" fmla="*/ 766127465 w 400"/>
              <a:gd name="T19" fmla="*/ 80644990 h 284"/>
              <a:gd name="T20" fmla="*/ 612397187 w 400"/>
              <a:gd name="T21" fmla="*/ 156249670 h 284"/>
              <a:gd name="T22" fmla="*/ 660280934 w 400"/>
              <a:gd name="T23" fmla="*/ 272176857 h 284"/>
              <a:gd name="T24" fmla="*/ 733366237 w 400"/>
              <a:gd name="T25" fmla="*/ 299897770 h 284"/>
              <a:gd name="T26" fmla="*/ 690522800 w 400"/>
              <a:gd name="T27" fmla="*/ 385583046 h 284"/>
              <a:gd name="T28" fmla="*/ 667842195 w 400"/>
              <a:gd name="T29" fmla="*/ 529232783 h 284"/>
              <a:gd name="T30" fmla="*/ 771167776 w 400"/>
              <a:gd name="T31" fmla="*/ 657761491 h 284"/>
              <a:gd name="T32" fmla="*/ 569555337 w 400"/>
              <a:gd name="T33" fmla="*/ 589716507 h 284"/>
              <a:gd name="T34" fmla="*/ 486391000 w 400"/>
              <a:gd name="T35" fmla="*/ 670361473 h 284"/>
              <a:gd name="T36" fmla="*/ 289817186 w 400"/>
              <a:gd name="T37" fmla="*/ 665321162 h 284"/>
              <a:gd name="T38" fmla="*/ 115927202 w 400"/>
              <a:gd name="T39" fmla="*/ 710683955 h 284"/>
              <a:gd name="T40" fmla="*/ 45362811 w 400"/>
              <a:gd name="T41" fmla="*/ 703124284 h 284"/>
              <a:gd name="T42" fmla="*/ 0 w 400"/>
              <a:gd name="T43" fmla="*/ 700603335 h 2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0"/>
              <a:gd name="T67" fmla="*/ 0 h 284"/>
              <a:gd name="T68" fmla="*/ 400 w 400"/>
              <a:gd name="T69" fmla="*/ 284 h 2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0" h="284">
                <a:moveTo>
                  <a:pt x="0" y="278"/>
                </a:moveTo>
                <a:lnTo>
                  <a:pt x="10" y="261"/>
                </a:lnTo>
                <a:cubicBezTo>
                  <a:pt x="27" y="244"/>
                  <a:pt x="82" y="192"/>
                  <a:pt x="102" y="177"/>
                </a:cubicBezTo>
                <a:cubicBezTo>
                  <a:pt x="122" y="162"/>
                  <a:pt x="119" y="177"/>
                  <a:pt x="129" y="168"/>
                </a:cubicBezTo>
                <a:cubicBezTo>
                  <a:pt x="139" y="159"/>
                  <a:pt x="158" y="137"/>
                  <a:pt x="165" y="123"/>
                </a:cubicBezTo>
                <a:cubicBezTo>
                  <a:pt x="172" y="109"/>
                  <a:pt x="158" y="101"/>
                  <a:pt x="169" y="83"/>
                </a:cubicBezTo>
                <a:cubicBezTo>
                  <a:pt x="180" y="65"/>
                  <a:pt x="210" y="30"/>
                  <a:pt x="229" y="17"/>
                </a:cubicBezTo>
                <a:cubicBezTo>
                  <a:pt x="248" y="4"/>
                  <a:pt x="257" y="0"/>
                  <a:pt x="285" y="2"/>
                </a:cubicBezTo>
                <a:cubicBezTo>
                  <a:pt x="313" y="4"/>
                  <a:pt x="394" y="22"/>
                  <a:pt x="397" y="27"/>
                </a:cubicBezTo>
                <a:cubicBezTo>
                  <a:pt x="400" y="32"/>
                  <a:pt x="330" y="26"/>
                  <a:pt x="304" y="32"/>
                </a:cubicBezTo>
                <a:cubicBezTo>
                  <a:pt x="278" y="38"/>
                  <a:pt x="250" y="49"/>
                  <a:pt x="243" y="62"/>
                </a:cubicBezTo>
                <a:cubicBezTo>
                  <a:pt x="236" y="75"/>
                  <a:pt x="254" y="99"/>
                  <a:pt x="262" y="108"/>
                </a:cubicBezTo>
                <a:cubicBezTo>
                  <a:pt x="270" y="117"/>
                  <a:pt x="289" y="112"/>
                  <a:pt x="291" y="119"/>
                </a:cubicBezTo>
                <a:cubicBezTo>
                  <a:pt x="293" y="126"/>
                  <a:pt x="278" y="138"/>
                  <a:pt x="274" y="153"/>
                </a:cubicBezTo>
                <a:cubicBezTo>
                  <a:pt x="270" y="168"/>
                  <a:pt x="260" y="192"/>
                  <a:pt x="265" y="210"/>
                </a:cubicBezTo>
                <a:cubicBezTo>
                  <a:pt x="270" y="228"/>
                  <a:pt x="312" y="257"/>
                  <a:pt x="306" y="261"/>
                </a:cubicBezTo>
                <a:cubicBezTo>
                  <a:pt x="300" y="265"/>
                  <a:pt x="245" y="233"/>
                  <a:pt x="226" y="234"/>
                </a:cubicBezTo>
                <a:cubicBezTo>
                  <a:pt x="207" y="235"/>
                  <a:pt x="211" y="261"/>
                  <a:pt x="193" y="266"/>
                </a:cubicBezTo>
                <a:cubicBezTo>
                  <a:pt x="175" y="271"/>
                  <a:pt x="140" y="261"/>
                  <a:pt x="115" y="264"/>
                </a:cubicBezTo>
                <a:cubicBezTo>
                  <a:pt x="90" y="267"/>
                  <a:pt x="62" y="280"/>
                  <a:pt x="46" y="282"/>
                </a:cubicBezTo>
                <a:cubicBezTo>
                  <a:pt x="30" y="284"/>
                  <a:pt x="26" y="280"/>
                  <a:pt x="18" y="279"/>
                </a:cubicBezTo>
                <a:lnTo>
                  <a:pt x="0" y="278"/>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8249" name="Freeform 57"/>
          <p:cNvSpPr>
            <a:spLocks/>
          </p:cNvSpPr>
          <p:nvPr/>
        </p:nvSpPr>
        <p:spPr bwMode="auto">
          <a:xfrm>
            <a:off x="6254355" y="2332435"/>
            <a:ext cx="396478" cy="666750"/>
          </a:xfrm>
          <a:custGeom>
            <a:avLst/>
            <a:gdLst>
              <a:gd name="T0" fmla="*/ 781247611 w 333"/>
              <a:gd name="T1" fmla="*/ 347781510 h 560"/>
              <a:gd name="T2" fmla="*/ 690522105 w 333"/>
              <a:gd name="T3" fmla="*/ 148688410 h 560"/>
              <a:gd name="T4" fmla="*/ 647678711 w 333"/>
              <a:gd name="T5" fmla="*/ 163810928 h 560"/>
              <a:gd name="T6" fmla="*/ 594756293 w 333"/>
              <a:gd name="T7" fmla="*/ 118446548 h 560"/>
              <a:gd name="T8" fmla="*/ 534272622 w 333"/>
              <a:gd name="T9" fmla="*/ 118446548 h 560"/>
              <a:gd name="T10" fmla="*/ 471268005 w 333"/>
              <a:gd name="T11" fmla="*/ 52922489 h 560"/>
              <a:gd name="T12" fmla="*/ 463708340 w 333"/>
              <a:gd name="T13" fmla="*/ 7559675 h 560"/>
              <a:gd name="T14" fmla="*/ 304937812 w 333"/>
              <a:gd name="T15" fmla="*/ 12599985 h 560"/>
              <a:gd name="T16" fmla="*/ 299897506 w 333"/>
              <a:gd name="T17" fmla="*/ 88206249 h 560"/>
              <a:gd name="T18" fmla="*/ 236894476 w 333"/>
              <a:gd name="T19" fmla="*/ 95765921 h 560"/>
              <a:gd name="T20" fmla="*/ 183970421 w 333"/>
              <a:gd name="T21" fmla="*/ 73083730 h 560"/>
              <a:gd name="T22" fmla="*/ 110886779 w 333"/>
              <a:gd name="T23" fmla="*/ 136088428 h 560"/>
              <a:gd name="T24" fmla="*/ 32761207 w 333"/>
              <a:gd name="T25" fmla="*/ 128527169 h 560"/>
              <a:gd name="T26" fmla="*/ 2519360 w 333"/>
              <a:gd name="T27" fmla="*/ 166330290 h 560"/>
              <a:gd name="T28" fmla="*/ 27720901 w 333"/>
              <a:gd name="T29" fmla="*/ 541832762 h 560"/>
              <a:gd name="T30" fmla="*/ 171370450 w 333"/>
              <a:gd name="T31" fmla="*/ 650200227 h 560"/>
              <a:gd name="T32" fmla="*/ 153728585 w 333"/>
              <a:gd name="T33" fmla="*/ 798888588 h 560"/>
              <a:gd name="T34" fmla="*/ 78123972 w 333"/>
              <a:gd name="T35" fmla="*/ 909775613 h 560"/>
              <a:gd name="T36" fmla="*/ 163809197 w 333"/>
              <a:gd name="T37" fmla="*/ 1101307404 h 560"/>
              <a:gd name="T38" fmla="*/ 231854170 w 333"/>
              <a:gd name="T39" fmla="*/ 1088707422 h 560"/>
              <a:gd name="T40" fmla="*/ 254534753 w 333"/>
              <a:gd name="T41" fmla="*/ 1118949284 h 560"/>
              <a:gd name="T42" fmla="*/ 199091338 w 333"/>
              <a:gd name="T43" fmla="*/ 1192032990 h 560"/>
              <a:gd name="T44" fmla="*/ 231854170 w 333"/>
              <a:gd name="T45" fmla="*/ 1323082645 h 560"/>
              <a:gd name="T46" fmla="*/ 254534753 w 333"/>
              <a:gd name="T47" fmla="*/ 1353324507 h 560"/>
              <a:gd name="T48" fmla="*/ 352821511 w 333"/>
              <a:gd name="T49" fmla="*/ 1411287282 h 560"/>
              <a:gd name="T50" fmla="*/ 781247611 w 333"/>
              <a:gd name="T51" fmla="*/ 1358364817 h 560"/>
              <a:gd name="T52" fmla="*/ 761086387 w 333"/>
              <a:gd name="T53" fmla="*/ 1315521386 h 560"/>
              <a:gd name="T54" fmla="*/ 761086387 w 333"/>
              <a:gd name="T55" fmla="*/ 1282758575 h 560"/>
              <a:gd name="T56" fmla="*/ 791328222 w 333"/>
              <a:gd name="T57" fmla="*/ 1222274852 h 560"/>
              <a:gd name="T58" fmla="*/ 783766970 w 333"/>
              <a:gd name="T59" fmla="*/ 975299647 h 560"/>
              <a:gd name="T60" fmla="*/ 751005775 w 333"/>
              <a:gd name="T61" fmla="*/ 922377182 h 560"/>
              <a:gd name="T62" fmla="*/ 781247611 w 333"/>
              <a:gd name="T63" fmla="*/ 814009519 h 560"/>
              <a:gd name="T64" fmla="*/ 708162382 w 333"/>
              <a:gd name="T65" fmla="*/ 680442089 h 560"/>
              <a:gd name="T66" fmla="*/ 826610364 w 333"/>
              <a:gd name="T67" fmla="*/ 438507195 h 560"/>
              <a:gd name="T68" fmla="*/ 781247611 w 333"/>
              <a:gd name="T69" fmla="*/ 347781510 h 5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3"/>
              <a:gd name="T106" fmla="*/ 0 h 560"/>
              <a:gd name="T107" fmla="*/ 333 w 333"/>
              <a:gd name="T108" fmla="*/ 560 h 56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3" h="560">
                <a:moveTo>
                  <a:pt x="310" y="138"/>
                </a:moveTo>
                <a:cubicBezTo>
                  <a:pt x="304" y="117"/>
                  <a:pt x="283" y="71"/>
                  <a:pt x="274" y="59"/>
                </a:cubicBezTo>
                <a:cubicBezTo>
                  <a:pt x="265" y="47"/>
                  <a:pt x="263" y="67"/>
                  <a:pt x="257" y="65"/>
                </a:cubicBezTo>
                <a:cubicBezTo>
                  <a:pt x="251" y="63"/>
                  <a:pt x="243" y="50"/>
                  <a:pt x="236" y="47"/>
                </a:cubicBezTo>
                <a:cubicBezTo>
                  <a:pt x="229" y="44"/>
                  <a:pt x="220" y="51"/>
                  <a:pt x="212" y="47"/>
                </a:cubicBezTo>
                <a:cubicBezTo>
                  <a:pt x="204" y="43"/>
                  <a:pt x="192" y="28"/>
                  <a:pt x="187" y="21"/>
                </a:cubicBezTo>
                <a:cubicBezTo>
                  <a:pt x="182" y="14"/>
                  <a:pt x="195" y="6"/>
                  <a:pt x="184" y="3"/>
                </a:cubicBezTo>
                <a:cubicBezTo>
                  <a:pt x="173" y="0"/>
                  <a:pt x="132" y="0"/>
                  <a:pt x="121" y="5"/>
                </a:cubicBezTo>
                <a:cubicBezTo>
                  <a:pt x="110" y="10"/>
                  <a:pt x="123" y="30"/>
                  <a:pt x="119" y="35"/>
                </a:cubicBezTo>
                <a:cubicBezTo>
                  <a:pt x="115" y="40"/>
                  <a:pt x="102" y="39"/>
                  <a:pt x="94" y="38"/>
                </a:cubicBezTo>
                <a:cubicBezTo>
                  <a:pt x="86" y="37"/>
                  <a:pt x="81" y="26"/>
                  <a:pt x="73" y="29"/>
                </a:cubicBezTo>
                <a:cubicBezTo>
                  <a:pt x="65" y="32"/>
                  <a:pt x="54" y="50"/>
                  <a:pt x="44" y="54"/>
                </a:cubicBezTo>
                <a:cubicBezTo>
                  <a:pt x="34" y="58"/>
                  <a:pt x="20" y="49"/>
                  <a:pt x="13" y="51"/>
                </a:cubicBezTo>
                <a:lnTo>
                  <a:pt x="1" y="66"/>
                </a:lnTo>
                <a:cubicBezTo>
                  <a:pt x="1" y="93"/>
                  <a:pt x="0" y="183"/>
                  <a:pt x="11" y="215"/>
                </a:cubicBezTo>
                <a:cubicBezTo>
                  <a:pt x="22" y="247"/>
                  <a:pt x="60" y="241"/>
                  <a:pt x="68" y="258"/>
                </a:cubicBezTo>
                <a:cubicBezTo>
                  <a:pt x="76" y="275"/>
                  <a:pt x="67" y="300"/>
                  <a:pt x="61" y="317"/>
                </a:cubicBezTo>
                <a:cubicBezTo>
                  <a:pt x="55" y="334"/>
                  <a:pt x="30" y="341"/>
                  <a:pt x="31" y="361"/>
                </a:cubicBezTo>
                <a:cubicBezTo>
                  <a:pt x="32" y="381"/>
                  <a:pt x="55" y="425"/>
                  <a:pt x="65" y="437"/>
                </a:cubicBezTo>
                <a:cubicBezTo>
                  <a:pt x="75" y="449"/>
                  <a:pt x="86" y="431"/>
                  <a:pt x="92" y="432"/>
                </a:cubicBezTo>
                <a:cubicBezTo>
                  <a:pt x="98" y="433"/>
                  <a:pt x="103" y="437"/>
                  <a:pt x="101" y="444"/>
                </a:cubicBezTo>
                <a:cubicBezTo>
                  <a:pt x="99" y="451"/>
                  <a:pt x="80" y="460"/>
                  <a:pt x="79" y="473"/>
                </a:cubicBezTo>
                <a:cubicBezTo>
                  <a:pt x="78" y="486"/>
                  <a:pt x="88" y="514"/>
                  <a:pt x="92" y="525"/>
                </a:cubicBezTo>
                <a:lnTo>
                  <a:pt x="101" y="537"/>
                </a:lnTo>
                <a:cubicBezTo>
                  <a:pt x="109" y="543"/>
                  <a:pt x="105" y="560"/>
                  <a:pt x="140" y="560"/>
                </a:cubicBezTo>
                <a:cubicBezTo>
                  <a:pt x="175" y="560"/>
                  <a:pt x="283" y="545"/>
                  <a:pt x="310" y="539"/>
                </a:cubicBezTo>
                <a:lnTo>
                  <a:pt x="302" y="522"/>
                </a:lnTo>
                <a:cubicBezTo>
                  <a:pt x="301" y="517"/>
                  <a:pt x="300" y="515"/>
                  <a:pt x="302" y="509"/>
                </a:cubicBezTo>
                <a:cubicBezTo>
                  <a:pt x="304" y="503"/>
                  <a:pt x="313" y="505"/>
                  <a:pt x="314" y="485"/>
                </a:cubicBezTo>
                <a:cubicBezTo>
                  <a:pt x="315" y="465"/>
                  <a:pt x="314" y="407"/>
                  <a:pt x="311" y="387"/>
                </a:cubicBezTo>
                <a:cubicBezTo>
                  <a:pt x="308" y="367"/>
                  <a:pt x="298" y="377"/>
                  <a:pt x="298" y="366"/>
                </a:cubicBezTo>
                <a:cubicBezTo>
                  <a:pt x="298" y="355"/>
                  <a:pt x="313" y="339"/>
                  <a:pt x="310" y="323"/>
                </a:cubicBezTo>
                <a:cubicBezTo>
                  <a:pt x="307" y="307"/>
                  <a:pt x="278" y="295"/>
                  <a:pt x="281" y="270"/>
                </a:cubicBezTo>
                <a:cubicBezTo>
                  <a:pt x="284" y="245"/>
                  <a:pt x="323" y="196"/>
                  <a:pt x="328" y="174"/>
                </a:cubicBezTo>
                <a:cubicBezTo>
                  <a:pt x="333" y="152"/>
                  <a:pt x="314" y="145"/>
                  <a:pt x="310" y="138"/>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8250" name="Freeform 58"/>
          <p:cNvSpPr>
            <a:spLocks/>
          </p:cNvSpPr>
          <p:nvPr/>
        </p:nvSpPr>
        <p:spPr bwMode="auto">
          <a:xfrm>
            <a:off x="6493670" y="3779045"/>
            <a:ext cx="407194" cy="445294"/>
          </a:xfrm>
          <a:custGeom>
            <a:avLst/>
            <a:gdLst>
              <a:gd name="T0" fmla="*/ 100806239 w 342"/>
              <a:gd name="T1" fmla="*/ 544353771 h 374"/>
              <a:gd name="T2" fmla="*/ 337700916 w 342"/>
              <a:gd name="T3" fmla="*/ 733366222 h 374"/>
              <a:gd name="T4" fmla="*/ 509071579 w 342"/>
              <a:gd name="T5" fmla="*/ 120967510 h 374"/>
              <a:gd name="T6" fmla="*/ 546873116 w 342"/>
              <a:gd name="T7" fmla="*/ 12601574 h 374"/>
              <a:gd name="T8" fmla="*/ 594756861 w 342"/>
              <a:gd name="T9" fmla="*/ 45362810 h 374"/>
              <a:gd name="T10" fmla="*/ 720764629 w 342"/>
              <a:gd name="T11" fmla="*/ 163810946 h 374"/>
              <a:gd name="T12" fmla="*/ 819051481 w 342"/>
              <a:gd name="T13" fmla="*/ 307459061 h 374"/>
              <a:gd name="T14" fmla="*/ 849293544 w 342"/>
              <a:gd name="T15" fmla="*/ 715724340 h 374"/>
              <a:gd name="T16" fmla="*/ 735885561 w 342"/>
              <a:gd name="T17" fmla="*/ 756046827 h 374"/>
              <a:gd name="T18" fmla="*/ 667842160 w 342"/>
              <a:gd name="T19" fmla="*/ 829132128 h 374"/>
              <a:gd name="T20" fmla="*/ 342741227 w 342"/>
              <a:gd name="T21" fmla="*/ 748487154 h 374"/>
              <a:gd name="T22" fmla="*/ 269655928 w 342"/>
              <a:gd name="T23" fmla="*/ 899696678 h 374"/>
              <a:gd name="T24" fmla="*/ 236894702 w 342"/>
              <a:gd name="T25" fmla="*/ 942538527 h 374"/>
              <a:gd name="T26" fmla="*/ 168851252 w 342"/>
              <a:gd name="T27" fmla="*/ 829132128 h 374"/>
              <a:gd name="T28" fmla="*/ 20161249 w 342"/>
              <a:gd name="T29" fmla="*/ 635079366 h 374"/>
              <a:gd name="T30" fmla="*/ 0 w 342"/>
              <a:gd name="T31" fmla="*/ 564515014 h 374"/>
              <a:gd name="T32" fmla="*/ 100806239 w 342"/>
              <a:gd name="T33" fmla="*/ 544353771 h 37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2"/>
              <a:gd name="T52" fmla="*/ 0 h 374"/>
              <a:gd name="T53" fmla="*/ 342 w 342"/>
              <a:gd name="T54" fmla="*/ 374 h 37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2" h="374">
                <a:moveTo>
                  <a:pt x="40" y="216"/>
                </a:moveTo>
                <a:cubicBezTo>
                  <a:pt x="62" y="224"/>
                  <a:pt x="107" y="319"/>
                  <a:pt x="134" y="291"/>
                </a:cubicBezTo>
                <a:cubicBezTo>
                  <a:pt x="161" y="263"/>
                  <a:pt x="188" y="96"/>
                  <a:pt x="202" y="48"/>
                </a:cubicBezTo>
                <a:cubicBezTo>
                  <a:pt x="216" y="0"/>
                  <a:pt x="211" y="10"/>
                  <a:pt x="217" y="5"/>
                </a:cubicBezTo>
                <a:lnTo>
                  <a:pt x="236" y="18"/>
                </a:lnTo>
                <a:cubicBezTo>
                  <a:pt x="247" y="28"/>
                  <a:pt x="271" y="48"/>
                  <a:pt x="286" y="65"/>
                </a:cubicBezTo>
                <a:cubicBezTo>
                  <a:pt x="301" y="82"/>
                  <a:pt x="317" y="86"/>
                  <a:pt x="325" y="122"/>
                </a:cubicBezTo>
                <a:cubicBezTo>
                  <a:pt x="333" y="158"/>
                  <a:pt x="342" y="254"/>
                  <a:pt x="337" y="284"/>
                </a:cubicBezTo>
                <a:cubicBezTo>
                  <a:pt x="332" y="314"/>
                  <a:pt x="304" y="292"/>
                  <a:pt x="292" y="300"/>
                </a:cubicBezTo>
                <a:cubicBezTo>
                  <a:pt x="280" y="308"/>
                  <a:pt x="291" y="330"/>
                  <a:pt x="265" y="329"/>
                </a:cubicBezTo>
                <a:cubicBezTo>
                  <a:pt x="239" y="328"/>
                  <a:pt x="162" y="292"/>
                  <a:pt x="136" y="297"/>
                </a:cubicBezTo>
                <a:cubicBezTo>
                  <a:pt x="110" y="302"/>
                  <a:pt x="114" y="344"/>
                  <a:pt x="107" y="357"/>
                </a:cubicBezTo>
                <a:lnTo>
                  <a:pt x="94" y="374"/>
                </a:lnTo>
                <a:cubicBezTo>
                  <a:pt x="87" y="369"/>
                  <a:pt x="81" y="349"/>
                  <a:pt x="67" y="329"/>
                </a:cubicBezTo>
                <a:cubicBezTo>
                  <a:pt x="53" y="309"/>
                  <a:pt x="19" y="270"/>
                  <a:pt x="8" y="252"/>
                </a:cubicBezTo>
                <a:lnTo>
                  <a:pt x="0" y="224"/>
                </a:lnTo>
                <a:cubicBezTo>
                  <a:pt x="5" y="218"/>
                  <a:pt x="32" y="218"/>
                  <a:pt x="40" y="216"/>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8251" name="Freeform 59"/>
          <p:cNvSpPr>
            <a:spLocks/>
          </p:cNvSpPr>
          <p:nvPr/>
        </p:nvSpPr>
        <p:spPr bwMode="auto">
          <a:xfrm>
            <a:off x="5650707" y="3687366"/>
            <a:ext cx="856060" cy="556022"/>
          </a:xfrm>
          <a:custGeom>
            <a:avLst/>
            <a:gdLst>
              <a:gd name="T0" fmla="*/ 947579240 w 719"/>
              <a:gd name="T1" fmla="*/ 1025702237 h 467"/>
              <a:gd name="T2" fmla="*/ 725805270 w 719"/>
              <a:gd name="T3" fmla="*/ 1055944084 h 467"/>
              <a:gd name="T4" fmla="*/ 546874952 w 719"/>
              <a:gd name="T5" fmla="*/ 1161790547 h 467"/>
              <a:gd name="T6" fmla="*/ 403225139 w 719"/>
              <a:gd name="T7" fmla="*/ 1078626262 h 467"/>
              <a:gd name="T8" fmla="*/ 274697951 w 719"/>
              <a:gd name="T9" fmla="*/ 1003021646 h 467"/>
              <a:gd name="T10" fmla="*/ 133569138 w 719"/>
              <a:gd name="T11" fmla="*/ 997981338 h 467"/>
              <a:gd name="T12" fmla="*/ 272177001 w 719"/>
              <a:gd name="T13" fmla="*/ 854331772 h 467"/>
              <a:gd name="T14" fmla="*/ 90725659 w 719"/>
              <a:gd name="T15" fmla="*/ 602316185 h 467"/>
              <a:gd name="T16" fmla="*/ 70564407 w 719"/>
              <a:gd name="T17" fmla="*/ 461187567 h 467"/>
              <a:gd name="T18" fmla="*/ 352822009 w 719"/>
              <a:gd name="T19" fmla="*/ 398184414 h 467"/>
              <a:gd name="T20" fmla="*/ 592237769 w 719"/>
              <a:gd name="T21" fmla="*/ 473789130 h 467"/>
              <a:gd name="T22" fmla="*/ 708164968 w 719"/>
              <a:gd name="T23" fmla="*/ 609877440 h 467"/>
              <a:gd name="T24" fmla="*/ 803930915 w 719"/>
              <a:gd name="T25" fmla="*/ 367942567 h 467"/>
              <a:gd name="T26" fmla="*/ 761087461 w 719"/>
              <a:gd name="T27" fmla="*/ 173889874 h 467"/>
              <a:gd name="T28" fmla="*/ 980342068 w 719"/>
              <a:gd name="T29" fmla="*/ 2519361 h 467"/>
              <a:gd name="T30" fmla="*/ 1144151447 w 719"/>
              <a:gd name="T31" fmla="*/ 312499182 h 467"/>
              <a:gd name="T32" fmla="*/ 1333163978 w 719"/>
              <a:gd name="T33" fmla="*/ 307458874 h 467"/>
              <a:gd name="T34" fmla="*/ 1517134609 w 719"/>
              <a:gd name="T35" fmla="*/ 264615464 h 467"/>
              <a:gd name="T36" fmla="*/ 1738908778 w 719"/>
              <a:gd name="T37" fmla="*/ 501510029 h 467"/>
              <a:gd name="T38" fmla="*/ 1804432846 w 719"/>
              <a:gd name="T39" fmla="*/ 682961109 h 467"/>
              <a:gd name="T40" fmla="*/ 1688505648 w 719"/>
              <a:gd name="T41" fmla="*/ 889613927 h 467"/>
              <a:gd name="T42" fmla="*/ 1628021495 w 719"/>
              <a:gd name="T43" fmla="*/ 952618568 h 467"/>
              <a:gd name="T44" fmla="*/ 1597779617 w 719"/>
              <a:gd name="T45" fmla="*/ 824089727 h 467"/>
              <a:gd name="T46" fmla="*/ 1592739304 w 719"/>
              <a:gd name="T47" fmla="*/ 677920802 h 467"/>
              <a:gd name="T48" fmla="*/ 1577618365 w 719"/>
              <a:gd name="T49" fmla="*/ 604837132 h 467"/>
              <a:gd name="T50" fmla="*/ 1476812105 w 719"/>
              <a:gd name="T51" fmla="*/ 589716209 h 467"/>
              <a:gd name="T52" fmla="*/ 1386086471 w 719"/>
              <a:gd name="T53" fmla="*/ 604837132 h 467"/>
              <a:gd name="T54" fmla="*/ 1305441463 w 719"/>
              <a:gd name="T55" fmla="*/ 655240210 h 467"/>
              <a:gd name="T56" fmla="*/ 1287801161 w 719"/>
              <a:gd name="T57" fmla="*/ 612396800 h 467"/>
              <a:gd name="T58" fmla="*/ 1227317405 w 719"/>
              <a:gd name="T59" fmla="*/ 617437108 h 467"/>
              <a:gd name="T60" fmla="*/ 1159272386 w 719"/>
              <a:gd name="T61" fmla="*/ 640119287 h 467"/>
              <a:gd name="T62" fmla="*/ 1176914275 w 719"/>
              <a:gd name="T63" fmla="*/ 738404495 h 467"/>
              <a:gd name="T64" fmla="*/ 1244957707 w 719"/>
              <a:gd name="T65" fmla="*/ 854331772 h 467"/>
              <a:gd name="T66" fmla="*/ 1129030508 w 719"/>
              <a:gd name="T67" fmla="*/ 836691489 h 467"/>
              <a:gd name="T68" fmla="*/ 1161793336 w 719"/>
              <a:gd name="T69" fmla="*/ 922376721 h 4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9"/>
              <a:gd name="T106" fmla="*/ 0 h 467"/>
              <a:gd name="T107" fmla="*/ 719 w 719"/>
              <a:gd name="T108" fmla="*/ 467 h 46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9" h="467">
                <a:moveTo>
                  <a:pt x="432" y="383"/>
                </a:moveTo>
                <a:cubicBezTo>
                  <a:pt x="423" y="387"/>
                  <a:pt x="391" y="402"/>
                  <a:pt x="376" y="407"/>
                </a:cubicBezTo>
                <a:cubicBezTo>
                  <a:pt x="361" y="412"/>
                  <a:pt x="355" y="411"/>
                  <a:pt x="340" y="413"/>
                </a:cubicBezTo>
                <a:cubicBezTo>
                  <a:pt x="325" y="415"/>
                  <a:pt x="307" y="411"/>
                  <a:pt x="288" y="419"/>
                </a:cubicBezTo>
                <a:cubicBezTo>
                  <a:pt x="269" y="427"/>
                  <a:pt x="239" y="453"/>
                  <a:pt x="227" y="460"/>
                </a:cubicBezTo>
                <a:cubicBezTo>
                  <a:pt x="215" y="467"/>
                  <a:pt x="221" y="463"/>
                  <a:pt x="217" y="461"/>
                </a:cubicBezTo>
                <a:lnTo>
                  <a:pt x="202" y="447"/>
                </a:lnTo>
                <a:cubicBezTo>
                  <a:pt x="193" y="442"/>
                  <a:pt x="171" y="435"/>
                  <a:pt x="160" y="428"/>
                </a:cubicBezTo>
                <a:cubicBezTo>
                  <a:pt x="149" y="421"/>
                  <a:pt x="143" y="408"/>
                  <a:pt x="135" y="403"/>
                </a:cubicBezTo>
                <a:cubicBezTo>
                  <a:pt x="127" y="398"/>
                  <a:pt x="118" y="402"/>
                  <a:pt x="109" y="398"/>
                </a:cubicBezTo>
                <a:cubicBezTo>
                  <a:pt x="100" y="394"/>
                  <a:pt x="90" y="377"/>
                  <a:pt x="81" y="377"/>
                </a:cubicBezTo>
                <a:cubicBezTo>
                  <a:pt x="72" y="377"/>
                  <a:pt x="58" y="398"/>
                  <a:pt x="53" y="396"/>
                </a:cubicBezTo>
                <a:cubicBezTo>
                  <a:pt x="48" y="394"/>
                  <a:pt x="43" y="377"/>
                  <a:pt x="52" y="367"/>
                </a:cubicBezTo>
                <a:cubicBezTo>
                  <a:pt x="61" y="357"/>
                  <a:pt x="115" y="352"/>
                  <a:pt x="108" y="339"/>
                </a:cubicBezTo>
                <a:cubicBezTo>
                  <a:pt x="101" y="326"/>
                  <a:pt x="24" y="304"/>
                  <a:pt x="12" y="287"/>
                </a:cubicBezTo>
                <a:cubicBezTo>
                  <a:pt x="0" y="270"/>
                  <a:pt x="37" y="255"/>
                  <a:pt x="36" y="239"/>
                </a:cubicBezTo>
                <a:cubicBezTo>
                  <a:pt x="35" y="223"/>
                  <a:pt x="9" y="202"/>
                  <a:pt x="8" y="193"/>
                </a:cubicBezTo>
                <a:cubicBezTo>
                  <a:pt x="7" y="184"/>
                  <a:pt x="19" y="181"/>
                  <a:pt x="28" y="183"/>
                </a:cubicBezTo>
                <a:cubicBezTo>
                  <a:pt x="37" y="185"/>
                  <a:pt x="43" y="209"/>
                  <a:pt x="62" y="205"/>
                </a:cubicBezTo>
                <a:cubicBezTo>
                  <a:pt x="81" y="201"/>
                  <a:pt x="119" y="164"/>
                  <a:pt x="140" y="158"/>
                </a:cubicBezTo>
                <a:cubicBezTo>
                  <a:pt x="161" y="152"/>
                  <a:pt x="175" y="161"/>
                  <a:pt x="191" y="166"/>
                </a:cubicBezTo>
                <a:cubicBezTo>
                  <a:pt x="207" y="171"/>
                  <a:pt x="224" y="180"/>
                  <a:pt x="235" y="188"/>
                </a:cubicBezTo>
                <a:cubicBezTo>
                  <a:pt x="246" y="196"/>
                  <a:pt x="249" y="206"/>
                  <a:pt x="257" y="215"/>
                </a:cubicBezTo>
                <a:cubicBezTo>
                  <a:pt x="265" y="224"/>
                  <a:pt x="272" y="245"/>
                  <a:pt x="281" y="242"/>
                </a:cubicBezTo>
                <a:cubicBezTo>
                  <a:pt x="290" y="239"/>
                  <a:pt x="305" y="215"/>
                  <a:pt x="311" y="199"/>
                </a:cubicBezTo>
                <a:cubicBezTo>
                  <a:pt x="317" y="183"/>
                  <a:pt x="318" y="162"/>
                  <a:pt x="319" y="146"/>
                </a:cubicBezTo>
                <a:cubicBezTo>
                  <a:pt x="320" y="130"/>
                  <a:pt x="320" y="113"/>
                  <a:pt x="317" y="100"/>
                </a:cubicBezTo>
                <a:cubicBezTo>
                  <a:pt x="314" y="87"/>
                  <a:pt x="295" y="72"/>
                  <a:pt x="302" y="69"/>
                </a:cubicBezTo>
                <a:cubicBezTo>
                  <a:pt x="309" y="66"/>
                  <a:pt x="347" y="94"/>
                  <a:pt x="362" y="83"/>
                </a:cubicBezTo>
                <a:cubicBezTo>
                  <a:pt x="377" y="72"/>
                  <a:pt x="375" y="2"/>
                  <a:pt x="389" y="1"/>
                </a:cubicBezTo>
                <a:cubicBezTo>
                  <a:pt x="403" y="0"/>
                  <a:pt x="437" y="58"/>
                  <a:pt x="448" y="78"/>
                </a:cubicBezTo>
                <a:cubicBezTo>
                  <a:pt x="459" y="98"/>
                  <a:pt x="446" y="114"/>
                  <a:pt x="454" y="124"/>
                </a:cubicBezTo>
                <a:cubicBezTo>
                  <a:pt x="462" y="134"/>
                  <a:pt x="484" y="137"/>
                  <a:pt x="496" y="137"/>
                </a:cubicBezTo>
                <a:cubicBezTo>
                  <a:pt x="508" y="137"/>
                  <a:pt x="518" y="126"/>
                  <a:pt x="529" y="122"/>
                </a:cubicBezTo>
                <a:cubicBezTo>
                  <a:pt x="540" y="118"/>
                  <a:pt x="550" y="115"/>
                  <a:pt x="562" y="112"/>
                </a:cubicBezTo>
                <a:cubicBezTo>
                  <a:pt x="574" y="109"/>
                  <a:pt x="586" y="98"/>
                  <a:pt x="602" y="105"/>
                </a:cubicBezTo>
                <a:cubicBezTo>
                  <a:pt x="618" y="112"/>
                  <a:pt x="646" y="140"/>
                  <a:pt x="660" y="155"/>
                </a:cubicBezTo>
                <a:cubicBezTo>
                  <a:pt x="674" y="170"/>
                  <a:pt x="683" y="188"/>
                  <a:pt x="690" y="199"/>
                </a:cubicBezTo>
                <a:cubicBezTo>
                  <a:pt x="697" y="210"/>
                  <a:pt x="700" y="211"/>
                  <a:pt x="704" y="223"/>
                </a:cubicBezTo>
                <a:cubicBezTo>
                  <a:pt x="708" y="235"/>
                  <a:pt x="719" y="254"/>
                  <a:pt x="716" y="271"/>
                </a:cubicBezTo>
                <a:cubicBezTo>
                  <a:pt x="713" y="288"/>
                  <a:pt x="694" y="312"/>
                  <a:pt x="686" y="326"/>
                </a:cubicBezTo>
                <a:cubicBezTo>
                  <a:pt x="678" y="340"/>
                  <a:pt x="674" y="344"/>
                  <a:pt x="670" y="353"/>
                </a:cubicBezTo>
                <a:cubicBezTo>
                  <a:pt x="666" y="362"/>
                  <a:pt x="666" y="376"/>
                  <a:pt x="662" y="380"/>
                </a:cubicBezTo>
                <a:cubicBezTo>
                  <a:pt x="658" y="384"/>
                  <a:pt x="651" y="383"/>
                  <a:pt x="646" y="378"/>
                </a:cubicBezTo>
                <a:cubicBezTo>
                  <a:pt x="641" y="373"/>
                  <a:pt x="633" y="356"/>
                  <a:pt x="631" y="348"/>
                </a:cubicBezTo>
                <a:cubicBezTo>
                  <a:pt x="629" y="340"/>
                  <a:pt x="637" y="337"/>
                  <a:pt x="634" y="327"/>
                </a:cubicBezTo>
                <a:cubicBezTo>
                  <a:pt x="631" y="317"/>
                  <a:pt x="614" y="298"/>
                  <a:pt x="614" y="288"/>
                </a:cubicBezTo>
                <a:cubicBezTo>
                  <a:pt x="614" y="278"/>
                  <a:pt x="627" y="275"/>
                  <a:pt x="632" y="269"/>
                </a:cubicBezTo>
                <a:cubicBezTo>
                  <a:pt x="637" y="263"/>
                  <a:pt x="644" y="257"/>
                  <a:pt x="643" y="252"/>
                </a:cubicBezTo>
                <a:cubicBezTo>
                  <a:pt x="642" y="247"/>
                  <a:pt x="631" y="245"/>
                  <a:pt x="626" y="240"/>
                </a:cubicBezTo>
                <a:cubicBezTo>
                  <a:pt x="621" y="235"/>
                  <a:pt x="620" y="223"/>
                  <a:pt x="613" y="222"/>
                </a:cubicBezTo>
                <a:cubicBezTo>
                  <a:pt x="606" y="221"/>
                  <a:pt x="594" y="233"/>
                  <a:pt x="586" y="234"/>
                </a:cubicBezTo>
                <a:cubicBezTo>
                  <a:pt x="578" y="235"/>
                  <a:pt x="569" y="226"/>
                  <a:pt x="563" y="227"/>
                </a:cubicBezTo>
                <a:cubicBezTo>
                  <a:pt x="557" y="228"/>
                  <a:pt x="555" y="237"/>
                  <a:pt x="550" y="240"/>
                </a:cubicBezTo>
                <a:cubicBezTo>
                  <a:pt x="545" y="243"/>
                  <a:pt x="540" y="242"/>
                  <a:pt x="535" y="245"/>
                </a:cubicBezTo>
                <a:cubicBezTo>
                  <a:pt x="530" y="248"/>
                  <a:pt x="523" y="257"/>
                  <a:pt x="518" y="260"/>
                </a:cubicBezTo>
                <a:cubicBezTo>
                  <a:pt x="513" y="263"/>
                  <a:pt x="503" y="267"/>
                  <a:pt x="502" y="264"/>
                </a:cubicBezTo>
                <a:cubicBezTo>
                  <a:pt x="501" y="261"/>
                  <a:pt x="511" y="247"/>
                  <a:pt x="511" y="243"/>
                </a:cubicBezTo>
                <a:cubicBezTo>
                  <a:pt x="511" y="239"/>
                  <a:pt x="503" y="237"/>
                  <a:pt x="499" y="237"/>
                </a:cubicBezTo>
                <a:cubicBezTo>
                  <a:pt x="495" y="237"/>
                  <a:pt x="491" y="244"/>
                  <a:pt x="487" y="245"/>
                </a:cubicBezTo>
                <a:cubicBezTo>
                  <a:pt x="483" y="246"/>
                  <a:pt x="477" y="242"/>
                  <a:pt x="473" y="243"/>
                </a:cubicBezTo>
                <a:cubicBezTo>
                  <a:pt x="469" y="244"/>
                  <a:pt x="460" y="248"/>
                  <a:pt x="460" y="254"/>
                </a:cubicBezTo>
                <a:cubicBezTo>
                  <a:pt x="460" y="260"/>
                  <a:pt x="469" y="272"/>
                  <a:pt x="470" y="278"/>
                </a:cubicBezTo>
                <a:cubicBezTo>
                  <a:pt x="471" y="284"/>
                  <a:pt x="465" y="286"/>
                  <a:pt x="467" y="293"/>
                </a:cubicBezTo>
                <a:cubicBezTo>
                  <a:pt x="469" y="300"/>
                  <a:pt x="477" y="312"/>
                  <a:pt x="482" y="320"/>
                </a:cubicBezTo>
                <a:cubicBezTo>
                  <a:pt x="487" y="328"/>
                  <a:pt x="495" y="333"/>
                  <a:pt x="494" y="339"/>
                </a:cubicBezTo>
                <a:cubicBezTo>
                  <a:pt x="493" y="345"/>
                  <a:pt x="484" y="358"/>
                  <a:pt x="476" y="357"/>
                </a:cubicBezTo>
                <a:cubicBezTo>
                  <a:pt x="468" y="356"/>
                  <a:pt x="453" y="333"/>
                  <a:pt x="448" y="332"/>
                </a:cubicBezTo>
                <a:cubicBezTo>
                  <a:pt x="443" y="331"/>
                  <a:pt x="446" y="345"/>
                  <a:pt x="448" y="351"/>
                </a:cubicBezTo>
                <a:cubicBezTo>
                  <a:pt x="450" y="357"/>
                  <a:pt x="464" y="361"/>
                  <a:pt x="461" y="366"/>
                </a:cubicBezTo>
                <a:cubicBezTo>
                  <a:pt x="458" y="371"/>
                  <a:pt x="436" y="380"/>
                  <a:pt x="431" y="383"/>
                </a:cubicBezTo>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89" name="Freeform 60"/>
          <p:cNvSpPr>
            <a:spLocks/>
          </p:cNvSpPr>
          <p:nvPr/>
        </p:nvSpPr>
        <p:spPr bwMode="auto">
          <a:xfrm>
            <a:off x="5484020" y="2968228"/>
            <a:ext cx="1601391" cy="1271588"/>
          </a:xfrm>
          <a:custGeom>
            <a:avLst/>
            <a:gdLst>
              <a:gd name="T0" fmla="*/ 199093161 w 1345"/>
              <a:gd name="T1" fmla="*/ 2147483647 h 1068"/>
              <a:gd name="T2" fmla="*/ 302418810 w 1345"/>
              <a:gd name="T3" fmla="*/ 2147483647 h 1068"/>
              <a:gd name="T4" fmla="*/ 378023488 w 1345"/>
              <a:gd name="T5" fmla="*/ 2147483647 h 1068"/>
              <a:gd name="T6" fmla="*/ 433467018 w 1345"/>
              <a:gd name="T7" fmla="*/ 2147483647 h 1068"/>
              <a:gd name="T8" fmla="*/ 471270150 w 1345"/>
              <a:gd name="T9" fmla="*/ 2147483647 h 1068"/>
              <a:gd name="T10" fmla="*/ 622479506 w 1345"/>
              <a:gd name="T11" fmla="*/ 2147483647 h 1068"/>
              <a:gd name="T12" fmla="*/ 441028279 w 1345"/>
              <a:gd name="T13" fmla="*/ 2124490747 h 1068"/>
              <a:gd name="T14" fmla="*/ 430947655 w 1345"/>
              <a:gd name="T15" fmla="*/ 1985883011 h 1068"/>
              <a:gd name="T16" fmla="*/ 728326055 w 1345"/>
              <a:gd name="T17" fmla="*/ 1917838029 h 1068"/>
              <a:gd name="T18" fmla="*/ 990422469 w 1345"/>
              <a:gd name="T19" fmla="*/ 2064007025 h 1068"/>
              <a:gd name="T20" fmla="*/ 1111389954 w 1345"/>
              <a:gd name="T21" fmla="*/ 2079127956 h 1068"/>
              <a:gd name="T22" fmla="*/ 1159272122 w 1345"/>
              <a:gd name="T23" fmla="*/ 1806951205 h 1068"/>
              <a:gd name="T24" fmla="*/ 1270158983 w 1345"/>
              <a:gd name="T25" fmla="*/ 1728827191 h 1068"/>
              <a:gd name="T26" fmla="*/ 1484373031 w 1345"/>
              <a:gd name="T27" fmla="*/ 1721265932 h 1068"/>
              <a:gd name="T28" fmla="*/ 1595259891 w 1345"/>
              <a:gd name="T29" fmla="*/ 1867434927 h 1068"/>
              <a:gd name="T30" fmla="*/ 2104331785 w 1345"/>
              <a:gd name="T31" fmla="*/ 2041326423 h 1068"/>
              <a:gd name="T32" fmla="*/ 2142133330 w 1345"/>
              <a:gd name="T33" fmla="*/ 2147483647 h 1068"/>
              <a:gd name="T34" fmla="*/ 2147483647 w 1345"/>
              <a:gd name="T35" fmla="*/ 2147483647 h 1068"/>
              <a:gd name="T36" fmla="*/ 2147483647 w 1345"/>
              <a:gd name="T37" fmla="*/ 1723786881 h 1068"/>
              <a:gd name="T38" fmla="*/ 2147483647 w 1345"/>
              <a:gd name="T39" fmla="*/ 1640620572 h 1068"/>
              <a:gd name="T40" fmla="*/ 2147483647 w 1345"/>
              <a:gd name="T41" fmla="*/ 1504532197 h 1068"/>
              <a:gd name="T42" fmla="*/ 2147483647 w 1345"/>
              <a:gd name="T43" fmla="*/ 1118949260 h 1068"/>
              <a:gd name="T44" fmla="*/ 2147483647 w 1345"/>
              <a:gd name="T45" fmla="*/ 967739954 h 1068"/>
              <a:gd name="T46" fmla="*/ 2147483647 w 1345"/>
              <a:gd name="T47" fmla="*/ 980339936 h 1068"/>
              <a:gd name="T48" fmla="*/ 2147483647 w 1345"/>
              <a:gd name="T49" fmla="*/ 496469959 h 1068"/>
              <a:gd name="T50" fmla="*/ 2147483647 w 1345"/>
              <a:gd name="T51" fmla="*/ 128527166 h 1068"/>
              <a:gd name="T52" fmla="*/ 2147483647 w 1345"/>
              <a:gd name="T53" fmla="*/ 20161247 h 1068"/>
              <a:gd name="T54" fmla="*/ 1950601480 w 1345"/>
              <a:gd name="T55" fmla="*/ 60483747 h 1068"/>
              <a:gd name="T56" fmla="*/ 1852316193 w 1345"/>
              <a:gd name="T57" fmla="*/ 68043419 h 1068"/>
              <a:gd name="T58" fmla="*/ 1837195257 w 1345"/>
              <a:gd name="T59" fmla="*/ 352821813 h 1068"/>
              <a:gd name="T60" fmla="*/ 2048888355 w 1345"/>
              <a:gd name="T61" fmla="*/ 521671510 h 1068"/>
              <a:gd name="T62" fmla="*/ 2147483647 w 1345"/>
              <a:gd name="T63" fmla="*/ 612397093 h 1068"/>
              <a:gd name="T64" fmla="*/ 2147483647 w 1345"/>
              <a:gd name="T65" fmla="*/ 1040823659 h 1068"/>
              <a:gd name="T66" fmla="*/ 2147483647 w 1345"/>
              <a:gd name="T67" fmla="*/ 1418846923 h 1068"/>
              <a:gd name="T68" fmla="*/ 1814513060 w 1345"/>
              <a:gd name="T69" fmla="*/ 1403725993 h 1068"/>
              <a:gd name="T70" fmla="*/ 1587698630 w 1345"/>
              <a:gd name="T71" fmla="*/ 1411287252 h 1068"/>
              <a:gd name="T72" fmla="*/ 1338203987 w 1345"/>
              <a:gd name="T73" fmla="*/ 1509572507 h 1068"/>
              <a:gd name="T74" fmla="*/ 1257558997 w 1345"/>
              <a:gd name="T75" fmla="*/ 1441529113 h 1068"/>
              <a:gd name="T76" fmla="*/ 1126510889 w 1345"/>
              <a:gd name="T77" fmla="*/ 1403725993 h 1068"/>
              <a:gd name="T78" fmla="*/ 1045865900 w 1345"/>
              <a:gd name="T79" fmla="*/ 1444048474 h 1068"/>
              <a:gd name="T80" fmla="*/ 1038304638 w 1345"/>
              <a:gd name="T81" fmla="*/ 1532254696 h 1068"/>
              <a:gd name="T82" fmla="*/ 1156752760 w 1345"/>
              <a:gd name="T83" fmla="*/ 1580136849 h 1068"/>
              <a:gd name="T84" fmla="*/ 1058465885 w 1345"/>
              <a:gd name="T85" fmla="*/ 1713706260 h 1068"/>
              <a:gd name="T86" fmla="*/ 808971044 w 1345"/>
              <a:gd name="T87" fmla="*/ 1751507793 h 1068"/>
              <a:gd name="T88" fmla="*/ 713205119 w 1345"/>
              <a:gd name="T89" fmla="*/ 1910278358 h 1068"/>
              <a:gd name="T90" fmla="*/ 589716685 w 1345"/>
              <a:gd name="T91" fmla="*/ 1895157427 h 1068"/>
              <a:gd name="T92" fmla="*/ 577116699 w 1345"/>
              <a:gd name="T93" fmla="*/ 1678424089 h 1068"/>
              <a:gd name="T94" fmla="*/ 350302567 w 1345"/>
              <a:gd name="T95" fmla="*/ 1814512464 h 1068"/>
              <a:gd name="T96" fmla="*/ 211693197 w 1345"/>
              <a:gd name="T97" fmla="*/ 1829633395 h 1068"/>
              <a:gd name="T98" fmla="*/ 181451276 w 1345"/>
              <a:gd name="T99" fmla="*/ 1920358978 h 1068"/>
              <a:gd name="T100" fmla="*/ 32762833 w 1345"/>
              <a:gd name="T101" fmla="*/ 2086689215 h 1068"/>
              <a:gd name="T102" fmla="*/ 30241884 w 1345"/>
              <a:gd name="T103" fmla="*/ 2147483647 h 1068"/>
              <a:gd name="T104" fmla="*/ 47883769 w 1345"/>
              <a:gd name="T105" fmla="*/ 2147483647 h 1068"/>
              <a:gd name="T106" fmla="*/ 196572212 w 1345"/>
              <a:gd name="T107" fmla="*/ 2147483647 h 1068"/>
              <a:gd name="T108" fmla="*/ 151209405 w 1345"/>
              <a:gd name="T109" fmla="*/ 2147483647 h 106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45"/>
              <a:gd name="T166" fmla="*/ 0 h 1068"/>
              <a:gd name="T167" fmla="*/ 1345 w 1345"/>
              <a:gd name="T168" fmla="*/ 1068 h 106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45" h="1068">
                <a:moveTo>
                  <a:pt x="60" y="1068"/>
                </a:moveTo>
                <a:lnTo>
                  <a:pt x="79" y="1062"/>
                </a:lnTo>
                <a:cubicBezTo>
                  <a:pt x="86" y="1060"/>
                  <a:pt x="93" y="1055"/>
                  <a:pt x="100" y="1055"/>
                </a:cubicBezTo>
                <a:cubicBezTo>
                  <a:pt x="107" y="1055"/>
                  <a:pt x="114" y="1060"/>
                  <a:pt x="120" y="1059"/>
                </a:cubicBezTo>
                <a:cubicBezTo>
                  <a:pt x="126" y="1058"/>
                  <a:pt x="130" y="1050"/>
                  <a:pt x="135" y="1047"/>
                </a:cubicBezTo>
                <a:cubicBezTo>
                  <a:pt x="140" y="1044"/>
                  <a:pt x="146" y="1048"/>
                  <a:pt x="150" y="1043"/>
                </a:cubicBezTo>
                <a:cubicBezTo>
                  <a:pt x="154" y="1038"/>
                  <a:pt x="153" y="1022"/>
                  <a:pt x="157" y="1016"/>
                </a:cubicBezTo>
                <a:cubicBezTo>
                  <a:pt x="161" y="1010"/>
                  <a:pt x="166" y="1010"/>
                  <a:pt x="172" y="1008"/>
                </a:cubicBezTo>
                <a:lnTo>
                  <a:pt x="193" y="1002"/>
                </a:lnTo>
                <a:lnTo>
                  <a:pt x="187" y="981"/>
                </a:lnTo>
                <a:cubicBezTo>
                  <a:pt x="188" y="975"/>
                  <a:pt x="186" y="975"/>
                  <a:pt x="196" y="968"/>
                </a:cubicBezTo>
                <a:cubicBezTo>
                  <a:pt x="206" y="961"/>
                  <a:pt x="254" y="954"/>
                  <a:pt x="247" y="941"/>
                </a:cubicBezTo>
                <a:cubicBezTo>
                  <a:pt x="240" y="928"/>
                  <a:pt x="163" y="906"/>
                  <a:pt x="151" y="890"/>
                </a:cubicBezTo>
                <a:cubicBezTo>
                  <a:pt x="139" y="874"/>
                  <a:pt x="176" y="859"/>
                  <a:pt x="175" y="843"/>
                </a:cubicBezTo>
                <a:cubicBezTo>
                  <a:pt x="174" y="827"/>
                  <a:pt x="148" y="804"/>
                  <a:pt x="147" y="795"/>
                </a:cubicBezTo>
                <a:cubicBezTo>
                  <a:pt x="146" y="786"/>
                  <a:pt x="162" y="786"/>
                  <a:pt x="171" y="788"/>
                </a:cubicBezTo>
                <a:cubicBezTo>
                  <a:pt x="180" y="790"/>
                  <a:pt x="182" y="814"/>
                  <a:pt x="202" y="810"/>
                </a:cubicBezTo>
                <a:cubicBezTo>
                  <a:pt x="222" y="806"/>
                  <a:pt x="261" y="764"/>
                  <a:pt x="289" y="761"/>
                </a:cubicBezTo>
                <a:cubicBezTo>
                  <a:pt x="317" y="758"/>
                  <a:pt x="356" y="779"/>
                  <a:pt x="373" y="789"/>
                </a:cubicBezTo>
                <a:cubicBezTo>
                  <a:pt x="390" y="799"/>
                  <a:pt x="385" y="809"/>
                  <a:pt x="393" y="819"/>
                </a:cubicBezTo>
                <a:cubicBezTo>
                  <a:pt x="401" y="829"/>
                  <a:pt x="415" y="847"/>
                  <a:pt x="423" y="848"/>
                </a:cubicBezTo>
                <a:cubicBezTo>
                  <a:pt x="431" y="849"/>
                  <a:pt x="435" y="836"/>
                  <a:pt x="441" y="825"/>
                </a:cubicBezTo>
                <a:cubicBezTo>
                  <a:pt x="447" y="814"/>
                  <a:pt x="454" y="801"/>
                  <a:pt x="457" y="783"/>
                </a:cubicBezTo>
                <a:cubicBezTo>
                  <a:pt x="460" y="765"/>
                  <a:pt x="462" y="735"/>
                  <a:pt x="460" y="717"/>
                </a:cubicBezTo>
                <a:cubicBezTo>
                  <a:pt x="458" y="699"/>
                  <a:pt x="437" y="677"/>
                  <a:pt x="444" y="672"/>
                </a:cubicBezTo>
                <a:cubicBezTo>
                  <a:pt x="451" y="667"/>
                  <a:pt x="490" y="697"/>
                  <a:pt x="504" y="686"/>
                </a:cubicBezTo>
                <a:cubicBezTo>
                  <a:pt x="518" y="675"/>
                  <a:pt x="515" y="603"/>
                  <a:pt x="529" y="603"/>
                </a:cubicBezTo>
                <a:cubicBezTo>
                  <a:pt x="543" y="603"/>
                  <a:pt x="578" y="662"/>
                  <a:pt x="589" y="683"/>
                </a:cubicBezTo>
                <a:cubicBezTo>
                  <a:pt x="600" y="704"/>
                  <a:pt x="587" y="718"/>
                  <a:pt x="594" y="728"/>
                </a:cubicBezTo>
                <a:cubicBezTo>
                  <a:pt x="601" y="738"/>
                  <a:pt x="607" y="744"/>
                  <a:pt x="633" y="741"/>
                </a:cubicBezTo>
                <a:cubicBezTo>
                  <a:pt x="659" y="738"/>
                  <a:pt x="714" y="699"/>
                  <a:pt x="748" y="711"/>
                </a:cubicBezTo>
                <a:cubicBezTo>
                  <a:pt x="782" y="723"/>
                  <a:pt x="817" y="785"/>
                  <a:pt x="835" y="810"/>
                </a:cubicBezTo>
                <a:cubicBezTo>
                  <a:pt x="853" y="835"/>
                  <a:pt x="853" y="845"/>
                  <a:pt x="855" y="860"/>
                </a:cubicBezTo>
                <a:cubicBezTo>
                  <a:pt x="857" y="875"/>
                  <a:pt x="844" y="895"/>
                  <a:pt x="850" y="902"/>
                </a:cubicBezTo>
                <a:cubicBezTo>
                  <a:pt x="856" y="909"/>
                  <a:pt x="867" y="887"/>
                  <a:pt x="889" y="899"/>
                </a:cubicBezTo>
                <a:cubicBezTo>
                  <a:pt x="911" y="911"/>
                  <a:pt x="954" y="1007"/>
                  <a:pt x="982" y="975"/>
                </a:cubicBezTo>
                <a:cubicBezTo>
                  <a:pt x="1010" y="943"/>
                  <a:pt x="1043" y="752"/>
                  <a:pt x="1057" y="704"/>
                </a:cubicBezTo>
                <a:lnTo>
                  <a:pt x="1065" y="684"/>
                </a:lnTo>
                <a:lnTo>
                  <a:pt x="1050" y="672"/>
                </a:lnTo>
                <a:cubicBezTo>
                  <a:pt x="1045" y="667"/>
                  <a:pt x="1039" y="658"/>
                  <a:pt x="1035" y="651"/>
                </a:cubicBezTo>
                <a:cubicBezTo>
                  <a:pt x="1031" y="644"/>
                  <a:pt x="1024" y="639"/>
                  <a:pt x="1026" y="630"/>
                </a:cubicBezTo>
                <a:cubicBezTo>
                  <a:pt x="1028" y="621"/>
                  <a:pt x="1030" y="615"/>
                  <a:pt x="1045" y="597"/>
                </a:cubicBezTo>
                <a:cubicBezTo>
                  <a:pt x="1060" y="579"/>
                  <a:pt x="1113" y="544"/>
                  <a:pt x="1116" y="519"/>
                </a:cubicBezTo>
                <a:cubicBezTo>
                  <a:pt x="1119" y="494"/>
                  <a:pt x="1061" y="459"/>
                  <a:pt x="1065" y="444"/>
                </a:cubicBezTo>
                <a:cubicBezTo>
                  <a:pt x="1069" y="429"/>
                  <a:pt x="1126" y="438"/>
                  <a:pt x="1140" y="428"/>
                </a:cubicBezTo>
                <a:cubicBezTo>
                  <a:pt x="1154" y="418"/>
                  <a:pt x="1139" y="390"/>
                  <a:pt x="1150" y="384"/>
                </a:cubicBezTo>
                <a:cubicBezTo>
                  <a:pt x="1161" y="378"/>
                  <a:pt x="1189" y="389"/>
                  <a:pt x="1206" y="390"/>
                </a:cubicBezTo>
                <a:cubicBezTo>
                  <a:pt x="1223" y="391"/>
                  <a:pt x="1228" y="391"/>
                  <a:pt x="1251" y="389"/>
                </a:cubicBezTo>
                <a:cubicBezTo>
                  <a:pt x="1274" y="387"/>
                  <a:pt x="1343" y="409"/>
                  <a:pt x="1344" y="377"/>
                </a:cubicBezTo>
                <a:cubicBezTo>
                  <a:pt x="1345" y="345"/>
                  <a:pt x="1285" y="242"/>
                  <a:pt x="1257" y="197"/>
                </a:cubicBezTo>
                <a:cubicBezTo>
                  <a:pt x="1229" y="152"/>
                  <a:pt x="1206" y="128"/>
                  <a:pt x="1173" y="104"/>
                </a:cubicBezTo>
                <a:cubicBezTo>
                  <a:pt x="1140" y="80"/>
                  <a:pt x="1089" y="63"/>
                  <a:pt x="1060" y="51"/>
                </a:cubicBezTo>
                <a:cubicBezTo>
                  <a:pt x="1031" y="39"/>
                  <a:pt x="1017" y="37"/>
                  <a:pt x="1000" y="30"/>
                </a:cubicBezTo>
                <a:cubicBezTo>
                  <a:pt x="983" y="23"/>
                  <a:pt x="976" y="10"/>
                  <a:pt x="957" y="8"/>
                </a:cubicBezTo>
                <a:cubicBezTo>
                  <a:pt x="938" y="6"/>
                  <a:pt x="918" y="14"/>
                  <a:pt x="888" y="17"/>
                </a:cubicBezTo>
                <a:cubicBezTo>
                  <a:pt x="858" y="20"/>
                  <a:pt x="798" y="27"/>
                  <a:pt x="774" y="24"/>
                </a:cubicBezTo>
                <a:cubicBezTo>
                  <a:pt x="750" y="21"/>
                  <a:pt x="750" y="0"/>
                  <a:pt x="744" y="0"/>
                </a:cubicBezTo>
                <a:cubicBezTo>
                  <a:pt x="738" y="0"/>
                  <a:pt x="740" y="16"/>
                  <a:pt x="735" y="27"/>
                </a:cubicBezTo>
                <a:cubicBezTo>
                  <a:pt x="730" y="38"/>
                  <a:pt x="713" y="47"/>
                  <a:pt x="712" y="66"/>
                </a:cubicBezTo>
                <a:cubicBezTo>
                  <a:pt x="711" y="85"/>
                  <a:pt x="722" y="124"/>
                  <a:pt x="729" y="140"/>
                </a:cubicBezTo>
                <a:cubicBezTo>
                  <a:pt x="736" y="156"/>
                  <a:pt x="743" y="150"/>
                  <a:pt x="757" y="161"/>
                </a:cubicBezTo>
                <a:cubicBezTo>
                  <a:pt x="771" y="172"/>
                  <a:pt x="803" y="192"/>
                  <a:pt x="813" y="207"/>
                </a:cubicBezTo>
                <a:cubicBezTo>
                  <a:pt x="823" y="222"/>
                  <a:pt x="811" y="245"/>
                  <a:pt x="820" y="251"/>
                </a:cubicBezTo>
                <a:cubicBezTo>
                  <a:pt x="829" y="257"/>
                  <a:pt x="863" y="232"/>
                  <a:pt x="871" y="243"/>
                </a:cubicBezTo>
                <a:cubicBezTo>
                  <a:pt x="879" y="254"/>
                  <a:pt x="870" y="290"/>
                  <a:pt x="870" y="318"/>
                </a:cubicBezTo>
                <a:cubicBezTo>
                  <a:pt x="870" y="346"/>
                  <a:pt x="866" y="390"/>
                  <a:pt x="868" y="413"/>
                </a:cubicBezTo>
                <a:cubicBezTo>
                  <a:pt x="870" y="436"/>
                  <a:pt x="882" y="434"/>
                  <a:pt x="883" y="459"/>
                </a:cubicBezTo>
                <a:cubicBezTo>
                  <a:pt x="884" y="484"/>
                  <a:pt x="900" y="548"/>
                  <a:pt x="877" y="563"/>
                </a:cubicBezTo>
                <a:cubicBezTo>
                  <a:pt x="854" y="578"/>
                  <a:pt x="773" y="552"/>
                  <a:pt x="747" y="551"/>
                </a:cubicBezTo>
                <a:cubicBezTo>
                  <a:pt x="721" y="550"/>
                  <a:pt x="733" y="563"/>
                  <a:pt x="720" y="557"/>
                </a:cubicBezTo>
                <a:cubicBezTo>
                  <a:pt x="707" y="551"/>
                  <a:pt x="685" y="515"/>
                  <a:pt x="670" y="515"/>
                </a:cubicBezTo>
                <a:cubicBezTo>
                  <a:pt x="655" y="515"/>
                  <a:pt x="641" y="559"/>
                  <a:pt x="630" y="560"/>
                </a:cubicBezTo>
                <a:cubicBezTo>
                  <a:pt x="619" y="561"/>
                  <a:pt x="617" y="513"/>
                  <a:pt x="601" y="519"/>
                </a:cubicBezTo>
                <a:cubicBezTo>
                  <a:pt x="585" y="525"/>
                  <a:pt x="544" y="589"/>
                  <a:pt x="531" y="599"/>
                </a:cubicBezTo>
                <a:cubicBezTo>
                  <a:pt x="518" y="609"/>
                  <a:pt x="525" y="582"/>
                  <a:pt x="520" y="578"/>
                </a:cubicBezTo>
                <a:cubicBezTo>
                  <a:pt x="515" y="574"/>
                  <a:pt x="505" y="578"/>
                  <a:pt x="499" y="572"/>
                </a:cubicBezTo>
                <a:cubicBezTo>
                  <a:pt x="493" y="566"/>
                  <a:pt x="492" y="541"/>
                  <a:pt x="483" y="539"/>
                </a:cubicBezTo>
                <a:cubicBezTo>
                  <a:pt x="474" y="537"/>
                  <a:pt x="455" y="555"/>
                  <a:pt x="447" y="557"/>
                </a:cubicBezTo>
                <a:cubicBezTo>
                  <a:pt x="439" y="559"/>
                  <a:pt x="440" y="551"/>
                  <a:pt x="435" y="554"/>
                </a:cubicBezTo>
                <a:cubicBezTo>
                  <a:pt x="430" y="557"/>
                  <a:pt x="421" y="568"/>
                  <a:pt x="415" y="573"/>
                </a:cubicBezTo>
                <a:cubicBezTo>
                  <a:pt x="409" y="578"/>
                  <a:pt x="396" y="579"/>
                  <a:pt x="396" y="585"/>
                </a:cubicBezTo>
                <a:cubicBezTo>
                  <a:pt x="396" y="591"/>
                  <a:pt x="408" y="600"/>
                  <a:pt x="412" y="608"/>
                </a:cubicBezTo>
                <a:cubicBezTo>
                  <a:pt x="416" y="616"/>
                  <a:pt x="413" y="629"/>
                  <a:pt x="421" y="632"/>
                </a:cubicBezTo>
                <a:cubicBezTo>
                  <a:pt x="429" y="635"/>
                  <a:pt x="456" y="621"/>
                  <a:pt x="459" y="627"/>
                </a:cubicBezTo>
                <a:cubicBezTo>
                  <a:pt x="462" y="633"/>
                  <a:pt x="445" y="660"/>
                  <a:pt x="439" y="669"/>
                </a:cubicBezTo>
                <a:cubicBezTo>
                  <a:pt x="433" y="678"/>
                  <a:pt x="425" y="672"/>
                  <a:pt x="420" y="680"/>
                </a:cubicBezTo>
                <a:cubicBezTo>
                  <a:pt x="415" y="688"/>
                  <a:pt x="422" y="715"/>
                  <a:pt x="406" y="717"/>
                </a:cubicBezTo>
                <a:cubicBezTo>
                  <a:pt x="390" y="719"/>
                  <a:pt x="339" y="698"/>
                  <a:pt x="321" y="695"/>
                </a:cubicBezTo>
                <a:cubicBezTo>
                  <a:pt x="303" y="692"/>
                  <a:pt x="301" y="691"/>
                  <a:pt x="295" y="701"/>
                </a:cubicBezTo>
                <a:cubicBezTo>
                  <a:pt x="289" y="711"/>
                  <a:pt x="288" y="751"/>
                  <a:pt x="283" y="758"/>
                </a:cubicBezTo>
                <a:cubicBezTo>
                  <a:pt x="278" y="765"/>
                  <a:pt x="272" y="745"/>
                  <a:pt x="264" y="744"/>
                </a:cubicBezTo>
                <a:cubicBezTo>
                  <a:pt x="256" y="743"/>
                  <a:pt x="237" y="759"/>
                  <a:pt x="234" y="752"/>
                </a:cubicBezTo>
                <a:cubicBezTo>
                  <a:pt x="231" y="745"/>
                  <a:pt x="244" y="715"/>
                  <a:pt x="243" y="701"/>
                </a:cubicBezTo>
                <a:cubicBezTo>
                  <a:pt x="242" y="687"/>
                  <a:pt x="241" y="662"/>
                  <a:pt x="229" y="666"/>
                </a:cubicBezTo>
                <a:cubicBezTo>
                  <a:pt x="217" y="670"/>
                  <a:pt x="184" y="714"/>
                  <a:pt x="169" y="723"/>
                </a:cubicBezTo>
                <a:cubicBezTo>
                  <a:pt x="154" y="732"/>
                  <a:pt x="149" y="720"/>
                  <a:pt x="139" y="720"/>
                </a:cubicBezTo>
                <a:cubicBezTo>
                  <a:pt x="129" y="720"/>
                  <a:pt x="120" y="724"/>
                  <a:pt x="111" y="725"/>
                </a:cubicBezTo>
                <a:cubicBezTo>
                  <a:pt x="102" y="726"/>
                  <a:pt x="89" y="723"/>
                  <a:pt x="84" y="726"/>
                </a:cubicBezTo>
                <a:cubicBezTo>
                  <a:pt x="79" y="729"/>
                  <a:pt x="84" y="735"/>
                  <a:pt x="82" y="741"/>
                </a:cubicBezTo>
                <a:cubicBezTo>
                  <a:pt x="80" y="747"/>
                  <a:pt x="73" y="754"/>
                  <a:pt x="72" y="762"/>
                </a:cubicBezTo>
                <a:cubicBezTo>
                  <a:pt x="71" y="770"/>
                  <a:pt x="88" y="780"/>
                  <a:pt x="78" y="791"/>
                </a:cubicBezTo>
                <a:cubicBezTo>
                  <a:pt x="68" y="802"/>
                  <a:pt x="25" y="819"/>
                  <a:pt x="13" y="828"/>
                </a:cubicBezTo>
                <a:cubicBezTo>
                  <a:pt x="1" y="837"/>
                  <a:pt x="6" y="838"/>
                  <a:pt x="6" y="843"/>
                </a:cubicBezTo>
                <a:cubicBezTo>
                  <a:pt x="6" y="848"/>
                  <a:pt x="7" y="855"/>
                  <a:pt x="12" y="861"/>
                </a:cubicBezTo>
                <a:cubicBezTo>
                  <a:pt x="17" y="867"/>
                  <a:pt x="36" y="866"/>
                  <a:pt x="37" y="879"/>
                </a:cubicBezTo>
                <a:cubicBezTo>
                  <a:pt x="38" y="892"/>
                  <a:pt x="24" y="925"/>
                  <a:pt x="19" y="941"/>
                </a:cubicBezTo>
                <a:cubicBezTo>
                  <a:pt x="14" y="957"/>
                  <a:pt x="0" y="963"/>
                  <a:pt x="10" y="974"/>
                </a:cubicBezTo>
                <a:cubicBezTo>
                  <a:pt x="20" y="985"/>
                  <a:pt x="70" y="998"/>
                  <a:pt x="78" y="1010"/>
                </a:cubicBezTo>
                <a:cubicBezTo>
                  <a:pt x="86" y="1022"/>
                  <a:pt x="64" y="1036"/>
                  <a:pt x="61" y="1046"/>
                </a:cubicBezTo>
                <a:lnTo>
                  <a:pt x="60" y="1068"/>
                </a:ln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190" name="Freeform 61"/>
          <p:cNvSpPr>
            <a:spLocks/>
          </p:cNvSpPr>
          <p:nvPr/>
        </p:nvSpPr>
        <p:spPr bwMode="auto">
          <a:xfrm>
            <a:off x="6500815" y="2293144"/>
            <a:ext cx="65485" cy="86916"/>
          </a:xfrm>
          <a:custGeom>
            <a:avLst/>
            <a:gdLst>
              <a:gd name="T0" fmla="*/ 20161366 w 55"/>
              <a:gd name="T1" fmla="*/ 27722633 h 73"/>
              <a:gd name="T2" fmla="*/ 57964728 w 55"/>
              <a:gd name="T3" fmla="*/ 7561295 h 73"/>
              <a:gd name="T4" fmla="*/ 115927869 w 55"/>
              <a:gd name="T5" fmla="*/ 68045302 h 73"/>
              <a:gd name="T6" fmla="*/ 115927869 w 55"/>
              <a:gd name="T7" fmla="*/ 110887357 h 73"/>
              <a:gd name="T8" fmla="*/ 138610192 w 55"/>
              <a:gd name="T9" fmla="*/ 151210014 h 73"/>
              <a:gd name="T10" fmla="*/ 115927869 w 55"/>
              <a:gd name="T11" fmla="*/ 178932634 h 73"/>
              <a:gd name="T12" fmla="*/ 85685804 w 55"/>
              <a:gd name="T13" fmla="*/ 163811638 h 73"/>
              <a:gd name="T14" fmla="*/ 47884036 w 55"/>
              <a:gd name="T15" fmla="*/ 178932634 h 73"/>
              <a:gd name="T16" fmla="*/ 5040342 w 55"/>
              <a:gd name="T17" fmla="*/ 128529313 h 73"/>
              <a:gd name="T18" fmla="*/ 20161366 w 55"/>
              <a:gd name="T19" fmla="*/ 95766335 h 73"/>
              <a:gd name="T20" fmla="*/ 57964728 w 55"/>
              <a:gd name="T21" fmla="*/ 75605007 h 73"/>
              <a:gd name="T22" fmla="*/ 20161366 w 55"/>
              <a:gd name="T23" fmla="*/ 27722633 h 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5"/>
              <a:gd name="T37" fmla="*/ 0 h 73"/>
              <a:gd name="T38" fmla="*/ 55 w 55"/>
              <a:gd name="T39" fmla="*/ 73 h 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5" h="73">
                <a:moveTo>
                  <a:pt x="8" y="11"/>
                </a:moveTo>
                <a:cubicBezTo>
                  <a:pt x="9" y="7"/>
                  <a:pt x="17" y="0"/>
                  <a:pt x="23" y="3"/>
                </a:cubicBezTo>
                <a:cubicBezTo>
                  <a:pt x="29" y="6"/>
                  <a:pt x="42" y="20"/>
                  <a:pt x="46" y="27"/>
                </a:cubicBezTo>
                <a:cubicBezTo>
                  <a:pt x="50" y="34"/>
                  <a:pt x="45" y="39"/>
                  <a:pt x="46" y="44"/>
                </a:cubicBezTo>
                <a:cubicBezTo>
                  <a:pt x="47" y="49"/>
                  <a:pt x="55" y="56"/>
                  <a:pt x="55" y="60"/>
                </a:cubicBezTo>
                <a:cubicBezTo>
                  <a:pt x="55" y="64"/>
                  <a:pt x="49" y="70"/>
                  <a:pt x="46" y="71"/>
                </a:cubicBezTo>
                <a:cubicBezTo>
                  <a:pt x="43" y="72"/>
                  <a:pt x="38" y="65"/>
                  <a:pt x="34" y="65"/>
                </a:cubicBezTo>
                <a:cubicBezTo>
                  <a:pt x="30" y="65"/>
                  <a:pt x="24" y="73"/>
                  <a:pt x="19" y="71"/>
                </a:cubicBezTo>
                <a:cubicBezTo>
                  <a:pt x="14" y="69"/>
                  <a:pt x="4" y="56"/>
                  <a:pt x="2" y="51"/>
                </a:cubicBezTo>
                <a:cubicBezTo>
                  <a:pt x="0" y="46"/>
                  <a:pt x="5" y="41"/>
                  <a:pt x="8" y="38"/>
                </a:cubicBezTo>
                <a:cubicBezTo>
                  <a:pt x="11" y="35"/>
                  <a:pt x="23" y="34"/>
                  <a:pt x="23" y="30"/>
                </a:cubicBezTo>
                <a:cubicBezTo>
                  <a:pt x="23" y="26"/>
                  <a:pt x="11" y="15"/>
                  <a:pt x="8" y="1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7191" name="Picture 62" descr="uss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35655" y="2003824"/>
            <a:ext cx="341709" cy="1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0" name="Picture 78"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8857" y="2597946"/>
            <a:ext cx="333375" cy="198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1" name="Picture 79"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1757" y="3507582"/>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72" name="Picture 8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63942" y="3167064"/>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82"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472" y="1966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7196" name="Picture 83"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0547" y="1204913"/>
            <a:ext cx="136922" cy="8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8277" name="Picture 85"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6107" y="4264820"/>
            <a:ext cx="161925" cy="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0"/>
          <p:cNvGrpSpPr>
            <a:grpSpLocks/>
          </p:cNvGrpSpPr>
          <p:nvPr/>
        </p:nvGrpSpPr>
        <p:grpSpPr bwMode="auto">
          <a:xfrm>
            <a:off x="5487592" y="3456387"/>
            <a:ext cx="165497" cy="111919"/>
            <a:chOff x="1833" y="1895"/>
            <a:chExt cx="139" cy="94"/>
          </a:xfrm>
        </p:grpSpPr>
        <p:pic>
          <p:nvPicPr>
            <p:cNvPr id="7298" name="Picture 91" descr="French fla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3" y="1895"/>
              <a:ext cx="135" cy="9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9" name="Rectangle 92"/>
            <p:cNvSpPr>
              <a:spLocks noChangeArrowheads="1"/>
            </p:cNvSpPr>
            <p:nvPr/>
          </p:nvSpPr>
          <p:spPr bwMode="auto">
            <a:xfrm>
              <a:off x="1916" y="1914"/>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333399"/>
                  </a:solidFill>
                  <a:latin typeface="Arial" charset="0"/>
                </a:rPr>
                <a:t>1</a:t>
              </a:r>
            </a:p>
          </p:txBody>
        </p:sp>
      </p:grpSp>
      <p:sp>
        <p:nvSpPr>
          <p:cNvPr id="7199" name="AutoShape 95"/>
          <p:cNvSpPr>
            <a:spLocks noChangeArrowheads="1"/>
          </p:cNvSpPr>
          <p:nvPr/>
        </p:nvSpPr>
        <p:spPr bwMode="auto">
          <a:xfrm>
            <a:off x="5911456" y="4402933"/>
            <a:ext cx="573881" cy="155972"/>
          </a:xfrm>
          <a:prstGeom prst="roundRect">
            <a:avLst>
              <a:gd name="adj" fmla="val 16667"/>
            </a:avLst>
          </a:prstGeom>
          <a:solidFill>
            <a:schemeClr val="bg1"/>
          </a:solidFill>
          <a:ln w="12700">
            <a:solidFill>
              <a:srgbClr val="000080"/>
            </a:solidFill>
            <a:round/>
            <a:headEnd/>
            <a:tailEnd/>
          </a:ln>
        </p:spPr>
        <p:txBody>
          <a:bodyPr wrap="none" anchor="ctr"/>
          <a:lstStyle/>
          <a:p>
            <a:pPr algn="ctr"/>
            <a:r>
              <a:rPr lang="en-US" sz="600">
                <a:solidFill>
                  <a:srgbClr val="FF0000"/>
                </a:solidFill>
                <a:latin typeface="Arial" charset="0"/>
              </a:rPr>
              <a:t>15</a:t>
            </a:r>
            <a:r>
              <a:rPr lang="en-US" sz="600" baseline="30000">
                <a:solidFill>
                  <a:srgbClr val="FF0000"/>
                </a:solidFill>
                <a:latin typeface="Arial" charset="0"/>
              </a:rPr>
              <a:t>th</a:t>
            </a:r>
            <a:r>
              <a:rPr lang="en-US" sz="600">
                <a:solidFill>
                  <a:srgbClr val="FF0000"/>
                </a:solidFill>
                <a:latin typeface="Arial" charset="0"/>
              </a:rPr>
              <a:t> Army Grp</a:t>
            </a:r>
          </a:p>
          <a:p>
            <a:pPr algn="ctr"/>
            <a:r>
              <a:rPr lang="en-US" sz="450">
                <a:solidFill>
                  <a:srgbClr val="FF0000"/>
                </a:solidFill>
                <a:latin typeface="Arial" charset="0"/>
              </a:rPr>
              <a:t>Clark</a:t>
            </a:r>
          </a:p>
        </p:txBody>
      </p:sp>
      <p:pic>
        <p:nvPicPr>
          <p:cNvPr id="8288" name="Picture 96"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42422" y="40338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289" name="Picture 97"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3112" y="4057652"/>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98"/>
          <p:cNvGrpSpPr>
            <a:grpSpLocks/>
          </p:cNvGrpSpPr>
          <p:nvPr/>
        </p:nvGrpSpPr>
        <p:grpSpPr bwMode="auto">
          <a:xfrm>
            <a:off x="6073380" y="4198146"/>
            <a:ext cx="186928" cy="89297"/>
            <a:chOff x="1602" y="1680"/>
            <a:chExt cx="157" cy="75"/>
          </a:xfrm>
        </p:grpSpPr>
        <p:pic>
          <p:nvPicPr>
            <p:cNvPr id="7296" name="Picture 99" descr="union-j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2" y="1682"/>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7" name="Rectangle 100"/>
            <p:cNvSpPr>
              <a:spLocks noChangeArrowheads="1"/>
            </p:cNvSpPr>
            <p:nvPr/>
          </p:nvSpPr>
          <p:spPr bwMode="auto">
            <a:xfrm>
              <a:off x="1703" y="168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8</a:t>
              </a:r>
            </a:p>
          </p:txBody>
        </p:sp>
      </p:grpSp>
      <p:sp>
        <p:nvSpPr>
          <p:cNvPr id="7203" name="AutoShape 102"/>
          <p:cNvSpPr>
            <a:spLocks noChangeArrowheads="1"/>
          </p:cNvSpPr>
          <p:nvPr/>
        </p:nvSpPr>
        <p:spPr bwMode="auto">
          <a:xfrm>
            <a:off x="4877993" y="3370660"/>
            <a:ext cx="573881" cy="155972"/>
          </a:xfrm>
          <a:prstGeom prst="roundRect">
            <a:avLst>
              <a:gd name="adj" fmla="val 16667"/>
            </a:avLst>
          </a:prstGeom>
          <a:solidFill>
            <a:schemeClr val="bg1"/>
          </a:solidFill>
          <a:ln w="12700">
            <a:solidFill>
              <a:srgbClr val="FF0000"/>
            </a:solidFill>
            <a:round/>
            <a:headEnd/>
            <a:tailEnd/>
          </a:ln>
        </p:spPr>
        <p:txBody>
          <a:bodyPr wrap="none" anchor="ctr"/>
          <a:lstStyle/>
          <a:p>
            <a:pPr algn="ctr"/>
            <a:r>
              <a:rPr lang="en-US" sz="600">
                <a:solidFill>
                  <a:srgbClr val="333399"/>
                </a:solidFill>
                <a:latin typeface="Arial" charset="0"/>
              </a:rPr>
              <a:t>6</a:t>
            </a:r>
            <a:r>
              <a:rPr lang="en-US" sz="600" baseline="30000">
                <a:solidFill>
                  <a:srgbClr val="333399"/>
                </a:solidFill>
                <a:latin typeface="Arial" charset="0"/>
              </a:rPr>
              <a:t>th</a:t>
            </a:r>
            <a:r>
              <a:rPr lang="en-US" sz="600">
                <a:solidFill>
                  <a:srgbClr val="333399"/>
                </a:solidFill>
                <a:latin typeface="Arial" charset="0"/>
              </a:rPr>
              <a:t> Army Grp</a:t>
            </a:r>
          </a:p>
          <a:p>
            <a:pPr algn="ctr"/>
            <a:r>
              <a:rPr lang="en-US" sz="450">
                <a:solidFill>
                  <a:srgbClr val="333399"/>
                </a:solidFill>
                <a:latin typeface="Arial" charset="0"/>
              </a:rPr>
              <a:t>Devers</a:t>
            </a:r>
          </a:p>
        </p:txBody>
      </p:sp>
      <p:sp>
        <p:nvSpPr>
          <p:cNvPr id="7204" name="Freeform 116"/>
          <p:cNvSpPr>
            <a:spLocks/>
          </p:cNvSpPr>
          <p:nvPr/>
        </p:nvSpPr>
        <p:spPr bwMode="auto">
          <a:xfrm>
            <a:off x="6478192" y="4090988"/>
            <a:ext cx="42863" cy="86916"/>
          </a:xfrm>
          <a:custGeom>
            <a:avLst/>
            <a:gdLst>
              <a:gd name="T0" fmla="*/ 22682197 w 36"/>
              <a:gd name="T1" fmla="*/ 0 h 73"/>
              <a:gd name="T2" fmla="*/ 68043421 w 36"/>
              <a:gd name="T3" fmla="*/ 85685671 h 73"/>
              <a:gd name="T4" fmla="*/ 52922490 w 36"/>
              <a:gd name="T5" fmla="*/ 133569645 h 73"/>
              <a:gd name="T6" fmla="*/ 88206250 w 36"/>
              <a:gd name="T7" fmla="*/ 163811638 h 73"/>
              <a:gd name="T8" fmla="*/ 68043421 w 36"/>
              <a:gd name="T9" fmla="*/ 176411674 h 73"/>
              <a:gd name="T10" fmla="*/ 22682197 w 36"/>
              <a:gd name="T11" fmla="*/ 126008353 h 73"/>
              <a:gd name="T12" fmla="*/ 0 w 36"/>
              <a:gd name="T13" fmla="*/ 85685671 h 73"/>
              <a:gd name="T14" fmla="*/ 22682197 w 36"/>
              <a:gd name="T15" fmla="*/ 47883961 h 73"/>
              <a:gd name="T16" fmla="*/ 22682197 w 36"/>
              <a:gd name="T17" fmla="*/ 0 h 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6"/>
              <a:gd name="T28" fmla="*/ 0 h 73"/>
              <a:gd name="T29" fmla="*/ 36 w 36"/>
              <a:gd name="T30" fmla="*/ 73 h 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6" h="73">
                <a:moveTo>
                  <a:pt x="9" y="0"/>
                </a:moveTo>
                <a:cubicBezTo>
                  <a:pt x="13" y="0"/>
                  <a:pt x="25" y="25"/>
                  <a:pt x="27" y="34"/>
                </a:cubicBezTo>
                <a:cubicBezTo>
                  <a:pt x="29" y="43"/>
                  <a:pt x="20" y="48"/>
                  <a:pt x="21" y="53"/>
                </a:cubicBezTo>
                <a:cubicBezTo>
                  <a:pt x="22" y="58"/>
                  <a:pt x="34" y="62"/>
                  <a:pt x="35" y="65"/>
                </a:cubicBezTo>
                <a:cubicBezTo>
                  <a:pt x="36" y="68"/>
                  <a:pt x="31" y="73"/>
                  <a:pt x="27" y="70"/>
                </a:cubicBezTo>
                <a:cubicBezTo>
                  <a:pt x="23" y="67"/>
                  <a:pt x="13" y="56"/>
                  <a:pt x="9" y="50"/>
                </a:cubicBezTo>
                <a:cubicBezTo>
                  <a:pt x="5" y="44"/>
                  <a:pt x="0" y="39"/>
                  <a:pt x="0" y="34"/>
                </a:cubicBezTo>
                <a:cubicBezTo>
                  <a:pt x="0" y="29"/>
                  <a:pt x="8" y="25"/>
                  <a:pt x="9" y="19"/>
                </a:cubicBezTo>
                <a:cubicBezTo>
                  <a:pt x="10" y="13"/>
                  <a:pt x="9" y="4"/>
                  <a:pt x="9"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205" name="Freeform 117"/>
          <p:cNvSpPr>
            <a:spLocks/>
          </p:cNvSpPr>
          <p:nvPr/>
        </p:nvSpPr>
        <p:spPr bwMode="auto">
          <a:xfrm>
            <a:off x="6530578" y="4164806"/>
            <a:ext cx="60722" cy="67866"/>
          </a:xfrm>
          <a:custGeom>
            <a:avLst/>
            <a:gdLst>
              <a:gd name="T0" fmla="*/ 32761038 w 51"/>
              <a:gd name="T1" fmla="*/ 2520964 h 57"/>
              <a:gd name="T2" fmla="*/ 70563943 w 51"/>
              <a:gd name="T3" fmla="*/ 45363063 h 57"/>
              <a:gd name="T4" fmla="*/ 75604223 w 51"/>
              <a:gd name="T5" fmla="*/ 80645449 h 57"/>
              <a:gd name="T6" fmla="*/ 113405553 w 51"/>
              <a:gd name="T7" fmla="*/ 105847169 h 57"/>
              <a:gd name="T8" fmla="*/ 120966766 w 51"/>
              <a:gd name="T9" fmla="*/ 143650505 h 57"/>
              <a:gd name="T10" fmla="*/ 68043009 w 51"/>
              <a:gd name="T11" fmla="*/ 110887508 h 57"/>
              <a:gd name="T12" fmla="*/ 37801318 w 51"/>
              <a:gd name="T13" fmla="*/ 80645449 h 57"/>
              <a:gd name="T14" fmla="*/ 37801318 w 51"/>
              <a:gd name="T15" fmla="*/ 45363063 h 57"/>
              <a:gd name="T16" fmla="*/ 0 w 51"/>
              <a:gd name="T17" fmla="*/ 20161362 h 57"/>
              <a:gd name="T18" fmla="*/ 32761038 w 51"/>
              <a:gd name="T19" fmla="*/ 2520964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1"/>
              <a:gd name="T31" fmla="*/ 0 h 57"/>
              <a:gd name="T32" fmla="*/ 51 w 51"/>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1" h="57">
                <a:moveTo>
                  <a:pt x="13" y="1"/>
                </a:moveTo>
                <a:cubicBezTo>
                  <a:pt x="18" y="3"/>
                  <a:pt x="25" y="13"/>
                  <a:pt x="28" y="18"/>
                </a:cubicBezTo>
                <a:cubicBezTo>
                  <a:pt x="31" y="23"/>
                  <a:pt x="27" y="28"/>
                  <a:pt x="30" y="32"/>
                </a:cubicBezTo>
                <a:cubicBezTo>
                  <a:pt x="33" y="36"/>
                  <a:pt x="42" y="38"/>
                  <a:pt x="45" y="42"/>
                </a:cubicBezTo>
                <a:cubicBezTo>
                  <a:pt x="48" y="46"/>
                  <a:pt x="51" y="57"/>
                  <a:pt x="48" y="57"/>
                </a:cubicBezTo>
                <a:cubicBezTo>
                  <a:pt x="45" y="57"/>
                  <a:pt x="32" y="48"/>
                  <a:pt x="27" y="44"/>
                </a:cubicBezTo>
                <a:cubicBezTo>
                  <a:pt x="22" y="40"/>
                  <a:pt x="17" y="36"/>
                  <a:pt x="15" y="32"/>
                </a:cubicBezTo>
                <a:cubicBezTo>
                  <a:pt x="13" y="28"/>
                  <a:pt x="17" y="22"/>
                  <a:pt x="15" y="18"/>
                </a:cubicBezTo>
                <a:cubicBezTo>
                  <a:pt x="13" y="14"/>
                  <a:pt x="0" y="11"/>
                  <a:pt x="0" y="8"/>
                </a:cubicBezTo>
                <a:cubicBezTo>
                  <a:pt x="0" y="5"/>
                  <a:pt x="10" y="0"/>
                  <a:pt x="13"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206" name="Freeform 118"/>
          <p:cNvSpPr>
            <a:spLocks/>
          </p:cNvSpPr>
          <p:nvPr/>
        </p:nvSpPr>
        <p:spPr bwMode="auto">
          <a:xfrm>
            <a:off x="6486525" y="4181475"/>
            <a:ext cx="33338" cy="33338"/>
          </a:xfrm>
          <a:custGeom>
            <a:avLst/>
            <a:gdLst>
              <a:gd name="T0" fmla="*/ 2520950 w 28"/>
              <a:gd name="T1" fmla="*/ 2520950 h 28"/>
              <a:gd name="T2" fmla="*/ 63004708 w 28"/>
              <a:gd name="T3" fmla="*/ 37801552 h 28"/>
              <a:gd name="T4" fmla="*/ 40322501 w 28"/>
              <a:gd name="T5" fmla="*/ 70564381 h 28"/>
              <a:gd name="T6" fmla="*/ 5040313 w 28"/>
              <a:gd name="T7" fmla="*/ 45362813 h 28"/>
              <a:gd name="T8" fmla="*/ 2520950 w 28"/>
              <a:gd name="T9" fmla="*/ 2520950 h 28"/>
              <a:gd name="T10" fmla="*/ 0 60000 65536"/>
              <a:gd name="T11" fmla="*/ 0 60000 65536"/>
              <a:gd name="T12" fmla="*/ 0 60000 65536"/>
              <a:gd name="T13" fmla="*/ 0 60000 65536"/>
              <a:gd name="T14" fmla="*/ 0 60000 65536"/>
              <a:gd name="T15" fmla="*/ 0 w 28"/>
              <a:gd name="T16" fmla="*/ 0 h 28"/>
              <a:gd name="T17" fmla="*/ 28 w 28"/>
              <a:gd name="T18" fmla="*/ 28 h 28"/>
            </a:gdLst>
            <a:ahLst/>
            <a:cxnLst>
              <a:cxn ang="T10">
                <a:pos x="T0" y="T1"/>
              </a:cxn>
              <a:cxn ang="T11">
                <a:pos x="T2" y="T3"/>
              </a:cxn>
              <a:cxn ang="T12">
                <a:pos x="T4" y="T5"/>
              </a:cxn>
              <a:cxn ang="T13">
                <a:pos x="T6" y="T7"/>
              </a:cxn>
              <a:cxn ang="T14">
                <a:pos x="T8" y="T9"/>
              </a:cxn>
            </a:cxnLst>
            <a:rect l="T15" t="T16" r="T17" b="T18"/>
            <a:pathLst>
              <a:path w="28" h="28">
                <a:moveTo>
                  <a:pt x="1" y="1"/>
                </a:moveTo>
                <a:cubicBezTo>
                  <a:pt x="5" y="0"/>
                  <a:pt x="23" y="11"/>
                  <a:pt x="25" y="15"/>
                </a:cubicBezTo>
                <a:cubicBezTo>
                  <a:pt x="28" y="20"/>
                  <a:pt x="20" y="28"/>
                  <a:pt x="16" y="28"/>
                </a:cubicBezTo>
                <a:cubicBezTo>
                  <a:pt x="12" y="28"/>
                  <a:pt x="4" y="22"/>
                  <a:pt x="2" y="18"/>
                </a:cubicBezTo>
                <a:cubicBezTo>
                  <a:pt x="0" y="14"/>
                  <a:pt x="1" y="5"/>
                  <a:pt x="1"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207" name="Freeform 119"/>
          <p:cNvSpPr>
            <a:spLocks/>
          </p:cNvSpPr>
          <p:nvPr/>
        </p:nvSpPr>
        <p:spPr bwMode="auto">
          <a:xfrm>
            <a:off x="6691315" y="4467225"/>
            <a:ext cx="32147" cy="29766"/>
          </a:xfrm>
          <a:custGeom>
            <a:avLst/>
            <a:gdLst>
              <a:gd name="T0" fmla="*/ 17642095 w 27"/>
              <a:gd name="T1" fmla="*/ 0 h 25"/>
              <a:gd name="T2" fmla="*/ 60484463 w 27"/>
              <a:gd name="T3" fmla="*/ 30242259 h 25"/>
              <a:gd name="T4" fmla="*/ 37803580 w 27"/>
              <a:gd name="T5" fmla="*/ 63005499 h 25"/>
              <a:gd name="T6" fmla="*/ 2520979 w 27"/>
              <a:gd name="T7" fmla="*/ 37803615 h 25"/>
              <a:gd name="T8" fmla="*/ 17642095 w 27"/>
              <a:gd name="T9" fmla="*/ 0 h 25"/>
              <a:gd name="T10" fmla="*/ 0 60000 65536"/>
              <a:gd name="T11" fmla="*/ 0 60000 65536"/>
              <a:gd name="T12" fmla="*/ 0 60000 65536"/>
              <a:gd name="T13" fmla="*/ 0 60000 65536"/>
              <a:gd name="T14" fmla="*/ 0 60000 65536"/>
              <a:gd name="T15" fmla="*/ 0 w 27"/>
              <a:gd name="T16" fmla="*/ 0 h 25"/>
              <a:gd name="T17" fmla="*/ 27 w 27"/>
              <a:gd name="T18" fmla="*/ 25 h 25"/>
            </a:gdLst>
            <a:ahLst/>
            <a:cxnLst>
              <a:cxn ang="T10">
                <a:pos x="T0" y="T1"/>
              </a:cxn>
              <a:cxn ang="T11">
                <a:pos x="T2" y="T3"/>
              </a:cxn>
              <a:cxn ang="T12">
                <a:pos x="T4" y="T5"/>
              </a:cxn>
              <a:cxn ang="T13">
                <a:pos x="T6" y="T7"/>
              </a:cxn>
              <a:cxn ang="T14">
                <a:pos x="T8" y="T9"/>
              </a:cxn>
            </a:cxnLst>
            <a:rect l="T15" t="T16" r="T17" b="T18"/>
            <a:pathLst>
              <a:path w="27" h="25">
                <a:moveTo>
                  <a:pt x="7" y="0"/>
                </a:moveTo>
                <a:cubicBezTo>
                  <a:pt x="11" y="0"/>
                  <a:pt x="23" y="8"/>
                  <a:pt x="24" y="12"/>
                </a:cubicBezTo>
                <a:cubicBezTo>
                  <a:pt x="27" y="17"/>
                  <a:pt x="19" y="25"/>
                  <a:pt x="15" y="25"/>
                </a:cubicBezTo>
                <a:cubicBezTo>
                  <a:pt x="11" y="25"/>
                  <a:pt x="2" y="19"/>
                  <a:pt x="1" y="15"/>
                </a:cubicBezTo>
                <a:cubicBezTo>
                  <a:pt x="0" y="11"/>
                  <a:pt x="3" y="0"/>
                  <a:pt x="7"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208" name="Freeform 120"/>
          <p:cNvSpPr>
            <a:spLocks/>
          </p:cNvSpPr>
          <p:nvPr/>
        </p:nvSpPr>
        <p:spPr bwMode="auto">
          <a:xfrm>
            <a:off x="6773468" y="4492230"/>
            <a:ext cx="48815" cy="28575"/>
          </a:xfrm>
          <a:custGeom>
            <a:avLst/>
            <a:gdLst>
              <a:gd name="T0" fmla="*/ 10080547 w 41"/>
              <a:gd name="T1" fmla="*/ 0 h 24"/>
              <a:gd name="T2" fmla="*/ 93244261 w 41"/>
              <a:gd name="T3" fmla="*/ 32761239 h 24"/>
              <a:gd name="T4" fmla="*/ 70563831 w 41"/>
              <a:gd name="T5" fmla="*/ 60483756 h 24"/>
              <a:gd name="T6" fmla="*/ 30241644 w 41"/>
              <a:gd name="T7" fmla="*/ 30241878 h 24"/>
              <a:gd name="T8" fmla="*/ 10080547 w 41"/>
              <a:gd name="T9" fmla="*/ 0 h 24"/>
              <a:gd name="T10" fmla="*/ 0 60000 65536"/>
              <a:gd name="T11" fmla="*/ 0 60000 65536"/>
              <a:gd name="T12" fmla="*/ 0 60000 65536"/>
              <a:gd name="T13" fmla="*/ 0 60000 65536"/>
              <a:gd name="T14" fmla="*/ 0 60000 65536"/>
              <a:gd name="T15" fmla="*/ 0 w 41"/>
              <a:gd name="T16" fmla="*/ 0 h 24"/>
              <a:gd name="T17" fmla="*/ 41 w 41"/>
              <a:gd name="T18" fmla="*/ 24 h 24"/>
            </a:gdLst>
            <a:ahLst/>
            <a:cxnLst>
              <a:cxn ang="T10">
                <a:pos x="T0" y="T1"/>
              </a:cxn>
              <a:cxn ang="T11">
                <a:pos x="T2" y="T3"/>
              </a:cxn>
              <a:cxn ang="T12">
                <a:pos x="T4" y="T5"/>
              </a:cxn>
              <a:cxn ang="T13">
                <a:pos x="T6" y="T7"/>
              </a:cxn>
              <a:cxn ang="T14">
                <a:pos x="T8" y="T9"/>
              </a:cxn>
            </a:cxnLst>
            <a:rect l="T15" t="T16" r="T17" b="T18"/>
            <a:pathLst>
              <a:path w="41" h="24">
                <a:moveTo>
                  <a:pt x="4" y="0"/>
                </a:moveTo>
                <a:cubicBezTo>
                  <a:pt x="8" y="0"/>
                  <a:pt x="33" y="9"/>
                  <a:pt x="37" y="13"/>
                </a:cubicBezTo>
                <a:cubicBezTo>
                  <a:pt x="41" y="18"/>
                  <a:pt x="32" y="24"/>
                  <a:pt x="28" y="24"/>
                </a:cubicBezTo>
                <a:cubicBezTo>
                  <a:pt x="24" y="24"/>
                  <a:pt x="16" y="16"/>
                  <a:pt x="12" y="12"/>
                </a:cubicBezTo>
                <a:cubicBezTo>
                  <a:pt x="8" y="8"/>
                  <a:pt x="0" y="0"/>
                  <a:pt x="4" y="0"/>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209" name="Freeform 121"/>
          <p:cNvSpPr>
            <a:spLocks/>
          </p:cNvSpPr>
          <p:nvPr/>
        </p:nvSpPr>
        <p:spPr bwMode="auto">
          <a:xfrm>
            <a:off x="6878241" y="4548188"/>
            <a:ext cx="41672" cy="19050"/>
          </a:xfrm>
          <a:custGeom>
            <a:avLst/>
            <a:gdLst>
              <a:gd name="T0" fmla="*/ 15120801 w 35"/>
              <a:gd name="T1" fmla="*/ 2520950 h 16"/>
              <a:gd name="T2" fmla="*/ 80644264 w 35"/>
              <a:gd name="T3" fmla="*/ 25201557 h 16"/>
              <a:gd name="T4" fmla="*/ 42841471 w 35"/>
              <a:gd name="T5" fmla="*/ 40322493 h 16"/>
              <a:gd name="T6" fmla="*/ 5040266 w 35"/>
              <a:gd name="T7" fmla="*/ 32761234 h 16"/>
              <a:gd name="T8" fmla="*/ 15120801 w 35"/>
              <a:gd name="T9" fmla="*/ 2520950 h 16"/>
              <a:gd name="T10" fmla="*/ 0 60000 65536"/>
              <a:gd name="T11" fmla="*/ 0 60000 65536"/>
              <a:gd name="T12" fmla="*/ 0 60000 65536"/>
              <a:gd name="T13" fmla="*/ 0 60000 65536"/>
              <a:gd name="T14" fmla="*/ 0 60000 65536"/>
              <a:gd name="T15" fmla="*/ 0 w 35"/>
              <a:gd name="T16" fmla="*/ 0 h 16"/>
              <a:gd name="T17" fmla="*/ 35 w 35"/>
              <a:gd name="T18" fmla="*/ 16 h 16"/>
            </a:gdLst>
            <a:ahLst/>
            <a:cxnLst>
              <a:cxn ang="T10">
                <a:pos x="T0" y="T1"/>
              </a:cxn>
              <a:cxn ang="T11">
                <a:pos x="T2" y="T3"/>
              </a:cxn>
              <a:cxn ang="T12">
                <a:pos x="T4" y="T5"/>
              </a:cxn>
              <a:cxn ang="T13">
                <a:pos x="T6" y="T7"/>
              </a:cxn>
              <a:cxn ang="T14">
                <a:pos x="T8" y="T9"/>
              </a:cxn>
            </a:cxnLst>
            <a:rect l="T15" t="T16" r="T17" b="T18"/>
            <a:pathLst>
              <a:path w="35" h="16">
                <a:moveTo>
                  <a:pt x="6" y="1"/>
                </a:moveTo>
                <a:cubicBezTo>
                  <a:pt x="11" y="0"/>
                  <a:pt x="30" y="8"/>
                  <a:pt x="32" y="10"/>
                </a:cubicBezTo>
                <a:cubicBezTo>
                  <a:pt x="35" y="13"/>
                  <a:pt x="22" y="16"/>
                  <a:pt x="17" y="16"/>
                </a:cubicBezTo>
                <a:cubicBezTo>
                  <a:pt x="12" y="16"/>
                  <a:pt x="4" y="15"/>
                  <a:pt x="2" y="13"/>
                </a:cubicBezTo>
                <a:cubicBezTo>
                  <a:pt x="0" y="11"/>
                  <a:pt x="1" y="2"/>
                  <a:pt x="6" y="1"/>
                </a:cubicBezTo>
                <a:close/>
              </a:path>
            </a:pathLst>
          </a:custGeom>
          <a:solidFill>
            <a:srgbClr val="FF0000">
              <a:alpha val="30196"/>
            </a:srgbClr>
          </a:solidFill>
          <a:ln>
            <a:noFill/>
          </a:ln>
          <a:extLst>
            <a:ext uri="{91240B29-F687-4F45-9708-019B960494DF}">
              <a14:hiddenLine xmlns:a14="http://schemas.microsoft.com/office/drawing/2010/main" w="317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7210" name="AutoShape 128"/>
          <p:cNvSpPr>
            <a:spLocks noChangeArrowheads="1"/>
          </p:cNvSpPr>
          <p:nvPr/>
        </p:nvSpPr>
        <p:spPr bwMode="auto">
          <a:xfrm>
            <a:off x="4525568" y="2772966"/>
            <a:ext cx="573881" cy="155972"/>
          </a:xfrm>
          <a:prstGeom prst="roundRect">
            <a:avLst>
              <a:gd name="adj" fmla="val 16667"/>
            </a:avLst>
          </a:prstGeom>
          <a:solidFill>
            <a:srgbClr val="FF0000"/>
          </a:solidFill>
          <a:ln w="12700">
            <a:solidFill>
              <a:srgbClr val="000080"/>
            </a:solidFill>
            <a:round/>
            <a:headEnd/>
            <a:tailEnd/>
          </a:ln>
        </p:spPr>
        <p:txBody>
          <a:bodyPr wrap="none" anchor="ctr"/>
          <a:lstStyle/>
          <a:p>
            <a:pPr algn="ctr"/>
            <a:r>
              <a:rPr lang="en-US" sz="600">
                <a:solidFill>
                  <a:srgbClr val="FFFFFF"/>
                </a:solidFill>
                <a:latin typeface="Arial" charset="0"/>
              </a:rPr>
              <a:t>21</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Montgomery</a:t>
            </a:r>
          </a:p>
        </p:txBody>
      </p:sp>
      <p:pic>
        <p:nvPicPr>
          <p:cNvPr id="8333" name="Picture 141"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9991" y="2897983"/>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179"/>
          <p:cNvGrpSpPr>
            <a:grpSpLocks/>
          </p:cNvGrpSpPr>
          <p:nvPr/>
        </p:nvGrpSpPr>
        <p:grpSpPr bwMode="auto">
          <a:xfrm>
            <a:off x="5438776" y="2862265"/>
            <a:ext cx="172641" cy="108347"/>
            <a:chOff x="2343" y="1844"/>
            <a:chExt cx="145" cy="91"/>
          </a:xfrm>
        </p:grpSpPr>
        <p:pic>
          <p:nvPicPr>
            <p:cNvPr id="7294" name="Picture 180"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43" y="184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5" name="Rectangle 181"/>
            <p:cNvSpPr>
              <a:spLocks noChangeArrowheads="1"/>
            </p:cNvSpPr>
            <p:nvPr/>
          </p:nvSpPr>
          <p:spPr bwMode="auto">
            <a:xfrm>
              <a:off x="2432" y="1860"/>
              <a:ext cx="56" cy="75"/>
            </a:xfrm>
            <a:prstGeom prst="rect">
              <a:avLst/>
            </a:prstGeom>
            <a:solidFill>
              <a:schemeClr val="accent2"/>
            </a:solidFill>
            <a:ln w="9525">
              <a:solidFill>
                <a:schemeClr val="tx1"/>
              </a:solidFill>
              <a:miter lim="800000"/>
              <a:headEnd/>
              <a:tailEnd/>
            </a:ln>
          </p:spPr>
          <p:txBody>
            <a:bodyPr wrap="none" anchor="ctr"/>
            <a:lstStyle/>
            <a:p>
              <a:pPr algn="ctr"/>
              <a:r>
                <a:rPr lang="en-US" sz="750">
                  <a:solidFill>
                    <a:srgbClr val="FFFFFF"/>
                  </a:solidFill>
                  <a:latin typeface="Arial" charset="0"/>
                </a:rPr>
                <a:t>9</a:t>
              </a:r>
            </a:p>
          </p:txBody>
        </p:sp>
      </p:grpSp>
      <p:pic>
        <p:nvPicPr>
          <p:cNvPr id="7213" name="Picture 184"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47348" y="1777603"/>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14" name="Picture 185"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73578" y="1518050"/>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15" name="Picture 186"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48576" y="1935956"/>
            <a:ext cx="175022" cy="869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79" name="Picture 187"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69970" y="201096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0" name="Picture 188"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19989" y="218241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1" name="Picture 189"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52135" y="2407444"/>
            <a:ext cx="175022" cy="869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2" name="Picture 19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23511" y="2437210"/>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3" name="Picture 191"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73541" y="2646762"/>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4" name="Picture 192"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86602" y="2911078"/>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5" name="Picture 193"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52122" y="2882506"/>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8" name="Picture 196"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41420" y="3200400"/>
            <a:ext cx="175022" cy="869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89" name="Picture 197"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9964" y="3611168"/>
            <a:ext cx="175022" cy="86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0" name="Picture 198" descr="uss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9939" y="3979069"/>
            <a:ext cx="175022" cy="869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1" name="Picture 199"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3004" y="3552826"/>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2" name="Picture 20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1194" y="3420666"/>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5" name="Group 204"/>
          <p:cNvGrpSpPr>
            <a:grpSpLocks/>
          </p:cNvGrpSpPr>
          <p:nvPr/>
        </p:nvGrpSpPr>
        <p:grpSpPr bwMode="auto">
          <a:xfrm>
            <a:off x="5256611" y="2731295"/>
            <a:ext cx="186928" cy="91679"/>
            <a:chOff x="2137" y="1630"/>
            <a:chExt cx="157" cy="77"/>
          </a:xfrm>
        </p:grpSpPr>
        <p:pic>
          <p:nvPicPr>
            <p:cNvPr id="7292" name="Picture 205" descr="[Red Ensign of Canada 1922-1957]">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37" y="1630"/>
              <a:ext cx="154" cy="7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3" name="Rectangle 206"/>
            <p:cNvSpPr>
              <a:spLocks noChangeArrowheads="1"/>
            </p:cNvSpPr>
            <p:nvPr/>
          </p:nvSpPr>
          <p:spPr bwMode="auto">
            <a:xfrm>
              <a:off x="2238" y="1632"/>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grpSp>
        <p:nvGrpSpPr>
          <p:cNvPr id="6" name="Group 207"/>
          <p:cNvGrpSpPr>
            <a:grpSpLocks/>
          </p:cNvGrpSpPr>
          <p:nvPr/>
        </p:nvGrpSpPr>
        <p:grpSpPr bwMode="auto">
          <a:xfrm>
            <a:off x="5459017" y="2739629"/>
            <a:ext cx="186928" cy="89297"/>
            <a:chOff x="2272" y="1678"/>
            <a:chExt cx="157" cy="75"/>
          </a:xfrm>
        </p:grpSpPr>
        <p:pic>
          <p:nvPicPr>
            <p:cNvPr id="7290" name="Picture 208" descr="union-j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2" y="1680"/>
              <a:ext cx="153" cy="7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91" name="Rectangle 209"/>
            <p:cNvSpPr>
              <a:spLocks noChangeArrowheads="1"/>
            </p:cNvSpPr>
            <p:nvPr/>
          </p:nvSpPr>
          <p:spPr bwMode="auto">
            <a:xfrm>
              <a:off x="2373" y="1678"/>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2</a:t>
              </a:r>
            </a:p>
          </p:txBody>
        </p:sp>
      </p:grpSp>
      <p:pic>
        <p:nvPicPr>
          <p:cNvPr id="8403" name="Picture 211"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0953" y="2692004"/>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31" name="Picture 212"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112" y="2568179"/>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213"/>
          <p:cNvGrpSpPr>
            <a:grpSpLocks/>
          </p:cNvGrpSpPr>
          <p:nvPr/>
        </p:nvGrpSpPr>
        <p:grpSpPr bwMode="auto">
          <a:xfrm>
            <a:off x="5410201" y="2997996"/>
            <a:ext cx="172641" cy="108347"/>
            <a:chOff x="2317" y="1744"/>
            <a:chExt cx="145" cy="91"/>
          </a:xfrm>
        </p:grpSpPr>
        <p:pic>
          <p:nvPicPr>
            <p:cNvPr id="7288" name="Picture 214"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7" y="174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89" name="Rectangle 215"/>
            <p:cNvSpPr>
              <a:spLocks noChangeArrowheads="1"/>
            </p:cNvSpPr>
            <p:nvPr/>
          </p:nvSpPr>
          <p:spPr bwMode="auto">
            <a:xfrm>
              <a:off x="2406" y="1760"/>
              <a:ext cx="56" cy="75"/>
            </a:xfrm>
            <a:prstGeom prst="rect">
              <a:avLst/>
            </a:prstGeom>
            <a:solidFill>
              <a:srgbClr val="00008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sp>
        <p:nvSpPr>
          <p:cNvPr id="7233" name="AutoShape 219"/>
          <p:cNvSpPr>
            <a:spLocks noChangeArrowheads="1"/>
          </p:cNvSpPr>
          <p:nvPr/>
        </p:nvSpPr>
        <p:spPr bwMode="auto">
          <a:xfrm>
            <a:off x="4683921" y="3074195"/>
            <a:ext cx="573881" cy="155972"/>
          </a:xfrm>
          <a:prstGeom prst="roundRect">
            <a:avLst>
              <a:gd name="adj" fmla="val 16667"/>
            </a:avLst>
          </a:prstGeom>
          <a:solidFill>
            <a:srgbClr val="000080"/>
          </a:solidFill>
          <a:ln w="12700">
            <a:solidFill>
              <a:srgbClr val="FF0000"/>
            </a:solidFill>
            <a:round/>
            <a:headEnd/>
            <a:tailEnd/>
          </a:ln>
        </p:spPr>
        <p:txBody>
          <a:bodyPr wrap="none" anchor="ctr"/>
          <a:lstStyle/>
          <a:p>
            <a:pPr algn="ctr"/>
            <a:r>
              <a:rPr lang="en-US" sz="600">
                <a:solidFill>
                  <a:srgbClr val="FFFFFF"/>
                </a:solidFill>
                <a:latin typeface="Arial" charset="0"/>
              </a:rPr>
              <a:t>12</a:t>
            </a:r>
            <a:r>
              <a:rPr lang="en-US" sz="600" baseline="30000">
                <a:solidFill>
                  <a:srgbClr val="FFFFFF"/>
                </a:solidFill>
                <a:latin typeface="Arial" charset="0"/>
              </a:rPr>
              <a:t>th</a:t>
            </a:r>
            <a:r>
              <a:rPr lang="en-US" sz="600">
                <a:solidFill>
                  <a:srgbClr val="FFFFFF"/>
                </a:solidFill>
                <a:latin typeface="Arial" charset="0"/>
              </a:rPr>
              <a:t> Army Grp</a:t>
            </a:r>
          </a:p>
          <a:p>
            <a:pPr algn="ctr"/>
            <a:r>
              <a:rPr lang="en-US" sz="450">
                <a:solidFill>
                  <a:srgbClr val="FFFFFF"/>
                </a:solidFill>
                <a:latin typeface="Arial" charset="0"/>
              </a:rPr>
              <a:t>Bradley</a:t>
            </a:r>
          </a:p>
        </p:txBody>
      </p:sp>
      <p:pic>
        <p:nvPicPr>
          <p:cNvPr id="8412" name="Picture 22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8350" y="3231358"/>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16" name="Picture 224"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0700" y="2967040"/>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17" name="Picture 225"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24512" y="2993233"/>
            <a:ext cx="109538" cy="654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18" name="Freeform 226"/>
          <p:cNvSpPr>
            <a:spLocks/>
          </p:cNvSpPr>
          <p:nvPr/>
        </p:nvSpPr>
        <p:spPr bwMode="auto">
          <a:xfrm>
            <a:off x="5331620" y="2776538"/>
            <a:ext cx="263129" cy="244079"/>
          </a:xfrm>
          <a:custGeom>
            <a:avLst/>
            <a:gdLst>
              <a:gd name="T0" fmla="*/ 556956163 w 221"/>
              <a:gd name="T1" fmla="*/ 516633663 h 205"/>
              <a:gd name="T2" fmla="*/ 269657922 w 221"/>
              <a:gd name="T3" fmla="*/ 486391751 h 205"/>
              <a:gd name="T4" fmla="*/ 80645117 w 221"/>
              <a:gd name="T5" fmla="*/ 330141771 h 205"/>
              <a:gd name="T6" fmla="*/ 0 w 221"/>
              <a:gd name="T7" fmla="*/ 0 h 205"/>
              <a:gd name="T8" fmla="*/ 0 60000 65536"/>
              <a:gd name="T9" fmla="*/ 0 60000 65536"/>
              <a:gd name="T10" fmla="*/ 0 60000 65536"/>
              <a:gd name="T11" fmla="*/ 0 60000 65536"/>
              <a:gd name="T12" fmla="*/ 0 w 221"/>
              <a:gd name="T13" fmla="*/ 0 h 205"/>
              <a:gd name="T14" fmla="*/ 221 w 221"/>
              <a:gd name="T15" fmla="*/ 205 h 205"/>
            </a:gdLst>
            <a:ahLst/>
            <a:cxnLst>
              <a:cxn ang="T8">
                <a:pos x="T0" y="T1"/>
              </a:cxn>
              <a:cxn ang="T9">
                <a:pos x="T2" y="T3"/>
              </a:cxn>
              <a:cxn ang="T10">
                <a:pos x="T4" y="T5"/>
              </a:cxn>
              <a:cxn ang="T11">
                <a:pos x="T6" y="T7"/>
              </a:cxn>
            </a:cxnLst>
            <a:rect l="T12" t="T13" r="T14" b="T15"/>
            <a:pathLst>
              <a:path w="221" h="205">
                <a:moveTo>
                  <a:pt x="221" y="205"/>
                </a:moveTo>
                <a:cubicBezTo>
                  <a:pt x="202" y="203"/>
                  <a:pt x="138" y="205"/>
                  <a:pt x="107" y="193"/>
                </a:cubicBezTo>
                <a:cubicBezTo>
                  <a:pt x="76" y="181"/>
                  <a:pt x="50" y="163"/>
                  <a:pt x="32" y="131"/>
                </a:cubicBezTo>
                <a:cubicBezTo>
                  <a:pt x="14" y="99"/>
                  <a:pt x="7" y="27"/>
                  <a:pt x="0" y="0"/>
                </a:cubicBez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8419" name="AutoShape 227"/>
          <p:cNvSpPr>
            <a:spLocks noChangeArrowheads="1"/>
          </p:cNvSpPr>
          <p:nvPr/>
        </p:nvSpPr>
        <p:spPr bwMode="auto">
          <a:xfrm>
            <a:off x="5526881" y="294203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grpSp>
        <p:nvGrpSpPr>
          <p:cNvPr id="8" name="Group 236"/>
          <p:cNvGrpSpPr>
            <a:grpSpLocks/>
          </p:cNvGrpSpPr>
          <p:nvPr/>
        </p:nvGrpSpPr>
        <p:grpSpPr bwMode="auto">
          <a:xfrm>
            <a:off x="5437586" y="2862265"/>
            <a:ext cx="172640" cy="108347"/>
            <a:chOff x="2128" y="1400"/>
            <a:chExt cx="145" cy="91"/>
          </a:xfrm>
        </p:grpSpPr>
        <p:pic>
          <p:nvPicPr>
            <p:cNvPr id="7286" name="Picture 229"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128" y="1400"/>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87" name="Rectangle 230"/>
            <p:cNvSpPr>
              <a:spLocks noChangeArrowheads="1"/>
            </p:cNvSpPr>
            <p:nvPr/>
          </p:nvSpPr>
          <p:spPr bwMode="auto">
            <a:xfrm>
              <a:off x="2217" y="1416"/>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9</a:t>
              </a:r>
            </a:p>
          </p:txBody>
        </p:sp>
      </p:grpSp>
      <p:grpSp>
        <p:nvGrpSpPr>
          <p:cNvPr id="9" name="Group 233"/>
          <p:cNvGrpSpPr>
            <a:grpSpLocks/>
          </p:cNvGrpSpPr>
          <p:nvPr/>
        </p:nvGrpSpPr>
        <p:grpSpPr bwMode="auto">
          <a:xfrm>
            <a:off x="5279232" y="2907509"/>
            <a:ext cx="172641" cy="108347"/>
            <a:chOff x="1900" y="1496"/>
            <a:chExt cx="145" cy="91"/>
          </a:xfrm>
        </p:grpSpPr>
        <p:pic>
          <p:nvPicPr>
            <p:cNvPr id="7284" name="Picture 231"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0" y="1496"/>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85" name="Rectangle 232"/>
            <p:cNvSpPr>
              <a:spLocks noChangeArrowheads="1"/>
            </p:cNvSpPr>
            <p:nvPr/>
          </p:nvSpPr>
          <p:spPr bwMode="auto">
            <a:xfrm>
              <a:off x="1989" y="1512"/>
              <a:ext cx="56" cy="75"/>
            </a:xfrm>
            <a:prstGeom prst="rect">
              <a:avLst/>
            </a:prstGeom>
            <a:solidFill>
              <a:srgbClr val="FF000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pic>
        <p:nvPicPr>
          <p:cNvPr id="8402" name="Picture 21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0706" y="3018235"/>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429" name="Freeform 237"/>
          <p:cNvSpPr>
            <a:spLocks/>
          </p:cNvSpPr>
          <p:nvPr/>
        </p:nvSpPr>
        <p:spPr bwMode="auto">
          <a:xfrm>
            <a:off x="5478066" y="3049193"/>
            <a:ext cx="117872" cy="196453"/>
          </a:xfrm>
          <a:custGeom>
            <a:avLst/>
            <a:gdLst>
              <a:gd name="T0" fmla="*/ 249493904 w 99"/>
              <a:gd name="T1" fmla="*/ 415824139 h 165"/>
              <a:gd name="T2" fmla="*/ 30241782 w 99"/>
              <a:gd name="T3" fmla="*/ 289816614 h 165"/>
              <a:gd name="T4" fmla="*/ 73083507 w 99"/>
              <a:gd name="T5" fmla="*/ 0 h 165"/>
              <a:gd name="T6" fmla="*/ 0 60000 65536"/>
              <a:gd name="T7" fmla="*/ 0 60000 65536"/>
              <a:gd name="T8" fmla="*/ 0 60000 65536"/>
              <a:gd name="T9" fmla="*/ 0 w 99"/>
              <a:gd name="T10" fmla="*/ 0 h 165"/>
              <a:gd name="T11" fmla="*/ 99 w 99"/>
              <a:gd name="T12" fmla="*/ 165 h 165"/>
            </a:gdLst>
            <a:ahLst/>
            <a:cxnLst>
              <a:cxn ang="T6">
                <a:pos x="T0" y="T1"/>
              </a:cxn>
              <a:cxn ang="T7">
                <a:pos x="T2" y="T3"/>
              </a:cxn>
              <a:cxn ang="T8">
                <a:pos x="T4" y="T5"/>
              </a:cxn>
            </a:cxnLst>
            <a:rect l="T9" t="T10" r="T11" b="T12"/>
            <a:pathLst>
              <a:path w="99" h="165">
                <a:moveTo>
                  <a:pt x="99" y="165"/>
                </a:moveTo>
                <a:cubicBezTo>
                  <a:pt x="85" y="157"/>
                  <a:pt x="24" y="142"/>
                  <a:pt x="12" y="115"/>
                </a:cubicBezTo>
                <a:cubicBezTo>
                  <a:pt x="0" y="88"/>
                  <a:pt x="26" y="24"/>
                  <a:pt x="29"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grpSp>
        <p:nvGrpSpPr>
          <p:cNvPr id="10" name="Group 216"/>
          <p:cNvGrpSpPr>
            <a:grpSpLocks/>
          </p:cNvGrpSpPr>
          <p:nvPr/>
        </p:nvGrpSpPr>
        <p:grpSpPr bwMode="auto">
          <a:xfrm>
            <a:off x="5593557" y="3209927"/>
            <a:ext cx="172641" cy="108347"/>
            <a:chOff x="2385" y="1938"/>
            <a:chExt cx="145" cy="91"/>
          </a:xfrm>
        </p:grpSpPr>
        <p:pic>
          <p:nvPicPr>
            <p:cNvPr id="7282" name="Picture 217"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85" y="1938"/>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83" name="Rectangle 218"/>
            <p:cNvSpPr>
              <a:spLocks noChangeArrowheads="1"/>
            </p:cNvSpPr>
            <p:nvPr/>
          </p:nvSpPr>
          <p:spPr bwMode="auto">
            <a:xfrm>
              <a:off x="2474" y="1954"/>
              <a:ext cx="56" cy="75"/>
            </a:xfrm>
            <a:prstGeom prst="rect">
              <a:avLst/>
            </a:prstGeom>
            <a:solidFill>
              <a:schemeClr val="accent2"/>
            </a:solidFill>
            <a:ln w="9525">
              <a:solidFill>
                <a:schemeClr val="tx1"/>
              </a:solidFill>
              <a:miter lim="800000"/>
              <a:headEnd/>
              <a:tailEnd/>
            </a:ln>
          </p:spPr>
          <p:txBody>
            <a:bodyPr wrap="none" anchor="ctr"/>
            <a:lstStyle/>
            <a:p>
              <a:pPr algn="ctr"/>
              <a:r>
                <a:rPr lang="en-US" sz="750">
                  <a:solidFill>
                    <a:srgbClr val="FFFFFF"/>
                  </a:solidFill>
                  <a:latin typeface="Arial" charset="0"/>
                </a:rPr>
                <a:t>3</a:t>
              </a:r>
            </a:p>
          </p:txBody>
        </p:sp>
      </p:grpSp>
      <p:pic>
        <p:nvPicPr>
          <p:cNvPr id="8432" name="Picture 240"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4134" y="2527697"/>
            <a:ext cx="165497" cy="9882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34" name="Picture 242"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1422" y="2987279"/>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35" name="Picture 243" descr="naz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5235" y="3094435"/>
            <a:ext cx="109538" cy="65484"/>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1" name="Group 244"/>
          <p:cNvGrpSpPr>
            <a:grpSpLocks/>
          </p:cNvGrpSpPr>
          <p:nvPr/>
        </p:nvGrpSpPr>
        <p:grpSpPr bwMode="auto">
          <a:xfrm>
            <a:off x="5410201" y="2997996"/>
            <a:ext cx="172641" cy="108347"/>
            <a:chOff x="2317" y="1744"/>
            <a:chExt cx="145" cy="91"/>
          </a:xfrm>
        </p:grpSpPr>
        <p:pic>
          <p:nvPicPr>
            <p:cNvPr id="7280" name="Picture 245"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17" y="174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81" name="Rectangle 246"/>
            <p:cNvSpPr>
              <a:spLocks noChangeArrowheads="1"/>
            </p:cNvSpPr>
            <p:nvPr/>
          </p:nvSpPr>
          <p:spPr bwMode="auto">
            <a:xfrm>
              <a:off x="2406" y="1760"/>
              <a:ext cx="56" cy="75"/>
            </a:xfrm>
            <a:prstGeom prst="rect">
              <a:avLst/>
            </a:prstGeom>
            <a:solidFill>
              <a:srgbClr val="000080"/>
            </a:solidFill>
            <a:ln w="9525">
              <a:solidFill>
                <a:schemeClr val="tx1"/>
              </a:solidFill>
              <a:miter lim="800000"/>
              <a:headEnd/>
              <a:tailEnd/>
            </a:ln>
          </p:spPr>
          <p:txBody>
            <a:bodyPr wrap="none" anchor="ctr"/>
            <a:lstStyle/>
            <a:p>
              <a:pPr algn="ctr"/>
              <a:r>
                <a:rPr lang="en-US" sz="750">
                  <a:solidFill>
                    <a:srgbClr val="FFFFFF"/>
                  </a:solidFill>
                  <a:latin typeface="Arial" charset="0"/>
                </a:rPr>
                <a:t>1</a:t>
              </a:r>
            </a:p>
          </p:txBody>
        </p:sp>
      </p:grpSp>
      <p:sp>
        <p:nvSpPr>
          <p:cNvPr id="8439" name="Freeform 247"/>
          <p:cNvSpPr>
            <a:spLocks/>
          </p:cNvSpPr>
          <p:nvPr/>
        </p:nvSpPr>
        <p:spPr bwMode="auto">
          <a:xfrm>
            <a:off x="5716192" y="2981327"/>
            <a:ext cx="126206" cy="32147"/>
          </a:xfrm>
          <a:custGeom>
            <a:avLst/>
            <a:gdLst>
              <a:gd name="T0" fmla="*/ 0 w 106"/>
              <a:gd name="T1" fmla="*/ 68045812 h 27"/>
              <a:gd name="T2" fmla="*/ 93246573 w 106"/>
              <a:gd name="T3" fmla="*/ 47884320 h 27"/>
              <a:gd name="T4" fmla="*/ 267136585 w 106"/>
              <a:gd name="T5" fmla="*/ 0 h 27"/>
              <a:gd name="T6" fmla="*/ 0 60000 65536"/>
              <a:gd name="T7" fmla="*/ 0 60000 65536"/>
              <a:gd name="T8" fmla="*/ 0 60000 65536"/>
              <a:gd name="T9" fmla="*/ 0 w 106"/>
              <a:gd name="T10" fmla="*/ 0 h 27"/>
              <a:gd name="T11" fmla="*/ 106 w 106"/>
              <a:gd name="T12" fmla="*/ 27 h 27"/>
            </a:gdLst>
            <a:ahLst/>
            <a:cxnLst>
              <a:cxn ang="T6">
                <a:pos x="T0" y="T1"/>
              </a:cxn>
              <a:cxn ang="T7">
                <a:pos x="T2" y="T3"/>
              </a:cxn>
              <a:cxn ang="T8">
                <a:pos x="T4" y="T5"/>
              </a:cxn>
            </a:cxnLst>
            <a:rect l="T9" t="T10" r="T11" b="T12"/>
            <a:pathLst>
              <a:path w="106" h="27">
                <a:moveTo>
                  <a:pt x="0" y="27"/>
                </a:moveTo>
                <a:cubicBezTo>
                  <a:pt x="6" y="26"/>
                  <a:pt x="19" y="23"/>
                  <a:pt x="37" y="19"/>
                </a:cubicBezTo>
                <a:cubicBezTo>
                  <a:pt x="55" y="15"/>
                  <a:pt x="92" y="4"/>
                  <a:pt x="106"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8440" name="Freeform 248"/>
          <p:cNvSpPr>
            <a:spLocks/>
          </p:cNvSpPr>
          <p:nvPr/>
        </p:nvSpPr>
        <p:spPr bwMode="auto">
          <a:xfrm>
            <a:off x="5820968" y="3050382"/>
            <a:ext cx="177403" cy="115491"/>
          </a:xfrm>
          <a:custGeom>
            <a:avLst/>
            <a:gdLst>
              <a:gd name="T0" fmla="*/ 0 w 149"/>
              <a:gd name="T1" fmla="*/ 209174475 h 97"/>
              <a:gd name="T2" fmla="*/ 141128443 w 149"/>
              <a:gd name="T3" fmla="*/ 209174475 h 97"/>
              <a:gd name="T4" fmla="*/ 375501639 w 149"/>
              <a:gd name="T5" fmla="*/ 0 h 97"/>
              <a:gd name="T6" fmla="*/ 0 60000 65536"/>
              <a:gd name="T7" fmla="*/ 0 60000 65536"/>
              <a:gd name="T8" fmla="*/ 0 60000 65536"/>
              <a:gd name="T9" fmla="*/ 0 w 149"/>
              <a:gd name="T10" fmla="*/ 0 h 97"/>
              <a:gd name="T11" fmla="*/ 149 w 149"/>
              <a:gd name="T12" fmla="*/ 97 h 97"/>
            </a:gdLst>
            <a:ahLst/>
            <a:cxnLst>
              <a:cxn ang="T6">
                <a:pos x="T0" y="T1"/>
              </a:cxn>
              <a:cxn ang="T7">
                <a:pos x="T2" y="T3"/>
              </a:cxn>
              <a:cxn ang="T8">
                <a:pos x="T4" y="T5"/>
              </a:cxn>
            </a:cxnLst>
            <a:rect l="T9" t="T10" r="T11" b="T12"/>
            <a:pathLst>
              <a:path w="149" h="97">
                <a:moveTo>
                  <a:pt x="0" y="83"/>
                </a:moveTo>
                <a:cubicBezTo>
                  <a:pt x="9" y="83"/>
                  <a:pt x="31" y="97"/>
                  <a:pt x="56" y="83"/>
                </a:cubicBezTo>
                <a:cubicBezTo>
                  <a:pt x="81" y="69"/>
                  <a:pt x="130" y="17"/>
                  <a:pt x="149"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8441" name="Freeform 249"/>
          <p:cNvSpPr>
            <a:spLocks/>
          </p:cNvSpPr>
          <p:nvPr/>
        </p:nvSpPr>
        <p:spPr bwMode="auto">
          <a:xfrm>
            <a:off x="5684045" y="2786064"/>
            <a:ext cx="129779" cy="50006"/>
          </a:xfrm>
          <a:custGeom>
            <a:avLst/>
            <a:gdLst>
              <a:gd name="T0" fmla="*/ 0 w 109"/>
              <a:gd name="T1" fmla="*/ 105846574 h 42"/>
              <a:gd name="T2" fmla="*/ 138609799 w 109"/>
              <a:gd name="T3" fmla="*/ 52924081 h 42"/>
              <a:gd name="T4" fmla="*/ 274698641 w 109"/>
              <a:gd name="T5" fmla="*/ 0 h 42"/>
              <a:gd name="T6" fmla="*/ 0 60000 65536"/>
              <a:gd name="T7" fmla="*/ 0 60000 65536"/>
              <a:gd name="T8" fmla="*/ 0 60000 65536"/>
              <a:gd name="T9" fmla="*/ 0 w 109"/>
              <a:gd name="T10" fmla="*/ 0 h 42"/>
              <a:gd name="T11" fmla="*/ 109 w 109"/>
              <a:gd name="T12" fmla="*/ 42 h 42"/>
            </a:gdLst>
            <a:ahLst/>
            <a:cxnLst>
              <a:cxn ang="T6">
                <a:pos x="T0" y="T1"/>
              </a:cxn>
              <a:cxn ang="T7">
                <a:pos x="T2" y="T3"/>
              </a:cxn>
              <a:cxn ang="T8">
                <a:pos x="T4" y="T5"/>
              </a:cxn>
            </a:cxnLst>
            <a:rect l="T9" t="T10" r="T11" b="T12"/>
            <a:pathLst>
              <a:path w="109" h="42">
                <a:moveTo>
                  <a:pt x="0" y="42"/>
                </a:moveTo>
                <a:cubicBezTo>
                  <a:pt x="9" y="39"/>
                  <a:pt x="37" y="28"/>
                  <a:pt x="55" y="21"/>
                </a:cubicBezTo>
                <a:cubicBezTo>
                  <a:pt x="73" y="14"/>
                  <a:pt x="98" y="4"/>
                  <a:pt x="109"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8442" name="Freeform 250"/>
          <p:cNvSpPr>
            <a:spLocks/>
          </p:cNvSpPr>
          <p:nvPr/>
        </p:nvSpPr>
        <p:spPr bwMode="auto">
          <a:xfrm>
            <a:off x="6113860" y="3536156"/>
            <a:ext cx="3572" cy="139304"/>
          </a:xfrm>
          <a:custGeom>
            <a:avLst/>
            <a:gdLst>
              <a:gd name="T0" fmla="*/ 5039783 w 3"/>
              <a:gd name="T1" fmla="*/ 0 h 117"/>
              <a:gd name="T2" fmla="*/ 7558882 w 3"/>
              <a:gd name="T3" fmla="*/ 120967844 h 117"/>
              <a:gd name="T4" fmla="*/ 0 w 3"/>
              <a:gd name="T5" fmla="*/ 294859891 h 117"/>
              <a:gd name="T6" fmla="*/ 0 60000 65536"/>
              <a:gd name="T7" fmla="*/ 0 60000 65536"/>
              <a:gd name="T8" fmla="*/ 0 60000 65536"/>
              <a:gd name="T9" fmla="*/ 0 w 3"/>
              <a:gd name="T10" fmla="*/ 0 h 117"/>
              <a:gd name="T11" fmla="*/ 3 w 3"/>
              <a:gd name="T12" fmla="*/ 117 h 117"/>
            </a:gdLst>
            <a:ahLst/>
            <a:cxnLst>
              <a:cxn ang="T6">
                <a:pos x="T0" y="T1"/>
              </a:cxn>
              <a:cxn ang="T7">
                <a:pos x="T2" y="T3"/>
              </a:cxn>
              <a:cxn ang="T8">
                <a:pos x="T4" y="T5"/>
              </a:cxn>
            </a:cxnLst>
            <a:rect l="T9" t="T10" r="T11" b="T12"/>
            <a:pathLst>
              <a:path w="3" h="117">
                <a:moveTo>
                  <a:pt x="2" y="0"/>
                </a:moveTo>
                <a:cubicBezTo>
                  <a:pt x="2" y="8"/>
                  <a:pt x="3" y="29"/>
                  <a:pt x="3" y="48"/>
                </a:cubicBezTo>
                <a:cubicBezTo>
                  <a:pt x="3" y="67"/>
                  <a:pt x="1" y="103"/>
                  <a:pt x="0" y="117"/>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8443" name="Freeform 251"/>
          <p:cNvSpPr>
            <a:spLocks/>
          </p:cNvSpPr>
          <p:nvPr/>
        </p:nvSpPr>
        <p:spPr bwMode="auto">
          <a:xfrm>
            <a:off x="6001941" y="3699273"/>
            <a:ext cx="128588" cy="303609"/>
          </a:xfrm>
          <a:custGeom>
            <a:avLst/>
            <a:gdLst>
              <a:gd name="T0" fmla="*/ 0 w 108"/>
              <a:gd name="T1" fmla="*/ 642638301 h 255"/>
              <a:gd name="T2" fmla="*/ 229335047 w 108"/>
              <a:gd name="T3" fmla="*/ 415824474 h 255"/>
              <a:gd name="T4" fmla="*/ 252015653 w 108"/>
              <a:gd name="T5" fmla="*/ 0 h 255"/>
              <a:gd name="T6" fmla="*/ 0 60000 65536"/>
              <a:gd name="T7" fmla="*/ 0 60000 65536"/>
              <a:gd name="T8" fmla="*/ 0 60000 65536"/>
              <a:gd name="T9" fmla="*/ 0 w 108"/>
              <a:gd name="T10" fmla="*/ 0 h 255"/>
              <a:gd name="T11" fmla="*/ 108 w 108"/>
              <a:gd name="T12" fmla="*/ 255 h 255"/>
            </a:gdLst>
            <a:ahLst/>
            <a:cxnLst>
              <a:cxn ang="T6">
                <a:pos x="T0" y="T1"/>
              </a:cxn>
              <a:cxn ang="T7">
                <a:pos x="T2" y="T3"/>
              </a:cxn>
              <a:cxn ang="T8">
                <a:pos x="T4" y="T5"/>
              </a:cxn>
            </a:cxnLst>
            <a:rect l="T9" t="T10" r="T11" b="T12"/>
            <a:pathLst>
              <a:path w="108" h="255">
                <a:moveTo>
                  <a:pt x="0" y="255"/>
                </a:moveTo>
                <a:cubicBezTo>
                  <a:pt x="15" y="240"/>
                  <a:pt x="74" y="207"/>
                  <a:pt x="91" y="165"/>
                </a:cubicBezTo>
                <a:cubicBezTo>
                  <a:pt x="108" y="123"/>
                  <a:pt x="98" y="34"/>
                  <a:pt x="100" y="0"/>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sp>
        <p:nvSpPr>
          <p:cNvPr id="8444" name="Freeform 252"/>
          <p:cNvSpPr>
            <a:spLocks/>
          </p:cNvSpPr>
          <p:nvPr/>
        </p:nvSpPr>
        <p:spPr bwMode="auto">
          <a:xfrm>
            <a:off x="5680475" y="3973118"/>
            <a:ext cx="250031" cy="44053"/>
          </a:xfrm>
          <a:custGeom>
            <a:avLst/>
            <a:gdLst>
              <a:gd name="T0" fmla="*/ 529232857 w 210"/>
              <a:gd name="T1" fmla="*/ 50402688 h 37"/>
              <a:gd name="T2" fmla="*/ 312499383 w 210"/>
              <a:gd name="T3" fmla="*/ 7559611 h 37"/>
              <a:gd name="T4" fmla="*/ 0 w 210"/>
              <a:gd name="T5" fmla="*/ 93244180 h 37"/>
              <a:gd name="T6" fmla="*/ 0 60000 65536"/>
              <a:gd name="T7" fmla="*/ 0 60000 65536"/>
              <a:gd name="T8" fmla="*/ 0 60000 65536"/>
              <a:gd name="T9" fmla="*/ 0 w 210"/>
              <a:gd name="T10" fmla="*/ 0 h 37"/>
              <a:gd name="T11" fmla="*/ 210 w 210"/>
              <a:gd name="T12" fmla="*/ 37 h 37"/>
            </a:gdLst>
            <a:ahLst/>
            <a:cxnLst>
              <a:cxn ang="T6">
                <a:pos x="T0" y="T1"/>
              </a:cxn>
              <a:cxn ang="T7">
                <a:pos x="T2" y="T3"/>
              </a:cxn>
              <a:cxn ang="T8">
                <a:pos x="T4" y="T5"/>
              </a:cxn>
            </a:cxnLst>
            <a:rect l="T9" t="T10" r="T11" b="T12"/>
            <a:pathLst>
              <a:path w="210" h="37">
                <a:moveTo>
                  <a:pt x="210" y="20"/>
                </a:moveTo>
                <a:cubicBezTo>
                  <a:pt x="196" y="17"/>
                  <a:pt x="159" y="0"/>
                  <a:pt x="124" y="3"/>
                </a:cubicBezTo>
                <a:cubicBezTo>
                  <a:pt x="89" y="6"/>
                  <a:pt x="26" y="30"/>
                  <a:pt x="0" y="37"/>
                </a:cubicBezTo>
              </a:path>
            </a:pathLst>
          </a:custGeom>
          <a:noFill/>
          <a:ln w="38100">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pt-PT" sz="1350" b="0">
              <a:solidFill>
                <a:srgbClr val="000000"/>
              </a:solidFill>
              <a:latin typeface="Arial" charset="0"/>
            </a:endParaRPr>
          </a:p>
        </p:txBody>
      </p:sp>
      <p:grpSp>
        <p:nvGrpSpPr>
          <p:cNvPr id="12" name="Group 201"/>
          <p:cNvGrpSpPr>
            <a:grpSpLocks/>
          </p:cNvGrpSpPr>
          <p:nvPr/>
        </p:nvGrpSpPr>
        <p:grpSpPr bwMode="auto">
          <a:xfrm>
            <a:off x="5547124" y="3321846"/>
            <a:ext cx="172640" cy="108347"/>
            <a:chOff x="1627" y="1974"/>
            <a:chExt cx="145" cy="91"/>
          </a:xfrm>
        </p:grpSpPr>
        <p:pic>
          <p:nvPicPr>
            <p:cNvPr id="7278" name="Picture 202"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27" y="1974"/>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9" name="Rectangle 203"/>
            <p:cNvSpPr>
              <a:spLocks noChangeArrowheads="1"/>
            </p:cNvSpPr>
            <p:nvPr/>
          </p:nvSpPr>
          <p:spPr bwMode="auto">
            <a:xfrm>
              <a:off x="1716" y="1990"/>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333399"/>
                  </a:solidFill>
                  <a:latin typeface="Arial" charset="0"/>
                </a:rPr>
                <a:t>7</a:t>
              </a:r>
            </a:p>
          </p:txBody>
        </p:sp>
      </p:grpSp>
      <p:grpSp>
        <p:nvGrpSpPr>
          <p:cNvPr id="13" name="Group 103"/>
          <p:cNvGrpSpPr>
            <a:grpSpLocks/>
          </p:cNvGrpSpPr>
          <p:nvPr/>
        </p:nvGrpSpPr>
        <p:grpSpPr bwMode="auto">
          <a:xfrm>
            <a:off x="5940030" y="4241006"/>
            <a:ext cx="172640" cy="101204"/>
            <a:chOff x="2684" y="3747"/>
            <a:chExt cx="145" cy="85"/>
          </a:xfrm>
        </p:grpSpPr>
        <p:pic>
          <p:nvPicPr>
            <p:cNvPr id="7276" name="Picture 104" descr="us-flag-stars-top-r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84" y="3747"/>
              <a:ext cx="141" cy="8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7" name="Rectangle 105"/>
            <p:cNvSpPr>
              <a:spLocks noChangeArrowheads="1"/>
            </p:cNvSpPr>
            <p:nvPr/>
          </p:nvSpPr>
          <p:spPr bwMode="auto">
            <a:xfrm>
              <a:off x="2773" y="3757"/>
              <a:ext cx="56" cy="75"/>
            </a:xfrm>
            <a:prstGeom prst="rect">
              <a:avLst/>
            </a:prstGeom>
            <a:solidFill>
              <a:schemeClr val="bg1"/>
            </a:solidFill>
            <a:ln w="9525">
              <a:solidFill>
                <a:schemeClr val="tx1"/>
              </a:solidFill>
              <a:miter lim="800000"/>
              <a:headEnd/>
              <a:tailEnd/>
            </a:ln>
          </p:spPr>
          <p:txBody>
            <a:bodyPr wrap="none" anchor="ctr"/>
            <a:lstStyle/>
            <a:p>
              <a:pPr algn="ctr"/>
              <a:r>
                <a:rPr lang="en-US" sz="750">
                  <a:solidFill>
                    <a:srgbClr val="FF0000"/>
                  </a:solidFill>
                  <a:latin typeface="Arial" charset="0"/>
                </a:rPr>
                <a:t>5</a:t>
              </a:r>
            </a:p>
          </p:txBody>
        </p:sp>
      </p:grpSp>
      <p:grpSp>
        <p:nvGrpSpPr>
          <p:cNvPr id="14" name="Group 253"/>
          <p:cNvGrpSpPr>
            <a:grpSpLocks/>
          </p:cNvGrpSpPr>
          <p:nvPr/>
        </p:nvGrpSpPr>
        <p:grpSpPr bwMode="auto">
          <a:xfrm>
            <a:off x="5738814" y="2821782"/>
            <a:ext cx="213122" cy="189310"/>
            <a:chOff x="2001" y="3976"/>
            <a:chExt cx="179" cy="159"/>
          </a:xfrm>
        </p:grpSpPr>
        <p:sp>
          <p:nvSpPr>
            <p:cNvPr id="7274" name="Oval 254"/>
            <p:cNvSpPr>
              <a:spLocks noChangeArrowheads="1"/>
            </p:cNvSpPr>
            <p:nvPr/>
          </p:nvSpPr>
          <p:spPr bwMode="auto">
            <a:xfrm>
              <a:off x="2001" y="3976"/>
              <a:ext cx="179" cy="15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pt-PT" sz="1350" b="0">
                <a:solidFill>
                  <a:srgbClr val="000000"/>
                </a:solidFill>
                <a:latin typeface="Arial" charset="0"/>
              </a:endParaRPr>
            </a:p>
          </p:txBody>
        </p:sp>
        <p:sp>
          <p:nvSpPr>
            <p:cNvPr id="7275" name="Line 255"/>
            <p:cNvSpPr>
              <a:spLocks noChangeShapeType="1"/>
            </p:cNvSpPr>
            <p:nvPr/>
          </p:nvSpPr>
          <p:spPr bwMode="auto">
            <a:xfrm flipH="1">
              <a:off x="2026" y="4003"/>
              <a:ext cx="127" cy="108"/>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1350" b="0">
                <a:solidFill>
                  <a:srgbClr val="000000"/>
                </a:solidFill>
                <a:latin typeface="Arial" charset="0"/>
              </a:endParaRPr>
            </a:p>
          </p:txBody>
        </p:sp>
      </p:grpSp>
      <p:sp>
        <p:nvSpPr>
          <p:cNvPr id="8448" name="AutoShape 256"/>
          <p:cNvSpPr>
            <a:spLocks noChangeArrowheads="1"/>
          </p:cNvSpPr>
          <p:nvPr/>
        </p:nvSpPr>
        <p:spPr bwMode="auto">
          <a:xfrm>
            <a:off x="5425679" y="2928938"/>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8449" name="AutoShape 257"/>
          <p:cNvSpPr>
            <a:spLocks noChangeArrowheads="1"/>
          </p:cNvSpPr>
          <p:nvPr/>
        </p:nvSpPr>
        <p:spPr bwMode="auto">
          <a:xfrm>
            <a:off x="5679281" y="288488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8450" name="AutoShape 258"/>
          <p:cNvSpPr>
            <a:spLocks noChangeArrowheads="1"/>
          </p:cNvSpPr>
          <p:nvPr/>
        </p:nvSpPr>
        <p:spPr bwMode="auto">
          <a:xfrm>
            <a:off x="5790010" y="3026569"/>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8451" name="AutoShape 259"/>
          <p:cNvSpPr>
            <a:spLocks noChangeArrowheads="1"/>
          </p:cNvSpPr>
          <p:nvPr/>
        </p:nvSpPr>
        <p:spPr bwMode="auto">
          <a:xfrm>
            <a:off x="5644754" y="2690813"/>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8452" name="AutoShape 260"/>
          <p:cNvSpPr>
            <a:spLocks noChangeArrowheads="1"/>
          </p:cNvSpPr>
          <p:nvPr/>
        </p:nvSpPr>
        <p:spPr bwMode="auto">
          <a:xfrm>
            <a:off x="6521054" y="2591991"/>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8453" name="AutoShape 261"/>
          <p:cNvSpPr>
            <a:spLocks noChangeArrowheads="1"/>
          </p:cNvSpPr>
          <p:nvPr/>
        </p:nvSpPr>
        <p:spPr bwMode="auto">
          <a:xfrm>
            <a:off x="6367463" y="2464594"/>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sp>
        <p:nvSpPr>
          <p:cNvPr id="8454" name="AutoShape 262"/>
          <p:cNvSpPr>
            <a:spLocks noChangeArrowheads="1"/>
          </p:cNvSpPr>
          <p:nvPr/>
        </p:nvSpPr>
        <p:spPr bwMode="auto">
          <a:xfrm>
            <a:off x="6154341" y="2580085"/>
            <a:ext cx="209550" cy="228600"/>
          </a:xfrm>
          <a:prstGeom prst="irregularSeal1">
            <a:avLst/>
          </a:prstGeom>
          <a:solidFill>
            <a:srgbClr val="FF0000"/>
          </a:solidFill>
          <a:ln w="9525">
            <a:solidFill>
              <a:schemeClr val="tx1"/>
            </a:solidFill>
            <a:miter lim="800000"/>
            <a:headEnd/>
            <a:tailEnd/>
          </a:ln>
        </p:spPr>
        <p:txBody>
          <a:bodyPr wrap="none" anchor="ctr"/>
          <a:lstStyle/>
          <a:p>
            <a:pPr algn="ctr"/>
            <a:endParaRPr lang="pt-PT" sz="1350" b="0">
              <a:solidFill>
                <a:srgbClr val="000000"/>
              </a:solidFill>
              <a:latin typeface="Arial" charset="0"/>
            </a:endParaRPr>
          </a:p>
        </p:txBody>
      </p:sp>
      <p:grpSp>
        <p:nvGrpSpPr>
          <p:cNvPr id="7264" name="Group 263"/>
          <p:cNvGrpSpPr>
            <a:grpSpLocks/>
          </p:cNvGrpSpPr>
          <p:nvPr/>
        </p:nvGrpSpPr>
        <p:grpSpPr bwMode="auto">
          <a:xfrm>
            <a:off x="6578201" y="4725593"/>
            <a:ext cx="290512" cy="230981"/>
            <a:chOff x="3841" y="1415"/>
            <a:chExt cx="244" cy="194"/>
          </a:xfrm>
        </p:grpSpPr>
        <p:grpSp>
          <p:nvGrpSpPr>
            <p:cNvPr id="7270" name="Group 264"/>
            <p:cNvGrpSpPr>
              <a:grpSpLocks/>
            </p:cNvGrpSpPr>
            <p:nvPr/>
          </p:nvGrpSpPr>
          <p:grpSpPr bwMode="auto">
            <a:xfrm>
              <a:off x="3870" y="1452"/>
              <a:ext cx="157" cy="157"/>
              <a:chOff x="1472" y="2792"/>
              <a:chExt cx="912" cy="912"/>
            </a:xfrm>
          </p:grpSpPr>
          <p:sp>
            <p:nvSpPr>
              <p:cNvPr id="7272" name="Oval 265"/>
              <p:cNvSpPr>
                <a:spLocks noChangeArrowheads="1"/>
              </p:cNvSpPr>
              <p:nvPr/>
            </p:nvSpPr>
            <p:spPr bwMode="auto">
              <a:xfrm>
                <a:off x="1472" y="2792"/>
                <a:ext cx="912" cy="861"/>
              </a:xfrm>
              <a:prstGeom prst="ellipse">
                <a:avLst/>
              </a:prstGeom>
              <a:solidFill>
                <a:srgbClr val="000080"/>
              </a:solidFill>
              <a:ln w="9525">
                <a:solidFill>
                  <a:schemeClr val="tx1"/>
                </a:solidFill>
                <a:round/>
                <a:headEnd/>
                <a:tailEnd/>
              </a:ln>
            </p:spPr>
            <p:txBody>
              <a:bodyPr wrap="none" anchor="ctr"/>
              <a:lstStyle/>
              <a:p>
                <a:pPr algn="ctr"/>
                <a:endParaRPr lang="pt-PT" sz="1350" b="0">
                  <a:solidFill>
                    <a:srgbClr val="000000"/>
                  </a:solidFill>
                  <a:latin typeface="Arial" charset="0"/>
                </a:endParaRPr>
              </a:p>
            </p:txBody>
          </p:sp>
          <p:pic>
            <p:nvPicPr>
              <p:cNvPr id="7273" name="Picture 266" descr="Square_Transparen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8" y="308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71" name="Text Box 267"/>
            <p:cNvSpPr txBox="1">
              <a:spLocks noChangeArrowheads="1"/>
            </p:cNvSpPr>
            <p:nvPr/>
          </p:nvSpPr>
          <p:spPr bwMode="auto">
            <a:xfrm>
              <a:off x="3841" y="1415"/>
              <a:ext cx="244"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50">
                  <a:solidFill>
                    <a:srgbClr val="FFFFFF"/>
                  </a:solidFill>
                </a:rPr>
                <a:t>15</a:t>
              </a:r>
            </a:p>
          </p:txBody>
        </p:sp>
      </p:grpSp>
      <p:grpSp>
        <p:nvGrpSpPr>
          <p:cNvPr id="7265" name="Group 268"/>
          <p:cNvGrpSpPr>
            <a:grpSpLocks/>
          </p:cNvGrpSpPr>
          <p:nvPr/>
        </p:nvGrpSpPr>
        <p:grpSpPr bwMode="auto">
          <a:xfrm>
            <a:off x="5026821" y="2339581"/>
            <a:ext cx="239317" cy="230981"/>
            <a:chOff x="1046" y="1911"/>
            <a:chExt cx="201" cy="194"/>
          </a:xfrm>
        </p:grpSpPr>
        <p:grpSp>
          <p:nvGrpSpPr>
            <p:cNvPr id="7266" name="Group 269"/>
            <p:cNvGrpSpPr>
              <a:grpSpLocks/>
            </p:cNvGrpSpPr>
            <p:nvPr/>
          </p:nvGrpSpPr>
          <p:grpSpPr bwMode="auto">
            <a:xfrm>
              <a:off x="1046" y="1948"/>
              <a:ext cx="157" cy="157"/>
              <a:chOff x="1472" y="2792"/>
              <a:chExt cx="912" cy="912"/>
            </a:xfrm>
          </p:grpSpPr>
          <p:sp>
            <p:nvSpPr>
              <p:cNvPr id="7268" name="Oval 270"/>
              <p:cNvSpPr>
                <a:spLocks noChangeArrowheads="1"/>
              </p:cNvSpPr>
              <p:nvPr/>
            </p:nvSpPr>
            <p:spPr bwMode="auto">
              <a:xfrm>
                <a:off x="1472" y="2792"/>
                <a:ext cx="912" cy="861"/>
              </a:xfrm>
              <a:prstGeom prst="ellipse">
                <a:avLst/>
              </a:prstGeom>
              <a:solidFill>
                <a:srgbClr val="000080"/>
              </a:solidFill>
              <a:ln w="9525">
                <a:solidFill>
                  <a:schemeClr val="tx1"/>
                </a:solidFill>
                <a:round/>
                <a:headEnd/>
                <a:tailEnd/>
              </a:ln>
            </p:spPr>
            <p:txBody>
              <a:bodyPr wrap="none" anchor="ctr"/>
              <a:lstStyle/>
              <a:p>
                <a:pPr algn="ctr"/>
                <a:endParaRPr lang="pt-PT" sz="1350" b="0">
                  <a:solidFill>
                    <a:srgbClr val="000000"/>
                  </a:solidFill>
                  <a:latin typeface="Arial" charset="0"/>
                </a:endParaRPr>
              </a:p>
            </p:txBody>
          </p:sp>
          <p:pic>
            <p:nvPicPr>
              <p:cNvPr id="7269" name="Picture 271" descr="Square_Transparent"/>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08" y="3080"/>
                <a:ext cx="624"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267" name="Text Box 272"/>
            <p:cNvSpPr txBox="1">
              <a:spLocks noChangeArrowheads="1"/>
            </p:cNvSpPr>
            <p:nvPr/>
          </p:nvSpPr>
          <p:spPr bwMode="auto">
            <a:xfrm>
              <a:off x="1047" y="1911"/>
              <a:ext cx="200"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750">
                  <a:solidFill>
                    <a:srgbClr val="FFFFFF"/>
                  </a:solidFill>
                </a:rPr>
                <a:t>8</a:t>
              </a:r>
            </a:p>
          </p:txBody>
        </p:sp>
      </p:grpSp>
    </p:spTree>
    <p:extLst>
      <p:ext uri="{BB962C8B-B14F-4D97-AF65-F5344CB8AC3E}">
        <p14:creationId xmlns:p14="http://schemas.microsoft.com/office/powerpoint/2010/main" val="39837333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416"/>
                                        </p:tgtEl>
                                        <p:attrNameLst>
                                          <p:attrName>style.visibility</p:attrName>
                                        </p:attrNameLst>
                                      </p:cBhvr>
                                      <p:to>
                                        <p:strVal val="visible"/>
                                      </p:to>
                                    </p:set>
                                    <p:animEffect transition="in" filter="dissolve">
                                      <p:cBhvr>
                                        <p:cTn id="7" dur="1000"/>
                                        <p:tgtEl>
                                          <p:spTgt spid="8416"/>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8417"/>
                                        </p:tgtEl>
                                        <p:attrNameLst>
                                          <p:attrName>style.visibility</p:attrName>
                                        </p:attrNameLst>
                                      </p:cBhvr>
                                      <p:to>
                                        <p:strVal val="visible"/>
                                      </p:to>
                                    </p:set>
                                    <p:animEffect transition="in" filter="dissolve">
                                      <p:cBhvr>
                                        <p:cTn id="11" dur="1000"/>
                                        <p:tgtEl>
                                          <p:spTgt spid="8417"/>
                                        </p:tgtEl>
                                      </p:cBhvr>
                                    </p:animEffect>
                                  </p:childTnLst>
                                </p:cTn>
                              </p:par>
                            </p:childTnLst>
                          </p:cTn>
                        </p:par>
                        <p:par>
                          <p:cTn id="12" fill="hold" nodeType="afterGroup">
                            <p:stCondLst>
                              <p:cond delay="2000"/>
                            </p:stCondLst>
                            <p:childTnLst>
                              <p:par>
                                <p:cTn id="13" presetID="22" presetClass="entr" presetSubtype="2" fill="hold" grpId="0" nodeType="afterEffect">
                                  <p:stCondLst>
                                    <p:cond delay="0"/>
                                  </p:stCondLst>
                                  <p:childTnLst>
                                    <p:set>
                                      <p:cBhvr>
                                        <p:cTn id="14" dur="1" fill="hold">
                                          <p:stCondLst>
                                            <p:cond delay="0"/>
                                          </p:stCondLst>
                                        </p:cTn>
                                        <p:tgtEl>
                                          <p:spTgt spid="8418"/>
                                        </p:tgtEl>
                                        <p:attrNameLst>
                                          <p:attrName>style.visibility</p:attrName>
                                        </p:attrNameLst>
                                      </p:cBhvr>
                                      <p:to>
                                        <p:strVal val="visible"/>
                                      </p:to>
                                    </p:set>
                                    <p:animEffect transition="in" filter="wipe(right)">
                                      <p:cBhvr>
                                        <p:cTn id="15" dur="2000"/>
                                        <p:tgtEl>
                                          <p:spTgt spid="841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xit" presetSubtype="0" fill="hold" grpId="1" nodeType="clickEffect">
                                  <p:stCondLst>
                                    <p:cond delay="0"/>
                                  </p:stCondLst>
                                  <p:childTnLst>
                                    <p:animEffect transition="out" filter="dissolve">
                                      <p:cBhvr>
                                        <p:cTn id="19" dur="500"/>
                                        <p:tgtEl>
                                          <p:spTgt spid="8418"/>
                                        </p:tgtEl>
                                      </p:cBhvr>
                                    </p:animEffect>
                                    <p:set>
                                      <p:cBhvr>
                                        <p:cTn id="20" dur="1" fill="hold">
                                          <p:stCondLst>
                                            <p:cond delay="499"/>
                                          </p:stCondLst>
                                        </p:cTn>
                                        <p:tgtEl>
                                          <p:spTgt spid="8418"/>
                                        </p:tgtEl>
                                        <p:attrNameLst>
                                          <p:attrName>style.visibility</p:attrName>
                                        </p:attrNameLst>
                                      </p:cBhvr>
                                      <p:to>
                                        <p:strVal val="hidden"/>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84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explode.wav"/>
                                        </p:tgtEl>
                                      </p:cMediaNode>
                                    </p:audio>
                                  </p:subTnLst>
                                </p:cTn>
                              </p:par>
                            </p:childTnLst>
                          </p:cTn>
                        </p:par>
                        <p:par>
                          <p:cTn id="24" fill="hold" nodeType="afterGroup">
                            <p:stCondLst>
                              <p:cond delay="500"/>
                            </p:stCondLst>
                            <p:childTnLst>
                              <p:par>
                                <p:cTn id="25" presetID="3" presetClass="exit" presetSubtype="10" fill="hold" grpId="1" nodeType="afterEffect">
                                  <p:stCondLst>
                                    <p:cond delay="0"/>
                                  </p:stCondLst>
                                  <p:childTnLst>
                                    <p:animEffect transition="out" filter="blinds(horizontal)">
                                      <p:cBhvr>
                                        <p:cTn id="26" dur="500"/>
                                        <p:tgtEl>
                                          <p:spTgt spid="8419"/>
                                        </p:tgtEl>
                                      </p:cBhvr>
                                    </p:animEffect>
                                    <p:set>
                                      <p:cBhvr>
                                        <p:cTn id="27" dur="1" fill="hold">
                                          <p:stCondLst>
                                            <p:cond delay="499"/>
                                          </p:stCondLst>
                                        </p:cTn>
                                        <p:tgtEl>
                                          <p:spTgt spid="8419"/>
                                        </p:tgtEl>
                                        <p:attrNameLst>
                                          <p:attrName>style.visibility</p:attrName>
                                        </p:attrNameLst>
                                      </p:cBhvr>
                                      <p:to>
                                        <p:strVal val="hidden"/>
                                      </p:to>
                                    </p:set>
                                  </p:childTnLst>
                                </p:cTn>
                              </p:par>
                              <p:par>
                                <p:cTn id="28" presetID="0" presetClass="path" presetSubtype="0" accel="50000" decel="50000" fill="hold" nodeType="withEffect">
                                  <p:stCondLst>
                                    <p:cond delay="0"/>
                                  </p:stCondLst>
                                  <p:childTnLst>
                                    <p:animMotion origin="layout" path="M 0.00069 -0.00023 L -0.01285 -0.00949 L -0.01944 -0.01643 " pathEditMode="relative" rAng="0" ptsTypes="AAA">
                                      <p:cBhvr>
                                        <p:cTn id="29" dur="2000" fill="hold"/>
                                        <p:tgtEl>
                                          <p:spTgt spid="7"/>
                                        </p:tgtEl>
                                        <p:attrNameLst>
                                          <p:attrName>ppt_x</p:attrName>
                                          <p:attrName>ppt_y</p:attrName>
                                        </p:attrNameLst>
                                      </p:cBhvr>
                                      <p:rCtr x="-1007" y="-810"/>
                                    </p:animMotion>
                                  </p:childTnLst>
                                </p:cTn>
                              </p:par>
                              <p:par>
                                <p:cTn id="30" presetID="0" presetClass="path" presetSubtype="0" accel="50000" decel="50000" fill="hold" nodeType="withEffect">
                                  <p:stCondLst>
                                    <p:cond delay="0"/>
                                  </p:stCondLst>
                                  <p:childTnLst>
                                    <p:animMotion origin="layout" path="M -0.00174 0.00185 L -0.01528 0.00185 L -0.02188 -0.00093 " pathEditMode="relative" rAng="0" ptsTypes="AAA">
                                      <p:cBhvr>
                                        <p:cTn id="31" dur="2000" fill="hold"/>
                                        <p:tgtEl>
                                          <p:spTgt spid="8402"/>
                                        </p:tgtEl>
                                        <p:attrNameLst>
                                          <p:attrName>ppt_x</p:attrName>
                                          <p:attrName>ppt_y</p:attrName>
                                        </p:attrNameLst>
                                      </p:cBhvr>
                                      <p:rCtr x="-1007" y="-139"/>
                                    </p:animMotion>
                                  </p:childTnLst>
                                </p:cTn>
                              </p:par>
                              <p:par>
                                <p:cTn id="32" presetID="0" presetClass="path" presetSubtype="0" accel="50000" decel="50000" fill="hold" nodeType="withEffect">
                                  <p:stCondLst>
                                    <p:cond delay="0"/>
                                  </p:stCondLst>
                                  <p:childTnLst>
                                    <p:animMotion origin="layout" path="M -3.88889E-6 4.81481E-6 L -0.01319 4.81481E-6 L -0.01441 -0.00116 L -0.0177 -0.00255 " pathEditMode="relative" rAng="0" ptsTypes="AAAA">
                                      <p:cBhvr>
                                        <p:cTn id="33" dur="2000" fill="hold"/>
                                        <p:tgtEl>
                                          <p:spTgt spid="8416"/>
                                        </p:tgtEl>
                                        <p:attrNameLst>
                                          <p:attrName>ppt_x</p:attrName>
                                          <p:attrName>ppt_y</p:attrName>
                                        </p:attrNameLst>
                                      </p:cBhvr>
                                      <p:rCtr x="-885" y="-139"/>
                                    </p:animMotion>
                                  </p:childTnLst>
                                </p:cTn>
                              </p:par>
                              <p:par>
                                <p:cTn id="34" presetID="0" presetClass="path" presetSubtype="0" accel="50000" decel="50000" fill="hold" nodeType="withEffect">
                                  <p:stCondLst>
                                    <p:cond delay="0"/>
                                  </p:stCondLst>
                                  <p:childTnLst>
                                    <p:animMotion origin="layout" path="M 3.88889E-6 2.22222E-6 L -0.0125 2.22222E-6 L -0.02934 -0.00347 " pathEditMode="relative" rAng="0" ptsTypes="AAA">
                                      <p:cBhvr>
                                        <p:cTn id="35" dur="2000" fill="hold"/>
                                        <p:tgtEl>
                                          <p:spTgt spid="8417"/>
                                        </p:tgtEl>
                                        <p:attrNameLst>
                                          <p:attrName>ppt_x</p:attrName>
                                          <p:attrName>ppt_y</p:attrName>
                                        </p:attrNameLst>
                                      </p:cBhvr>
                                      <p:rCtr x="-1476" y="-185"/>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xit" presetSubtype="0" fill="hold" nodeType="clickEffect">
                                  <p:stCondLst>
                                    <p:cond delay="0"/>
                                  </p:stCondLst>
                                  <p:childTnLst>
                                    <p:animEffect transition="out" filter="dissolve">
                                      <p:cBhvr>
                                        <p:cTn id="39" dur="1000"/>
                                        <p:tgtEl>
                                          <p:spTgt spid="7"/>
                                        </p:tgtEl>
                                      </p:cBhvr>
                                    </p:animEffect>
                                    <p:set>
                                      <p:cBhvr>
                                        <p:cTn id="40" dur="1" fill="hold">
                                          <p:stCondLst>
                                            <p:cond delay="999"/>
                                          </p:stCondLst>
                                        </p:cTn>
                                        <p:tgtEl>
                                          <p:spTgt spid="7"/>
                                        </p:tgtEl>
                                        <p:attrNameLst>
                                          <p:attrName>style.visibility</p:attrName>
                                        </p:attrNameLst>
                                      </p:cBhvr>
                                      <p:to>
                                        <p:strVal val="hidden"/>
                                      </p:to>
                                    </p:set>
                                  </p:childTnLst>
                                </p:cTn>
                              </p:par>
                              <p:par>
                                <p:cTn id="41" presetID="9" presetClass="exit" presetSubtype="0" fill="hold" nodeType="withEffect">
                                  <p:stCondLst>
                                    <p:cond delay="0"/>
                                  </p:stCondLst>
                                  <p:childTnLst>
                                    <p:animEffect transition="out" filter="dissolve">
                                      <p:cBhvr>
                                        <p:cTn id="42" dur="1000"/>
                                        <p:tgtEl>
                                          <p:spTgt spid="4"/>
                                        </p:tgtEl>
                                      </p:cBhvr>
                                    </p:animEffect>
                                    <p:set>
                                      <p:cBhvr>
                                        <p:cTn id="43" dur="1" fill="hold">
                                          <p:stCondLst>
                                            <p:cond delay="999"/>
                                          </p:stCondLst>
                                        </p:cTn>
                                        <p:tgtEl>
                                          <p:spTgt spid="4"/>
                                        </p:tgtEl>
                                        <p:attrNameLst>
                                          <p:attrName>style.visibility</p:attrName>
                                        </p:attrNameLst>
                                      </p:cBhvr>
                                      <p:to>
                                        <p:strVal val="hidden"/>
                                      </p:to>
                                    </p:set>
                                  </p:childTnLst>
                                </p:cTn>
                              </p:par>
                              <p:par>
                                <p:cTn id="44" presetID="9" presetClass="entr" presetSubtype="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dissolve">
                                      <p:cBhvr>
                                        <p:cTn id="46" dur="1000"/>
                                        <p:tgtEl>
                                          <p:spTgt spid="9"/>
                                        </p:tgtEl>
                                      </p:cBhvr>
                                    </p:animEffect>
                                  </p:childTnLst>
                                </p:cTn>
                              </p:par>
                              <p:par>
                                <p:cTn id="47" presetID="9"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1000"/>
                                        <p:tgtEl>
                                          <p:spTgt spid="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8429"/>
                                        </p:tgtEl>
                                        <p:attrNameLst>
                                          <p:attrName>style.visibility</p:attrName>
                                        </p:attrNameLst>
                                      </p:cBhvr>
                                      <p:to>
                                        <p:strVal val="visible"/>
                                      </p:to>
                                    </p:set>
                                    <p:animEffect transition="in" filter="wipe(down)">
                                      <p:cBhvr>
                                        <p:cTn id="54" dur="2000"/>
                                        <p:tgtEl>
                                          <p:spTgt spid="8429"/>
                                        </p:tgtEl>
                                      </p:cBhvr>
                                    </p:animEffect>
                                  </p:childTnLst>
                                  <p:subTnLst>
                                    <p:audio>
                                      <p:cMediaNode>
                                        <p:cTn display="0" masterRel="sameClick">
                                          <p:stCondLst>
                                            <p:cond evt="begin" delay="0">
                                              <p:tn val="52"/>
                                            </p:cond>
                                          </p:stCondLst>
                                          <p:endCondLst>
                                            <p:cond evt="onStopAudio" delay="0">
                                              <p:tgtEl>
                                                <p:sldTgt/>
                                              </p:tgtEl>
                                            </p:cond>
                                          </p:endCondLst>
                                        </p:cTn>
                                        <p:tgtEl>
                                          <p:sndTgt r:embed="rId4" name="Tank.wav"/>
                                        </p:tgtEl>
                                      </p:cMediaNode>
                                    </p:audio>
                                  </p:sub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4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explode.wav"/>
                                        </p:tgtEl>
                                      </p:cMediaNode>
                                    </p:audio>
                                  </p:subTnLst>
                                </p:cTn>
                              </p:par>
                            </p:childTnLst>
                          </p:cTn>
                        </p:par>
                        <p:par>
                          <p:cTn id="59" fill="hold" nodeType="afterGroup">
                            <p:stCondLst>
                              <p:cond delay="0"/>
                            </p:stCondLst>
                            <p:childTnLst>
                              <p:par>
                                <p:cTn id="60" presetID="3" presetClass="exit" presetSubtype="10" fill="hold" grpId="1" nodeType="afterEffect">
                                  <p:stCondLst>
                                    <p:cond delay="0"/>
                                  </p:stCondLst>
                                  <p:childTnLst>
                                    <p:animEffect transition="out" filter="blinds(horizontal)">
                                      <p:cBhvr>
                                        <p:cTn id="61" dur="500"/>
                                        <p:tgtEl>
                                          <p:spTgt spid="8448"/>
                                        </p:tgtEl>
                                      </p:cBhvr>
                                    </p:animEffect>
                                    <p:set>
                                      <p:cBhvr>
                                        <p:cTn id="62" dur="1" fill="hold">
                                          <p:stCondLst>
                                            <p:cond delay="499"/>
                                          </p:stCondLst>
                                        </p:cTn>
                                        <p:tgtEl>
                                          <p:spTgt spid="8448"/>
                                        </p:tgtEl>
                                        <p:attrNameLst>
                                          <p:attrName>style.visibility</p:attrName>
                                        </p:attrNameLst>
                                      </p:cBhvr>
                                      <p:to>
                                        <p:strVal val="hidden"/>
                                      </p:to>
                                    </p:set>
                                  </p:childTnLst>
                                </p:cTn>
                              </p:par>
                            </p:childTnLst>
                          </p:cTn>
                        </p:par>
                        <p:par>
                          <p:cTn id="63" fill="hold" nodeType="afterGroup">
                            <p:stCondLst>
                              <p:cond delay="500"/>
                            </p:stCondLst>
                            <p:childTnLst>
                              <p:par>
                                <p:cTn id="64" presetID="22" presetClass="exit" presetSubtype="8" fill="hold" nodeType="afterEffect">
                                  <p:stCondLst>
                                    <p:cond delay="0"/>
                                  </p:stCondLst>
                                  <p:childTnLst>
                                    <p:animEffect transition="out" filter="wipe(left)">
                                      <p:cBhvr>
                                        <p:cTn id="65" dur="2000"/>
                                        <p:tgtEl>
                                          <p:spTgt spid="8416"/>
                                        </p:tgtEl>
                                      </p:cBhvr>
                                    </p:animEffect>
                                    <p:set>
                                      <p:cBhvr>
                                        <p:cTn id="66" dur="1" fill="hold">
                                          <p:stCondLst>
                                            <p:cond delay="1999"/>
                                          </p:stCondLst>
                                        </p:cTn>
                                        <p:tgtEl>
                                          <p:spTgt spid="8416"/>
                                        </p:tgtEl>
                                        <p:attrNameLst>
                                          <p:attrName>style.visibility</p:attrName>
                                        </p:attrNameLst>
                                      </p:cBhvr>
                                      <p:to>
                                        <p:strVal val="hidden"/>
                                      </p:to>
                                    </p:set>
                                  </p:childTnLst>
                                </p:cTn>
                              </p:par>
                              <p:par>
                                <p:cTn id="67" presetID="22" presetClass="exit" presetSubtype="8" fill="hold" nodeType="withEffect">
                                  <p:stCondLst>
                                    <p:cond delay="0"/>
                                  </p:stCondLst>
                                  <p:childTnLst>
                                    <p:animEffect transition="out" filter="wipe(left)">
                                      <p:cBhvr>
                                        <p:cTn id="68" dur="2000"/>
                                        <p:tgtEl>
                                          <p:spTgt spid="8417"/>
                                        </p:tgtEl>
                                      </p:cBhvr>
                                    </p:animEffect>
                                    <p:set>
                                      <p:cBhvr>
                                        <p:cTn id="69" dur="1" fill="hold">
                                          <p:stCondLst>
                                            <p:cond delay="1999"/>
                                          </p:stCondLst>
                                        </p:cTn>
                                        <p:tgtEl>
                                          <p:spTgt spid="8417"/>
                                        </p:tgtEl>
                                        <p:attrNameLst>
                                          <p:attrName>style.visibility</p:attrName>
                                        </p:attrNameLst>
                                      </p:cBhvr>
                                      <p:to>
                                        <p:strVal val="hidden"/>
                                      </p:to>
                                    </p:set>
                                  </p:childTnLst>
                                </p:cTn>
                              </p:par>
                              <p:par>
                                <p:cTn id="70" presetID="22" presetClass="exit" presetSubtype="8" fill="hold" nodeType="withEffect">
                                  <p:stCondLst>
                                    <p:cond delay="0"/>
                                  </p:stCondLst>
                                  <p:childTnLst>
                                    <p:animEffect transition="out" filter="wipe(left)">
                                      <p:cBhvr>
                                        <p:cTn id="71" dur="2000"/>
                                        <p:tgtEl>
                                          <p:spTgt spid="8402"/>
                                        </p:tgtEl>
                                      </p:cBhvr>
                                    </p:animEffect>
                                    <p:set>
                                      <p:cBhvr>
                                        <p:cTn id="72" dur="1" fill="hold">
                                          <p:stCondLst>
                                            <p:cond delay="1999"/>
                                          </p:stCondLst>
                                        </p:cTn>
                                        <p:tgtEl>
                                          <p:spTgt spid="8402"/>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3.88889E-6 -4.07407E-6 C -0.00365 -0.00115 -0.01858 -0.00231 -0.02153 -0.00648 C -0.02448 -0.01064 -0.01841 -0.02152 -0.01754 -0.02546 " pathEditMode="relative" rAng="0" ptsTypes="aaa">
                                      <p:cBhvr>
                                        <p:cTn id="74" dur="2000" fill="hold"/>
                                        <p:tgtEl>
                                          <p:spTgt spid="10"/>
                                        </p:tgtEl>
                                        <p:attrNameLst>
                                          <p:attrName>ppt_x</p:attrName>
                                          <p:attrName>ppt_y</p:attrName>
                                        </p:attrNameLst>
                                      </p:cBhvr>
                                      <p:rCtr x="-1233" y="-1273"/>
                                    </p:animMotion>
                                  </p:childTnLst>
                                </p:cTn>
                              </p:par>
                              <p:par>
                                <p:cTn id="75" presetID="0" presetClass="path" presetSubtype="0" accel="50000" decel="50000" fill="hold" nodeType="withEffect">
                                  <p:stCondLst>
                                    <p:cond delay="0"/>
                                  </p:stCondLst>
                                  <p:childTnLst>
                                    <p:animMotion origin="layout" path="M -3.61111E-6 3.33333E-6 L 0.00486 -0.00903 L 0.00643 -0.01713 " pathEditMode="relative" rAng="0" ptsTypes="AAA">
                                      <p:cBhvr>
                                        <p:cTn id="76" dur="2000" fill="hold"/>
                                        <p:tgtEl>
                                          <p:spTgt spid="12"/>
                                        </p:tgtEl>
                                        <p:attrNameLst>
                                          <p:attrName>ppt_x</p:attrName>
                                          <p:attrName>ppt_y</p:attrName>
                                        </p:attrNameLst>
                                      </p:cBhvr>
                                      <p:rCtr x="313" y="-856"/>
                                    </p:animMotion>
                                  </p:childTnLst>
                                </p:cTn>
                              </p:par>
                              <p:par>
                                <p:cTn id="77" presetID="0" presetClass="path" presetSubtype="0" accel="50000" decel="50000" fill="hold" nodeType="withEffect">
                                  <p:stCondLst>
                                    <p:cond delay="0"/>
                                  </p:stCondLst>
                                  <p:childTnLst>
                                    <p:animMotion origin="layout" path="M -0.00034 0.00115 L 0.00903 0.0074 L 0.02049 0.01573 " pathEditMode="relative" ptsTypes="AAA">
                                      <p:cBhvr>
                                        <p:cTn id="78" dur="2000" fill="hold"/>
                                        <p:tgtEl>
                                          <p:spTgt spid="9"/>
                                        </p:tgtEl>
                                        <p:attrNameLst>
                                          <p:attrName>ppt_x</p:attrName>
                                          <p:attrName>ppt_y</p:attrName>
                                        </p:attrNameLst>
                                      </p:cBhvr>
                                    </p:animMotion>
                                  </p:childTnLst>
                                </p:cTn>
                              </p:par>
                              <p:par>
                                <p:cTn id="79" presetID="22" presetClass="exit" presetSubtype="4" fill="hold" grpId="1" nodeType="withEffect">
                                  <p:stCondLst>
                                    <p:cond delay="0"/>
                                  </p:stCondLst>
                                  <p:childTnLst>
                                    <p:animEffect transition="out" filter="wipe(down)">
                                      <p:cBhvr>
                                        <p:cTn id="80" dur="500"/>
                                        <p:tgtEl>
                                          <p:spTgt spid="8429"/>
                                        </p:tgtEl>
                                      </p:cBhvr>
                                    </p:animEffect>
                                    <p:set>
                                      <p:cBhvr>
                                        <p:cTn id="81" dur="1" fill="hold">
                                          <p:stCondLst>
                                            <p:cond delay="499"/>
                                          </p:stCondLst>
                                        </p:cTn>
                                        <p:tgtEl>
                                          <p:spTgt spid="8429"/>
                                        </p:tgtEl>
                                        <p:attrNameLst>
                                          <p:attrName>style.visibility</p:attrName>
                                        </p:attrNameLst>
                                      </p:cBhvr>
                                      <p:to>
                                        <p:strVal val="hidden"/>
                                      </p:to>
                                    </p:set>
                                  </p:childTnLst>
                                </p:cTn>
                              </p:par>
                            </p:childTnLst>
                          </p:cTn>
                        </p:par>
                        <p:par>
                          <p:cTn id="82" fill="hold" nodeType="afterGroup">
                            <p:stCondLst>
                              <p:cond delay="2500"/>
                            </p:stCondLst>
                            <p:childTnLst>
                              <p:par>
                                <p:cTn id="83" presetID="9" presetClass="entr" presetSubtype="0" fill="hold" nodeType="afterEffect">
                                  <p:stCondLst>
                                    <p:cond delay="0"/>
                                  </p:stCondLst>
                                  <p:childTnLst>
                                    <p:set>
                                      <p:cBhvr>
                                        <p:cTn id="84" dur="1" fill="hold">
                                          <p:stCondLst>
                                            <p:cond delay="0"/>
                                          </p:stCondLst>
                                        </p:cTn>
                                        <p:tgtEl>
                                          <p:spTgt spid="8435"/>
                                        </p:tgtEl>
                                        <p:attrNameLst>
                                          <p:attrName>style.visibility</p:attrName>
                                        </p:attrNameLst>
                                      </p:cBhvr>
                                      <p:to>
                                        <p:strVal val="visible"/>
                                      </p:to>
                                    </p:set>
                                    <p:animEffect transition="in" filter="dissolve">
                                      <p:cBhvr>
                                        <p:cTn id="85" dur="2000"/>
                                        <p:tgtEl>
                                          <p:spTgt spid="8435"/>
                                        </p:tgtEl>
                                      </p:cBhvr>
                                    </p:animEffect>
                                  </p:childTnLst>
                                </p:cTn>
                              </p:par>
                              <p:par>
                                <p:cTn id="86" presetID="9" presetClass="entr" presetSubtype="0" fill="hold" nodeType="withEffect">
                                  <p:stCondLst>
                                    <p:cond delay="0"/>
                                  </p:stCondLst>
                                  <p:childTnLst>
                                    <p:set>
                                      <p:cBhvr>
                                        <p:cTn id="87" dur="1" fill="hold">
                                          <p:stCondLst>
                                            <p:cond delay="0"/>
                                          </p:stCondLst>
                                        </p:cTn>
                                        <p:tgtEl>
                                          <p:spTgt spid="8434"/>
                                        </p:tgtEl>
                                        <p:attrNameLst>
                                          <p:attrName>style.visibility</p:attrName>
                                        </p:attrNameLst>
                                      </p:cBhvr>
                                      <p:to>
                                        <p:strVal val="visible"/>
                                      </p:to>
                                    </p:set>
                                    <p:animEffect transition="in" filter="dissolve">
                                      <p:cBhvr>
                                        <p:cTn id="88" dur="2000"/>
                                        <p:tgtEl>
                                          <p:spTgt spid="843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xit" presetSubtype="2" fill="hold" grpId="0" nodeType="clickEffect">
                                  <p:stCondLst>
                                    <p:cond delay="0"/>
                                  </p:stCondLst>
                                  <p:childTnLst>
                                    <p:animEffect transition="out" filter="wipe(right)">
                                      <p:cBhvr>
                                        <p:cTn id="92" dur="2000"/>
                                        <p:tgtEl>
                                          <p:spTgt spid="8246"/>
                                        </p:tgtEl>
                                      </p:cBhvr>
                                    </p:animEffect>
                                    <p:set>
                                      <p:cBhvr>
                                        <p:cTn id="93" dur="1" fill="hold">
                                          <p:stCondLst>
                                            <p:cond delay="1999"/>
                                          </p:stCondLst>
                                        </p:cTn>
                                        <p:tgtEl>
                                          <p:spTgt spid="8246"/>
                                        </p:tgtEl>
                                        <p:attrNameLst>
                                          <p:attrName>style.visibility</p:attrName>
                                        </p:attrNameLst>
                                      </p:cBhvr>
                                      <p:to>
                                        <p:strVal val="hidden"/>
                                      </p:to>
                                    </p:set>
                                  </p:childTnLst>
                                </p:cTn>
                              </p:par>
                              <p:par>
                                <p:cTn id="94" presetID="0" presetClass="path" presetSubtype="0" accel="50000" decel="50000" fill="hold" nodeType="withEffect">
                                  <p:stCondLst>
                                    <p:cond delay="0"/>
                                  </p:stCondLst>
                                  <p:childTnLst>
                                    <p:animMotion origin="layout" path="M -2.5E-6 -2.22222E-6 C -0.00573 0.00556 -0.02118 0.02523 -0.03489 0.0331 C -0.04861 0.04097 -0.07291 0.04491 -0.08281 0.04792 " pathEditMode="relative" rAng="0" ptsTypes="aaa">
                                      <p:cBhvr>
                                        <p:cTn id="95" dur="2000" fill="hold"/>
                                        <p:tgtEl>
                                          <p:spTgt spid="8380"/>
                                        </p:tgtEl>
                                        <p:attrNameLst>
                                          <p:attrName>ppt_x</p:attrName>
                                          <p:attrName>ppt_y</p:attrName>
                                        </p:attrNameLst>
                                      </p:cBhvr>
                                      <p:rCtr x="-4149" y="2384"/>
                                    </p:animMotion>
                                  </p:childTnLst>
                                  <p:subTnLst>
                                    <p:audio>
                                      <p:cMediaNode>
                                        <p:cTn display="0" masterRel="sameClick">
                                          <p:stCondLst>
                                            <p:cond evt="begin" delay="0">
                                              <p:tn val="94"/>
                                            </p:cond>
                                          </p:stCondLst>
                                          <p:endCondLst>
                                            <p:cond evt="onStopAudio" delay="0">
                                              <p:tgtEl>
                                                <p:sldTgt/>
                                              </p:tgtEl>
                                            </p:cond>
                                          </p:endCondLst>
                                        </p:cTn>
                                        <p:tgtEl>
                                          <p:sndTgt r:embed="rId4" name="Tank.wav"/>
                                        </p:tgtEl>
                                      </p:cMediaNode>
                                    </p:audio>
                                  </p:subTnLst>
                                </p:cTn>
                              </p:par>
                              <p:par>
                                <p:cTn id="96" presetID="0" presetClass="path" presetSubtype="0" accel="50000" decel="50000" fill="hold" nodeType="withEffect">
                                  <p:stCondLst>
                                    <p:cond delay="0"/>
                                  </p:stCondLst>
                                  <p:childTnLst>
                                    <p:animMotion origin="layout" path="M 0.00052 -2.22222E-6 L -0.02448 0.00116 C -0.03559 0.00533 -0.04878 0.02199 -0.06597 0.02454 C -0.08316 0.02709 -0.11493 0.01783 -0.12778 0.01621 " pathEditMode="relative" rAng="0" ptsTypes="AaaA">
                                      <p:cBhvr>
                                        <p:cTn id="97" dur="2000" fill="hold"/>
                                        <p:tgtEl>
                                          <p:spTgt spid="8381"/>
                                        </p:tgtEl>
                                        <p:attrNameLst>
                                          <p:attrName>ppt_x</p:attrName>
                                          <p:attrName>ppt_y</p:attrName>
                                        </p:attrNameLst>
                                      </p:cBhvr>
                                      <p:rCtr x="-6424" y="1343"/>
                                    </p:animMotion>
                                  </p:childTnLst>
                                </p:cTn>
                              </p:par>
                              <p:par>
                                <p:cTn id="98" presetID="0" presetClass="path" presetSubtype="0" accel="50000" decel="50000" fill="hold" nodeType="withEffect">
                                  <p:stCondLst>
                                    <p:cond delay="0"/>
                                  </p:stCondLst>
                                  <p:childTnLst>
                                    <p:animMotion origin="layout" path="M 0.00087 0 L -0.02361 0.01042 L -0.05521 0.0169 L -0.10243 0.00671 " pathEditMode="relative" rAng="0" ptsTypes="AAAA">
                                      <p:cBhvr>
                                        <p:cTn id="99" dur="2000" fill="hold"/>
                                        <p:tgtEl>
                                          <p:spTgt spid="8383"/>
                                        </p:tgtEl>
                                        <p:attrNameLst>
                                          <p:attrName>ppt_x</p:attrName>
                                          <p:attrName>ppt_y</p:attrName>
                                        </p:attrNameLst>
                                      </p:cBhvr>
                                      <p:rCtr x="-5174" y="833"/>
                                    </p:animMotion>
                                  </p:childTnLst>
                                </p:cTn>
                              </p:par>
                              <p:par>
                                <p:cTn id="100" presetID="9" presetClass="exit" presetSubtype="0" fill="hold" nodeType="withEffect">
                                  <p:stCondLst>
                                    <p:cond delay="0"/>
                                  </p:stCondLst>
                                  <p:childTnLst>
                                    <p:animEffect transition="out" filter="dissolve">
                                      <p:cBhvr>
                                        <p:cTn id="101" dur="1000"/>
                                        <p:tgtEl>
                                          <p:spTgt spid="8382"/>
                                        </p:tgtEl>
                                      </p:cBhvr>
                                    </p:animEffect>
                                    <p:set>
                                      <p:cBhvr>
                                        <p:cTn id="102" dur="1" fill="hold">
                                          <p:stCondLst>
                                            <p:cond delay="999"/>
                                          </p:stCondLst>
                                        </p:cTn>
                                        <p:tgtEl>
                                          <p:spTgt spid="8382"/>
                                        </p:tgtEl>
                                        <p:attrNameLst>
                                          <p:attrName>style.visibility</p:attrName>
                                        </p:attrNameLst>
                                      </p:cBhvr>
                                      <p:to>
                                        <p:strVal val="hidden"/>
                                      </p:to>
                                    </p:set>
                                  </p:childTnLst>
                                </p:cTn>
                              </p:par>
                              <p:par>
                                <p:cTn id="103" presetID="9" presetClass="entr" presetSubtype="0" fill="hold" nodeType="withEffect">
                                  <p:stCondLst>
                                    <p:cond delay="0"/>
                                  </p:stCondLst>
                                  <p:childTnLst>
                                    <p:set>
                                      <p:cBhvr>
                                        <p:cTn id="104" dur="1" fill="hold">
                                          <p:stCondLst>
                                            <p:cond delay="0"/>
                                          </p:stCondLst>
                                        </p:cTn>
                                        <p:tgtEl>
                                          <p:spTgt spid="8432"/>
                                        </p:tgtEl>
                                        <p:attrNameLst>
                                          <p:attrName>style.visibility</p:attrName>
                                        </p:attrNameLst>
                                      </p:cBhvr>
                                      <p:to>
                                        <p:strVal val="visible"/>
                                      </p:to>
                                    </p:set>
                                    <p:animEffect transition="in" filter="dissolve">
                                      <p:cBhvr>
                                        <p:cTn id="105" dur="1000"/>
                                        <p:tgtEl>
                                          <p:spTgt spid="8432"/>
                                        </p:tgtEl>
                                      </p:cBhvr>
                                    </p:animEffect>
                                  </p:childTnLst>
                                </p:cTn>
                              </p:par>
                              <p:par>
                                <p:cTn id="106" presetID="0" presetClass="path" presetSubtype="0" accel="50000" decel="50000" fill="hold" nodeType="withEffect">
                                  <p:stCondLst>
                                    <p:cond delay="0"/>
                                  </p:stCondLst>
                                  <p:childTnLst>
                                    <p:animMotion origin="layout" path="M 0.0007 3.7037E-6 L -0.03715 0.00277 L -0.0993 0.01134 " pathEditMode="relative" rAng="0" ptsTypes="AAA">
                                      <p:cBhvr>
                                        <p:cTn id="107" dur="2000" fill="hold"/>
                                        <p:tgtEl>
                                          <p:spTgt spid="8384"/>
                                        </p:tgtEl>
                                        <p:attrNameLst>
                                          <p:attrName>ppt_x</p:attrName>
                                          <p:attrName>ppt_y</p:attrName>
                                        </p:attrNameLst>
                                      </p:cBhvr>
                                      <p:rCtr x="-5000" y="556"/>
                                    </p:animMotion>
                                  </p:childTnLst>
                                </p:cTn>
                              </p:par>
                              <p:par>
                                <p:cTn id="108" presetID="0" presetClass="path" presetSubtype="0" accel="50000" decel="50000" fill="hold" nodeType="withEffect">
                                  <p:stCondLst>
                                    <p:cond delay="0"/>
                                  </p:stCondLst>
                                  <p:childTnLst>
                                    <p:animMotion origin="layout" path="M 0.00034 -0.00046 L -0.01945 -0.00162 L -0.04653 0.0044 " pathEditMode="relative" ptsTypes="AAA">
                                      <p:cBhvr>
                                        <p:cTn id="109" dur="2000" fill="hold"/>
                                        <p:tgtEl>
                                          <p:spTgt spid="8391"/>
                                        </p:tgtEl>
                                        <p:attrNameLst>
                                          <p:attrName>ppt_x</p:attrName>
                                          <p:attrName>ppt_y</p:attrName>
                                        </p:attrNameLst>
                                      </p:cBhvr>
                                    </p:animMotion>
                                  </p:childTnLst>
                                </p:cTn>
                              </p:par>
                              <p:par>
                                <p:cTn id="110" presetID="0" presetClass="path" presetSubtype="0" accel="50000" decel="50000" fill="hold" nodeType="withEffect">
                                  <p:stCondLst>
                                    <p:cond delay="0"/>
                                  </p:stCondLst>
                                  <p:childTnLst>
                                    <p:animMotion origin="layout" path="M 2.5E-6 1.11111E-6 C -0.00104 0.00509 -0.00261 0.02245 -0.00625 0.03055 C -0.0099 0.03866 -0.01841 0.04514 -0.02153 0.04907 " pathEditMode="relative" rAng="0" ptsTypes="aaa">
                                      <p:cBhvr>
                                        <p:cTn id="111" dur="2000" fill="hold"/>
                                        <p:tgtEl>
                                          <p:spTgt spid="8379"/>
                                        </p:tgtEl>
                                        <p:attrNameLst>
                                          <p:attrName>ppt_x</p:attrName>
                                          <p:attrName>ppt_y</p:attrName>
                                        </p:attrNameLst>
                                      </p:cBhvr>
                                      <p:rCtr x="-1076" y="2454"/>
                                    </p:animMotion>
                                  </p:childTnLst>
                                </p:cTn>
                              </p:par>
                              <p:par>
                                <p:cTn id="112" presetID="0" presetClass="path" presetSubtype="0" accel="50000" decel="50000" fill="hold" nodeType="withEffect">
                                  <p:stCondLst>
                                    <p:cond delay="0"/>
                                  </p:stCondLst>
                                  <p:childTnLst>
                                    <p:animMotion origin="layout" path="M 0.00034 -0.00023 L -0.02917 -3.33333E-6 L -0.09757 -0.00069 L -0.11094 -0.00162 " pathEditMode="relative" ptsTypes="AAAA">
                                      <p:cBhvr>
                                        <p:cTn id="113" dur="2000" fill="hold"/>
                                        <p:tgtEl>
                                          <p:spTgt spid="8385"/>
                                        </p:tgtEl>
                                        <p:attrNameLst>
                                          <p:attrName>ppt_x</p:attrName>
                                          <p:attrName>ppt_y</p:attrName>
                                        </p:attrNameLst>
                                      </p:cBhvr>
                                    </p:animMotion>
                                  </p:childTnLst>
                                </p:cTn>
                              </p:par>
                              <p:par>
                                <p:cTn id="114" presetID="0" presetClass="path" presetSubtype="0" accel="50000" decel="50000" fill="hold" nodeType="withEffect">
                                  <p:stCondLst>
                                    <p:cond delay="0"/>
                                  </p:stCondLst>
                                  <p:childTnLst>
                                    <p:animMotion origin="layout" path="M 0.00052 1.11111E-6 L -0.02518 0.00602 L -0.06528 0.01042 " pathEditMode="relative" rAng="0" ptsTypes="AAA">
                                      <p:cBhvr>
                                        <p:cTn id="115" dur="2000" fill="hold"/>
                                        <p:tgtEl>
                                          <p:spTgt spid="8388"/>
                                        </p:tgtEl>
                                        <p:attrNameLst>
                                          <p:attrName>ppt_x</p:attrName>
                                          <p:attrName>ppt_y</p:attrName>
                                        </p:attrNameLst>
                                      </p:cBhvr>
                                      <p:rCtr x="-3299" y="509"/>
                                    </p:animMotion>
                                  </p:childTnLst>
                                </p:cTn>
                              </p:par>
                              <p:par>
                                <p:cTn id="116" presetID="0" presetClass="path" presetSubtype="0" accel="50000" decel="50000" fill="hold" nodeType="withEffect">
                                  <p:stCondLst>
                                    <p:cond delay="0"/>
                                  </p:stCondLst>
                                  <p:childTnLst>
                                    <p:animMotion origin="layout" path="M -0.00781 0.01713 L -0.03021 0.01343 L -0.06406 -0.01065 " pathEditMode="relative" ptsTypes="AAA">
                                      <p:cBhvr>
                                        <p:cTn id="117" dur="2000" fill="hold"/>
                                        <p:tgtEl>
                                          <p:spTgt spid="8389"/>
                                        </p:tgtEl>
                                        <p:attrNameLst>
                                          <p:attrName>ppt_x</p:attrName>
                                          <p:attrName>ppt_y</p:attrName>
                                        </p:attrNameLst>
                                      </p:cBhvr>
                                    </p:animMotion>
                                  </p:childTnLst>
                                </p:cTn>
                              </p:par>
                              <p:par>
                                <p:cTn id="118" presetID="0" presetClass="path" presetSubtype="0" accel="50000" decel="50000" fill="hold" nodeType="withEffect">
                                  <p:stCondLst>
                                    <p:cond delay="0"/>
                                  </p:stCondLst>
                                  <p:childTnLst>
                                    <p:animMotion origin="layout" path="M 0.00087 0.00046 L -0.00677 2.22222E-6 L -0.02778 -0.00162 " pathEditMode="relative" ptsTypes="AAA">
                                      <p:cBhvr>
                                        <p:cTn id="119" dur="2000" fill="hold"/>
                                        <p:tgtEl>
                                          <p:spTgt spid="8390"/>
                                        </p:tgtEl>
                                        <p:attrNameLst>
                                          <p:attrName>ppt_x</p:attrName>
                                          <p:attrName>ppt_y</p:attrName>
                                        </p:attrNameLst>
                                      </p:cBhvr>
                                    </p:animMotion>
                                  </p:childTnLst>
                                </p:cTn>
                              </p:par>
                              <p:par>
                                <p:cTn id="120" presetID="9" presetClass="exit" presetSubtype="0" fill="hold" nodeType="withEffect">
                                  <p:stCondLst>
                                    <p:cond delay="0"/>
                                  </p:stCondLst>
                                  <p:childTnLst>
                                    <p:animEffect transition="out" filter="dissolve">
                                      <p:cBhvr>
                                        <p:cTn id="121" dur="1000"/>
                                        <p:tgtEl>
                                          <p:spTgt spid="8277"/>
                                        </p:tgtEl>
                                      </p:cBhvr>
                                    </p:animEffect>
                                    <p:set>
                                      <p:cBhvr>
                                        <p:cTn id="122" dur="1" fill="hold">
                                          <p:stCondLst>
                                            <p:cond delay="999"/>
                                          </p:stCondLst>
                                        </p:cTn>
                                        <p:tgtEl>
                                          <p:spTgt spid="8277"/>
                                        </p:tgtEl>
                                        <p:attrNameLst>
                                          <p:attrName>style.visibility</p:attrName>
                                        </p:attrNameLst>
                                      </p:cBhvr>
                                      <p:to>
                                        <p:strVal val="hidden"/>
                                      </p:to>
                                    </p:set>
                                  </p:childTnLst>
                                </p:cTn>
                              </p:par>
                              <p:par>
                                <p:cTn id="123" presetID="9" presetClass="exit" presetSubtype="0" fill="hold" nodeType="withEffect">
                                  <p:stCondLst>
                                    <p:cond delay="0"/>
                                  </p:stCondLst>
                                  <p:childTnLst>
                                    <p:animEffect transition="out" filter="dissolve">
                                      <p:cBhvr>
                                        <p:cTn id="124" dur="1000"/>
                                        <p:tgtEl>
                                          <p:spTgt spid="8272"/>
                                        </p:tgtEl>
                                      </p:cBhvr>
                                    </p:animEffect>
                                    <p:set>
                                      <p:cBhvr>
                                        <p:cTn id="125" dur="1" fill="hold">
                                          <p:stCondLst>
                                            <p:cond delay="999"/>
                                          </p:stCondLst>
                                        </p:cTn>
                                        <p:tgtEl>
                                          <p:spTgt spid="8272"/>
                                        </p:tgtEl>
                                        <p:attrNameLst>
                                          <p:attrName>style.visibility</p:attrName>
                                        </p:attrNameLst>
                                      </p:cBhvr>
                                      <p:to>
                                        <p:strVal val="hidden"/>
                                      </p:to>
                                    </p:set>
                                  </p:childTnLst>
                                </p:cTn>
                              </p:par>
                              <p:par>
                                <p:cTn id="126" presetID="9" presetClass="exit" presetSubtype="0" fill="hold" nodeType="withEffect">
                                  <p:stCondLst>
                                    <p:cond delay="0"/>
                                  </p:stCondLst>
                                  <p:childTnLst>
                                    <p:animEffect transition="out" filter="dissolve">
                                      <p:cBhvr>
                                        <p:cTn id="127" dur="1000"/>
                                        <p:tgtEl>
                                          <p:spTgt spid="8271"/>
                                        </p:tgtEl>
                                      </p:cBhvr>
                                    </p:animEffect>
                                    <p:set>
                                      <p:cBhvr>
                                        <p:cTn id="128" dur="1" fill="hold">
                                          <p:stCondLst>
                                            <p:cond delay="999"/>
                                          </p:stCondLst>
                                        </p:cTn>
                                        <p:tgtEl>
                                          <p:spTgt spid="8271"/>
                                        </p:tgtEl>
                                        <p:attrNameLst>
                                          <p:attrName>style.visibility</p:attrName>
                                        </p:attrNameLst>
                                      </p:cBhvr>
                                      <p:to>
                                        <p:strVal val="hidden"/>
                                      </p:to>
                                    </p:set>
                                  </p:childTnLst>
                                </p:cTn>
                              </p:par>
                            </p:childTnLst>
                          </p:cTn>
                        </p:par>
                        <p:par>
                          <p:cTn id="129" fill="hold" nodeType="afterGroup">
                            <p:stCondLst>
                              <p:cond delay="2000"/>
                            </p:stCondLst>
                            <p:childTnLst>
                              <p:par>
                                <p:cTn id="130" presetID="1" presetClass="entr" presetSubtype="0" fill="hold" grpId="0" nodeType="afterEffect">
                                  <p:stCondLst>
                                    <p:cond delay="0"/>
                                  </p:stCondLst>
                                  <p:childTnLst>
                                    <p:set>
                                      <p:cBhvr>
                                        <p:cTn id="131" dur="1" fill="hold">
                                          <p:stCondLst>
                                            <p:cond delay="0"/>
                                          </p:stCondLst>
                                        </p:cTn>
                                        <p:tgtEl>
                                          <p:spTgt spid="8452"/>
                                        </p:tgtEl>
                                        <p:attrNameLst>
                                          <p:attrName>style.visibility</p:attrName>
                                        </p:attrNameLst>
                                      </p:cBhvr>
                                      <p:to>
                                        <p:strVal val="visible"/>
                                      </p:to>
                                    </p:set>
                                  </p:childTnLst>
                                  <p:subTnLst>
                                    <p:audio>
                                      <p:cMediaNode>
                                        <p:cTn display="0" masterRel="sameClick">
                                          <p:stCondLst>
                                            <p:cond evt="begin" delay="0">
                                              <p:tn val="130"/>
                                            </p:cond>
                                          </p:stCondLst>
                                          <p:endCondLst>
                                            <p:cond evt="onStopAudio" delay="0">
                                              <p:tgtEl>
                                                <p:sldTgt/>
                                              </p:tgtEl>
                                            </p:cond>
                                          </p:endCondLst>
                                        </p:cTn>
                                        <p:tgtEl>
                                          <p:sndTgt r:embed="rId3" name="explode.wav"/>
                                        </p:tgtEl>
                                      </p:cMediaNode>
                                    </p:audio>
                                  </p:subTnLst>
                                </p:cTn>
                              </p:par>
                            </p:childTnLst>
                          </p:cTn>
                        </p:par>
                        <p:par>
                          <p:cTn id="132" fill="hold" nodeType="afterGroup">
                            <p:stCondLst>
                              <p:cond delay="2000"/>
                            </p:stCondLst>
                            <p:childTnLst>
                              <p:par>
                                <p:cTn id="133" presetID="3" presetClass="exit" presetSubtype="10" fill="hold" grpId="1" nodeType="afterEffect">
                                  <p:stCondLst>
                                    <p:cond delay="0"/>
                                  </p:stCondLst>
                                  <p:childTnLst>
                                    <p:animEffect transition="out" filter="blinds(horizontal)">
                                      <p:cBhvr>
                                        <p:cTn id="134" dur="500"/>
                                        <p:tgtEl>
                                          <p:spTgt spid="8452"/>
                                        </p:tgtEl>
                                      </p:cBhvr>
                                    </p:animEffect>
                                    <p:set>
                                      <p:cBhvr>
                                        <p:cTn id="135" dur="1" fill="hold">
                                          <p:stCondLst>
                                            <p:cond delay="499"/>
                                          </p:stCondLst>
                                        </p:cTn>
                                        <p:tgtEl>
                                          <p:spTgt spid="8452"/>
                                        </p:tgtEl>
                                        <p:attrNameLst>
                                          <p:attrName>style.visibility</p:attrName>
                                        </p:attrNameLst>
                                      </p:cBhvr>
                                      <p:to>
                                        <p:strVal val="hidden"/>
                                      </p:to>
                                    </p:se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9" presetClass="exit" presetSubtype="0" fill="hold" nodeType="clickEffect">
                                  <p:stCondLst>
                                    <p:cond delay="0"/>
                                  </p:stCondLst>
                                  <p:childTnLst>
                                    <p:animEffect transition="out" filter="dissolve">
                                      <p:cBhvr>
                                        <p:cTn id="139" dur="500"/>
                                        <p:tgtEl>
                                          <p:spTgt spid="9"/>
                                        </p:tgtEl>
                                      </p:cBhvr>
                                    </p:animEffect>
                                    <p:set>
                                      <p:cBhvr>
                                        <p:cTn id="140" dur="1" fill="hold">
                                          <p:stCondLst>
                                            <p:cond delay="499"/>
                                          </p:stCondLst>
                                        </p:cTn>
                                        <p:tgtEl>
                                          <p:spTgt spid="9"/>
                                        </p:tgtEl>
                                        <p:attrNameLst>
                                          <p:attrName>style.visibility</p:attrName>
                                        </p:attrNameLst>
                                      </p:cBhvr>
                                      <p:to>
                                        <p:strVal val="hidden"/>
                                      </p:to>
                                    </p:set>
                                  </p:childTnLst>
                                </p:cTn>
                              </p:par>
                              <p:par>
                                <p:cTn id="141" presetID="9"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dissolve">
                                      <p:cBhvr>
                                        <p:cTn id="143" dur="500"/>
                                        <p:tgtEl>
                                          <p:spTgt spid="11"/>
                                        </p:tgtEl>
                                      </p:cBhvr>
                                    </p:animEffect>
                                  </p:childTnLst>
                                </p:cTn>
                              </p:par>
                            </p:childTnLst>
                          </p:cTn>
                        </p:par>
                        <p:par>
                          <p:cTn id="144" fill="hold" nodeType="afterGroup">
                            <p:stCondLst>
                              <p:cond delay="500"/>
                            </p:stCondLst>
                            <p:childTnLst>
                              <p:par>
                                <p:cTn id="145" presetID="22" presetClass="exit" presetSubtype="8" fill="hold" grpId="0" nodeType="afterEffect">
                                  <p:stCondLst>
                                    <p:cond delay="0"/>
                                  </p:stCondLst>
                                  <p:childTnLst>
                                    <p:animEffect transition="out" filter="wipe(left)">
                                      <p:cBhvr>
                                        <p:cTn id="146" dur="2000"/>
                                        <p:tgtEl>
                                          <p:spTgt spid="8211"/>
                                        </p:tgtEl>
                                      </p:cBhvr>
                                    </p:animEffect>
                                    <p:set>
                                      <p:cBhvr>
                                        <p:cTn id="147" dur="1" fill="hold">
                                          <p:stCondLst>
                                            <p:cond delay="1999"/>
                                          </p:stCondLst>
                                        </p:cTn>
                                        <p:tgtEl>
                                          <p:spTgt spid="8211"/>
                                        </p:tgtEl>
                                        <p:attrNameLst>
                                          <p:attrName>style.visibility</p:attrName>
                                        </p:attrNameLst>
                                      </p:cBhvr>
                                      <p:to>
                                        <p:strVal val="hidden"/>
                                      </p:to>
                                    </p:set>
                                  </p:childTnLst>
                                </p:cTn>
                              </p:par>
                              <p:par>
                                <p:cTn id="148" presetID="0" presetClass="path" presetSubtype="0" accel="50000" decel="50000" fill="hold" nodeType="withEffect">
                                  <p:stCondLst>
                                    <p:cond delay="0"/>
                                  </p:stCondLst>
                                  <p:childTnLst>
                                    <p:animMotion origin="layout" path="M -2.22222E-6 -3.33333E-6 L 0.01146 -0.00416 L 0.02084 -0.00972 " pathEditMode="relative" rAng="0" ptsTypes="AAA">
                                      <p:cBhvr>
                                        <p:cTn id="149" dur="2000" fill="hold"/>
                                        <p:tgtEl>
                                          <p:spTgt spid="8333"/>
                                        </p:tgtEl>
                                        <p:attrNameLst>
                                          <p:attrName>ppt_x</p:attrName>
                                          <p:attrName>ppt_y</p:attrName>
                                        </p:attrNameLst>
                                      </p:cBhvr>
                                      <p:rCtr x="1042" y="-486"/>
                                    </p:animMotion>
                                  </p:childTnLst>
                                </p:cTn>
                              </p:par>
                              <p:par>
                                <p:cTn id="150" presetID="0" presetClass="path" presetSubtype="0" accel="50000" decel="50000" fill="hold" nodeType="withEffect">
                                  <p:stCondLst>
                                    <p:cond delay="0"/>
                                  </p:stCondLst>
                                  <p:childTnLst>
                                    <p:animMotion origin="layout" path="M 3.88889E-6 2.59259E-6 L 0.0125 -0.00278 L 0.02135 -0.01111 " pathEditMode="relative" rAng="0" ptsTypes="AAA">
                                      <p:cBhvr>
                                        <p:cTn id="151" dur="2000" fill="hold"/>
                                        <p:tgtEl>
                                          <p:spTgt spid="8434"/>
                                        </p:tgtEl>
                                        <p:attrNameLst>
                                          <p:attrName>ppt_x</p:attrName>
                                          <p:attrName>ppt_y</p:attrName>
                                        </p:attrNameLst>
                                      </p:cBhvr>
                                      <p:rCtr x="1059" y="-556"/>
                                    </p:animMotion>
                                  </p:childTnLst>
                                </p:cTn>
                              </p:par>
                              <p:par>
                                <p:cTn id="152" presetID="0" presetClass="path" presetSubtype="0" accel="50000" decel="50000" fill="hold" nodeType="withEffect">
                                  <p:stCondLst>
                                    <p:cond delay="0"/>
                                  </p:stCondLst>
                                  <p:childTnLst>
                                    <p:animMotion origin="layout" path="M -5.55556E-7 3.7037E-6 L 0.00781 -0.00139 L 0.02552 -0.00394 " pathEditMode="relative" rAng="0" ptsTypes="AAA">
                                      <p:cBhvr>
                                        <p:cTn id="153" dur="2000" fill="hold"/>
                                        <p:tgtEl>
                                          <p:spTgt spid="8435"/>
                                        </p:tgtEl>
                                        <p:attrNameLst>
                                          <p:attrName>ppt_x</p:attrName>
                                          <p:attrName>ppt_y</p:attrName>
                                        </p:attrNameLst>
                                      </p:cBhvr>
                                      <p:rCtr x="1267" y="-208"/>
                                    </p:animMotion>
                                  </p:childTnLst>
                                </p:cTn>
                              </p:par>
                              <p:par>
                                <p:cTn id="154" presetID="0" presetClass="path" presetSubtype="0" accel="50000" decel="50000" fill="hold" nodeType="withEffect">
                                  <p:stCondLst>
                                    <p:cond delay="0"/>
                                  </p:stCondLst>
                                  <p:childTnLst>
                                    <p:animMotion origin="layout" path="M 2.77778E-7 2.96296E-6 L 0.00399 2.96296E-6 L 0.00608 2.96296E-6 " pathEditMode="relative" rAng="0" ptsTypes="AAA">
                                      <p:cBhvr>
                                        <p:cTn id="155" dur="2000" fill="hold"/>
                                        <p:tgtEl>
                                          <p:spTgt spid="6"/>
                                        </p:tgtEl>
                                        <p:attrNameLst>
                                          <p:attrName>ppt_x</p:attrName>
                                          <p:attrName>ppt_y</p:attrName>
                                        </p:attrNameLst>
                                      </p:cBhvr>
                                      <p:rCtr x="295" y="0"/>
                                    </p:animMotion>
                                  </p:childTnLst>
                                  <p:subTnLst>
                                    <p:audio>
                                      <p:cMediaNode>
                                        <p:cTn display="0" masterRel="sameClick">
                                          <p:stCondLst>
                                            <p:cond evt="begin" delay="0">
                                              <p:tn val="154"/>
                                            </p:cond>
                                          </p:stCondLst>
                                          <p:endCondLst>
                                            <p:cond evt="onStopAudio" delay="0">
                                              <p:tgtEl>
                                                <p:sldTgt/>
                                              </p:tgtEl>
                                            </p:cond>
                                          </p:endCondLst>
                                        </p:cTn>
                                        <p:tgtEl>
                                          <p:sndTgt r:embed="rId4" name="Tank.wav"/>
                                        </p:tgtEl>
                                      </p:cMediaNode>
                                    </p:audio>
                                  </p:subTnLst>
                                </p:cTn>
                              </p:par>
                              <p:par>
                                <p:cTn id="156" presetID="0" presetClass="path" presetSubtype="0" accel="50000" decel="50000" fill="hold" nodeType="withEffect">
                                  <p:stCondLst>
                                    <p:cond delay="0"/>
                                  </p:stCondLst>
                                  <p:childTnLst>
                                    <p:animMotion origin="layout" path="M -3.05556E-6 -1.48148E-6 L 0.00521 -0.00301 L 0.01233 -0.0044 " pathEditMode="relative" rAng="0" ptsTypes="AAA">
                                      <p:cBhvr>
                                        <p:cTn id="157" dur="2000" fill="hold"/>
                                        <p:tgtEl>
                                          <p:spTgt spid="8"/>
                                        </p:tgtEl>
                                        <p:attrNameLst>
                                          <p:attrName>ppt_x</p:attrName>
                                          <p:attrName>ppt_y</p:attrName>
                                        </p:attrNameLst>
                                      </p:cBhvr>
                                      <p:rCtr x="608" y="-231"/>
                                    </p:animMotion>
                                  </p:childTnLst>
                                </p:cTn>
                              </p:par>
                              <p:par>
                                <p:cTn id="158" presetID="0" presetClass="path" presetSubtype="0" accel="50000" decel="50000" fill="hold" nodeType="withEffect">
                                  <p:stCondLst>
                                    <p:cond delay="0"/>
                                  </p:stCondLst>
                                  <p:childTnLst>
                                    <p:animMotion origin="layout" path="M 0 -3.7037E-7 L 0.00885 -0.00162 L 0.02552 -0.00671 " pathEditMode="relative" rAng="0" ptsTypes="AAA">
                                      <p:cBhvr>
                                        <p:cTn id="159" dur="2000" fill="hold"/>
                                        <p:tgtEl>
                                          <p:spTgt spid="11"/>
                                        </p:tgtEl>
                                        <p:attrNameLst>
                                          <p:attrName>ppt_x</p:attrName>
                                          <p:attrName>ppt_y</p:attrName>
                                        </p:attrNameLst>
                                      </p:cBhvr>
                                      <p:rCtr x="1267" y="-347"/>
                                    </p:animMotion>
                                  </p:childTnLst>
                                </p:cTn>
                              </p:par>
                              <p:par>
                                <p:cTn id="160" presetID="0" presetClass="path" presetSubtype="0" accel="50000" decel="50000" fill="hold" nodeType="withEffect">
                                  <p:stCondLst>
                                    <p:cond delay="0"/>
                                  </p:stCondLst>
                                  <p:childTnLst>
                                    <p:animMotion origin="layout" path="M -0.01789 -0.025 L -0.00486 -0.02708 L 0.00764 -0.0243 " pathEditMode="relative" rAng="0" ptsTypes="AAA">
                                      <p:cBhvr>
                                        <p:cTn id="161" dur="2000" fill="hold"/>
                                        <p:tgtEl>
                                          <p:spTgt spid="10"/>
                                        </p:tgtEl>
                                        <p:attrNameLst>
                                          <p:attrName>ppt_x</p:attrName>
                                          <p:attrName>ppt_y</p:attrName>
                                        </p:attrNameLst>
                                      </p:cBhvr>
                                      <p:rCtr x="1267" y="-69"/>
                                    </p:animMotion>
                                  </p:childTnLst>
                                </p:cTn>
                              </p:par>
                              <p:par>
                                <p:cTn id="162" presetID="0" presetClass="path" presetSubtype="0" accel="50000" decel="50000" fill="hold" nodeType="withEffect">
                                  <p:stCondLst>
                                    <p:cond delay="0"/>
                                  </p:stCondLst>
                                  <p:childTnLst>
                                    <p:animMotion origin="layout" path="M 0.00659 -0.01666 L 0.00816 -0.01875 L 0.01006 -0.02083 " pathEditMode="relative" rAng="0" ptsTypes="AAA">
                                      <p:cBhvr>
                                        <p:cTn id="163" dur="2000" fill="hold"/>
                                        <p:tgtEl>
                                          <p:spTgt spid="12"/>
                                        </p:tgtEl>
                                        <p:attrNameLst>
                                          <p:attrName>ppt_x</p:attrName>
                                          <p:attrName>ppt_y</p:attrName>
                                        </p:attrNameLst>
                                      </p:cBhvr>
                                      <p:rCtr x="174" y="-208"/>
                                    </p:animMotion>
                                  </p:childTnLst>
                                </p:cTn>
                              </p:par>
                              <p:par>
                                <p:cTn id="164" presetID="0" presetClass="path" presetSubtype="0" accel="50000" decel="50000" fill="hold" nodeType="withEffect">
                                  <p:stCondLst>
                                    <p:cond delay="0"/>
                                  </p:stCondLst>
                                  <p:childTnLst>
                                    <p:animMotion origin="layout" path="M -2.22222E-6 -4.81481E-6 L 0.00122 -0.00625 L 0.00729 -0.01458 " pathEditMode="relative" rAng="0" ptsTypes="AAA">
                                      <p:cBhvr>
                                        <p:cTn id="165" dur="2000" fill="hold"/>
                                        <p:tgtEl>
                                          <p:spTgt spid="2"/>
                                        </p:tgtEl>
                                        <p:attrNameLst>
                                          <p:attrName>ppt_x</p:attrName>
                                          <p:attrName>ppt_y</p:attrName>
                                        </p:attrNameLst>
                                      </p:cBhvr>
                                      <p:rCtr x="365" y="-741"/>
                                    </p:animMotion>
                                  </p:childTnLst>
                                </p:cTn>
                              </p:par>
                            </p:childTnLst>
                          </p:cTn>
                        </p:par>
                        <p:par>
                          <p:cTn id="166" fill="hold" nodeType="afterGroup">
                            <p:stCondLst>
                              <p:cond delay="2500"/>
                            </p:stCondLst>
                            <p:childTnLst>
                              <p:par>
                                <p:cTn id="167" presetID="1" presetClass="entr" presetSubtype="0" fill="hold" grpId="0" nodeType="afterEffect">
                                  <p:stCondLst>
                                    <p:cond delay="0"/>
                                  </p:stCondLst>
                                  <p:childTnLst>
                                    <p:set>
                                      <p:cBhvr>
                                        <p:cTn id="168" dur="1" fill="hold">
                                          <p:stCondLst>
                                            <p:cond delay="0"/>
                                          </p:stCondLst>
                                        </p:cTn>
                                        <p:tgtEl>
                                          <p:spTgt spid="8449"/>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3" name="explode.wav"/>
                                        </p:tgtEl>
                                      </p:cMediaNode>
                                    </p:audio>
                                  </p:subTnLst>
                                </p:cTn>
                              </p:par>
                            </p:childTnLst>
                          </p:cTn>
                        </p:par>
                        <p:par>
                          <p:cTn id="169" fill="hold" nodeType="afterGroup">
                            <p:stCondLst>
                              <p:cond delay="2500"/>
                            </p:stCondLst>
                            <p:childTnLst>
                              <p:par>
                                <p:cTn id="170" presetID="3" presetClass="exit" presetSubtype="10" fill="hold" grpId="1" nodeType="afterEffect">
                                  <p:stCondLst>
                                    <p:cond delay="0"/>
                                  </p:stCondLst>
                                  <p:childTnLst>
                                    <p:animEffect transition="out" filter="blinds(horizontal)">
                                      <p:cBhvr>
                                        <p:cTn id="171" dur="500"/>
                                        <p:tgtEl>
                                          <p:spTgt spid="8449"/>
                                        </p:tgtEl>
                                      </p:cBhvr>
                                    </p:animEffect>
                                    <p:set>
                                      <p:cBhvr>
                                        <p:cTn id="172" dur="1" fill="hold">
                                          <p:stCondLst>
                                            <p:cond delay="499"/>
                                          </p:stCondLst>
                                        </p:cTn>
                                        <p:tgtEl>
                                          <p:spTgt spid="8449"/>
                                        </p:tgtEl>
                                        <p:attrNameLst>
                                          <p:attrName>style.visibility</p:attrName>
                                        </p:attrNameLst>
                                      </p:cBhvr>
                                      <p:to>
                                        <p:strVal val="hidden"/>
                                      </p:to>
                                    </p:set>
                                  </p:childTnLst>
                                </p:cTn>
                              </p:par>
                            </p:childTnLst>
                          </p:cTn>
                        </p:par>
                        <p:par>
                          <p:cTn id="173" fill="hold" nodeType="afterGroup">
                            <p:stCondLst>
                              <p:cond delay="3000"/>
                            </p:stCondLst>
                            <p:childTnLst>
                              <p:par>
                                <p:cTn id="174" presetID="22" presetClass="entr" presetSubtype="8" fill="hold" grpId="0" nodeType="afterEffect">
                                  <p:stCondLst>
                                    <p:cond delay="0"/>
                                  </p:stCondLst>
                                  <p:childTnLst>
                                    <p:set>
                                      <p:cBhvr>
                                        <p:cTn id="175" dur="1" fill="hold">
                                          <p:stCondLst>
                                            <p:cond delay="0"/>
                                          </p:stCondLst>
                                        </p:cTn>
                                        <p:tgtEl>
                                          <p:spTgt spid="8439"/>
                                        </p:tgtEl>
                                        <p:attrNameLst>
                                          <p:attrName>style.visibility</p:attrName>
                                        </p:attrNameLst>
                                      </p:cBhvr>
                                      <p:to>
                                        <p:strVal val="visible"/>
                                      </p:to>
                                    </p:set>
                                    <p:animEffect transition="in" filter="wipe(left)">
                                      <p:cBhvr>
                                        <p:cTn id="176" dur="2000"/>
                                        <p:tgtEl>
                                          <p:spTgt spid="8439"/>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8450"/>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explode.wav"/>
                                        </p:tgtEl>
                                      </p:cMediaNode>
                                    </p:audio>
                                  </p:subTnLst>
                                </p:cTn>
                              </p:par>
                            </p:childTnLst>
                          </p:cTn>
                        </p:par>
                        <p:par>
                          <p:cTn id="181" fill="hold" nodeType="afterGroup">
                            <p:stCondLst>
                              <p:cond delay="0"/>
                            </p:stCondLst>
                            <p:childTnLst>
                              <p:par>
                                <p:cTn id="182" presetID="3" presetClass="exit" presetSubtype="10" fill="hold" grpId="1" nodeType="afterEffect">
                                  <p:stCondLst>
                                    <p:cond delay="0"/>
                                  </p:stCondLst>
                                  <p:childTnLst>
                                    <p:animEffect transition="out" filter="blinds(horizontal)">
                                      <p:cBhvr>
                                        <p:cTn id="183" dur="500"/>
                                        <p:tgtEl>
                                          <p:spTgt spid="8450"/>
                                        </p:tgtEl>
                                      </p:cBhvr>
                                    </p:animEffect>
                                    <p:set>
                                      <p:cBhvr>
                                        <p:cTn id="184" dur="1" fill="hold">
                                          <p:stCondLst>
                                            <p:cond delay="499"/>
                                          </p:stCondLst>
                                        </p:cTn>
                                        <p:tgtEl>
                                          <p:spTgt spid="8450"/>
                                        </p:tgtEl>
                                        <p:attrNameLst>
                                          <p:attrName>style.visibility</p:attrName>
                                        </p:attrNameLst>
                                      </p:cBhvr>
                                      <p:to>
                                        <p:strVal val="hidden"/>
                                      </p:to>
                                    </p:set>
                                  </p:childTnLst>
                                </p:cTn>
                              </p:par>
                            </p:childTnLst>
                          </p:cTn>
                        </p:par>
                        <p:par>
                          <p:cTn id="185" fill="hold" nodeType="afterGroup">
                            <p:stCondLst>
                              <p:cond delay="500"/>
                            </p:stCondLst>
                            <p:childTnLst>
                              <p:par>
                                <p:cTn id="186" presetID="1" presetClass="entr" presetSubtype="0" fill="hold" grpId="0" nodeType="afterEffect">
                                  <p:stCondLst>
                                    <p:cond delay="0"/>
                                  </p:stCondLst>
                                  <p:childTnLst>
                                    <p:set>
                                      <p:cBhvr>
                                        <p:cTn id="187" dur="1" fill="hold">
                                          <p:stCondLst>
                                            <p:cond delay="0"/>
                                          </p:stCondLst>
                                        </p:cTn>
                                        <p:tgtEl>
                                          <p:spTgt spid="8451"/>
                                        </p:tgtEl>
                                        <p:attrNameLst>
                                          <p:attrName>style.visibility</p:attrName>
                                        </p:attrNameLst>
                                      </p:cBhvr>
                                      <p:to>
                                        <p:strVal val="visible"/>
                                      </p:to>
                                    </p:set>
                                  </p:childTnLst>
                                  <p:subTnLst>
                                    <p:audio>
                                      <p:cMediaNode>
                                        <p:cTn display="0" masterRel="sameClick">
                                          <p:stCondLst>
                                            <p:cond evt="begin" delay="0">
                                              <p:tn val="186"/>
                                            </p:cond>
                                          </p:stCondLst>
                                          <p:endCondLst>
                                            <p:cond evt="onStopAudio" delay="0">
                                              <p:tgtEl>
                                                <p:sldTgt/>
                                              </p:tgtEl>
                                            </p:cond>
                                          </p:endCondLst>
                                        </p:cTn>
                                        <p:tgtEl>
                                          <p:sndTgt r:embed="rId3" name="explode.wav"/>
                                        </p:tgtEl>
                                      </p:cMediaNode>
                                    </p:audio>
                                  </p:subTnLst>
                                </p:cTn>
                              </p:par>
                            </p:childTnLst>
                          </p:cTn>
                        </p:par>
                        <p:par>
                          <p:cTn id="188" fill="hold" nodeType="afterGroup">
                            <p:stCondLst>
                              <p:cond delay="500"/>
                            </p:stCondLst>
                            <p:childTnLst>
                              <p:par>
                                <p:cTn id="189" presetID="3" presetClass="exit" presetSubtype="10" fill="hold" grpId="1" nodeType="afterEffect">
                                  <p:stCondLst>
                                    <p:cond delay="0"/>
                                  </p:stCondLst>
                                  <p:childTnLst>
                                    <p:animEffect transition="out" filter="blinds(horizontal)">
                                      <p:cBhvr>
                                        <p:cTn id="190" dur="500"/>
                                        <p:tgtEl>
                                          <p:spTgt spid="8451"/>
                                        </p:tgtEl>
                                      </p:cBhvr>
                                    </p:animEffect>
                                    <p:set>
                                      <p:cBhvr>
                                        <p:cTn id="191" dur="1" fill="hold">
                                          <p:stCondLst>
                                            <p:cond delay="499"/>
                                          </p:stCondLst>
                                        </p:cTn>
                                        <p:tgtEl>
                                          <p:spTgt spid="8451"/>
                                        </p:tgtEl>
                                        <p:attrNameLst>
                                          <p:attrName>style.visibility</p:attrName>
                                        </p:attrNameLst>
                                      </p:cBhvr>
                                      <p:to>
                                        <p:strVal val="hidden"/>
                                      </p:to>
                                    </p:set>
                                  </p:childTnLst>
                                </p:cTn>
                              </p:par>
                            </p:childTnLst>
                          </p:cTn>
                        </p:par>
                        <p:par>
                          <p:cTn id="192" fill="hold" nodeType="afterGroup">
                            <p:stCondLst>
                              <p:cond delay="1000"/>
                            </p:stCondLst>
                            <p:childTnLst>
                              <p:par>
                                <p:cTn id="193" presetID="22" presetClass="entr" presetSubtype="8" fill="hold" grpId="0" nodeType="afterEffect">
                                  <p:stCondLst>
                                    <p:cond delay="0"/>
                                  </p:stCondLst>
                                  <p:childTnLst>
                                    <p:set>
                                      <p:cBhvr>
                                        <p:cTn id="194" dur="1" fill="hold">
                                          <p:stCondLst>
                                            <p:cond delay="0"/>
                                          </p:stCondLst>
                                        </p:cTn>
                                        <p:tgtEl>
                                          <p:spTgt spid="8440"/>
                                        </p:tgtEl>
                                        <p:attrNameLst>
                                          <p:attrName>style.visibility</p:attrName>
                                        </p:attrNameLst>
                                      </p:cBhvr>
                                      <p:to>
                                        <p:strVal val="visible"/>
                                      </p:to>
                                    </p:set>
                                    <p:animEffect transition="in" filter="wipe(left)">
                                      <p:cBhvr>
                                        <p:cTn id="195" dur="2000"/>
                                        <p:tgtEl>
                                          <p:spTgt spid="8440"/>
                                        </p:tgtEl>
                                      </p:cBhvr>
                                    </p:animEffect>
                                  </p:childTnLst>
                                </p:cTn>
                              </p:par>
                              <p:par>
                                <p:cTn id="196" presetID="22" presetClass="entr" presetSubtype="8" fill="hold" grpId="0" nodeType="withEffect">
                                  <p:stCondLst>
                                    <p:cond delay="0"/>
                                  </p:stCondLst>
                                  <p:childTnLst>
                                    <p:set>
                                      <p:cBhvr>
                                        <p:cTn id="197" dur="1" fill="hold">
                                          <p:stCondLst>
                                            <p:cond delay="0"/>
                                          </p:stCondLst>
                                        </p:cTn>
                                        <p:tgtEl>
                                          <p:spTgt spid="8441"/>
                                        </p:tgtEl>
                                        <p:attrNameLst>
                                          <p:attrName>style.visibility</p:attrName>
                                        </p:attrNameLst>
                                      </p:cBhvr>
                                      <p:to>
                                        <p:strVal val="visible"/>
                                      </p:to>
                                    </p:set>
                                    <p:animEffect transition="in" filter="wipe(left)">
                                      <p:cBhvr>
                                        <p:cTn id="198" dur="2000"/>
                                        <p:tgtEl>
                                          <p:spTgt spid="8441"/>
                                        </p:tgtEl>
                                      </p:cBhvr>
                                    </p:animEffect>
                                  </p:childTnLst>
                                </p:cTn>
                              </p:par>
                            </p:childTnLst>
                          </p:cTn>
                        </p:par>
                      </p:childTnLst>
                    </p:cTn>
                  </p:par>
                  <p:par>
                    <p:cTn id="199" fill="hold" nodeType="clickPar">
                      <p:stCondLst>
                        <p:cond delay="indefinite"/>
                      </p:stCondLst>
                      <p:childTnLst>
                        <p:par>
                          <p:cTn id="200" fill="hold" nodeType="withGroup">
                            <p:stCondLst>
                              <p:cond delay="0"/>
                            </p:stCondLst>
                            <p:childTnLst>
                              <p:par>
                                <p:cTn id="201" presetID="22" presetClass="exit" presetSubtype="8" fill="hold" grpId="0" nodeType="clickEffect">
                                  <p:stCondLst>
                                    <p:cond delay="0"/>
                                  </p:stCondLst>
                                  <p:childTnLst>
                                    <p:animEffect transition="out" filter="wipe(left)">
                                      <p:cBhvr>
                                        <p:cTn id="202" dur="5000"/>
                                        <p:tgtEl>
                                          <p:spTgt spid="8212"/>
                                        </p:tgtEl>
                                      </p:cBhvr>
                                    </p:animEffect>
                                    <p:set>
                                      <p:cBhvr>
                                        <p:cTn id="203" dur="1" fill="hold">
                                          <p:stCondLst>
                                            <p:cond delay="4999"/>
                                          </p:stCondLst>
                                        </p:cTn>
                                        <p:tgtEl>
                                          <p:spTgt spid="8212"/>
                                        </p:tgtEl>
                                        <p:attrNameLst>
                                          <p:attrName>style.visibility</p:attrName>
                                        </p:attrNameLst>
                                      </p:cBhvr>
                                      <p:to>
                                        <p:strVal val="hidden"/>
                                      </p:to>
                                    </p:set>
                                  </p:childTnLst>
                                </p:cTn>
                              </p:par>
                              <p:par>
                                <p:cTn id="204" presetID="22" presetClass="exit" presetSubtype="4" fill="hold" grpId="0" nodeType="withEffect">
                                  <p:stCondLst>
                                    <p:cond delay="0"/>
                                  </p:stCondLst>
                                  <p:childTnLst>
                                    <p:animEffect transition="out" filter="wipe(down)">
                                      <p:cBhvr>
                                        <p:cTn id="205" dur="5000"/>
                                        <p:tgtEl>
                                          <p:spTgt spid="8251"/>
                                        </p:tgtEl>
                                      </p:cBhvr>
                                    </p:animEffect>
                                    <p:set>
                                      <p:cBhvr>
                                        <p:cTn id="206" dur="1" fill="hold">
                                          <p:stCondLst>
                                            <p:cond delay="4999"/>
                                          </p:stCondLst>
                                        </p:cTn>
                                        <p:tgtEl>
                                          <p:spTgt spid="8251"/>
                                        </p:tgtEl>
                                        <p:attrNameLst>
                                          <p:attrName>style.visibility</p:attrName>
                                        </p:attrNameLst>
                                      </p:cBhvr>
                                      <p:to>
                                        <p:strVal val="hidden"/>
                                      </p:to>
                                    </p:set>
                                  </p:childTnLst>
                                </p:cTn>
                              </p:par>
                              <p:par>
                                <p:cTn id="207" presetID="0" presetClass="path" presetSubtype="0" accel="50000" decel="50000" fill="hold" nodeType="withEffect">
                                  <p:stCondLst>
                                    <p:cond delay="0"/>
                                  </p:stCondLst>
                                  <p:childTnLst>
                                    <p:animMotion origin="layout" path="M 5.55556E-7 4.81481E-6 L 0.01771 -0.00209 L 0.0441 -0.01088 L 0.0651 -0.04144 " pathEditMode="relative" rAng="0" ptsTypes="AAAA">
                                      <p:cBhvr>
                                        <p:cTn id="208" dur="5000" fill="hold"/>
                                        <p:tgtEl>
                                          <p:spTgt spid="5"/>
                                        </p:tgtEl>
                                        <p:attrNameLst>
                                          <p:attrName>ppt_x</p:attrName>
                                          <p:attrName>ppt_y</p:attrName>
                                        </p:attrNameLst>
                                      </p:cBhvr>
                                      <p:rCtr x="3247" y="-2083"/>
                                    </p:animMotion>
                                  </p:childTnLst>
                                  <p:subTnLst>
                                    <p:audio>
                                      <p:cMediaNode>
                                        <p:cTn display="0" masterRel="sameClick">
                                          <p:stCondLst>
                                            <p:cond evt="begin" delay="0">
                                              <p:tn val="207"/>
                                            </p:cond>
                                          </p:stCondLst>
                                          <p:endCondLst>
                                            <p:cond evt="onStopAudio" delay="0">
                                              <p:tgtEl>
                                                <p:sldTgt/>
                                              </p:tgtEl>
                                            </p:cond>
                                          </p:endCondLst>
                                        </p:cTn>
                                        <p:tgtEl>
                                          <p:sndTgt r:embed="rId4" name="Tank.wav"/>
                                        </p:tgtEl>
                                      </p:cMediaNode>
                                    </p:audio>
                                  </p:subTnLst>
                                </p:cTn>
                              </p:par>
                              <p:par>
                                <p:cTn id="209" presetID="0" presetClass="path" presetSubtype="0" accel="50000" decel="50000" fill="hold" nodeType="withEffect">
                                  <p:stCondLst>
                                    <p:cond delay="0"/>
                                  </p:stCondLst>
                                  <p:childTnLst>
                                    <p:animMotion origin="layout" path="M 0.0059 -0.00023 L 0.02812 -0.00371 C 0.03733 -0.00764 0.0533 -0.01551 0.06146 -0.02454 C 0.06962 -0.03357 0.07378 -0.0507 0.07708 -0.05741 " pathEditMode="relative" rAng="0" ptsTypes="AaaA">
                                      <p:cBhvr>
                                        <p:cTn id="210" dur="5000" fill="hold"/>
                                        <p:tgtEl>
                                          <p:spTgt spid="6"/>
                                        </p:tgtEl>
                                        <p:attrNameLst>
                                          <p:attrName>ppt_x</p:attrName>
                                          <p:attrName>ppt_y</p:attrName>
                                        </p:attrNameLst>
                                      </p:cBhvr>
                                      <p:rCtr x="3559" y="-2870"/>
                                    </p:animMotion>
                                  </p:childTnLst>
                                </p:cTn>
                              </p:par>
                              <p:par>
                                <p:cTn id="211" presetID="0" presetClass="path" presetSubtype="0" accel="50000" decel="50000" fill="hold" nodeType="withEffect">
                                  <p:stCondLst>
                                    <p:cond delay="0"/>
                                  </p:stCondLst>
                                  <p:childTnLst>
                                    <p:animMotion origin="layout" path="M 0.01198 -0.00463 L 0.04289 -0.02245 L 0.07032 -0.03356 L 0.08629 -0.03912 " pathEditMode="relative" rAng="0" ptsTypes="AAAA">
                                      <p:cBhvr>
                                        <p:cTn id="212" dur="5000" fill="hold"/>
                                        <p:tgtEl>
                                          <p:spTgt spid="8"/>
                                        </p:tgtEl>
                                        <p:attrNameLst>
                                          <p:attrName>ppt_x</p:attrName>
                                          <p:attrName>ppt_y</p:attrName>
                                        </p:attrNameLst>
                                      </p:cBhvr>
                                      <p:rCtr x="3715" y="-1736"/>
                                    </p:animMotion>
                                  </p:childTnLst>
                                </p:cTn>
                              </p:par>
                              <p:par>
                                <p:cTn id="213" presetID="0" presetClass="path" presetSubtype="0" accel="50000" decel="50000" fill="hold" nodeType="withEffect">
                                  <p:stCondLst>
                                    <p:cond delay="0"/>
                                  </p:stCondLst>
                                  <p:childTnLst>
                                    <p:animMotion origin="layout" path="M 0.02535 -0.00671 C 0.03142 -0.00625 0.04757 -0.00093 0.06146 -0.00324 C 0.07535 -0.00556 0.09931 -0.01736 0.1092 -0.02106 " pathEditMode="relative" rAng="0" ptsTypes="aaA">
                                      <p:cBhvr>
                                        <p:cTn id="214" dur="5000" fill="hold"/>
                                        <p:tgtEl>
                                          <p:spTgt spid="11"/>
                                        </p:tgtEl>
                                        <p:attrNameLst>
                                          <p:attrName>ppt_x</p:attrName>
                                          <p:attrName>ppt_y</p:attrName>
                                        </p:attrNameLst>
                                      </p:cBhvr>
                                      <p:rCtr x="4184" y="-440"/>
                                    </p:animMotion>
                                  </p:childTnLst>
                                </p:cTn>
                              </p:par>
                              <p:par>
                                <p:cTn id="215" presetID="0" presetClass="path" presetSubtype="0" accel="50000" decel="50000" fill="hold" nodeType="withEffect">
                                  <p:stCondLst>
                                    <p:cond delay="0"/>
                                  </p:stCondLst>
                                  <p:childTnLst>
                                    <p:animMotion origin="layout" path="M 0.00746 -0.025 C 0.01059 -0.02407 0.01961 -0.01713 0.02586 -0.01944 C 0.03211 -0.02176 0.03819 -0.03634 0.04548 -0.03958 C 0.05277 -0.04282 0.06493 -0.04421 0.06996 -0.03865 C 0.075 -0.0331 0.07413 -0.01574 0.07621 -0.00671 C 0.07829 0.00232 0.07777 0.00857 0.08211 0.01621 C 0.08645 0.02385 0.09826 0.03496 0.10243 0.03982 " pathEditMode="relative" rAng="0" ptsTypes="aaaaaaa">
                                      <p:cBhvr>
                                        <p:cTn id="216" dur="5000" fill="hold"/>
                                        <p:tgtEl>
                                          <p:spTgt spid="10"/>
                                        </p:tgtEl>
                                        <p:attrNameLst>
                                          <p:attrName>ppt_x</p:attrName>
                                          <p:attrName>ppt_y</p:attrName>
                                        </p:attrNameLst>
                                      </p:cBhvr>
                                      <p:rCtr x="4740" y="2269"/>
                                    </p:animMotion>
                                  </p:childTnLst>
                                </p:cTn>
                              </p:par>
                              <p:par>
                                <p:cTn id="217" presetID="0" presetClass="path" presetSubtype="0" accel="50000" decel="50000" fill="hold" nodeType="withEffect">
                                  <p:stCondLst>
                                    <p:cond delay="0"/>
                                  </p:stCondLst>
                                  <p:childTnLst>
                                    <p:animMotion origin="layout" path="M 0.01024 -0.02037 C 0.01371 -0.02152 0.02413 -0.02708 0.03142 -0.02708 C 0.03871 -0.02708 0.04843 -0.02801 0.05451 -0.02083 C 0.06059 -0.01365 0.0651 0.00787 0.06753 0.01574 C 0.06996 0.02361 0.06909 0.02454 0.06944 0.02686 " pathEditMode="relative" rAng="0" ptsTypes="aaaaa">
                                      <p:cBhvr>
                                        <p:cTn id="218" dur="5000" fill="hold"/>
                                        <p:tgtEl>
                                          <p:spTgt spid="12"/>
                                        </p:tgtEl>
                                        <p:attrNameLst>
                                          <p:attrName>ppt_x</p:attrName>
                                          <p:attrName>ppt_y</p:attrName>
                                        </p:attrNameLst>
                                      </p:cBhvr>
                                      <p:rCtr x="2986" y="1968"/>
                                    </p:animMotion>
                                  </p:childTnLst>
                                </p:cTn>
                              </p:par>
                              <p:par>
                                <p:cTn id="219" presetID="0" presetClass="path" presetSubtype="0" accel="50000" decel="50000" fill="hold" nodeType="withEffect">
                                  <p:stCondLst>
                                    <p:cond delay="0"/>
                                  </p:stCondLst>
                                  <p:childTnLst>
                                    <p:animMotion origin="layout" path="M 0.00747 -0.01435 L 0.02257 -0.03287 C 0.02743 -0.03703 0.03334 -0.04074 0.03664 -0.03935 C 0.03993 -0.03796 0.04184 -0.03032 0.04271 -0.02523 L 0.04184 -0.00856 " pathEditMode="relative" rAng="0" ptsTypes="AaaAA">
                                      <p:cBhvr>
                                        <p:cTn id="220" dur="5000" fill="hold"/>
                                        <p:tgtEl>
                                          <p:spTgt spid="2"/>
                                        </p:tgtEl>
                                        <p:attrNameLst>
                                          <p:attrName>ppt_x</p:attrName>
                                          <p:attrName>ppt_y</p:attrName>
                                        </p:attrNameLst>
                                      </p:cBhvr>
                                      <p:rCtr x="1753" y="-1042"/>
                                    </p:animMotion>
                                  </p:childTnLst>
                                </p:cTn>
                              </p:par>
                              <p:par>
                                <p:cTn id="221" presetID="0" presetClass="path" presetSubtype="0" accel="50000" decel="50000" fill="hold" nodeType="withEffect">
                                  <p:stCondLst>
                                    <p:cond delay="0"/>
                                  </p:stCondLst>
                                  <p:childTnLst>
                                    <p:animMotion origin="layout" path="M 0.00017 0.00093 L -0.00087 -0.02523 C -0.00174 -0.03333 -0.00417 -0.04282 -0.00504 -0.04745 " pathEditMode="relative" rAng="0" ptsTypes="AaA">
                                      <p:cBhvr>
                                        <p:cTn id="222" dur="5000" fill="hold"/>
                                        <p:tgtEl>
                                          <p:spTgt spid="13"/>
                                        </p:tgtEl>
                                        <p:attrNameLst>
                                          <p:attrName>ppt_x</p:attrName>
                                          <p:attrName>ppt_y</p:attrName>
                                        </p:attrNameLst>
                                      </p:cBhvr>
                                      <p:rCtr x="-260" y="-2431"/>
                                    </p:animMotion>
                                  </p:childTnLst>
                                </p:cTn>
                              </p:par>
                              <p:par>
                                <p:cTn id="223" presetID="0" presetClass="path" presetSubtype="0" accel="50000" decel="50000" fill="hold" nodeType="withEffect">
                                  <p:stCondLst>
                                    <p:cond delay="0"/>
                                  </p:stCondLst>
                                  <p:childTnLst>
                                    <p:animMotion origin="layout" path="M -3.05556E-6 -1.85185E-6 L -0.00347 -0.0243 C -0.00399 -0.03356 -0.00694 -0.04791 -0.0026 -0.05509 C 0.00174 -0.06227 0.01736 -0.06504 0.02257 -0.06759 " pathEditMode="relative" rAng="0" ptsTypes="AaaA">
                                      <p:cBhvr>
                                        <p:cTn id="224" dur="5000" fill="hold"/>
                                        <p:tgtEl>
                                          <p:spTgt spid="3"/>
                                        </p:tgtEl>
                                        <p:attrNameLst>
                                          <p:attrName>ppt_x</p:attrName>
                                          <p:attrName>ppt_y</p:attrName>
                                        </p:attrNameLst>
                                      </p:cBhvr>
                                      <p:rCtr x="781" y="-3380"/>
                                    </p:animMotion>
                                  </p:childTnLst>
                                </p:cTn>
                              </p:par>
                              <p:par>
                                <p:cTn id="225" presetID="22" presetClass="exit" presetSubtype="8" fill="hold" nodeType="withEffect">
                                  <p:stCondLst>
                                    <p:cond delay="0"/>
                                  </p:stCondLst>
                                  <p:childTnLst>
                                    <p:animEffect transition="out" filter="wipe(left)">
                                      <p:cBhvr>
                                        <p:cTn id="226" dur="1000"/>
                                        <p:tgtEl>
                                          <p:spTgt spid="8392"/>
                                        </p:tgtEl>
                                      </p:cBhvr>
                                    </p:animEffect>
                                    <p:set>
                                      <p:cBhvr>
                                        <p:cTn id="227" dur="1" fill="hold">
                                          <p:stCondLst>
                                            <p:cond delay="999"/>
                                          </p:stCondLst>
                                        </p:cTn>
                                        <p:tgtEl>
                                          <p:spTgt spid="8392"/>
                                        </p:tgtEl>
                                        <p:attrNameLst>
                                          <p:attrName>style.visibility</p:attrName>
                                        </p:attrNameLst>
                                      </p:cBhvr>
                                      <p:to>
                                        <p:strVal val="hidden"/>
                                      </p:to>
                                    </p:set>
                                  </p:childTnLst>
                                </p:cTn>
                              </p:par>
                              <p:par>
                                <p:cTn id="228" presetID="22" presetClass="exit" presetSubtype="8" fill="hold" nodeType="withEffect">
                                  <p:stCondLst>
                                    <p:cond delay="0"/>
                                  </p:stCondLst>
                                  <p:childTnLst>
                                    <p:animEffect transition="out" filter="wipe(left)">
                                      <p:cBhvr>
                                        <p:cTn id="229" dur="1000"/>
                                        <p:tgtEl>
                                          <p:spTgt spid="8412"/>
                                        </p:tgtEl>
                                      </p:cBhvr>
                                    </p:animEffect>
                                    <p:set>
                                      <p:cBhvr>
                                        <p:cTn id="230" dur="1" fill="hold">
                                          <p:stCondLst>
                                            <p:cond delay="999"/>
                                          </p:stCondLst>
                                        </p:cTn>
                                        <p:tgtEl>
                                          <p:spTgt spid="8412"/>
                                        </p:tgtEl>
                                        <p:attrNameLst>
                                          <p:attrName>style.visibility</p:attrName>
                                        </p:attrNameLst>
                                      </p:cBhvr>
                                      <p:to>
                                        <p:strVal val="hidden"/>
                                      </p:to>
                                    </p:set>
                                  </p:childTnLst>
                                </p:cTn>
                              </p:par>
                              <p:par>
                                <p:cTn id="231" presetID="22" presetClass="exit" presetSubtype="8" fill="hold" nodeType="withEffect">
                                  <p:stCondLst>
                                    <p:cond delay="0"/>
                                  </p:stCondLst>
                                  <p:childTnLst>
                                    <p:animEffect transition="out" filter="wipe(left)">
                                      <p:cBhvr>
                                        <p:cTn id="232" dur="1000"/>
                                        <p:tgtEl>
                                          <p:spTgt spid="8435"/>
                                        </p:tgtEl>
                                      </p:cBhvr>
                                    </p:animEffect>
                                    <p:set>
                                      <p:cBhvr>
                                        <p:cTn id="233" dur="1" fill="hold">
                                          <p:stCondLst>
                                            <p:cond delay="999"/>
                                          </p:stCondLst>
                                        </p:cTn>
                                        <p:tgtEl>
                                          <p:spTgt spid="8435"/>
                                        </p:tgtEl>
                                        <p:attrNameLst>
                                          <p:attrName>style.visibility</p:attrName>
                                        </p:attrNameLst>
                                      </p:cBhvr>
                                      <p:to>
                                        <p:strVal val="hidden"/>
                                      </p:to>
                                    </p:set>
                                  </p:childTnLst>
                                </p:cTn>
                              </p:par>
                              <p:par>
                                <p:cTn id="234" presetID="22" presetClass="exit" presetSubtype="8" fill="hold" nodeType="withEffect">
                                  <p:stCondLst>
                                    <p:cond delay="0"/>
                                  </p:stCondLst>
                                  <p:childTnLst>
                                    <p:animEffect transition="out" filter="wipe(left)">
                                      <p:cBhvr>
                                        <p:cTn id="235" dur="1000"/>
                                        <p:tgtEl>
                                          <p:spTgt spid="8403"/>
                                        </p:tgtEl>
                                      </p:cBhvr>
                                    </p:animEffect>
                                    <p:set>
                                      <p:cBhvr>
                                        <p:cTn id="236" dur="1" fill="hold">
                                          <p:stCondLst>
                                            <p:cond delay="999"/>
                                          </p:stCondLst>
                                        </p:cTn>
                                        <p:tgtEl>
                                          <p:spTgt spid="8403"/>
                                        </p:tgtEl>
                                        <p:attrNameLst>
                                          <p:attrName>style.visibility</p:attrName>
                                        </p:attrNameLst>
                                      </p:cBhvr>
                                      <p:to>
                                        <p:strVal val="hidden"/>
                                      </p:to>
                                    </p:set>
                                  </p:childTnLst>
                                </p:cTn>
                              </p:par>
                              <p:par>
                                <p:cTn id="237" presetID="22" presetClass="exit" presetSubtype="8" fill="hold" grpId="1" nodeType="withEffect">
                                  <p:stCondLst>
                                    <p:cond delay="0"/>
                                  </p:stCondLst>
                                  <p:childTnLst>
                                    <p:animEffect transition="out" filter="wipe(left)">
                                      <p:cBhvr>
                                        <p:cTn id="238" dur="500"/>
                                        <p:tgtEl>
                                          <p:spTgt spid="8440"/>
                                        </p:tgtEl>
                                      </p:cBhvr>
                                    </p:animEffect>
                                    <p:set>
                                      <p:cBhvr>
                                        <p:cTn id="239" dur="1" fill="hold">
                                          <p:stCondLst>
                                            <p:cond delay="499"/>
                                          </p:stCondLst>
                                        </p:cTn>
                                        <p:tgtEl>
                                          <p:spTgt spid="8440"/>
                                        </p:tgtEl>
                                        <p:attrNameLst>
                                          <p:attrName>style.visibility</p:attrName>
                                        </p:attrNameLst>
                                      </p:cBhvr>
                                      <p:to>
                                        <p:strVal val="hidden"/>
                                      </p:to>
                                    </p:set>
                                  </p:childTnLst>
                                </p:cTn>
                              </p:par>
                              <p:par>
                                <p:cTn id="240" presetID="22" presetClass="exit" presetSubtype="8" fill="hold" grpId="1" nodeType="withEffect">
                                  <p:stCondLst>
                                    <p:cond delay="0"/>
                                  </p:stCondLst>
                                  <p:childTnLst>
                                    <p:animEffect transition="out" filter="wipe(left)">
                                      <p:cBhvr>
                                        <p:cTn id="241" dur="500"/>
                                        <p:tgtEl>
                                          <p:spTgt spid="8439"/>
                                        </p:tgtEl>
                                      </p:cBhvr>
                                    </p:animEffect>
                                    <p:set>
                                      <p:cBhvr>
                                        <p:cTn id="242" dur="1" fill="hold">
                                          <p:stCondLst>
                                            <p:cond delay="499"/>
                                          </p:stCondLst>
                                        </p:cTn>
                                        <p:tgtEl>
                                          <p:spTgt spid="8439"/>
                                        </p:tgtEl>
                                        <p:attrNameLst>
                                          <p:attrName>style.visibility</p:attrName>
                                        </p:attrNameLst>
                                      </p:cBhvr>
                                      <p:to>
                                        <p:strVal val="hidden"/>
                                      </p:to>
                                    </p:set>
                                  </p:childTnLst>
                                </p:cTn>
                              </p:par>
                              <p:par>
                                <p:cTn id="243" presetID="22" presetClass="exit" presetSubtype="8" fill="hold" grpId="1" nodeType="withEffect">
                                  <p:stCondLst>
                                    <p:cond delay="0"/>
                                  </p:stCondLst>
                                  <p:childTnLst>
                                    <p:animEffect transition="out" filter="wipe(left)">
                                      <p:cBhvr>
                                        <p:cTn id="244" dur="500"/>
                                        <p:tgtEl>
                                          <p:spTgt spid="8441"/>
                                        </p:tgtEl>
                                      </p:cBhvr>
                                    </p:animEffect>
                                    <p:set>
                                      <p:cBhvr>
                                        <p:cTn id="245" dur="1" fill="hold">
                                          <p:stCondLst>
                                            <p:cond delay="499"/>
                                          </p:stCondLst>
                                        </p:cTn>
                                        <p:tgtEl>
                                          <p:spTgt spid="8441"/>
                                        </p:tgtEl>
                                        <p:attrNameLst>
                                          <p:attrName>style.visibility</p:attrName>
                                        </p:attrNameLst>
                                      </p:cBhvr>
                                      <p:to>
                                        <p:strVal val="hidden"/>
                                      </p:to>
                                    </p:set>
                                  </p:childTnLst>
                                </p:cTn>
                              </p:par>
                              <p:par>
                                <p:cTn id="246" presetID="22" presetClass="exit" presetSubtype="4" fill="hold" nodeType="withEffect">
                                  <p:stCondLst>
                                    <p:cond delay="0"/>
                                  </p:stCondLst>
                                  <p:childTnLst>
                                    <p:animEffect transition="out" filter="wipe(down)">
                                      <p:cBhvr>
                                        <p:cTn id="247" dur="1000"/>
                                        <p:tgtEl>
                                          <p:spTgt spid="8289"/>
                                        </p:tgtEl>
                                      </p:cBhvr>
                                    </p:animEffect>
                                    <p:set>
                                      <p:cBhvr>
                                        <p:cTn id="248" dur="1" fill="hold">
                                          <p:stCondLst>
                                            <p:cond delay="999"/>
                                          </p:stCondLst>
                                        </p:cTn>
                                        <p:tgtEl>
                                          <p:spTgt spid="8289"/>
                                        </p:tgtEl>
                                        <p:attrNameLst>
                                          <p:attrName>style.visibility</p:attrName>
                                        </p:attrNameLst>
                                      </p:cBhvr>
                                      <p:to>
                                        <p:strVal val="hidden"/>
                                      </p:to>
                                    </p:set>
                                  </p:childTnLst>
                                </p:cTn>
                              </p:par>
                              <p:par>
                                <p:cTn id="249" presetID="22" presetClass="exit" presetSubtype="4" fill="hold" nodeType="withEffect">
                                  <p:stCondLst>
                                    <p:cond delay="0"/>
                                  </p:stCondLst>
                                  <p:childTnLst>
                                    <p:animEffect transition="out" filter="wipe(down)">
                                      <p:cBhvr>
                                        <p:cTn id="250" dur="1000"/>
                                        <p:tgtEl>
                                          <p:spTgt spid="8288"/>
                                        </p:tgtEl>
                                      </p:cBhvr>
                                    </p:animEffect>
                                    <p:set>
                                      <p:cBhvr>
                                        <p:cTn id="251" dur="1" fill="hold">
                                          <p:stCondLst>
                                            <p:cond delay="999"/>
                                          </p:stCondLst>
                                        </p:cTn>
                                        <p:tgtEl>
                                          <p:spTgt spid="8288"/>
                                        </p:tgtEl>
                                        <p:attrNameLst>
                                          <p:attrName>style.visibility</p:attrName>
                                        </p:attrNameLst>
                                      </p:cBhvr>
                                      <p:to>
                                        <p:strVal val="hidden"/>
                                      </p:to>
                                    </p:set>
                                  </p:childTnLst>
                                </p:cTn>
                              </p:par>
                              <p:par>
                                <p:cTn id="252" presetID="21" presetClass="entr" presetSubtype="4" fill="hold" nodeType="withEffect">
                                  <p:stCondLst>
                                    <p:cond delay="0"/>
                                  </p:stCondLst>
                                  <p:childTnLst>
                                    <p:set>
                                      <p:cBhvr>
                                        <p:cTn id="253" dur="1" fill="hold">
                                          <p:stCondLst>
                                            <p:cond delay="0"/>
                                          </p:stCondLst>
                                        </p:cTn>
                                        <p:tgtEl>
                                          <p:spTgt spid="14"/>
                                        </p:tgtEl>
                                        <p:attrNameLst>
                                          <p:attrName>style.visibility</p:attrName>
                                        </p:attrNameLst>
                                      </p:cBhvr>
                                      <p:to>
                                        <p:strVal val="visible"/>
                                      </p:to>
                                    </p:set>
                                    <p:animEffect transition="in" filter="wheel(4)">
                                      <p:cBhvr>
                                        <p:cTn id="254" dur="2000"/>
                                        <p:tgtEl>
                                          <p:spTgt spid="14"/>
                                        </p:tgtEl>
                                      </p:cBhvr>
                                    </p:animEffect>
                                  </p:childTnLst>
                                </p:cTn>
                              </p:par>
                            </p:childTnLst>
                          </p:cTn>
                        </p:par>
                        <p:par>
                          <p:cTn id="255" fill="hold" nodeType="afterGroup">
                            <p:stCondLst>
                              <p:cond delay="5000"/>
                            </p:stCondLst>
                            <p:childTnLst>
                              <p:par>
                                <p:cTn id="256" presetID="22" presetClass="entr" presetSubtype="1" fill="hold" grpId="0" nodeType="afterEffect">
                                  <p:stCondLst>
                                    <p:cond delay="0"/>
                                  </p:stCondLst>
                                  <p:childTnLst>
                                    <p:set>
                                      <p:cBhvr>
                                        <p:cTn id="257" dur="1" fill="hold">
                                          <p:stCondLst>
                                            <p:cond delay="0"/>
                                          </p:stCondLst>
                                        </p:cTn>
                                        <p:tgtEl>
                                          <p:spTgt spid="8442"/>
                                        </p:tgtEl>
                                        <p:attrNameLst>
                                          <p:attrName>style.visibility</p:attrName>
                                        </p:attrNameLst>
                                      </p:cBhvr>
                                      <p:to>
                                        <p:strVal val="visible"/>
                                      </p:to>
                                    </p:set>
                                    <p:animEffect transition="in" filter="wipe(up)">
                                      <p:cBhvr>
                                        <p:cTn id="258" dur="1000"/>
                                        <p:tgtEl>
                                          <p:spTgt spid="8442"/>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8443"/>
                                        </p:tgtEl>
                                        <p:attrNameLst>
                                          <p:attrName>style.visibility</p:attrName>
                                        </p:attrNameLst>
                                      </p:cBhvr>
                                      <p:to>
                                        <p:strVal val="visible"/>
                                      </p:to>
                                    </p:set>
                                    <p:animEffect transition="in" filter="wipe(down)">
                                      <p:cBhvr>
                                        <p:cTn id="261" dur="1000"/>
                                        <p:tgtEl>
                                          <p:spTgt spid="8443"/>
                                        </p:tgtEl>
                                      </p:cBhvr>
                                    </p:animEffect>
                                  </p:childTnLst>
                                </p:cTn>
                              </p:par>
                              <p:par>
                                <p:cTn id="262" presetID="22" presetClass="entr" presetSubtype="2" fill="hold" grpId="0" nodeType="withEffect">
                                  <p:stCondLst>
                                    <p:cond delay="0"/>
                                  </p:stCondLst>
                                  <p:childTnLst>
                                    <p:set>
                                      <p:cBhvr>
                                        <p:cTn id="263" dur="1" fill="hold">
                                          <p:stCondLst>
                                            <p:cond delay="0"/>
                                          </p:stCondLst>
                                        </p:cTn>
                                        <p:tgtEl>
                                          <p:spTgt spid="8444"/>
                                        </p:tgtEl>
                                        <p:attrNameLst>
                                          <p:attrName>style.visibility</p:attrName>
                                        </p:attrNameLst>
                                      </p:cBhvr>
                                      <p:to>
                                        <p:strVal val="visible"/>
                                      </p:to>
                                    </p:set>
                                    <p:animEffect transition="in" filter="wipe(right)">
                                      <p:cBhvr>
                                        <p:cTn id="264" dur="1000"/>
                                        <p:tgtEl>
                                          <p:spTgt spid="8444"/>
                                        </p:tgtEl>
                                      </p:cBhvr>
                                    </p:animEffect>
                                  </p:childTnLst>
                                </p:cTn>
                              </p:par>
                            </p:childTnLst>
                          </p:cTn>
                        </p:par>
                      </p:childTnLst>
                    </p:cTn>
                  </p:par>
                  <p:par>
                    <p:cTn id="265" fill="hold" nodeType="clickPar">
                      <p:stCondLst>
                        <p:cond delay="indefinite"/>
                      </p:stCondLst>
                      <p:childTnLst>
                        <p:par>
                          <p:cTn id="266" fill="hold" nodeType="withGroup">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8453"/>
                                        </p:tgtEl>
                                        <p:attrNameLst>
                                          <p:attrName>style.visibility</p:attrName>
                                        </p:attrNameLst>
                                      </p:cBhvr>
                                      <p:to>
                                        <p:strVal val="visible"/>
                                      </p:to>
                                    </p:set>
                                  </p:childTnLst>
                                  <p:subTnLst>
                                    <p:audio>
                                      <p:cMediaNode>
                                        <p:cTn display="0" masterRel="sameClick">
                                          <p:stCondLst>
                                            <p:cond evt="begin" delay="0">
                                              <p:tn val="267"/>
                                            </p:cond>
                                          </p:stCondLst>
                                          <p:endCondLst>
                                            <p:cond evt="onStopAudio" delay="0">
                                              <p:tgtEl>
                                                <p:sldTgt/>
                                              </p:tgtEl>
                                            </p:cond>
                                          </p:endCondLst>
                                        </p:cTn>
                                        <p:tgtEl>
                                          <p:sndTgt r:embed="rId3" name="explode.wav"/>
                                        </p:tgtEl>
                                      </p:cMediaNode>
                                    </p:audio>
                                  </p:subTnLst>
                                </p:cTn>
                              </p:par>
                            </p:childTnLst>
                          </p:cTn>
                        </p:par>
                        <p:par>
                          <p:cTn id="269" fill="hold" nodeType="afterGroup">
                            <p:stCondLst>
                              <p:cond delay="0"/>
                            </p:stCondLst>
                            <p:childTnLst>
                              <p:par>
                                <p:cTn id="270" presetID="3" presetClass="exit" presetSubtype="10" fill="hold" grpId="1" nodeType="afterEffect">
                                  <p:stCondLst>
                                    <p:cond delay="0"/>
                                  </p:stCondLst>
                                  <p:childTnLst>
                                    <p:animEffect transition="out" filter="blinds(horizontal)">
                                      <p:cBhvr>
                                        <p:cTn id="271" dur="500"/>
                                        <p:tgtEl>
                                          <p:spTgt spid="8453"/>
                                        </p:tgtEl>
                                      </p:cBhvr>
                                    </p:animEffect>
                                    <p:set>
                                      <p:cBhvr>
                                        <p:cTn id="272" dur="1" fill="hold">
                                          <p:stCondLst>
                                            <p:cond delay="499"/>
                                          </p:stCondLst>
                                        </p:cTn>
                                        <p:tgtEl>
                                          <p:spTgt spid="8453"/>
                                        </p:tgtEl>
                                        <p:attrNameLst>
                                          <p:attrName>style.visibility</p:attrName>
                                        </p:attrNameLst>
                                      </p:cBhvr>
                                      <p:to>
                                        <p:strVal val="hidden"/>
                                      </p:to>
                                    </p:set>
                                  </p:childTnLst>
                                </p:cTn>
                              </p:par>
                            </p:childTnLst>
                          </p:cTn>
                        </p:par>
                        <p:par>
                          <p:cTn id="273" fill="hold" nodeType="afterGroup">
                            <p:stCondLst>
                              <p:cond delay="500"/>
                            </p:stCondLst>
                            <p:childTnLst>
                              <p:par>
                                <p:cTn id="274" presetID="22" presetClass="exit" presetSubtype="2" fill="hold" grpId="0" nodeType="afterEffect">
                                  <p:stCondLst>
                                    <p:cond delay="0"/>
                                  </p:stCondLst>
                                  <p:childTnLst>
                                    <p:animEffect transition="out" filter="wipe(right)">
                                      <p:cBhvr>
                                        <p:cTn id="275" dur="2000"/>
                                        <p:tgtEl>
                                          <p:spTgt spid="8249"/>
                                        </p:tgtEl>
                                      </p:cBhvr>
                                    </p:animEffect>
                                    <p:set>
                                      <p:cBhvr>
                                        <p:cTn id="276" dur="1" fill="hold">
                                          <p:stCondLst>
                                            <p:cond delay="1999"/>
                                          </p:stCondLst>
                                        </p:cTn>
                                        <p:tgtEl>
                                          <p:spTgt spid="8249"/>
                                        </p:tgtEl>
                                        <p:attrNameLst>
                                          <p:attrName>style.visibility</p:attrName>
                                        </p:attrNameLst>
                                      </p:cBhvr>
                                      <p:to>
                                        <p:strVal val="hidden"/>
                                      </p:to>
                                    </p:set>
                                  </p:childTnLst>
                                </p:cTn>
                              </p:par>
                              <p:par>
                                <p:cTn id="277" presetID="22" presetClass="exit" presetSubtype="4" fill="hold" grpId="0" nodeType="withEffect">
                                  <p:stCondLst>
                                    <p:cond delay="0"/>
                                  </p:stCondLst>
                                  <p:childTnLst>
                                    <p:animEffect transition="out" filter="wipe(down)">
                                      <p:cBhvr>
                                        <p:cTn id="278" dur="2000"/>
                                        <p:tgtEl>
                                          <p:spTgt spid="8250"/>
                                        </p:tgtEl>
                                      </p:cBhvr>
                                    </p:animEffect>
                                    <p:set>
                                      <p:cBhvr>
                                        <p:cTn id="279" dur="1" fill="hold">
                                          <p:stCondLst>
                                            <p:cond delay="1999"/>
                                          </p:stCondLst>
                                        </p:cTn>
                                        <p:tgtEl>
                                          <p:spTgt spid="8250"/>
                                        </p:tgtEl>
                                        <p:attrNameLst>
                                          <p:attrName>style.visibility</p:attrName>
                                        </p:attrNameLst>
                                      </p:cBhvr>
                                      <p:to>
                                        <p:strVal val="hidden"/>
                                      </p:to>
                                    </p:set>
                                  </p:childTnLst>
                                </p:cTn>
                              </p:par>
                              <p:par>
                                <p:cTn id="280" presetID="22" presetClass="exit" presetSubtype="2" fill="hold" nodeType="withEffect">
                                  <p:stCondLst>
                                    <p:cond delay="0"/>
                                  </p:stCondLst>
                                  <p:childTnLst>
                                    <p:animEffect transition="out" filter="wipe(right)">
                                      <p:cBhvr>
                                        <p:cTn id="281" dur="1000"/>
                                        <p:tgtEl>
                                          <p:spTgt spid="8432"/>
                                        </p:tgtEl>
                                      </p:cBhvr>
                                    </p:animEffect>
                                    <p:set>
                                      <p:cBhvr>
                                        <p:cTn id="282" dur="1" fill="hold">
                                          <p:stCondLst>
                                            <p:cond delay="999"/>
                                          </p:stCondLst>
                                        </p:cTn>
                                        <p:tgtEl>
                                          <p:spTgt spid="8432"/>
                                        </p:tgtEl>
                                        <p:attrNameLst>
                                          <p:attrName>style.visibility</p:attrName>
                                        </p:attrNameLst>
                                      </p:cBhvr>
                                      <p:to>
                                        <p:strVal val="hidden"/>
                                      </p:to>
                                    </p:set>
                                  </p:childTnLst>
                                </p:cTn>
                              </p:par>
                              <p:par>
                                <p:cTn id="283" presetID="0" presetClass="path" presetSubtype="0" accel="50000" decel="50000" fill="hold" nodeType="withEffect">
                                  <p:stCondLst>
                                    <p:cond delay="0"/>
                                  </p:stCondLst>
                                  <p:childTnLst>
                                    <p:animMotion origin="layout" path="M -0.12778 0.01621 C -0.13073 0.01621 -0.13889 0.01806 -0.14549 0.01621 C -0.15208 0.01435 -0.16198 0.00718 -0.16701 0.00509 L -0.17604 0.00417 " pathEditMode="relative" rAng="0" ptsTypes="aaAA">
                                      <p:cBhvr>
                                        <p:cTn id="284" dur="2000" fill="hold"/>
                                        <p:tgtEl>
                                          <p:spTgt spid="8381"/>
                                        </p:tgtEl>
                                        <p:attrNameLst>
                                          <p:attrName>ppt_x</p:attrName>
                                          <p:attrName>ppt_y</p:attrName>
                                        </p:attrNameLst>
                                      </p:cBhvr>
                                      <p:rCtr x="-2413" y="-509"/>
                                    </p:animMotion>
                                  </p:childTnLst>
                                  <p:subTnLst>
                                    <p:audio>
                                      <p:cMediaNode>
                                        <p:cTn display="0" masterRel="sameClick">
                                          <p:stCondLst>
                                            <p:cond evt="begin" delay="0">
                                              <p:tn val="283"/>
                                            </p:cond>
                                          </p:stCondLst>
                                          <p:endCondLst>
                                            <p:cond evt="onStopAudio" delay="0">
                                              <p:tgtEl>
                                                <p:sldTgt/>
                                              </p:tgtEl>
                                            </p:cond>
                                          </p:endCondLst>
                                        </p:cTn>
                                        <p:tgtEl>
                                          <p:sndTgt r:embed="rId4" name="Tank.wav"/>
                                        </p:tgtEl>
                                      </p:cMediaNode>
                                    </p:audio>
                                  </p:subTnLst>
                                </p:cTn>
                              </p:par>
                              <p:par>
                                <p:cTn id="285" presetID="0" presetClass="path" presetSubtype="0" accel="50000" decel="50000" fill="hold" nodeType="withEffect">
                                  <p:stCondLst>
                                    <p:cond delay="0"/>
                                  </p:stCondLst>
                                  <p:childTnLst>
                                    <p:animMotion origin="layout" path="M -0.10243 0.00671 C -0.10556 0.00417 -0.11354 -0.00648 -0.12083 -0.00903 C -0.12813 -0.01157 -0.14063 -0.00833 -0.14583 -0.0081 " pathEditMode="relative" rAng="0" ptsTypes="aaa">
                                      <p:cBhvr>
                                        <p:cTn id="286" dur="2000" fill="hold"/>
                                        <p:tgtEl>
                                          <p:spTgt spid="8383"/>
                                        </p:tgtEl>
                                        <p:attrNameLst>
                                          <p:attrName>ppt_x</p:attrName>
                                          <p:attrName>ppt_y</p:attrName>
                                        </p:attrNameLst>
                                      </p:cBhvr>
                                      <p:rCtr x="-2170" y="-926"/>
                                    </p:animMotion>
                                  </p:childTnLst>
                                </p:cTn>
                              </p:par>
                              <p:par>
                                <p:cTn id="287" presetID="0" presetClass="path" presetSubtype="0" accel="50000" decel="50000" fill="hold" nodeType="withEffect">
                                  <p:stCondLst>
                                    <p:cond delay="0"/>
                                  </p:stCondLst>
                                  <p:childTnLst>
                                    <p:animMotion origin="layout" path="M -0.11077 -0.00208 L -0.12848 -0.0206 C -0.13368 -0.02546 -0.1375 -0.02986 -0.14202 -0.03171 C -0.14653 -0.03356 -0.15295 -0.03125 -0.15591 -0.03125 " pathEditMode="relative" rAng="0" ptsTypes="AaaA">
                                      <p:cBhvr>
                                        <p:cTn id="288" dur="2000" fill="hold"/>
                                        <p:tgtEl>
                                          <p:spTgt spid="8385"/>
                                        </p:tgtEl>
                                        <p:attrNameLst>
                                          <p:attrName>ppt_x</p:attrName>
                                          <p:attrName>ppt_y</p:attrName>
                                        </p:attrNameLst>
                                      </p:cBhvr>
                                      <p:rCtr x="-2257" y="-1574"/>
                                    </p:animMotion>
                                  </p:childTnLst>
                                </p:cTn>
                              </p:par>
                              <p:par>
                                <p:cTn id="289" presetID="0" presetClass="path" presetSubtype="0" accel="50000" decel="50000" fill="hold" nodeType="withEffect">
                                  <p:stCondLst>
                                    <p:cond delay="0"/>
                                  </p:stCondLst>
                                  <p:childTnLst>
                                    <p:animMotion origin="layout" path="M -0.09931 0.01134 L -0.0934 0.02106 L -0.06806 0.05115 " pathEditMode="relative" ptsTypes="AAA">
                                      <p:cBhvr>
                                        <p:cTn id="290" dur="2000" fill="hold"/>
                                        <p:tgtEl>
                                          <p:spTgt spid="8384"/>
                                        </p:tgtEl>
                                        <p:attrNameLst>
                                          <p:attrName>ppt_x</p:attrName>
                                          <p:attrName>ppt_y</p:attrName>
                                        </p:attrNameLst>
                                      </p:cBhvr>
                                    </p:animMotion>
                                  </p:childTnLst>
                                </p:cTn>
                              </p:par>
                              <p:par>
                                <p:cTn id="291" presetID="0" presetClass="path" presetSubtype="0" accel="50000" decel="50000" fill="hold" nodeType="withEffect">
                                  <p:stCondLst>
                                    <p:cond delay="0"/>
                                  </p:stCondLst>
                                  <p:childTnLst>
                                    <p:animMotion origin="layout" path="M -0.02778 -0.00162 L -0.04271 -0.00718 L -0.05 -0.01088 " pathEditMode="relative" ptsTypes="AAA">
                                      <p:cBhvr>
                                        <p:cTn id="292" dur="2000" fill="hold"/>
                                        <p:tgtEl>
                                          <p:spTgt spid="8390"/>
                                        </p:tgtEl>
                                        <p:attrNameLst>
                                          <p:attrName>ppt_x</p:attrName>
                                          <p:attrName>ppt_y</p:attrName>
                                        </p:attrNameLst>
                                      </p:cBhvr>
                                    </p:animMotion>
                                  </p:childTnLst>
                                </p:cTn>
                              </p:par>
                            </p:childTnLst>
                          </p:cTn>
                        </p:par>
                        <p:par>
                          <p:cTn id="293" fill="hold" nodeType="afterGroup">
                            <p:stCondLst>
                              <p:cond delay="2500"/>
                            </p:stCondLst>
                            <p:childTnLst>
                              <p:par>
                                <p:cTn id="294" presetID="1" presetClass="entr" presetSubtype="0" fill="hold" grpId="0" nodeType="afterEffect">
                                  <p:stCondLst>
                                    <p:cond delay="0"/>
                                  </p:stCondLst>
                                  <p:childTnLst>
                                    <p:set>
                                      <p:cBhvr>
                                        <p:cTn id="295" dur="1" fill="hold">
                                          <p:stCondLst>
                                            <p:cond delay="0"/>
                                          </p:stCondLst>
                                        </p:cTn>
                                        <p:tgtEl>
                                          <p:spTgt spid="8454"/>
                                        </p:tgtEl>
                                        <p:attrNameLst>
                                          <p:attrName>style.visibility</p:attrName>
                                        </p:attrNameLst>
                                      </p:cBhvr>
                                      <p:to>
                                        <p:strVal val="visible"/>
                                      </p:to>
                                    </p:set>
                                  </p:childTnLst>
                                  <p:subTnLst>
                                    <p:audio>
                                      <p:cMediaNode>
                                        <p:cTn display="0" masterRel="sameClick">
                                          <p:stCondLst>
                                            <p:cond evt="begin" delay="0">
                                              <p:tn val="294"/>
                                            </p:cond>
                                          </p:stCondLst>
                                          <p:endCondLst>
                                            <p:cond evt="onStopAudio" delay="0">
                                              <p:tgtEl>
                                                <p:sldTgt/>
                                              </p:tgtEl>
                                            </p:cond>
                                          </p:endCondLst>
                                        </p:cTn>
                                        <p:tgtEl>
                                          <p:sndTgt r:embed="rId3" name="explode.wav"/>
                                        </p:tgtEl>
                                      </p:cMediaNode>
                                    </p:audio>
                                  </p:subTnLst>
                                </p:cTn>
                              </p:par>
                            </p:childTnLst>
                          </p:cTn>
                        </p:par>
                        <p:par>
                          <p:cTn id="296" fill="hold" nodeType="afterGroup">
                            <p:stCondLst>
                              <p:cond delay="2500"/>
                            </p:stCondLst>
                            <p:childTnLst>
                              <p:par>
                                <p:cTn id="297" presetID="3" presetClass="exit" presetSubtype="10" fill="hold" grpId="1" nodeType="afterEffect">
                                  <p:stCondLst>
                                    <p:cond delay="0"/>
                                  </p:stCondLst>
                                  <p:childTnLst>
                                    <p:animEffect transition="out" filter="blinds(horizontal)">
                                      <p:cBhvr>
                                        <p:cTn id="298" dur="500"/>
                                        <p:tgtEl>
                                          <p:spTgt spid="8454"/>
                                        </p:tgtEl>
                                      </p:cBhvr>
                                    </p:animEffect>
                                    <p:set>
                                      <p:cBhvr>
                                        <p:cTn id="299" dur="1" fill="hold">
                                          <p:stCondLst>
                                            <p:cond delay="499"/>
                                          </p:stCondLst>
                                        </p:cTn>
                                        <p:tgtEl>
                                          <p:spTgt spid="8454"/>
                                        </p:tgtEl>
                                        <p:attrNameLst>
                                          <p:attrName>style.visibility</p:attrName>
                                        </p:attrNameLst>
                                      </p:cBhvr>
                                      <p:to>
                                        <p:strVal val="hidden"/>
                                      </p:to>
                                    </p:set>
                                  </p:childTnLst>
                                </p:cTn>
                              </p:par>
                            </p:childTnLst>
                          </p:cTn>
                        </p:par>
                        <p:par>
                          <p:cTn id="300" fill="hold" nodeType="afterGroup">
                            <p:stCondLst>
                              <p:cond delay="3000"/>
                            </p:stCondLst>
                            <p:childTnLst>
                              <p:par>
                                <p:cTn id="301" presetID="12" presetClass="exit" presetSubtype="4" fill="hold" nodeType="afterEffect">
                                  <p:stCondLst>
                                    <p:cond delay="0"/>
                                  </p:stCondLst>
                                  <p:childTnLst>
                                    <p:animEffect transition="out" filter="slide(fromBottom)">
                                      <p:cBhvr>
                                        <p:cTn id="302" dur="3000"/>
                                        <p:tgtEl>
                                          <p:spTgt spid="8270"/>
                                        </p:tgtEl>
                                      </p:cBhvr>
                                    </p:animEffect>
                                    <p:set>
                                      <p:cBhvr>
                                        <p:cTn id="303" dur="1" fill="hold">
                                          <p:stCondLst>
                                            <p:cond delay="2999"/>
                                          </p:stCondLst>
                                        </p:cTn>
                                        <p:tgtEl>
                                          <p:spTgt spid="8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1" grpId="0" animBg="1"/>
      <p:bldP spid="8212" grpId="0" animBg="1"/>
      <p:bldP spid="8246" grpId="0" animBg="1"/>
      <p:bldP spid="8249" grpId="0" animBg="1"/>
      <p:bldP spid="8250" grpId="0" animBg="1"/>
      <p:bldP spid="8251" grpId="0" animBg="1"/>
      <p:bldP spid="8418" grpId="0" animBg="1"/>
      <p:bldP spid="8418" grpId="1" animBg="1"/>
      <p:bldP spid="8419" grpId="0" animBg="1"/>
      <p:bldP spid="8419" grpId="1" animBg="1"/>
      <p:bldP spid="8429" grpId="0" animBg="1"/>
      <p:bldP spid="8429" grpId="1" animBg="1"/>
      <p:bldP spid="8439" grpId="0" animBg="1"/>
      <p:bldP spid="8439" grpId="1" animBg="1"/>
      <p:bldP spid="8440" grpId="0" animBg="1"/>
      <p:bldP spid="8440" grpId="1" animBg="1"/>
      <p:bldP spid="8441" grpId="0" animBg="1"/>
      <p:bldP spid="8441" grpId="1" animBg="1"/>
      <p:bldP spid="8442" grpId="0" animBg="1"/>
      <p:bldP spid="8443" grpId="0" animBg="1"/>
      <p:bldP spid="8444" grpId="0" animBg="1"/>
      <p:bldP spid="8448" grpId="0" animBg="1"/>
      <p:bldP spid="8448" grpId="1" animBg="1"/>
      <p:bldP spid="8449" grpId="0" animBg="1"/>
      <p:bldP spid="8449" grpId="1" animBg="1"/>
      <p:bldP spid="8450" grpId="0" animBg="1"/>
      <p:bldP spid="8450" grpId="1" animBg="1"/>
      <p:bldP spid="8451" grpId="0" animBg="1"/>
      <p:bldP spid="8451" grpId="1" animBg="1"/>
      <p:bldP spid="8452" grpId="0" animBg="1"/>
      <p:bldP spid="8452" grpId="1" animBg="1"/>
      <p:bldP spid="8453" grpId="0" animBg="1"/>
      <p:bldP spid="8453" grpId="1" animBg="1"/>
      <p:bldP spid="8454" grpId="0" animBg="1"/>
      <p:bldP spid="8454" grpId="1" animBg="1"/>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23" name="Freeform 7"/>
          <p:cNvSpPr>
            <a:spLocks/>
          </p:cNvSpPr>
          <p:nvPr/>
        </p:nvSpPr>
        <p:spPr bwMode="auto">
          <a:xfrm>
            <a:off x="6143627" y="2265762"/>
            <a:ext cx="988219" cy="939403"/>
          </a:xfrm>
          <a:custGeom>
            <a:avLst/>
            <a:gdLst>
              <a:gd name="T0" fmla="*/ 284776878 w 830"/>
              <a:gd name="T1" fmla="*/ 274696142 h 789"/>
              <a:gd name="T2" fmla="*/ 425907273 w 830"/>
              <a:gd name="T3" fmla="*/ 224293053 h 789"/>
              <a:gd name="T4" fmla="*/ 556953772 w 830"/>
              <a:gd name="T5" fmla="*/ 224293053 h 789"/>
              <a:gd name="T6" fmla="*/ 587195638 w 830"/>
              <a:gd name="T7" fmla="*/ 146169009 h 789"/>
              <a:gd name="T8" fmla="*/ 700603430 w 830"/>
              <a:gd name="T9" fmla="*/ 148688369 h 789"/>
              <a:gd name="T10" fmla="*/ 776208095 w 830"/>
              <a:gd name="T11" fmla="*/ 262096163 h 789"/>
              <a:gd name="T12" fmla="*/ 879535463 w 830"/>
              <a:gd name="T13" fmla="*/ 292338017 h 789"/>
              <a:gd name="T14" fmla="*/ 972780423 w 830"/>
              <a:gd name="T15" fmla="*/ 360381394 h 789"/>
              <a:gd name="T16" fmla="*/ 902216069 w 830"/>
              <a:gd name="T17" fmla="*/ 418345839 h 789"/>
              <a:gd name="T18" fmla="*/ 1045865727 w 830"/>
              <a:gd name="T19" fmla="*/ 493950473 h 789"/>
              <a:gd name="T20" fmla="*/ 1091226938 w 830"/>
              <a:gd name="T21" fmla="*/ 357862033 h 789"/>
              <a:gd name="T22" fmla="*/ 1227315336 w 830"/>
              <a:gd name="T23" fmla="*/ 304937996 h 789"/>
              <a:gd name="T24" fmla="*/ 1393647187 w 830"/>
              <a:gd name="T25" fmla="*/ 252015546 h 789"/>
              <a:gd name="T26" fmla="*/ 1582658056 w 830"/>
              <a:gd name="T27" fmla="*/ 103325564 h 789"/>
              <a:gd name="T28" fmla="*/ 1703625918 w 830"/>
              <a:gd name="T29" fmla="*/ 65524041 h 789"/>
              <a:gd name="T30" fmla="*/ 1880036803 w 830"/>
              <a:gd name="T31" fmla="*/ 47882153 h 789"/>
              <a:gd name="T32" fmla="*/ 1733867784 w 830"/>
              <a:gd name="T33" fmla="*/ 299897687 h 789"/>
              <a:gd name="T34" fmla="*/ 1706146867 w 830"/>
              <a:gd name="T35" fmla="*/ 531751997 h 789"/>
              <a:gd name="T36" fmla="*/ 1514614651 w 830"/>
              <a:gd name="T37" fmla="*/ 768646516 h 789"/>
              <a:gd name="T38" fmla="*/ 1426408415 w 830"/>
              <a:gd name="T39" fmla="*/ 1169352068 h 789"/>
              <a:gd name="T40" fmla="*/ 1703625918 w 830"/>
              <a:gd name="T41" fmla="*/ 1282758225 h 789"/>
              <a:gd name="T42" fmla="*/ 1842235264 w 830"/>
              <a:gd name="T43" fmla="*/ 1441528750 h 789"/>
              <a:gd name="T44" fmla="*/ 1975802713 w 830"/>
              <a:gd name="T45" fmla="*/ 1562496165 h 789"/>
              <a:gd name="T46" fmla="*/ 2028726772 w 830"/>
              <a:gd name="T47" fmla="*/ 1733867065 h 789"/>
              <a:gd name="T48" fmla="*/ 2046367067 w 830"/>
              <a:gd name="T49" fmla="*/ 1925398804 h 789"/>
              <a:gd name="T50" fmla="*/ 1925399602 w 830"/>
              <a:gd name="T51" fmla="*/ 1985882512 h 789"/>
              <a:gd name="T52" fmla="*/ 1733867784 w 830"/>
              <a:gd name="T53" fmla="*/ 1854834479 h 789"/>
              <a:gd name="T54" fmla="*/ 1522174324 w 830"/>
              <a:gd name="T55" fmla="*/ 1809471699 h 789"/>
              <a:gd name="T56" fmla="*/ 1418848742 w 830"/>
              <a:gd name="T57" fmla="*/ 1736386426 h 789"/>
              <a:gd name="T58" fmla="*/ 1272678135 w 830"/>
              <a:gd name="T59" fmla="*/ 1635579850 h 789"/>
              <a:gd name="T60" fmla="*/ 1086186627 w 830"/>
              <a:gd name="T61" fmla="*/ 1585176761 h 789"/>
              <a:gd name="T62" fmla="*/ 851812959 w 830"/>
              <a:gd name="T63" fmla="*/ 1605337997 h 789"/>
              <a:gd name="T64" fmla="*/ 481350694 w 830"/>
              <a:gd name="T65" fmla="*/ 1726305808 h 789"/>
              <a:gd name="T66" fmla="*/ 307459071 w 830"/>
              <a:gd name="T67" fmla="*/ 1721265499 h 789"/>
              <a:gd name="T68" fmla="*/ 138607809 w 830"/>
              <a:gd name="T69" fmla="*/ 1713705829 h 789"/>
              <a:gd name="T70" fmla="*/ 5040313 w 830"/>
              <a:gd name="T71" fmla="*/ 1590217070 h 789"/>
              <a:gd name="T72" fmla="*/ 231854406 w 830"/>
              <a:gd name="T73" fmla="*/ 980339690 h 789"/>
              <a:gd name="T74" fmla="*/ 630039076 w 830"/>
              <a:gd name="T75" fmla="*/ 950097836 h 789"/>
              <a:gd name="T76" fmla="*/ 655240631 w 830"/>
              <a:gd name="T77" fmla="*/ 992941256 h 789"/>
              <a:gd name="T78" fmla="*/ 735885607 w 830"/>
              <a:gd name="T79" fmla="*/ 992941256 h 789"/>
              <a:gd name="T80" fmla="*/ 751006540 w 830"/>
              <a:gd name="T81" fmla="*/ 940017218 h 789"/>
              <a:gd name="T82" fmla="*/ 675401875 w 830"/>
              <a:gd name="T83" fmla="*/ 909775365 h 789"/>
              <a:gd name="T84" fmla="*/ 630039076 w 830"/>
              <a:gd name="T85" fmla="*/ 950097836 h 789"/>
              <a:gd name="T86" fmla="*/ 236894717 w 830"/>
              <a:gd name="T87" fmla="*/ 909775365 h 789"/>
              <a:gd name="T88" fmla="*/ 216733473 w 830"/>
              <a:gd name="T89" fmla="*/ 798888370 h 789"/>
              <a:gd name="T90" fmla="*/ 403224981 w 830"/>
              <a:gd name="T91" fmla="*/ 798888370 h 789"/>
              <a:gd name="T92" fmla="*/ 289817189 w 830"/>
              <a:gd name="T93" fmla="*/ 700603139 h 789"/>
              <a:gd name="T94" fmla="*/ 224294733 w 830"/>
              <a:gd name="T95" fmla="*/ 463708620 h 78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30"/>
              <a:gd name="T145" fmla="*/ 0 h 789"/>
              <a:gd name="T146" fmla="*/ 830 w 830"/>
              <a:gd name="T147" fmla="*/ 789 h 78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30" h="789">
                <a:moveTo>
                  <a:pt x="83" y="116"/>
                </a:moveTo>
                <a:lnTo>
                  <a:pt x="113" y="109"/>
                </a:lnTo>
                <a:cubicBezTo>
                  <a:pt x="121" y="108"/>
                  <a:pt x="125" y="113"/>
                  <a:pt x="134" y="110"/>
                </a:cubicBezTo>
                <a:cubicBezTo>
                  <a:pt x="143" y="107"/>
                  <a:pt x="160" y="91"/>
                  <a:pt x="169" y="89"/>
                </a:cubicBezTo>
                <a:cubicBezTo>
                  <a:pt x="178" y="87"/>
                  <a:pt x="182" y="95"/>
                  <a:pt x="191" y="95"/>
                </a:cubicBezTo>
                <a:cubicBezTo>
                  <a:pt x="200" y="95"/>
                  <a:pt x="217" y="93"/>
                  <a:pt x="221" y="89"/>
                </a:cubicBezTo>
                <a:cubicBezTo>
                  <a:pt x="225" y="85"/>
                  <a:pt x="216" y="73"/>
                  <a:pt x="218" y="68"/>
                </a:cubicBezTo>
                <a:cubicBezTo>
                  <a:pt x="220" y="63"/>
                  <a:pt x="228" y="61"/>
                  <a:pt x="233" y="58"/>
                </a:cubicBezTo>
                <a:cubicBezTo>
                  <a:pt x="238" y="55"/>
                  <a:pt x="243" y="50"/>
                  <a:pt x="250" y="50"/>
                </a:cubicBezTo>
                <a:cubicBezTo>
                  <a:pt x="257" y="50"/>
                  <a:pt x="273" y="55"/>
                  <a:pt x="278" y="59"/>
                </a:cubicBezTo>
                <a:cubicBezTo>
                  <a:pt x="283" y="63"/>
                  <a:pt x="276" y="69"/>
                  <a:pt x="281" y="76"/>
                </a:cubicBezTo>
                <a:cubicBezTo>
                  <a:pt x="286" y="83"/>
                  <a:pt x="301" y="99"/>
                  <a:pt x="308" y="104"/>
                </a:cubicBezTo>
                <a:cubicBezTo>
                  <a:pt x="315" y="109"/>
                  <a:pt x="319" y="102"/>
                  <a:pt x="326" y="104"/>
                </a:cubicBezTo>
                <a:cubicBezTo>
                  <a:pt x="333" y="106"/>
                  <a:pt x="341" y="114"/>
                  <a:pt x="349" y="116"/>
                </a:cubicBezTo>
                <a:cubicBezTo>
                  <a:pt x="357" y="118"/>
                  <a:pt x="367" y="111"/>
                  <a:pt x="373" y="116"/>
                </a:cubicBezTo>
                <a:cubicBezTo>
                  <a:pt x="379" y="121"/>
                  <a:pt x="384" y="135"/>
                  <a:pt x="386" y="143"/>
                </a:cubicBezTo>
                <a:cubicBezTo>
                  <a:pt x="388" y="151"/>
                  <a:pt x="387" y="163"/>
                  <a:pt x="382" y="167"/>
                </a:cubicBezTo>
                <a:cubicBezTo>
                  <a:pt x="377" y="171"/>
                  <a:pt x="357" y="163"/>
                  <a:pt x="358" y="166"/>
                </a:cubicBezTo>
                <a:cubicBezTo>
                  <a:pt x="359" y="169"/>
                  <a:pt x="380" y="179"/>
                  <a:pt x="389" y="184"/>
                </a:cubicBezTo>
                <a:cubicBezTo>
                  <a:pt x="398" y="189"/>
                  <a:pt x="412" y="197"/>
                  <a:pt x="415" y="196"/>
                </a:cubicBezTo>
                <a:cubicBezTo>
                  <a:pt x="418" y="195"/>
                  <a:pt x="406" y="188"/>
                  <a:pt x="409" y="179"/>
                </a:cubicBezTo>
                <a:cubicBezTo>
                  <a:pt x="412" y="170"/>
                  <a:pt x="423" y="152"/>
                  <a:pt x="433" y="142"/>
                </a:cubicBezTo>
                <a:cubicBezTo>
                  <a:pt x="443" y="132"/>
                  <a:pt x="461" y="122"/>
                  <a:pt x="470" y="118"/>
                </a:cubicBezTo>
                <a:cubicBezTo>
                  <a:pt x="479" y="114"/>
                  <a:pt x="477" y="124"/>
                  <a:pt x="487" y="121"/>
                </a:cubicBezTo>
                <a:cubicBezTo>
                  <a:pt x="497" y="118"/>
                  <a:pt x="519" y="106"/>
                  <a:pt x="530" y="103"/>
                </a:cubicBezTo>
                <a:cubicBezTo>
                  <a:pt x="541" y="100"/>
                  <a:pt x="541" y="110"/>
                  <a:pt x="553" y="100"/>
                </a:cubicBezTo>
                <a:cubicBezTo>
                  <a:pt x="565" y="90"/>
                  <a:pt x="592" y="53"/>
                  <a:pt x="605" y="43"/>
                </a:cubicBezTo>
                <a:cubicBezTo>
                  <a:pt x="618" y="33"/>
                  <a:pt x="620" y="44"/>
                  <a:pt x="628" y="41"/>
                </a:cubicBezTo>
                <a:cubicBezTo>
                  <a:pt x="636" y="38"/>
                  <a:pt x="644" y="25"/>
                  <a:pt x="652" y="22"/>
                </a:cubicBezTo>
                <a:cubicBezTo>
                  <a:pt x="660" y="19"/>
                  <a:pt x="669" y="27"/>
                  <a:pt x="676" y="26"/>
                </a:cubicBezTo>
                <a:cubicBezTo>
                  <a:pt x="683" y="25"/>
                  <a:pt x="685" y="15"/>
                  <a:pt x="697" y="14"/>
                </a:cubicBezTo>
                <a:cubicBezTo>
                  <a:pt x="709" y="13"/>
                  <a:pt x="742" y="0"/>
                  <a:pt x="746" y="19"/>
                </a:cubicBezTo>
                <a:cubicBezTo>
                  <a:pt x="750" y="38"/>
                  <a:pt x="732" y="111"/>
                  <a:pt x="722" y="127"/>
                </a:cubicBezTo>
                <a:cubicBezTo>
                  <a:pt x="712" y="143"/>
                  <a:pt x="699" y="115"/>
                  <a:pt x="688" y="119"/>
                </a:cubicBezTo>
                <a:cubicBezTo>
                  <a:pt x="677" y="123"/>
                  <a:pt x="657" y="139"/>
                  <a:pt x="655" y="154"/>
                </a:cubicBezTo>
                <a:cubicBezTo>
                  <a:pt x="653" y="169"/>
                  <a:pt x="677" y="189"/>
                  <a:pt x="677" y="211"/>
                </a:cubicBezTo>
                <a:cubicBezTo>
                  <a:pt x="677" y="233"/>
                  <a:pt x="669" y="270"/>
                  <a:pt x="656" y="286"/>
                </a:cubicBezTo>
                <a:cubicBezTo>
                  <a:pt x="643" y="302"/>
                  <a:pt x="618" y="288"/>
                  <a:pt x="601" y="305"/>
                </a:cubicBezTo>
                <a:cubicBezTo>
                  <a:pt x="584" y="322"/>
                  <a:pt x="559" y="363"/>
                  <a:pt x="553" y="389"/>
                </a:cubicBezTo>
                <a:cubicBezTo>
                  <a:pt x="547" y="415"/>
                  <a:pt x="550" y="448"/>
                  <a:pt x="566" y="464"/>
                </a:cubicBezTo>
                <a:cubicBezTo>
                  <a:pt x="582" y="480"/>
                  <a:pt x="631" y="478"/>
                  <a:pt x="649" y="485"/>
                </a:cubicBezTo>
                <a:cubicBezTo>
                  <a:pt x="667" y="492"/>
                  <a:pt x="671" y="497"/>
                  <a:pt x="676" y="509"/>
                </a:cubicBezTo>
                <a:cubicBezTo>
                  <a:pt x="681" y="521"/>
                  <a:pt x="670" y="549"/>
                  <a:pt x="679" y="559"/>
                </a:cubicBezTo>
                <a:cubicBezTo>
                  <a:pt x="688" y="569"/>
                  <a:pt x="720" y="561"/>
                  <a:pt x="731" y="572"/>
                </a:cubicBezTo>
                <a:cubicBezTo>
                  <a:pt x="742" y="583"/>
                  <a:pt x="737" y="615"/>
                  <a:pt x="746" y="623"/>
                </a:cubicBezTo>
                <a:cubicBezTo>
                  <a:pt x="755" y="631"/>
                  <a:pt x="773" y="618"/>
                  <a:pt x="784" y="620"/>
                </a:cubicBezTo>
                <a:cubicBezTo>
                  <a:pt x="795" y="622"/>
                  <a:pt x="811" y="626"/>
                  <a:pt x="814" y="637"/>
                </a:cubicBezTo>
                <a:cubicBezTo>
                  <a:pt x="817" y="648"/>
                  <a:pt x="803" y="673"/>
                  <a:pt x="805" y="688"/>
                </a:cubicBezTo>
                <a:cubicBezTo>
                  <a:pt x="807" y="703"/>
                  <a:pt x="828" y="715"/>
                  <a:pt x="829" y="728"/>
                </a:cubicBezTo>
                <a:cubicBezTo>
                  <a:pt x="830" y="741"/>
                  <a:pt x="819" y="756"/>
                  <a:pt x="812" y="764"/>
                </a:cubicBezTo>
                <a:cubicBezTo>
                  <a:pt x="805" y="772"/>
                  <a:pt x="796" y="772"/>
                  <a:pt x="788" y="776"/>
                </a:cubicBezTo>
                <a:cubicBezTo>
                  <a:pt x="780" y="780"/>
                  <a:pt x="780" y="789"/>
                  <a:pt x="764" y="788"/>
                </a:cubicBezTo>
                <a:cubicBezTo>
                  <a:pt x="748" y="787"/>
                  <a:pt x="704" y="778"/>
                  <a:pt x="691" y="769"/>
                </a:cubicBezTo>
                <a:cubicBezTo>
                  <a:pt x="678" y="760"/>
                  <a:pt x="692" y="745"/>
                  <a:pt x="688" y="736"/>
                </a:cubicBezTo>
                <a:cubicBezTo>
                  <a:pt x="684" y="727"/>
                  <a:pt x="681" y="718"/>
                  <a:pt x="667" y="715"/>
                </a:cubicBezTo>
                <a:cubicBezTo>
                  <a:pt x="653" y="712"/>
                  <a:pt x="619" y="715"/>
                  <a:pt x="604" y="718"/>
                </a:cubicBezTo>
                <a:cubicBezTo>
                  <a:pt x="589" y="721"/>
                  <a:pt x="584" y="738"/>
                  <a:pt x="577" y="733"/>
                </a:cubicBezTo>
                <a:cubicBezTo>
                  <a:pt x="570" y="728"/>
                  <a:pt x="571" y="705"/>
                  <a:pt x="563" y="689"/>
                </a:cubicBezTo>
                <a:cubicBezTo>
                  <a:pt x="555" y="673"/>
                  <a:pt x="537" y="647"/>
                  <a:pt x="527" y="640"/>
                </a:cubicBezTo>
                <a:cubicBezTo>
                  <a:pt x="517" y="633"/>
                  <a:pt x="516" y="652"/>
                  <a:pt x="505" y="649"/>
                </a:cubicBezTo>
                <a:cubicBezTo>
                  <a:pt x="494" y="646"/>
                  <a:pt x="473" y="625"/>
                  <a:pt x="461" y="622"/>
                </a:cubicBezTo>
                <a:cubicBezTo>
                  <a:pt x="449" y="619"/>
                  <a:pt x="445" y="631"/>
                  <a:pt x="431" y="629"/>
                </a:cubicBezTo>
                <a:cubicBezTo>
                  <a:pt x="417" y="627"/>
                  <a:pt x="392" y="610"/>
                  <a:pt x="377" y="611"/>
                </a:cubicBezTo>
                <a:cubicBezTo>
                  <a:pt x="362" y="612"/>
                  <a:pt x="359" y="628"/>
                  <a:pt x="338" y="637"/>
                </a:cubicBezTo>
                <a:cubicBezTo>
                  <a:pt x="317" y="646"/>
                  <a:pt x="272" y="659"/>
                  <a:pt x="248" y="667"/>
                </a:cubicBezTo>
                <a:cubicBezTo>
                  <a:pt x="224" y="675"/>
                  <a:pt x="208" y="681"/>
                  <a:pt x="191" y="685"/>
                </a:cubicBezTo>
                <a:cubicBezTo>
                  <a:pt x="174" y="689"/>
                  <a:pt x="157" y="689"/>
                  <a:pt x="146" y="689"/>
                </a:cubicBezTo>
                <a:cubicBezTo>
                  <a:pt x="135" y="689"/>
                  <a:pt x="134" y="687"/>
                  <a:pt x="122" y="683"/>
                </a:cubicBezTo>
                <a:cubicBezTo>
                  <a:pt x="110" y="679"/>
                  <a:pt x="85" y="664"/>
                  <a:pt x="74" y="664"/>
                </a:cubicBezTo>
                <a:cubicBezTo>
                  <a:pt x="63" y="664"/>
                  <a:pt x="65" y="678"/>
                  <a:pt x="55" y="680"/>
                </a:cubicBezTo>
                <a:cubicBezTo>
                  <a:pt x="45" y="682"/>
                  <a:pt x="25" y="685"/>
                  <a:pt x="16" y="677"/>
                </a:cubicBezTo>
                <a:cubicBezTo>
                  <a:pt x="7" y="669"/>
                  <a:pt x="0" y="658"/>
                  <a:pt x="2" y="631"/>
                </a:cubicBezTo>
                <a:cubicBezTo>
                  <a:pt x="4" y="604"/>
                  <a:pt x="13" y="552"/>
                  <a:pt x="28" y="512"/>
                </a:cubicBezTo>
                <a:cubicBezTo>
                  <a:pt x="43" y="472"/>
                  <a:pt x="81" y="412"/>
                  <a:pt x="92" y="389"/>
                </a:cubicBezTo>
                <a:lnTo>
                  <a:pt x="92" y="376"/>
                </a:lnTo>
                <a:lnTo>
                  <a:pt x="250" y="377"/>
                </a:lnTo>
                <a:lnTo>
                  <a:pt x="254" y="386"/>
                </a:lnTo>
                <a:cubicBezTo>
                  <a:pt x="256" y="389"/>
                  <a:pt x="256" y="391"/>
                  <a:pt x="260" y="394"/>
                </a:cubicBezTo>
                <a:cubicBezTo>
                  <a:pt x="264" y="397"/>
                  <a:pt x="273" y="401"/>
                  <a:pt x="278" y="401"/>
                </a:cubicBezTo>
                <a:cubicBezTo>
                  <a:pt x="283" y="401"/>
                  <a:pt x="288" y="397"/>
                  <a:pt x="292" y="394"/>
                </a:cubicBezTo>
                <a:cubicBezTo>
                  <a:pt x="296" y="391"/>
                  <a:pt x="298" y="387"/>
                  <a:pt x="299" y="383"/>
                </a:cubicBezTo>
                <a:cubicBezTo>
                  <a:pt x="300" y="379"/>
                  <a:pt x="300" y="376"/>
                  <a:pt x="298" y="373"/>
                </a:cubicBezTo>
                <a:cubicBezTo>
                  <a:pt x="296" y="370"/>
                  <a:pt x="294" y="364"/>
                  <a:pt x="289" y="362"/>
                </a:cubicBezTo>
                <a:cubicBezTo>
                  <a:pt x="284" y="360"/>
                  <a:pt x="274" y="360"/>
                  <a:pt x="268" y="361"/>
                </a:cubicBezTo>
                <a:lnTo>
                  <a:pt x="253" y="371"/>
                </a:lnTo>
                <a:lnTo>
                  <a:pt x="250" y="377"/>
                </a:lnTo>
                <a:lnTo>
                  <a:pt x="92" y="376"/>
                </a:lnTo>
                <a:lnTo>
                  <a:pt x="94" y="361"/>
                </a:lnTo>
                <a:cubicBezTo>
                  <a:pt x="95" y="356"/>
                  <a:pt x="98" y="354"/>
                  <a:pt x="97" y="347"/>
                </a:cubicBezTo>
                <a:cubicBezTo>
                  <a:pt x="96" y="340"/>
                  <a:pt x="82" y="320"/>
                  <a:pt x="86" y="317"/>
                </a:cubicBezTo>
                <a:cubicBezTo>
                  <a:pt x="90" y="314"/>
                  <a:pt x="110" y="328"/>
                  <a:pt x="122" y="328"/>
                </a:cubicBezTo>
                <a:cubicBezTo>
                  <a:pt x="134" y="328"/>
                  <a:pt x="160" y="323"/>
                  <a:pt x="160" y="317"/>
                </a:cubicBezTo>
                <a:cubicBezTo>
                  <a:pt x="160" y="311"/>
                  <a:pt x="131" y="295"/>
                  <a:pt x="124" y="289"/>
                </a:cubicBezTo>
                <a:cubicBezTo>
                  <a:pt x="117" y="283"/>
                  <a:pt x="123" y="282"/>
                  <a:pt x="115" y="278"/>
                </a:cubicBezTo>
                <a:cubicBezTo>
                  <a:pt x="107" y="274"/>
                  <a:pt x="81" y="279"/>
                  <a:pt x="77" y="263"/>
                </a:cubicBezTo>
                <a:cubicBezTo>
                  <a:pt x="73" y="247"/>
                  <a:pt x="88" y="208"/>
                  <a:pt x="89" y="184"/>
                </a:cubicBezTo>
                <a:cubicBezTo>
                  <a:pt x="90" y="160"/>
                  <a:pt x="84" y="130"/>
                  <a:pt x="83" y="116"/>
                </a:cubicBezTo>
                <a:close/>
              </a:path>
            </a:pathLst>
          </a:custGeom>
          <a:solidFill>
            <a:srgbClr val="FF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9224" name="Freeform 8"/>
          <p:cNvSpPr>
            <a:spLocks/>
          </p:cNvSpPr>
          <p:nvPr/>
        </p:nvSpPr>
        <p:spPr bwMode="auto">
          <a:xfrm>
            <a:off x="5581651" y="2193134"/>
            <a:ext cx="752475" cy="736997"/>
          </a:xfrm>
          <a:custGeom>
            <a:avLst/>
            <a:gdLst>
              <a:gd name="T0" fmla="*/ 481349062 w 632"/>
              <a:gd name="T1" fmla="*/ 504031506 h 619"/>
              <a:gd name="T2" fmla="*/ 587195584 w 632"/>
              <a:gd name="T3" fmla="*/ 438507436 h 619"/>
              <a:gd name="T4" fmla="*/ 624998707 w 632"/>
              <a:gd name="T5" fmla="*/ 446068699 h 619"/>
              <a:gd name="T6" fmla="*/ 670361502 w 632"/>
              <a:gd name="T7" fmla="*/ 438507436 h 619"/>
              <a:gd name="T8" fmla="*/ 718245246 w 632"/>
              <a:gd name="T9" fmla="*/ 468749315 h 619"/>
              <a:gd name="T10" fmla="*/ 738406488 w 632"/>
              <a:gd name="T11" fmla="*/ 521673396 h 619"/>
              <a:gd name="T12" fmla="*/ 730845229 w 632"/>
              <a:gd name="T13" fmla="*/ 700603716 h 619"/>
              <a:gd name="T14" fmla="*/ 846772570 w 632"/>
              <a:gd name="T15" fmla="*/ 730845595 h 619"/>
              <a:gd name="T16" fmla="*/ 892135365 w 632"/>
              <a:gd name="T17" fmla="*/ 624999020 h 619"/>
              <a:gd name="T18" fmla="*/ 854332242 w 632"/>
              <a:gd name="T19" fmla="*/ 506552456 h 619"/>
              <a:gd name="T20" fmla="*/ 816530508 w 632"/>
              <a:gd name="T21" fmla="*/ 446068699 h 619"/>
              <a:gd name="T22" fmla="*/ 861893501 w 632"/>
              <a:gd name="T23" fmla="*/ 398184832 h 619"/>
              <a:gd name="T24" fmla="*/ 904735347 w 632"/>
              <a:gd name="T25" fmla="*/ 423386497 h 619"/>
              <a:gd name="T26" fmla="*/ 934977211 w 632"/>
              <a:gd name="T27" fmla="*/ 378023580 h 619"/>
              <a:gd name="T28" fmla="*/ 914815968 w 632"/>
              <a:gd name="T29" fmla="*/ 307459197 h 619"/>
              <a:gd name="T30" fmla="*/ 967740023 w 632"/>
              <a:gd name="T31" fmla="*/ 158770705 h 619"/>
              <a:gd name="T32" fmla="*/ 950098142 w 632"/>
              <a:gd name="T33" fmla="*/ 110886937 h 619"/>
              <a:gd name="T34" fmla="*/ 952619091 w 632"/>
              <a:gd name="T35" fmla="*/ 0 h 619"/>
              <a:gd name="T36" fmla="*/ 1171871807 w 632"/>
              <a:gd name="T37" fmla="*/ 103327237 h 619"/>
              <a:gd name="T38" fmla="*/ 1252516776 w 632"/>
              <a:gd name="T39" fmla="*/ 181451320 h 619"/>
              <a:gd name="T40" fmla="*/ 1244957103 w 632"/>
              <a:gd name="T41" fmla="*/ 211693248 h 619"/>
              <a:gd name="T42" fmla="*/ 1345763315 w 632"/>
              <a:gd name="T43" fmla="*/ 254536703 h 619"/>
              <a:gd name="T44" fmla="*/ 1391126109 w 632"/>
              <a:gd name="T45" fmla="*/ 239415764 h 619"/>
              <a:gd name="T46" fmla="*/ 1441529215 w 632"/>
              <a:gd name="T47" fmla="*/ 264617329 h 619"/>
              <a:gd name="T48" fmla="*/ 1494453270 w 632"/>
              <a:gd name="T49" fmla="*/ 287297945 h 619"/>
              <a:gd name="T50" fmla="*/ 1466730768 w 632"/>
              <a:gd name="T51" fmla="*/ 367942954 h 619"/>
              <a:gd name="T52" fmla="*/ 1381045488 w 632"/>
              <a:gd name="T53" fmla="*/ 428426810 h 619"/>
              <a:gd name="T54" fmla="*/ 1403727680 w 632"/>
              <a:gd name="T55" fmla="*/ 451109013 h 619"/>
              <a:gd name="T56" fmla="*/ 1406247041 w 632"/>
              <a:gd name="T57" fmla="*/ 498991193 h 619"/>
              <a:gd name="T58" fmla="*/ 1413808301 w 632"/>
              <a:gd name="T59" fmla="*/ 604837768 h 619"/>
              <a:gd name="T60" fmla="*/ 1391126109 w 632"/>
              <a:gd name="T61" fmla="*/ 821571230 h 619"/>
              <a:gd name="T62" fmla="*/ 1474292027 w 632"/>
              <a:gd name="T63" fmla="*/ 859374570 h 619"/>
              <a:gd name="T64" fmla="*/ 1524695133 w 632"/>
              <a:gd name="T65" fmla="*/ 899697075 h 619"/>
              <a:gd name="T66" fmla="*/ 1587698221 w 632"/>
              <a:gd name="T67" fmla="*/ 952619568 h 619"/>
              <a:gd name="T68" fmla="*/ 1486892010 w 632"/>
              <a:gd name="T69" fmla="*/ 982861447 h 619"/>
              <a:gd name="T70" fmla="*/ 1406247041 w 632"/>
              <a:gd name="T71" fmla="*/ 957659881 h 619"/>
              <a:gd name="T72" fmla="*/ 1433969543 w 632"/>
              <a:gd name="T73" fmla="*/ 1025704902 h 619"/>
              <a:gd name="T74" fmla="*/ 1418848611 w 632"/>
              <a:gd name="T75" fmla="*/ 1134070839 h 619"/>
              <a:gd name="T76" fmla="*/ 1307961779 w 632"/>
              <a:gd name="T77" fmla="*/ 1335683362 h 619"/>
              <a:gd name="T78" fmla="*/ 1217234602 w 632"/>
              <a:gd name="T79" fmla="*/ 1323083373 h 619"/>
              <a:gd name="T80" fmla="*/ 1209674930 w 632"/>
              <a:gd name="T81" fmla="*/ 1194554596 h 619"/>
              <a:gd name="T82" fmla="*/ 1171871807 w 632"/>
              <a:gd name="T83" fmla="*/ 1199594909 h 619"/>
              <a:gd name="T84" fmla="*/ 1141629943 w 632"/>
              <a:gd name="T85" fmla="*/ 1262599616 h 619"/>
              <a:gd name="T86" fmla="*/ 1088707476 w 632"/>
              <a:gd name="T87" fmla="*/ 1247478677 h 619"/>
              <a:gd name="T88" fmla="*/ 922377228 w 632"/>
              <a:gd name="T89" fmla="*/ 1315522110 h 619"/>
              <a:gd name="T90" fmla="*/ 821570819 w 632"/>
              <a:gd name="T91" fmla="*/ 1328123686 h 619"/>
              <a:gd name="T92" fmla="*/ 526711857 w 632"/>
              <a:gd name="T93" fmla="*/ 1418849322 h 619"/>
              <a:gd name="T94" fmla="*/ 551913410 w 632"/>
              <a:gd name="T95" fmla="*/ 1358365565 h 619"/>
              <a:gd name="T96" fmla="*/ 95765925 w 632"/>
              <a:gd name="T97" fmla="*/ 1542336198 h 619"/>
              <a:gd name="T98" fmla="*/ 0 w 632"/>
              <a:gd name="T99" fmla="*/ 1471771815 h 619"/>
              <a:gd name="T100" fmla="*/ 95765925 w 632"/>
              <a:gd name="T101" fmla="*/ 1368446191 h 619"/>
              <a:gd name="T102" fmla="*/ 95765925 w 632"/>
              <a:gd name="T103" fmla="*/ 1146672416 h 619"/>
              <a:gd name="T104" fmla="*/ 219252815 w 632"/>
              <a:gd name="T105" fmla="*/ 1116430537 h 619"/>
              <a:gd name="T106" fmla="*/ 390624961 w 632"/>
              <a:gd name="T107" fmla="*/ 987901760 h 619"/>
              <a:gd name="T108" fmla="*/ 330141234 w 632"/>
              <a:gd name="T109" fmla="*/ 922377690 h 619"/>
              <a:gd name="T110" fmla="*/ 309978404 w 632"/>
              <a:gd name="T111" fmla="*/ 831651856 h 619"/>
              <a:gd name="T112" fmla="*/ 347781527 w 632"/>
              <a:gd name="T113" fmla="*/ 816530917 h 619"/>
              <a:gd name="T114" fmla="*/ 443547527 w 632"/>
              <a:gd name="T115" fmla="*/ 814011554 h 619"/>
              <a:gd name="T116" fmla="*/ 438507217 w 632"/>
              <a:gd name="T117" fmla="*/ 748487484 h 619"/>
              <a:gd name="T118" fmla="*/ 461187820 w 632"/>
              <a:gd name="T119" fmla="*/ 700603716 h 619"/>
              <a:gd name="T120" fmla="*/ 504031254 w 632"/>
              <a:gd name="T121" fmla="*/ 617439344 h 619"/>
              <a:gd name="T122" fmla="*/ 481349062 w 632"/>
              <a:gd name="T123" fmla="*/ 504031506 h 6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32"/>
              <a:gd name="T187" fmla="*/ 0 h 619"/>
              <a:gd name="T188" fmla="*/ 632 w 632"/>
              <a:gd name="T189" fmla="*/ 619 h 6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32" h="619">
                <a:moveTo>
                  <a:pt x="191" y="200"/>
                </a:moveTo>
                <a:cubicBezTo>
                  <a:pt x="198" y="188"/>
                  <a:pt x="224" y="178"/>
                  <a:pt x="233" y="174"/>
                </a:cubicBezTo>
                <a:cubicBezTo>
                  <a:pt x="242" y="170"/>
                  <a:pt x="243" y="177"/>
                  <a:pt x="248" y="177"/>
                </a:cubicBezTo>
                <a:cubicBezTo>
                  <a:pt x="253" y="177"/>
                  <a:pt x="260" y="173"/>
                  <a:pt x="266" y="174"/>
                </a:cubicBezTo>
                <a:cubicBezTo>
                  <a:pt x="272" y="175"/>
                  <a:pt x="281" y="181"/>
                  <a:pt x="285" y="186"/>
                </a:cubicBezTo>
                <a:cubicBezTo>
                  <a:pt x="289" y="191"/>
                  <a:pt x="292" y="192"/>
                  <a:pt x="293" y="207"/>
                </a:cubicBezTo>
                <a:cubicBezTo>
                  <a:pt x="294" y="222"/>
                  <a:pt x="283" y="264"/>
                  <a:pt x="290" y="278"/>
                </a:cubicBezTo>
                <a:cubicBezTo>
                  <a:pt x="297" y="292"/>
                  <a:pt x="325" y="295"/>
                  <a:pt x="336" y="290"/>
                </a:cubicBezTo>
                <a:cubicBezTo>
                  <a:pt x="347" y="285"/>
                  <a:pt x="354" y="263"/>
                  <a:pt x="354" y="248"/>
                </a:cubicBezTo>
                <a:cubicBezTo>
                  <a:pt x="354" y="233"/>
                  <a:pt x="344" y="213"/>
                  <a:pt x="339" y="201"/>
                </a:cubicBezTo>
                <a:cubicBezTo>
                  <a:pt x="334" y="189"/>
                  <a:pt x="324" y="184"/>
                  <a:pt x="324" y="177"/>
                </a:cubicBezTo>
                <a:cubicBezTo>
                  <a:pt x="324" y="170"/>
                  <a:pt x="336" y="159"/>
                  <a:pt x="342" y="158"/>
                </a:cubicBezTo>
                <a:cubicBezTo>
                  <a:pt x="348" y="157"/>
                  <a:pt x="354" y="169"/>
                  <a:pt x="359" y="168"/>
                </a:cubicBezTo>
                <a:cubicBezTo>
                  <a:pt x="364" y="167"/>
                  <a:pt x="370" y="158"/>
                  <a:pt x="371" y="150"/>
                </a:cubicBezTo>
                <a:cubicBezTo>
                  <a:pt x="372" y="142"/>
                  <a:pt x="361" y="136"/>
                  <a:pt x="363" y="122"/>
                </a:cubicBezTo>
                <a:cubicBezTo>
                  <a:pt x="365" y="108"/>
                  <a:pt x="382" y="76"/>
                  <a:pt x="384" y="63"/>
                </a:cubicBezTo>
                <a:cubicBezTo>
                  <a:pt x="386" y="50"/>
                  <a:pt x="378" y="54"/>
                  <a:pt x="377" y="44"/>
                </a:cubicBezTo>
                <a:cubicBezTo>
                  <a:pt x="376" y="34"/>
                  <a:pt x="363" y="0"/>
                  <a:pt x="378" y="0"/>
                </a:cubicBezTo>
                <a:lnTo>
                  <a:pt x="465" y="41"/>
                </a:lnTo>
                <a:cubicBezTo>
                  <a:pt x="485" y="53"/>
                  <a:pt x="492" y="65"/>
                  <a:pt x="497" y="72"/>
                </a:cubicBezTo>
                <a:cubicBezTo>
                  <a:pt x="502" y="79"/>
                  <a:pt x="488" y="79"/>
                  <a:pt x="494" y="84"/>
                </a:cubicBezTo>
                <a:cubicBezTo>
                  <a:pt x="500" y="89"/>
                  <a:pt x="524" y="99"/>
                  <a:pt x="534" y="101"/>
                </a:cubicBezTo>
                <a:cubicBezTo>
                  <a:pt x="544" y="103"/>
                  <a:pt x="546" y="94"/>
                  <a:pt x="552" y="95"/>
                </a:cubicBezTo>
                <a:cubicBezTo>
                  <a:pt x="558" y="96"/>
                  <a:pt x="565" y="102"/>
                  <a:pt x="572" y="105"/>
                </a:cubicBezTo>
                <a:cubicBezTo>
                  <a:pt x="579" y="108"/>
                  <a:pt x="591" y="107"/>
                  <a:pt x="593" y="114"/>
                </a:cubicBezTo>
                <a:cubicBezTo>
                  <a:pt x="595" y="121"/>
                  <a:pt x="589" y="137"/>
                  <a:pt x="582" y="146"/>
                </a:cubicBezTo>
                <a:cubicBezTo>
                  <a:pt x="575" y="155"/>
                  <a:pt x="552" y="165"/>
                  <a:pt x="548" y="170"/>
                </a:cubicBezTo>
                <a:cubicBezTo>
                  <a:pt x="544" y="175"/>
                  <a:pt x="555" y="174"/>
                  <a:pt x="557" y="179"/>
                </a:cubicBezTo>
                <a:lnTo>
                  <a:pt x="558" y="198"/>
                </a:lnTo>
                <a:cubicBezTo>
                  <a:pt x="559" y="208"/>
                  <a:pt x="562" y="219"/>
                  <a:pt x="561" y="240"/>
                </a:cubicBezTo>
                <a:cubicBezTo>
                  <a:pt x="560" y="261"/>
                  <a:pt x="548" y="309"/>
                  <a:pt x="552" y="326"/>
                </a:cubicBezTo>
                <a:cubicBezTo>
                  <a:pt x="556" y="343"/>
                  <a:pt x="576" y="336"/>
                  <a:pt x="585" y="341"/>
                </a:cubicBezTo>
                <a:cubicBezTo>
                  <a:pt x="594" y="346"/>
                  <a:pt x="598" y="351"/>
                  <a:pt x="605" y="357"/>
                </a:cubicBezTo>
                <a:cubicBezTo>
                  <a:pt x="612" y="363"/>
                  <a:pt x="632" y="373"/>
                  <a:pt x="630" y="378"/>
                </a:cubicBezTo>
                <a:cubicBezTo>
                  <a:pt x="628" y="383"/>
                  <a:pt x="602" y="390"/>
                  <a:pt x="590" y="390"/>
                </a:cubicBezTo>
                <a:cubicBezTo>
                  <a:pt x="578" y="390"/>
                  <a:pt x="561" y="377"/>
                  <a:pt x="558" y="380"/>
                </a:cubicBezTo>
                <a:cubicBezTo>
                  <a:pt x="555" y="383"/>
                  <a:pt x="568" y="395"/>
                  <a:pt x="569" y="407"/>
                </a:cubicBezTo>
                <a:lnTo>
                  <a:pt x="563" y="450"/>
                </a:lnTo>
                <a:lnTo>
                  <a:pt x="519" y="530"/>
                </a:lnTo>
                <a:cubicBezTo>
                  <a:pt x="506" y="542"/>
                  <a:pt x="489" y="534"/>
                  <a:pt x="483" y="525"/>
                </a:cubicBezTo>
                <a:cubicBezTo>
                  <a:pt x="477" y="516"/>
                  <a:pt x="483" y="482"/>
                  <a:pt x="480" y="474"/>
                </a:cubicBezTo>
                <a:lnTo>
                  <a:pt x="465" y="476"/>
                </a:lnTo>
                <a:lnTo>
                  <a:pt x="453" y="501"/>
                </a:lnTo>
                <a:cubicBezTo>
                  <a:pt x="448" y="504"/>
                  <a:pt x="446" y="492"/>
                  <a:pt x="432" y="495"/>
                </a:cubicBezTo>
                <a:cubicBezTo>
                  <a:pt x="418" y="498"/>
                  <a:pt x="384" y="517"/>
                  <a:pt x="366" y="522"/>
                </a:cubicBezTo>
                <a:cubicBezTo>
                  <a:pt x="348" y="527"/>
                  <a:pt x="352" y="520"/>
                  <a:pt x="326" y="527"/>
                </a:cubicBezTo>
                <a:cubicBezTo>
                  <a:pt x="300" y="534"/>
                  <a:pt x="227" y="561"/>
                  <a:pt x="209" y="563"/>
                </a:cubicBezTo>
                <a:lnTo>
                  <a:pt x="219" y="539"/>
                </a:lnTo>
                <a:cubicBezTo>
                  <a:pt x="191" y="547"/>
                  <a:pt x="74" y="605"/>
                  <a:pt x="38" y="612"/>
                </a:cubicBezTo>
                <a:cubicBezTo>
                  <a:pt x="2" y="619"/>
                  <a:pt x="0" y="595"/>
                  <a:pt x="0" y="584"/>
                </a:cubicBezTo>
                <a:cubicBezTo>
                  <a:pt x="0" y="573"/>
                  <a:pt x="32" y="564"/>
                  <a:pt x="38" y="543"/>
                </a:cubicBezTo>
                <a:cubicBezTo>
                  <a:pt x="44" y="522"/>
                  <a:pt x="30" y="472"/>
                  <a:pt x="38" y="455"/>
                </a:cubicBezTo>
                <a:cubicBezTo>
                  <a:pt x="46" y="438"/>
                  <a:pt x="68" y="453"/>
                  <a:pt x="87" y="443"/>
                </a:cubicBezTo>
                <a:cubicBezTo>
                  <a:pt x="106" y="433"/>
                  <a:pt x="148" y="405"/>
                  <a:pt x="155" y="392"/>
                </a:cubicBezTo>
                <a:cubicBezTo>
                  <a:pt x="162" y="379"/>
                  <a:pt x="136" y="376"/>
                  <a:pt x="131" y="366"/>
                </a:cubicBezTo>
                <a:cubicBezTo>
                  <a:pt x="126" y="356"/>
                  <a:pt x="122" y="337"/>
                  <a:pt x="123" y="330"/>
                </a:cubicBezTo>
                <a:cubicBezTo>
                  <a:pt x="124" y="323"/>
                  <a:pt x="129" y="325"/>
                  <a:pt x="138" y="324"/>
                </a:cubicBezTo>
                <a:cubicBezTo>
                  <a:pt x="147" y="323"/>
                  <a:pt x="170" y="328"/>
                  <a:pt x="176" y="323"/>
                </a:cubicBezTo>
                <a:cubicBezTo>
                  <a:pt x="182" y="318"/>
                  <a:pt x="173" y="304"/>
                  <a:pt x="174" y="297"/>
                </a:cubicBezTo>
                <a:cubicBezTo>
                  <a:pt x="175" y="290"/>
                  <a:pt x="179" y="287"/>
                  <a:pt x="183" y="278"/>
                </a:cubicBezTo>
                <a:cubicBezTo>
                  <a:pt x="187" y="269"/>
                  <a:pt x="199" y="258"/>
                  <a:pt x="200" y="245"/>
                </a:cubicBezTo>
                <a:cubicBezTo>
                  <a:pt x="201" y="232"/>
                  <a:pt x="193" y="209"/>
                  <a:pt x="191" y="200"/>
                </a:cubicBezTo>
                <a:close/>
              </a:path>
            </a:pathLst>
          </a:custGeom>
          <a:solidFill>
            <a:srgbClr val="00FF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9226" name="Freeform 10"/>
          <p:cNvSpPr>
            <a:spLocks/>
          </p:cNvSpPr>
          <p:nvPr/>
        </p:nvSpPr>
        <p:spPr bwMode="auto">
          <a:xfrm>
            <a:off x="5587604" y="2834879"/>
            <a:ext cx="756047" cy="957263"/>
          </a:xfrm>
          <a:custGeom>
            <a:avLst/>
            <a:gdLst>
              <a:gd name="T0" fmla="*/ 70564338 w 635"/>
              <a:gd name="T1" fmla="*/ 191531866 h 804"/>
              <a:gd name="T2" fmla="*/ 131048059 w 635"/>
              <a:gd name="T3" fmla="*/ 166330312 h 804"/>
              <a:gd name="T4" fmla="*/ 241934886 w 635"/>
              <a:gd name="T5" fmla="*/ 123488462 h 804"/>
              <a:gd name="T6" fmla="*/ 486389133 w 635"/>
              <a:gd name="T7" fmla="*/ 15120939 h 804"/>
              <a:gd name="T8" fmla="*/ 524192237 w 635"/>
              <a:gd name="T9" fmla="*/ 0 h 804"/>
              <a:gd name="T10" fmla="*/ 410784413 w 635"/>
              <a:gd name="T11" fmla="*/ 463708808 h 804"/>
              <a:gd name="T12" fmla="*/ 433466692 w 635"/>
              <a:gd name="T13" fmla="*/ 491431312 h 804"/>
              <a:gd name="T14" fmla="*/ 478829464 w 635"/>
              <a:gd name="T15" fmla="*/ 521671590 h 804"/>
              <a:gd name="T16" fmla="*/ 514111621 w 635"/>
              <a:gd name="T17" fmla="*/ 521671590 h 804"/>
              <a:gd name="T18" fmla="*/ 551913137 w 635"/>
              <a:gd name="T19" fmla="*/ 582155322 h 804"/>
              <a:gd name="T20" fmla="*/ 577114678 w 635"/>
              <a:gd name="T21" fmla="*/ 607356877 h 804"/>
              <a:gd name="T22" fmla="*/ 536792213 w 635"/>
              <a:gd name="T23" fmla="*/ 637598742 h 804"/>
              <a:gd name="T24" fmla="*/ 531751905 w 635"/>
              <a:gd name="T25" fmla="*/ 665321246 h 804"/>
              <a:gd name="T26" fmla="*/ 561993754 w 635"/>
              <a:gd name="T27" fmla="*/ 718245305 h 804"/>
              <a:gd name="T28" fmla="*/ 516630981 w 635"/>
              <a:gd name="T29" fmla="*/ 839212967 h 804"/>
              <a:gd name="T30" fmla="*/ 546872829 w 635"/>
              <a:gd name="T31" fmla="*/ 924898254 h 804"/>
              <a:gd name="T32" fmla="*/ 841731843 w 635"/>
              <a:gd name="T33" fmla="*/ 1295360316 h 804"/>
              <a:gd name="T34" fmla="*/ 801409180 w 635"/>
              <a:gd name="T35" fmla="*/ 1590219301 h 804"/>
              <a:gd name="T36" fmla="*/ 819049465 w 635"/>
              <a:gd name="T37" fmla="*/ 1620461167 h 804"/>
              <a:gd name="T38" fmla="*/ 892134924 w 635"/>
              <a:gd name="T39" fmla="*/ 1701106540 h 804"/>
              <a:gd name="T40" fmla="*/ 990420137 w 635"/>
              <a:gd name="T41" fmla="*/ 1620461167 h 804"/>
              <a:gd name="T42" fmla="*/ 1060984450 w 635"/>
              <a:gd name="T43" fmla="*/ 1625501478 h 804"/>
              <a:gd name="T44" fmla="*/ 1156750303 w 635"/>
              <a:gd name="T45" fmla="*/ 1693545279 h 804"/>
              <a:gd name="T46" fmla="*/ 1295359569 w 635"/>
              <a:gd name="T47" fmla="*/ 1590219301 h 804"/>
              <a:gd name="T48" fmla="*/ 1348282010 w 635"/>
              <a:gd name="T49" fmla="*/ 1617940218 h 804"/>
              <a:gd name="T50" fmla="*/ 1484370327 w 635"/>
              <a:gd name="T51" fmla="*/ 1587698352 h 804"/>
              <a:gd name="T52" fmla="*/ 1597778053 w 635"/>
              <a:gd name="T53" fmla="*/ 1701106540 h 804"/>
              <a:gd name="T54" fmla="*/ 1491931583 w 635"/>
              <a:gd name="T55" fmla="*/ 1869956163 h 804"/>
              <a:gd name="T56" fmla="*/ 1466730043 w 635"/>
              <a:gd name="T57" fmla="*/ 1995963938 h 804"/>
              <a:gd name="T58" fmla="*/ 1383564166 w 635"/>
              <a:gd name="T59" fmla="*/ 2026205803 h 804"/>
              <a:gd name="T60" fmla="*/ 1265116133 w 635"/>
              <a:gd name="T61" fmla="*/ 1998484887 h 804"/>
              <a:gd name="T62" fmla="*/ 1209674332 w 635"/>
              <a:gd name="T63" fmla="*/ 1960681761 h 804"/>
              <a:gd name="T64" fmla="*/ 1068545706 w 635"/>
              <a:gd name="T65" fmla="*/ 1935480206 h 804"/>
              <a:gd name="T66" fmla="*/ 992941085 w 635"/>
              <a:gd name="T67" fmla="*/ 1990923627 h 804"/>
              <a:gd name="T68" fmla="*/ 914815516 w 635"/>
              <a:gd name="T69" fmla="*/ 1973283332 h 804"/>
              <a:gd name="T70" fmla="*/ 947578313 w 635"/>
              <a:gd name="T71" fmla="*/ 1890117407 h 804"/>
              <a:gd name="T72" fmla="*/ 914815516 w 635"/>
              <a:gd name="T73" fmla="*/ 1852315869 h 804"/>
              <a:gd name="T74" fmla="*/ 841731843 w 635"/>
              <a:gd name="T75" fmla="*/ 1869956163 h 804"/>
              <a:gd name="T76" fmla="*/ 816530105 w 635"/>
              <a:gd name="T77" fmla="*/ 1806953070 h 804"/>
              <a:gd name="T78" fmla="*/ 705643327 w 635"/>
              <a:gd name="T79" fmla="*/ 1723787145 h 804"/>
              <a:gd name="T80" fmla="*/ 735885176 w 635"/>
              <a:gd name="T81" fmla="*/ 1617940218 h 804"/>
              <a:gd name="T82" fmla="*/ 675401479 w 635"/>
              <a:gd name="T83" fmla="*/ 1572577419 h 804"/>
              <a:gd name="T84" fmla="*/ 612396834 w 635"/>
              <a:gd name="T85" fmla="*/ 1552416175 h 804"/>
              <a:gd name="T86" fmla="*/ 544353469 w 635"/>
              <a:gd name="T87" fmla="*/ 1491932444 h 804"/>
              <a:gd name="T88" fmla="*/ 448587616 w 635"/>
              <a:gd name="T89" fmla="*/ 1527214621 h 804"/>
              <a:gd name="T90" fmla="*/ 317539507 w 635"/>
              <a:gd name="T91" fmla="*/ 1496972755 h 804"/>
              <a:gd name="T92" fmla="*/ 234373630 w 635"/>
              <a:gd name="T93" fmla="*/ 1444050283 h 804"/>
              <a:gd name="T94" fmla="*/ 252015502 w 635"/>
              <a:gd name="T95" fmla="*/ 1149191298 h 804"/>
              <a:gd name="T96" fmla="*/ 327620123 w 635"/>
              <a:gd name="T97" fmla="*/ 1091226928 h 804"/>
              <a:gd name="T98" fmla="*/ 347781356 w 635"/>
              <a:gd name="T99" fmla="*/ 977820725 h 804"/>
              <a:gd name="T100" fmla="*/ 400703796 w 635"/>
              <a:gd name="T101" fmla="*/ 970261052 h 804"/>
              <a:gd name="T102" fmla="*/ 425905436 w 635"/>
              <a:gd name="T103" fmla="*/ 922377304 h 804"/>
              <a:gd name="T104" fmla="*/ 471268208 w 635"/>
              <a:gd name="T105" fmla="*/ 879535455 h 804"/>
              <a:gd name="T106" fmla="*/ 410784413 w 635"/>
              <a:gd name="T107" fmla="*/ 816530575 h 804"/>
              <a:gd name="T108" fmla="*/ 289817019 w 635"/>
              <a:gd name="T109" fmla="*/ 801409643 h 804"/>
              <a:gd name="T110" fmla="*/ 211693038 w 635"/>
              <a:gd name="T111" fmla="*/ 803930592 h 804"/>
              <a:gd name="T112" fmla="*/ 108365879 w 635"/>
              <a:gd name="T113" fmla="*/ 748487171 h 804"/>
              <a:gd name="T114" fmla="*/ 30241861 w 635"/>
              <a:gd name="T115" fmla="*/ 680442179 h 804"/>
              <a:gd name="T116" fmla="*/ 93244930 w 635"/>
              <a:gd name="T117" fmla="*/ 577115011 h 804"/>
              <a:gd name="T118" fmla="*/ 2519361 w 635"/>
              <a:gd name="T119" fmla="*/ 418346009 h 804"/>
              <a:gd name="T120" fmla="*/ 70564338 w 635"/>
              <a:gd name="T121" fmla="*/ 191531866 h 80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35"/>
              <a:gd name="T184" fmla="*/ 0 h 804"/>
              <a:gd name="T185" fmla="*/ 635 w 635"/>
              <a:gd name="T186" fmla="*/ 804 h 80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35" h="804">
                <a:moveTo>
                  <a:pt x="28" y="76"/>
                </a:moveTo>
                <a:lnTo>
                  <a:pt x="52" y="66"/>
                </a:lnTo>
                <a:cubicBezTo>
                  <a:pt x="63" y="62"/>
                  <a:pt x="72" y="59"/>
                  <a:pt x="96" y="49"/>
                </a:cubicBezTo>
                <a:cubicBezTo>
                  <a:pt x="120" y="39"/>
                  <a:pt x="174" y="14"/>
                  <a:pt x="193" y="6"/>
                </a:cubicBezTo>
                <a:lnTo>
                  <a:pt x="208" y="0"/>
                </a:lnTo>
                <a:cubicBezTo>
                  <a:pt x="203" y="30"/>
                  <a:pt x="169" y="152"/>
                  <a:pt x="163" y="184"/>
                </a:cubicBezTo>
                <a:lnTo>
                  <a:pt x="172" y="195"/>
                </a:lnTo>
                <a:cubicBezTo>
                  <a:pt x="177" y="199"/>
                  <a:pt x="185" y="205"/>
                  <a:pt x="190" y="207"/>
                </a:cubicBezTo>
                <a:cubicBezTo>
                  <a:pt x="195" y="209"/>
                  <a:pt x="199" y="203"/>
                  <a:pt x="204" y="207"/>
                </a:cubicBezTo>
                <a:cubicBezTo>
                  <a:pt x="209" y="211"/>
                  <a:pt x="215" y="225"/>
                  <a:pt x="219" y="231"/>
                </a:cubicBezTo>
                <a:cubicBezTo>
                  <a:pt x="223" y="237"/>
                  <a:pt x="230" y="237"/>
                  <a:pt x="229" y="241"/>
                </a:cubicBezTo>
                <a:cubicBezTo>
                  <a:pt x="228" y="245"/>
                  <a:pt x="216" y="249"/>
                  <a:pt x="213" y="253"/>
                </a:cubicBezTo>
                <a:cubicBezTo>
                  <a:pt x="210" y="257"/>
                  <a:pt x="209" y="259"/>
                  <a:pt x="211" y="264"/>
                </a:cubicBezTo>
                <a:cubicBezTo>
                  <a:pt x="213" y="269"/>
                  <a:pt x="224" y="274"/>
                  <a:pt x="223" y="285"/>
                </a:cubicBezTo>
                <a:cubicBezTo>
                  <a:pt x="222" y="296"/>
                  <a:pt x="206" y="319"/>
                  <a:pt x="205" y="333"/>
                </a:cubicBezTo>
                <a:cubicBezTo>
                  <a:pt x="204" y="347"/>
                  <a:pt x="195" y="337"/>
                  <a:pt x="217" y="367"/>
                </a:cubicBezTo>
                <a:cubicBezTo>
                  <a:pt x="239" y="397"/>
                  <a:pt x="317" y="470"/>
                  <a:pt x="334" y="514"/>
                </a:cubicBezTo>
                <a:cubicBezTo>
                  <a:pt x="351" y="558"/>
                  <a:pt x="319" y="610"/>
                  <a:pt x="318" y="631"/>
                </a:cubicBezTo>
                <a:lnTo>
                  <a:pt x="325" y="643"/>
                </a:lnTo>
                <a:cubicBezTo>
                  <a:pt x="331" y="650"/>
                  <a:pt x="343" y="675"/>
                  <a:pt x="354" y="675"/>
                </a:cubicBezTo>
                <a:cubicBezTo>
                  <a:pt x="365" y="675"/>
                  <a:pt x="382" y="648"/>
                  <a:pt x="393" y="643"/>
                </a:cubicBezTo>
                <a:cubicBezTo>
                  <a:pt x="404" y="638"/>
                  <a:pt x="410" y="640"/>
                  <a:pt x="421" y="645"/>
                </a:cubicBezTo>
                <a:cubicBezTo>
                  <a:pt x="432" y="650"/>
                  <a:pt x="444" y="674"/>
                  <a:pt x="459" y="672"/>
                </a:cubicBezTo>
                <a:cubicBezTo>
                  <a:pt x="474" y="670"/>
                  <a:pt x="501" y="636"/>
                  <a:pt x="514" y="631"/>
                </a:cubicBezTo>
                <a:cubicBezTo>
                  <a:pt x="527" y="626"/>
                  <a:pt x="523" y="642"/>
                  <a:pt x="535" y="642"/>
                </a:cubicBezTo>
                <a:cubicBezTo>
                  <a:pt x="547" y="642"/>
                  <a:pt x="573" y="625"/>
                  <a:pt x="589" y="630"/>
                </a:cubicBezTo>
                <a:cubicBezTo>
                  <a:pt x="605" y="635"/>
                  <a:pt x="633" y="656"/>
                  <a:pt x="634" y="675"/>
                </a:cubicBezTo>
                <a:cubicBezTo>
                  <a:pt x="635" y="694"/>
                  <a:pt x="601" y="723"/>
                  <a:pt x="592" y="742"/>
                </a:cubicBezTo>
                <a:cubicBezTo>
                  <a:pt x="583" y="761"/>
                  <a:pt x="589" y="782"/>
                  <a:pt x="582" y="792"/>
                </a:cubicBezTo>
                <a:cubicBezTo>
                  <a:pt x="575" y="802"/>
                  <a:pt x="562" y="804"/>
                  <a:pt x="549" y="804"/>
                </a:cubicBezTo>
                <a:cubicBezTo>
                  <a:pt x="536" y="804"/>
                  <a:pt x="513" y="797"/>
                  <a:pt x="502" y="793"/>
                </a:cubicBezTo>
                <a:cubicBezTo>
                  <a:pt x="491" y="789"/>
                  <a:pt x="493" y="782"/>
                  <a:pt x="480" y="778"/>
                </a:cubicBezTo>
                <a:cubicBezTo>
                  <a:pt x="467" y="774"/>
                  <a:pt x="438" y="766"/>
                  <a:pt x="424" y="768"/>
                </a:cubicBezTo>
                <a:cubicBezTo>
                  <a:pt x="410" y="770"/>
                  <a:pt x="404" y="787"/>
                  <a:pt x="394" y="790"/>
                </a:cubicBezTo>
                <a:cubicBezTo>
                  <a:pt x="384" y="793"/>
                  <a:pt x="366" y="790"/>
                  <a:pt x="363" y="783"/>
                </a:cubicBezTo>
                <a:cubicBezTo>
                  <a:pt x="360" y="776"/>
                  <a:pt x="376" y="758"/>
                  <a:pt x="376" y="750"/>
                </a:cubicBezTo>
                <a:cubicBezTo>
                  <a:pt x="376" y="742"/>
                  <a:pt x="370" y="736"/>
                  <a:pt x="363" y="735"/>
                </a:cubicBezTo>
                <a:cubicBezTo>
                  <a:pt x="356" y="734"/>
                  <a:pt x="340" y="745"/>
                  <a:pt x="334" y="742"/>
                </a:cubicBezTo>
                <a:cubicBezTo>
                  <a:pt x="328" y="739"/>
                  <a:pt x="333" y="727"/>
                  <a:pt x="324" y="717"/>
                </a:cubicBezTo>
                <a:cubicBezTo>
                  <a:pt x="315" y="707"/>
                  <a:pt x="285" y="696"/>
                  <a:pt x="280" y="684"/>
                </a:cubicBezTo>
                <a:cubicBezTo>
                  <a:pt x="275" y="672"/>
                  <a:pt x="294" y="652"/>
                  <a:pt x="292" y="642"/>
                </a:cubicBezTo>
                <a:cubicBezTo>
                  <a:pt x="290" y="632"/>
                  <a:pt x="276" y="628"/>
                  <a:pt x="268" y="624"/>
                </a:cubicBezTo>
                <a:cubicBezTo>
                  <a:pt x="260" y="620"/>
                  <a:pt x="252" y="621"/>
                  <a:pt x="243" y="616"/>
                </a:cubicBezTo>
                <a:cubicBezTo>
                  <a:pt x="234" y="611"/>
                  <a:pt x="227" y="594"/>
                  <a:pt x="216" y="592"/>
                </a:cubicBezTo>
                <a:cubicBezTo>
                  <a:pt x="205" y="590"/>
                  <a:pt x="193" y="606"/>
                  <a:pt x="178" y="606"/>
                </a:cubicBezTo>
                <a:cubicBezTo>
                  <a:pt x="163" y="606"/>
                  <a:pt x="140" y="599"/>
                  <a:pt x="126" y="594"/>
                </a:cubicBezTo>
                <a:cubicBezTo>
                  <a:pt x="112" y="589"/>
                  <a:pt x="97" y="596"/>
                  <a:pt x="93" y="573"/>
                </a:cubicBezTo>
                <a:cubicBezTo>
                  <a:pt x="89" y="550"/>
                  <a:pt x="94" y="479"/>
                  <a:pt x="100" y="456"/>
                </a:cubicBezTo>
                <a:cubicBezTo>
                  <a:pt x="106" y="433"/>
                  <a:pt x="124" y="444"/>
                  <a:pt x="130" y="433"/>
                </a:cubicBezTo>
                <a:cubicBezTo>
                  <a:pt x="136" y="422"/>
                  <a:pt x="133" y="396"/>
                  <a:pt x="138" y="388"/>
                </a:cubicBezTo>
                <a:cubicBezTo>
                  <a:pt x="143" y="380"/>
                  <a:pt x="154" y="389"/>
                  <a:pt x="159" y="385"/>
                </a:cubicBezTo>
                <a:cubicBezTo>
                  <a:pt x="164" y="381"/>
                  <a:pt x="164" y="372"/>
                  <a:pt x="169" y="366"/>
                </a:cubicBezTo>
                <a:cubicBezTo>
                  <a:pt x="174" y="360"/>
                  <a:pt x="188" y="356"/>
                  <a:pt x="187" y="349"/>
                </a:cubicBezTo>
                <a:cubicBezTo>
                  <a:pt x="186" y="342"/>
                  <a:pt x="175" y="329"/>
                  <a:pt x="163" y="324"/>
                </a:cubicBezTo>
                <a:cubicBezTo>
                  <a:pt x="151" y="319"/>
                  <a:pt x="128" y="319"/>
                  <a:pt x="115" y="318"/>
                </a:cubicBezTo>
                <a:cubicBezTo>
                  <a:pt x="102" y="317"/>
                  <a:pt x="96" y="322"/>
                  <a:pt x="84" y="319"/>
                </a:cubicBezTo>
                <a:cubicBezTo>
                  <a:pt x="72" y="316"/>
                  <a:pt x="55" y="305"/>
                  <a:pt x="43" y="297"/>
                </a:cubicBezTo>
                <a:cubicBezTo>
                  <a:pt x="31" y="289"/>
                  <a:pt x="13" y="281"/>
                  <a:pt x="12" y="270"/>
                </a:cubicBezTo>
                <a:cubicBezTo>
                  <a:pt x="11" y="259"/>
                  <a:pt x="39" y="246"/>
                  <a:pt x="37" y="229"/>
                </a:cubicBezTo>
                <a:cubicBezTo>
                  <a:pt x="35" y="212"/>
                  <a:pt x="2" y="191"/>
                  <a:pt x="1" y="166"/>
                </a:cubicBezTo>
                <a:cubicBezTo>
                  <a:pt x="0" y="141"/>
                  <a:pt x="19" y="94"/>
                  <a:pt x="28" y="76"/>
                </a:cubicBezTo>
                <a:close/>
              </a:path>
            </a:pathLst>
          </a:custGeom>
          <a:solidFill>
            <a:srgbClr val="FF66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9227" name="Freeform 11"/>
          <p:cNvSpPr>
            <a:spLocks/>
          </p:cNvSpPr>
          <p:nvPr/>
        </p:nvSpPr>
        <p:spPr bwMode="auto">
          <a:xfrm>
            <a:off x="6278167" y="3600451"/>
            <a:ext cx="472678" cy="244079"/>
          </a:xfrm>
          <a:custGeom>
            <a:avLst/>
            <a:gdLst>
              <a:gd name="T0" fmla="*/ 12599977 w 397"/>
              <a:gd name="T1" fmla="*/ 385585277 h 205"/>
              <a:gd name="T2" fmla="*/ 37801521 w 397"/>
              <a:gd name="T3" fmla="*/ 337701455 h 205"/>
              <a:gd name="T4" fmla="*/ 98285217 w 397"/>
              <a:gd name="T5" fmla="*/ 340222408 h 205"/>
              <a:gd name="T6" fmla="*/ 156249565 w 397"/>
              <a:gd name="T7" fmla="*/ 325101452 h 205"/>
              <a:gd name="T8" fmla="*/ 498990587 w 397"/>
              <a:gd name="T9" fmla="*/ 322580499 h 205"/>
              <a:gd name="T10" fmla="*/ 521671174 w 397"/>
              <a:gd name="T11" fmla="*/ 257056355 h 205"/>
              <a:gd name="T12" fmla="*/ 496469639 w 397"/>
              <a:gd name="T13" fmla="*/ 219254758 h 205"/>
              <a:gd name="T14" fmla="*/ 504030894 w 397"/>
              <a:gd name="T15" fmla="*/ 68045122 h 205"/>
              <a:gd name="T16" fmla="*/ 665320716 w 397"/>
              <a:gd name="T17" fmla="*/ 5040320 h 205"/>
              <a:gd name="T18" fmla="*/ 987900559 w 397"/>
              <a:gd name="T19" fmla="*/ 42843515 h 205"/>
              <a:gd name="T20" fmla="*/ 995460226 w 397"/>
              <a:gd name="T21" fmla="*/ 194053115 h 205"/>
              <a:gd name="T22" fmla="*/ 995460226 w 397"/>
              <a:gd name="T23" fmla="*/ 287298268 h 205"/>
              <a:gd name="T24" fmla="*/ 960178077 w 397"/>
              <a:gd name="T25" fmla="*/ 287298268 h 205"/>
              <a:gd name="T26" fmla="*/ 877013806 w 397"/>
              <a:gd name="T27" fmla="*/ 383064324 h 205"/>
              <a:gd name="T28" fmla="*/ 778726829 w 397"/>
              <a:gd name="T29" fmla="*/ 362903049 h 205"/>
              <a:gd name="T30" fmla="*/ 677920690 w 397"/>
              <a:gd name="T31" fmla="*/ 393144961 h 205"/>
              <a:gd name="T32" fmla="*/ 635078874 w 397"/>
              <a:gd name="T33" fmla="*/ 360383683 h 205"/>
              <a:gd name="T34" fmla="*/ 582154858 w 397"/>
              <a:gd name="T35" fmla="*/ 383064324 h 205"/>
              <a:gd name="T36" fmla="*/ 567033937 w 397"/>
              <a:gd name="T37" fmla="*/ 453628885 h 205"/>
              <a:gd name="T38" fmla="*/ 488909973 w 397"/>
              <a:gd name="T39" fmla="*/ 504032073 h 205"/>
              <a:gd name="T40" fmla="*/ 398184348 w 397"/>
              <a:gd name="T41" fmla="*/ 506553026 h 205"/>
              <a:gd name="T42" fmla="*/ 224292965 w 397"/>
              <a:gd name="T43" fmla="*/ 446069201 h 205"/>
              <a:gd name="T44" fmla="*/ 118446469 w 397"/>
              <a:gd name="T45" fmla="*/ 438507929 h 205"/>
              <a:gd name="T46" fmla="*/ 12599977 w 397"/>
              <a:gd name="T47" fmla="*/ 385585277 h 2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97"/>
              <a:gd name="T73" fmla="*/ 0 h 205"/>
              <a:gd name="T74" fmla="*/ 397 w 397"/>
              <a:gd name="T75" fmla="*/ 205 h 2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97" h="205">
                <a:moveTo>
                  <a:pt x="5" y="153"/>
                </a:moveTo>
                <a:cubicBezTo>
                  <a:pt x="0" y="146"/>
                  <a:pt x="9" y="137"/>
                  <a:pt x="15" y="134"/>
                </a:cubicBezTo>
                <a:cubicBezTo>
                  <a:pt x="21" y="131"/>
                  <a:pt x="31" y="136"/>
                  <a:pt x="39" y="135"/>
                </a:cubicBezTo>
                <a:lnTo>
                  <a:pt x="62" y="129"/>
                </a:lnTo>
                <a:cubicBezTo>
                  <a:pt x="88" y="128"/>
                  <a:pt x="174" y="132"/>
                  <a:pt x="198" y="128"/>
                </a:cubicBezTo>
                <a:cubicBezTo>
                  <a:pt x="222" y="124"/>
                  <a:pt x="207" y="109"/>
                  <a:pt x="207" y="102"/>
                </a:cubicBezTo>
                <a:cubicBezTo>
                  <a:pt x="207" y="95"/>
                  <a:pt x="198" y="99"/>
                  <a:pt x="197" y="87"/>
                </a:cubicBezTo>
                <a:cubicBezTo>
                  <a:pt x="196" y="75"/>
                  <a:pt x="189" y="41"/>
                  <a:pt x="200" y="27"/>
                </a:cubicBezTo>
                <a:cubicBezTo>
                  <a:pt x="211" y="13"/>
                  <a:pt x="232" y="4"/>
                  <a:pt x="264" y="2"/>
                </a:cubicBezTo>
                <a:cubicBezTo>
                  <a:pt x="296" y="0"/>
                  <a:pt x="370" y="5"/>
                  <a:pt x="392" y="17"/>
                </a:cubicBezTo>
                <a:lnTo>
                  <a:pt x="395" y="77"/>
                </a:lnTo>
                <a:cubicBezTo>
                  <a:pt x="395" y="93"/>
                  <a:pt x="397" y="108"/>
                  <a:pt x="395" y="114"/>
                </a:cubicBezTo>
                <a:cubicBezTo>
                  <a:pt x="393" y="120"/>
                  <a:pt x="389" y="108"/>
                  <a:pt x="381" y="114"/>
                </a:cubicBezTo>
                <a:cubicBezTo>
                  <a:pt x="373" y="120"/>
                  <a:pt x="360" y="147"/>
                  <a:pt x="348" y="152"/>
                </a:cubicBezTo>
                <a:cubicBezTo>
                  <a:pt x="336" y="157"/>
                  <a:pt x="322" y="143"/>
                  <a:pt x="309" y="144"/>
                </a:cubicBezTo>
                <a:cubicBezTo>
                  <a:pt x="296" y="145"/>
                  <a:pt x="278" y="156"/>
                  <a:pt x="269" y="156"/>
                </a:cubicBezTo>
                <a:cubicBezTo>
                  <a:pt x="260" y="156"/>
                  <a:pt x="258" y="144"/>
                  <a:pt x="252" y="143"/>
                </a:cubicBezTo>
                <a:cubicBezTo>
                  <a:pt x="246" y="142"/>
                  <a:pt x="236" y="146"/>
                  <a:pt x="231" y="152"/>
                </a:cubicBezTo>
                <a:cubicBezTo>
                  <a:pt x="226" y="158"/>
                  <a:pt x="231" y="172"/>
                  <a:pt x="225" y="180"/>
                </a:cubicBezTo>
                <a:cubicBezTo>
                  <a:pt x="219" y="188"/>
                  <a:pt x="205" y="197"/>
                  <a:pt x="194" y="200"/>
                </a:cubicBezTo>
                <a:cubicBezTo>
                  <a:pt x="183" y="203"/>
                  <a:pt x="175" y="205"/>
                  <a:pt x="158" y="201"/>
                </a:cubicBezTo>
                <a:cubicBezTo>
                  <a:pt x="141" y="197"/>
                  <a:pt x="107" y="181"/>
                  <a:pt x="89" y="177"/>
                </a:cubicBezTo>
                <a:cubicBezTo>
                  <a:pt x="71" y="173"/>
                  <a:pt x="61" y="178"/>
                  <a:pt x="47" y="174"/>
                </a:cubicBezTo>
                <a:cubicBezTo>
                  <a:pt x="33" y="170"/>
                  <a:pt x="10" y="164"/>
                  <a:pt x="5" y="153"/>
                </a:cubicBezTo>
                <a:close/>
              </a:path>
            </a:pathLst>
          </a:custGeom>
          <a:solidFill>
            <a:srgbClr val="00FF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9225" name="Freeform 9"/>
          <p:cNvSpPr>
            <a:spLocks/>
          </p:cNvSpPr>
          <p:nvPr/>
        </p:nvSpPr>
        <p:spPr bwMode="auto">
          <a:xfrm>
            <a:off x="5781677" y="2757489"/>
            <a:ext cx="827485" cy="1000125"/>
          </a:xfrm>
          <a:custGeom>
            <a:avLst/>
            <a:gdLst>
              <a:gd name="T0" fmla="*/ 98286922 w 695"/>
              <a:gd name="T1" fmla="*/ 231854407 h 840"/>
              <a:gd name="T2" fmla="*/ 491431511 w 695"/>
              <a:gd name="T3" fmla="*/ 120967514 h 840"/>
              <a:gd name="T4" fmla="*/ 662802153 w 695"/>
              <a:gd name="T5" fmla="*/ 50403123 h 840"/>
              <a:gd name="T6" fmla="*/ 723285910 w 695"/>
              <a:gd name="T7" fmla="*/ 65524068 h 840"/>
              <a:gd name="T8" fmla="*/ 753527788 w 695"/>
              <a:gd name="T9" fmla="*/ 5040313 h 840"/>
              <a:gd name="T10" fmla="*/ 786289029 w 695"/>
              <a:gd name="T11" fmla="*/ 0 h 840"/>
              <a:gd name="T12" fmla="*/ 806450281 w 695"/>
              <a:gd name="T13" fmla="*/ 141128759 h 840"/>
              <a:gd name="T14" fmla="*/ 839213307 w 695"/>
              <a:gd name="T15" fmla="*/ 158769053 h 840"/>
              <a:gd name="T16" fmla="*/ 874495498 w 695"/>
              <a:gd name="T17" fmla="*/ 156249692 h 840"/>
              <a:gd name="T18" fmla="*/ 829132483 w 695"/>
              <a:gd name="T19" fmla="*/ 294857501 h 840"/>
              <a:gd name="T20" fmla="*/ 776208403 w 695"/>
              <a:gd name="T21" fmla="*/ 609877834 h 840"/>
              <a:gd name="T22" fmla="*/ 839213307 w 695"/>
              <a:gd name="T23" fmla="*/ 677922826 h 840"/>
              <a:gd name="T24" fmla="*/ 914818003 w 695"/>
              <a:gd name="T25" fmla="*/ 670361566 h 840"/>
              <a:gd name="T26" fmla="*/ 945059881 w 695"/>
              <a:gd name="T27" fmla="*/ 635079389 h 840"/>
              <a:gd name="T28" fmla="*/ 1050906454 w 695"/>
              <a:gd name="T29" fmla="*/ 672882515 h 840"/>
              <a:gd name="T30" fmla="*/ 1071067706 w 695"/>
              <a:gd name="T31" fmla="*/ 685482499 h 840"/>
              <a:gd name="T32" fmla="*/ 1043345191 w 695"/>
              <a:gd name="T33" fmla="*/ 761087165 h 840"/>
              <a:gd name="T34" fmla="*/ 1131551462 w 695"/>
              <a:gd name="T35" fmla="*/ 866933895 h 840"/>
              <a:gd name="T36" fmla="*/ 1161793340 w 695"/>
              <a:gd name="T37" fmla="*/ 987901360 h 840"/>
              <a:gd name="T38" fmla="*/ 1237398035 w 695"/>
              <a:gd name="T39" fmla="*/ 1078626958 h 840"/>
              <a:gd name="T40" fmla="*/ 1275199589 w 695"/>
              <a:gd name="T41" fmla="*/ 1186992852 h 840"/>
              <a:gd name="T42" fmla="*/ 1413808991 w 695"/>
              <a:gd name="T43" fmla="*/ 1267637828 h 840"/>
              <a:gd name="T44" fmla="*/ 1436489606 w 695"/>
              <a:gd name="T45" fmla="*/ 1406247176 h 840"/>
              <a:gd name="T46" fmla="*/ 1350804285 w 695"/>
              <a:gd name="T47" fmla="*/ 1418848747 h 840"/>
              <a:gd name="T48" fmla="*/ 1428929930 w 695"/>
              <a:gd name="T49" fmla="*/ 1464211546 h 840"/>
              <a:gd name="T50" fmla="*/ 1494453999 w 695"/>
              <a:gd name="T51" fmla="*/ 1517134018 h 840"/>
              <a:gd name="T52" fmla="*/ 1663303691 w 695"/>
              <a:gd name="T53" fmla="*/ 1577617751 h 840"/>
              <a:gd name="T54" fmla="*/ 1751510360 w 695"/>
              <a:gd name="T55" fmla="*/ 1789311211 h 840"/>
              <a:gd name="T56" fmla="*/ 1716228169 w 695"/>
              <a:gd name="T57" fmla="*/ 1789311211 h 840"/>
              <a:gd name="T58" fmla="*/ 1675905665 w 695"/>
              <a:gd name="T59" fmla="*/ 1799391833 h 840"/>
              <a:gd name="T60" fmla="*/ 1549897442 w 695"/>
              <a:gd name="T61" fmla="*/ 1852315893 h 840"/>
              <a:gd name="T62" fmla="*/ 1534776503 w 695"/>
              <a:gd name="T63" fmla="*/ 1985883342 h 840"/>
              <a:gd name="T64" fmla="*/ 1565018381 w 695"/>
              <a:gd name="T65" fmla="*/ 2031246141 h 840"/>
              <a:gd name="T66" fmla="*/ 1580139320 w 695"/>
              <a:gd name="T67" fmla="*/ 2084170200 h 840"/>
              <a:gd name="T68" fmla="*/ 1534776503 w 695"/>
              <a:gd name="T69" fmla="*/ 2109371756 h 840"/>
              <a:gd name="T70" fmla="*/ 1073587069 w 695"/>
              <a:gd name="T71" fmla="*/ 2109371756 h 840"/>
              <a:gd name="T72" fmla="*/ 1066027393 w 695"/>
              <a:gd name="T73" fmla="*/ 2064008956 h 840"/>
              <a:gd name="T74" fmla="*/ 1096269271 w 695"/>
              <a:gd name="T75" fmla="*/ 2001004275 h 840"/>
              <a:gd name="T76" fmla="*/ 1186994905 w 695"/>
              <a:gd name="T77" fmla="*/ 1880036810 h 840"/>
              <a:gd name="T78" fmla="*/ 1169353016 w 695"/>
              <a:gd name="T79" fmla="*/ 1829633699 h 840"/>
              <a:gd name="T80" fmla="*/ 1101309584 w 695"/>
              <a:gd name="T81" fmla="*/ 1759069345 h 840"/>
              <a:gd name="T82" fmla="*/ 942538930 w 695"/>
              <a:gd name="T83" fmla="*/ 1781751538 h 840"/>
              <a:gd name="T84" fmla="*/ 889616438 w 695"/>
              <a:gd name="T85" fmla="*/ 1754029034 h 840"/>
              <a:gd name="T86" fmla="*/ 748487475 w 695"/>
              <a:gd name="T87" fmla="*/ 1849794944 h 840"/>
              <a:gd name="T88" fmla="*/ 624999012 w 695"/>
              <a:gd name="T89" fmla="*/ 1769149967 h 840"/>
              <a:gd name="T90" fmla="*/ 481350885 w 695"/>
              <a:gd name="T91" fmla="*/ 1857356204 h 840"/>
              <a:gd name="T92" fmla="*/ 398184827 w 695"/>
              <a:gd name="T93" fmla="*/ 1738908101 h 840"/>
              <a:gd name="T94" fmla="*/ 435988068 w 695"/>
              <a:gd name="T95" fmla="*/ 1489413101 h 840"/>
              <a:gd name="T96" fmla="*/ 398184827 w 695"/>
              <a:gd name="T97" fmla="*/ 1391126243 h 840"/>
              <a:gd name="T98" fmla="*/ 105846623 w 695"/>
              <a:gd name="T99" fmla="*/ 1058465714 h 840"/>
              <a:gd name="T100" fmla="*/ 103327235 w 695"/>
              <a:gd name="T101" fmla="*/ 990422309 h 840"/>
              <a:gd name="T102" fmla="*/ 156249753 w 695"/>
              <a:gd name="T103" fmla="*/ 877014517 h 840"/>
              <a:gd name="T104" fmla="*/ 120967562 w 695"/>
              <a:gd name="T105" fmla="*/ 814011224 h 840"/>
              <a:gd name="T106" fmla="*/ 166330379 w 695"/>
              <a:gd name="T107" fmla="*/ 768648425 h 840"/>
              <a:gd name="T108" fmla="*/ 141128814 w 695"/>
              <a:gd name="T109" fmla="*/ 745966232 h 840"/>
              <a:gd name="T110" fmla="*/ 103327235 w 695"/>
              <a:gd name="T111" fmla="*/ 688003448 h 840"/>
              <a:gd name="T112" fmla="*/ 68045044 w 695"/>
              <a:gd name="T113" fmla="*/ 688003448 h 840"/>
              <a:gd name="T114" fmla="*/ 5040315 w 695"/>
              <a:gd name="T115" fmla="*/ 582155329 h 840"/>
              <a:gd name="T116" fmla="*/ 98286922 w 695"/>
              <a:gd name="T117" fmla="*/ 231854407 h 84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840"/>
              <a:gd name="T179" fmla="*/ 695 w 695"/>
              <a:gd name="T180" fmla="*/ 840 h 84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840">
                <a:moveTo>
                  <a:pt x="39" y="92"/>
                </a:moveTo>
                <a:cubicBezTo>
                  <a:pt x="66" y="92"/>
                  <a:pt x="131" y="50"/>
                  <a:pt x="195" y="48"/>
                </a:cubicBezTo>
                <a:cubicBezTo>
                  <a:pt x="232" y="36"/>
                  <a:pt x="248" y="24"/>
                  <a:pt x="263" y="20"/>
                </a:cubicBezTo>
                <a:cubicBezTo>
                  <a:pt x="278" y="16"/>
                  <a:pt x="281" y="29"/>
                  <a:pt x="287" y="26"/>
                </a:cubicBezTo>
                <a:cubicBezTo>
                  <a:pt x="293" y="23"/>
                  <a:pt x="295" y="6"/>
                  <a:pt x="299" y="2"/>
                </a:cubicBezTo>
                <a:lnTo>
                  <a:pt x="312" y="0"/>
                </a:lnTo>
                <a:cubicBezTo>
                  <a:pt x="316" y="9"/>
                  <a:pt x="317" y="46"/>
                  <a:pt x="320" y="56"/>
                </a:cubicBezTo>
                <a:cubicBezTo>
                  <a:pt x="323" y="66"/>
                  <a:pt x="329" y="62"/>
                  <a:pt x="333" y="63"/>
                </a:cubicBezTo>
                <a:lnTo>
                  <a:pt x="347" y="62"/>
                </a:lnTo>
                <a:cubicBezTo>
                  <a:pt x="346" y="71"/>
                  <a:pt x="336" y="87"/>
                  <a:pt x="329" y="117"/>
                </a:cubicBezTo>
                <a:cubicBezTo>
                  <a:pt x="322" y="147"/>
                  <a:pt x="307" y="217"/>
                  <a:pt x="308" y="242"/>
                </a:cubicBezTo>
                <a:cubicBezTo>
                  <a:pt x="309" y="267"/>
                  <a:pt x="324" y="265"/>
                  <a:pt x="333" y="269"/>
                </a:cubicBezTo>
                <a:cubicBezTo>
                  <a:pt x="342" y="273"/>
                  <a:pt x="356" y="269"/>
                  <a:pt x="363" y="266"/>
                </a:cubicBezTo>
                <a:cubicBezTo>
                  <a:pt x="370" y="263"/>
                  <a:pt x="366" y="252"/>
                  <a:pt x="375" y="252"/>
                </a:cubicBezTo>
                <a:cubicBezTo>
                  <a:pt x="384" y="252"/>
                  <a:pt x="409" y="264"/>
                  <a:pt x="417" y="267"/>
                </a:cubicBezTo>
                <a:lnTo>
                  <a:pt x="425" y="272"/>
                </a:lnTo>
                <a:cubicBezTo>
                  <a:pt x="425" y="278"/>
                  <a:pt x="410" y="290"/>
                  <a:pt x="414" y="302"/>
                </a:cubicBezTo>
                <a:cubicBezTo>
                  <a:pt x="418" y="314"/>
                  <a:pt x="441" y="329"/>
                  <a:pt x="449" y="344"/>
                </a:cubicBezTo>
                <a:cubicBezTo>
                  <a:pt x="457" y="359"/>
                  <a:pt x="454" y="378"/>
                  <a:pt x="461" y="392"/>
                </a:cubicBezTo>
                <a:cubicBezTo>
                  <a:pt x="468" y="406"/>
                  <a:pt x="484" y="415"/>
                  <a:pt x="491" y="428"/>
                </a:cubicBezTo>
                <a:cubicBezTo>
                  <a:pt x="498" y="441"/>
                  <a:pt x="494" y="458"/>
                  <a:pt x="506" y="471"/>
                </a:cubicBezTo>
                <a:cubicBezTo>
                  <a:pt x="518" y="484"/>
                  <a:pt x="550" y="489"/>
                  <a:pt x="561" y="503"/>
                </a:cubicBezTo>
                <a:cubicBezTo>
                  <a:pt x="572" y="517"/>
                  <a:pt x="574" y="548"/>
                  <a:pt x="570" y="558"/>
                </a:cubicBezTo>
                <a:cubicBezTo>
                  <a:pt x="566" y="568"/>
                  <a:pt x="536" y="559"/>
                  <a:pt x="536" y="563"/>
                </a:cubicBezTo>
                <a:cubicBezTo>
                  <a:pt x="536" y="567"/>
                  <a:pt x="558" y="575"/>
                  <a:pt x="567" y="581"/>
                </a:cubicBezTo>
                <a:cubicBezTo>
                  <a:pt x="576" y="587"/>
                  <a:pt x="578" y="594"/>
                  <a:pt x="593" y="602"/>
                </a:cubicBezTo>
                <a:cubicBezTo>
                  <a:pt x="608" y="610"/>
                  <a:pt x="643" y="608"/>
                  <a:pt x="660" y="626"/>
                </a:cubicBezTo>
                <a:cubicBezTo>
                  <a:pt x="677" y="644"/>
                  <a:pt x="692" y="696"/>
                  <a:pt x="695" y="710"/>
                </a:cubicBezTo>
                <a:lnTo>
                  <a:pt x="681" y="710"/>
                </a:lnTo>
                <a:cubicBezTo>
                  <a:pt x="676" y="711"/>
                  <a:pt x="676" y="710"/>
                  <a:pt x="665" y="714"/>
                </a:cubicBezTo>
                <a:cubicBezTo>
                  <a:pt x="654" y="718"/>
                  <a:pt x="624" y="723"/>
                  <a:pt x="615" y="735"/>
                </a:cubicBezTo>
                <a:cubicBezTo>
                  <a:pt x="606" y="747"/>
                  <a:pt x="608" y="776"/>
                  <a:pt x="609" y="788"/>
                </a:cubicBezTo>
                <a:cubicBezTo>
                  <a:pt x="610" y="800"/>
                  <a:pt x="618" y="800"/>
                  <a:pt x="621" y="806"/>
                </a:cubicBezTo>
                <a:cubicBezTo>
                  <a:pt x="624" y="812"/>
                  <a:pt x="629" y="822"/>
                  <a:pt x="627" y="827"/>
                </a:cubicBezTo>
                <a:cubicBezTo>
                  <a:pt x="625" y="832"/>
                  <a:pt x="642" y="835"/>
                  <a:pt x="609" y="837"/>
                </a:cubicBezTo>
                <a:cubicBezTo>
                  <a:pt x="576" y="839"/>
                  <a:pt x="457" y="840"/>
                  <a:pt x="426" y="837"/>
                </a:cubicBezTo>
                <a:lnTo>
                  <a:pt x="423" y="819"/>
                </a:lnTo>
                <a:cubicBezTo>
                  <a:pt x="424" y="812"/>
                  <a:pt x="427" y="806"/>
                  <a:pt x="435" y="794"/>
                </a:cubicBezTo>
                <a:cubicBezTo>
                  <a:pt x="443" y="782"/>
                  <a:pt x="466" y="757"/>
                  <a:pt x="471" y="746"/>
                </a:cubicBezTo>
                <a:cubicBezTo>
                  <a:pt x="476" y="735"/>
                  <a:pt x="470" y="734"/>
                  <a:pt x="464" y="726"/>
                </a:cubicBezTo>
                <a:cubicBezTo>
                  <a:pt x="458" y="718"/>
                  <a:pt x="452" y="701"/>
                  <a:pt x="437" y="698"/>
                </a:cubicBezTo>
                <a:cubicBezTo>
                  <a:pt x="422" y="695"/>
                  <a:pt x="388" y="707"/>
                  <a:pt x="374" y="707"/>
                </a:cubicBezTo>
                <a:cubicBezTo>
                  <a:pt x="360" y="707"/>
                  <a:pt x="366" y="692"/>
                  <a:pt x="353" y="696"/>
                </a:cubicBezTo>
                <a:cubicBezTo>
                  <a:pt x="340" y="700"/>
                  <a:pt x="314" y="733"/>
                  <a:pt x="297" y="734"/>
                </a:cubicBezTo>
                <a:cubicBezTo>
                  <a:pt x="280" y="735"/>
                  <a:pt x="266" y="702"/>
                  <a:pt x="248" y="702"/>
                </a:cubicBezTo>
                <a:cubicBezTo>
                  <a:pt x="230" y="702"/>
                  <a:pt x="206" y="739"/>
                  <a:pt x="191" y="737"/>
                </a:cubicBezTo>
                <a:cubicBezTo>
                  <a:pt x="176" y="735"/>
                  <a:pt x="161" y="714"/>
                  <a:pt x="158" y="690"/>
                </a:cubicBezTo>
                <a:cubicBezTo>
                  <a:pt x="155" y="666"/>
                  <a:pt x="173" y="614"/>
                  <a:pt x="173" y="591"/>
                </a:cubicBezTo>
                <a:cubicBezTo>
                  <a:pt x="173" y="568"/>
                  <a:pt x="180" y="580"/>
                  <a:pt x="158" y="552"/>
                </a:cubicBezTo>
                <a:cubicBezTo>
                  <a:pt x="136" y="524"/>
                  <a:pt x="61" y="446"/>
                  <a:pt x="42" y="420"/>
                </a:cubicBezTo>
                <a:lnTo>
                  <a:pt x="41" y="393"/>
                </a:lnTo>
                <a:cubicBezTo>
                  <a:pt x="44" y="381"/>
                  <a:pt x="61" y="360"/>
                  <a:pt x="62" y="348"/>
                </a:cubicBezTo>
                <a:cubicBezTo>
                  <a:pt x="63" y="336"/>
                  <a:pt x="47" y="330"/>
                  <a:pt x="48" y="323"/>
                </a:cubicBezTo>
                <a:cubicBezTo>
                  <a:pt x="49" y="316"/>
                  <a:pt x="65" y="309"/>
                  <a:pt x="66" y="305"/>
                </a:cubicBezTo>
                <a:cubicBezTo>
                  <a:pt x="67" y="301"/>
                  <a:pt x="60" y="301"/>
                  <a:pt x="56" y="296"/>
                </a:cubicBezTo>
                <a:cubicBezTo>
                  <a:pt x="52" y="291"/>
                  <a:pt x="46" y="277"/>
                  <a:pt x="41" y="273"/>
                </a:cubicBezTo>
                <a:cubicBezTo>
                  <a:pt x="36" y="269"/>
                  <a:pt x="33" y="280"/>
                  <a:pt x="27" y="273"/>
                </a:cubicBezTo>
                <a:cubicBezTo>
                  <a:pt x="21" y="266"/>
                  <a:pt x="0" y="261"/>
                  <a:pt x="2" y="231"/>
                </a:cubicBezTo>
                <a:lnTo>
                  <a:pt x="39" y="92"/>
                </a:lnTo>
                <a:close/>
              </a:path>
            </a:pathLst>
          </a:custGeom>
          <a:solidFill>
            <a:srgbClr val="00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9228" name="Freeform 12"/>
          <p:cNvSpPr>
            <a:spLocks/>
          </p:cNvSpPr>
          <p:nvPr/>
        </p:nvSpPr>
        <p:spPr bwMode="auto">
          <a:xfrm>
            <a:off x="6422233" y="3381376"/>
            <a:ext cx="441722" cy="358379"/>
          </a:xfrm>
          <a:custGeom>
            <a:avLst/>
            <a:gdLst>
              <a:gd name="T0" fmla="*/ 390625315 w 371"/>
              <a:gd name="T1" fmla="*/ 166330469 h 301"/>
              <a:gd name="T2" fmla="*/ 481351086 w 371"/>
              <a:gd name="T3" fmla="*/ 143649842 h 301"/>
              <a:gd name="T4" fmla="*/ 534273601 w 371"/>
              <a:gd name="T5" fmla="*/ 22682221 h 301"/>
              <a:gd name="T6" fmla="*/ 622479910 w 371"/>
              <a:gd name="T7" fmla="*/ 15120953 h 301"/>
              <a:gd name="T8" fmla="*/ 677923376 w 371"/>
              <a:gd name="T9" fmla="*/ 113407947 h 301"/>
              <a:gd name="T10" fmla="*/ 768649048 w 371"/>
              <a:gd name="T11" fmla="*/ 143649842 h 301"/>
              <a:gd name="T12" fmla="*/ 849294288 w 371"/>
              <a:gd name="T13" fmla="*/ 128528894 h 301"/>
              <a:gd name="T14" fmla="*/ 866934598 w 371"/>
              <a:gd name="T15" fmla="*/ 244456206 h 301"/>
              <a:gd name="T16" fmla="*/ 924899015 w 371"/>
              <a:gd name="T17" fmla="*/ 302419043 h 301"/>
              <a:gd name="T18" fmla="*/ 924899015 w 371"/>
              <a:gd name="T19" fmla="*/ 355343152 h 301"/>
              <a:gd name="T20" fmla="*/ 887095858 w 371"/>
              <a:gd name="T21" fmla="*/ 463709246 h 301"/>
              <a:gd name="T22" fmla="*/ 897176488 w 371"/>
              <a:gd name="T23" fmla="*/ 509072087 h 301"/>
              <a:gd name="T24" fmla="*/ 834173343 w 371"/>
              <a:gd name="T25" fmla="*/ 506552723 h 301"/>
              <a:gd name="T26" fmla="*/ 819052199 w 371"/>
              <a:gd name="T27" fmla="*/ 645160612 h 301"/>
              <a:gd name="T28" fmla="*/ 753528103 w 371"/>
              <a:gd name="T29" fmla="*/ 667842826 h 301"/>
              <a:gd name="T30" fmla="*/ 738407157 w 371"/>
              <a:gd name="T31" fmla="*/ 720765348 h 301"/>
              <a:gd name="T32" fmla="*/ 698084636 w 371"/>
              <a:gd name="T33" fmla="*/ 756047558 h 301"/>
              <a:gd name="T34" fmla="*/ 693044321 w 371"/>
              <a:gd name="T35" fmla="*/ 705644401 h 301"/>
              <a:gd name="T36" fmla="*/ 667842746 w 371"/>
              <a:gd name="T37" fmla="*/ 506552723 h 301"/>
              <a:gd name="T38" fmla="*/ 441028565 w 371"/>
              <a:gd name="T39" fmla="*/ 471270513 h 301"/>
              <a:gd name="T40" fmla="*/ 398184994 w 371"/>
              <a:gd name="T41" fmla="*/ 468749561 h 301"/>
              <a:gd name="T42" fmla="*/ 312499637 w 371"/>
              <a:gd name="T43" fmla="*/ 259577153 h 301"/>
              <a:gd name="T44" fmla="*/ 138609509 w 371"/>
              <a:gd name="T45" fmla="*/ 191532047 h 301"/>
              <a:gd name="T46" fmla="*/ 78125703 w 371"/>
              <a:gd name="T47" fmla="*/ 146169206 h 301"/>
              <a:gd name="T48" fmla="*/ 2520952 w 371"/>
              <a:gd name="T49" fmla="*/ 100806339 h 301"/>
              <a:gd name="T50" fmla="*/ 65524121 w 371"/>
              <a:gd name="T51" fmla="*/ 100806339 h 301"/>
              <a:gd name="T52" fmla="*/ 133569194 w 371"/>
              <a:gd name="T53" fmla="*/ 85685392 h 301"/>
              <a:gd name="T54" fmla="*/ 231854595 w 371"/>
              <a:gd name="T55" fmla="*/ 138609526 h 301"/>
              <a:gd name="T56" fmla="*/ 312499637 w 371"/>
              <a:gd name="T57" fmla="*/ 120967627 h 301"/>
              <a:gd name="T58" fmla="*/ 390625315 w 371"/>
              <a:gd name="T59" fmla="*/ 166330469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1"/>
              <a:gd name="T91" fmla="*/ 0 h 301"/>
              <a:gd name="T92" fmla="*/ 371 w 371"/>
              <a:gd name="T93" fmla="*/ 301 h 3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1" h="301">
                <a:moveTo>
                  <a:pt x="155" y="66"/>
                </a:moveTo>
                <a:cubicBezTo>
                  <a:pt x="166" y="67"/>
                  <a:pt x="182" y="66"/>
                  <a:pt x="191" y="57"/>
                </a:cubicBezTo>
                <a:cubicBezTo>
                  <a:pt x="200" y="48"/>
                  <a:pt x="203" y="17"/>
                  <a:pt x="212" y="9"/>
                </a:cubicBezTo>
                <a:cubicBezTo>
                  <a:pt x="221" y="1"/>
                  <a:pt x="238" y="0"/>
                  <a:pt x="247" y="6"/>
                </a:cubicBezTo>
                <a:cubicBezTo>
                  <a:pt x="256" y="12"/>
                  <a:pt x="259" y="36"/>
                  <a:pt x="269" y="45"/>
                </a:cubicBezTo>
                <a:cubicBezTo>
                  <a:pt x="279" y="54"/>
                  <a:pt x="294" y="56"/>
                  <a:pt x="305" y="57"/>
                </a:cubicBezTo>
                <a:cubicBezTo>
                  <a:pt x="316" y="58"/>
                  <a:pt x="331" y="44"/>
                  <a:pt x="337" y="51"/>
                </a:cubicBezTo>
                <a:cubicBezTo>
                  <a:pt x="343" y="58"/>
                  <a:pt x="339" y="86"/>
                  <a:pt x="344" y="97"/>
                </a:cubicBezTo>
                <a:cubicBezTo>
                  <a:pt x="349" y="108"/>
                  <a:pt x="363" y="113"/>
                  <a:pt x="367" y="120"/>
                </a:cubicBezTo>
                <a:cubicBezTo>
                  <a:pt x="371" y="127"/>
                  <a:pt x="370" y="130"/>
                  <a:pt x="367" y="141"/>
                </a:cubicBezTo>
                <a:cubicBezTo>
                  <a:pt x="364" y="152"/>
                  <a:pt x="354" y="174"/>
                  <a:pt x="352" y="184"/>
                </a:cubicBezTo>
                <a:cubicBezTo>
                  <a:pt x="350" y="194"/>
                  <a:pt x="359" y="199"/>
                  <a:pt x="356" y="202"/>
                </a:cubicBezTo>
                <a:cubicBezTo>
                  <a:pt x="353" y="205"/>
                  <a:pt x="336" y="192"/>
                  <a:pt x="331" y="201"/>
                </a:cubicBezTo>
                <a:cubicBezTo>
                  <a:pt x="326" y="210"/>
                  <a:pt x="330" y="245"/>
                  <a:pt x="325" y="256"/>
                </a:cubicBezTo>
                <a:cubicBezTo>
                  <a:pt x="320" y="267"/>
                  <a:pt x="304" y="260"/>
                  <a:pt x="299" y="265"/>
                </a:cubicBezTo>
                <a:cubicBezTo>
                  <a:pt x="294" y="270"/>
                  <a:pt x="297" y="280"/>
                  <a:pt x="293" y="286"/>
                </a:cubicBezTo>
                <a:cubicBezTo>
                  <a:pt x="289" y="292"/>
                  <a:pt x="280" y="301"/>
                  <a:pt x="277" y="300"/>
                </a:cubicBezTo>
                <a:lnTo>
                  <a:pt x="275" y="280"/>
                </a:lnTo>
                <a:cubicBezTo>
                  <a:pt x="273" y="264"/>
                  <a:pt x="282" y="216"/>
                  <a:pt x="265" y="201"/>
                </a:cubicBezTo>
                <a:cubicBezTo>
                  <a:pt x="248" y="186"/>
                  <a:pt x="193" y="189"/>
                  <a:pt x="175" y="187"/>
                </a:cubicBezTo>
                <a:lnTo>
                  <a:pt x="158" y="186"/>
                </a:lnTo>
                <a:cubicBezTo>
                  <a:pt x="150" y="172"/>
                  <a:pt x="141" y="121"/>
                  <a:pt x="124" y="103"/>
                </a:cubicBezTo>
                <a:cubicBezTo>
                  <a:pt x="107" y="85"/>
                  <a:pt x="70" y="84"/>
                  <a:pt x="55" y="76"/>
                </a:cubicBezTo>
                <a:cubicBezTo>
                  <a:pt x="40" y="68"/>
                  <a:pt x="40" y="64"/>
                  <a:pt x="31" y="58"/>
                </a:cubicBezTo>
                <a:cubicBezTo>
                  <a:pt x="22" y="52"/>
                  <a:pt x="2" y="43"/>
                  <a:pt x="1" y="40"/>
                </a:cubicBezTo>
                <a:cubicBezTo>
                  <a:pt x="0" y="37"/>
                  <a:pt x="17" y="41"/>
                  <a:pt x="26" y="40"/>
                </a:cubicBezTo>
                <a:cubicBezTo>
                  <a:pt x="35" y="39"/>
                  <a:pt x="42" y="32"/>
                  <a:pt x="53" y="34"/>
                </a:cubicBezTo>
                <a:cubicBezTo>
                  <a:pt x="64" y="36"/>
                  <a:pt x="80" y="53"/>
                  <a:pt x="92" y="55"/>
                </a:cubicBezTo>
                <a:cubicBezTo>
                  <a:pt x="104" y="57"/>
                  <a:pt x="114" y="46"/>
                  <a:pt x="124" y="48"/>
                </a:cubicBezTo>
                <a:cubicBezTo>
                  <a:pt x="134" y="50"/>
                  <a:pt x="147" y="66"/>
                  <a:pt x="155" y="66"/>
                </a:cubicBezTo>
                <a:close/>
              </a:path>
            </a:pathLst>
          </a:cu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grpSp>
        <p:nvGrpSpPr>
          <p:cNvPr id="2" name="Group 36"/>
          <p:cNvGrpSpPr>
            <a:grpSpLocks/>
          </p:cNvGrpSpPr>
          <p:nvPr/>
        </p:nvGrpSpPr>
        <p:grpSpPr bwMode="auto">
          <a:xfrm>
            <a:off x="6442474" y="2693195"/>
            <a:ext cx="58340" cy="50006"/>
            <a:chOff x="3171" y="1542"/>
            <a:chExt cx="49" cy="42"/>
          </a:xfrm>
        </p:grpSpPr>
        <p:sp>
          <p:nvSpPr>
            <p:cNvPr id="8213" name="Freeform 13"/>
            <p:cNvSpPr>
              <a:spLocks/>
            </p:cNvSpPr>
            <p:nvPr/>
          </p:nvSpPr>
          <p:spPr bwMode="auto">
            <a:xfrm>
              <a:off x="3194" y="1545"/>
              <a:ext cx="26" cy="35"/>
            </a:xfrm>
            <a:custGeom>
              <a:avLst/>
              <a:gdLst>
                <a:gd name="T0" fmla="*/ 0 w 26"/>
                <a:gd name="T1" fmla="*/ 0 h 35"/>
                <a:gd name="T2" fmla="*/ 18 w 26"/>
                <a:gd name="T3" fmla="*/ 32 h 35"/>
                <a:gd name="T4" fmla="*/ 24 w 26"/>
                <a:gd name="T5" fmla="*/ 20 h 35"/>
                <a:gd name="T6" fmla="*/ 25 w 26"/>
                <a:gd name="T7" fmla="*/ 9 h 35"/>
                <a:gd name="T8" fmla="*/ 16 w 26"/>
                <a:gd name="T9" fmla="*/ 2 h 35"/>
                <a:gd name="T10" fmla="*/ 0 w 26"/>
                <a:gd name="T11" fmla="*/ 0 h 35"/>
                <a:gd name="T12" fmla="*/ 0 60000 65536"/>
                <a:gd name="T13" fmla="*/ 0 60000 65536"/>
                <a:gd name="T14" fmla="*/ 0 60000 65536"/>
                <a:gd name="T15" fmla="*/ 0 60000 65536"/>
                <a:gd name="T16" fmla="*/ 0 60000 65536"/>
                <a:gd name="T17" fmla="*/ 0 60000 65536"/>
                <a:gd name="T18" fmla="*/ 0 w 26"/>
                <a:gd name="T19" fmla="*/ 0 h 35"/>
                <a:gd name="T20" fmla="*/ 26 w 26"/>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26" h="35">
                  <a:moveTo>
                    <a:pt x="0" y="0"/>
                  </a:moveTo>
                  <a:lnTo>
                    <a:pt x="18" y="32"/>
                  </a:lnTo>
                  <a:cubicBezTo>
                    <a:pt x="22" y="35"/>
                    <a:pt x="23" y="24"/>
                    <a:pt x="24" y="20"/>
                  </a:cubicBezTo>
                  <a:cubicBezTo>
                    <a:pt x="25" y="16"/>
                    <a:pt x="26" y="12"/>
                    <a:pt x="25" y="9"/>
                  </a:cubicBezTo>
                  <a:cubicBezTo>
                    <a:pt x="24" y="6"/>
                    <a:pt x="20" y="3"/>
                    <a:pt x="16" y="2"/>
                  </a:cubicBezTo>
                  <a:cubicBezTo>
                    <a:pt x="12" y="1"/>
                    <a:pt x="3" y="1"/>
                    <a:pt x="0" y="0"/>
                  </a:cubicBezTo>
                  <a:close/>
                </a:path>
              </a:pathLst>
            </a:custGeom>
            <a:solidFill>
              <a:srgbClr val="FF0000"/>
            </a:solidFill>
            <a:ln w="3175">
              <a:solidFill>
                <a:schemeClr val="tx1"/>
              </a:solidFill>
              <a:round/>
              <a:headEnd/>
              <a:tailEnd/>
            </a:ln>
          </p:spPr>
          <p:txBody>
            <a:bodyPr/>
            <a:lstStyle/>
            <a:p>
              <a:endParaRPr lang="pt-PT" sz="1350" b="0">
                <a:solidFill>
                  <a:srgbClr val="000000"/>
                </a:solidFill>
                <a:latin typeface="Arial" charset="0"/>
              </a:endParaRPr>
            </a:p>
          </p:txBody>
        </p:sp>
        <p:sp>
          <p:nvSpPr>
            <p:cNvPr id="8214" name="Freeform 14"/>
            <p:cNvSpPr>
              <a:spLocks/>
            </p:cNvSpPr>
            <p:nvPr/>
          </p:nvSpPr>
          <p:spPr bwMode="auto">
            <a:xfrm>
              <a:off x="3173" y="1542"/>
              <a:ext cx="28" cy="15"/>
            </a:xfrm>
            <a:custGeom>
              <a:avLst/>
              <a:gdLst>
                <a:gd name="T0" fmla="*/ 0 w 28"/>
                <a:gd name="T1" fmla="*/ 12 h 15"/>
                <a:gd name="T2" fmla="*/ 28 w 28"/>
                <a:gd name="T3" fmla="*/ 15 h 15"/>
                <a:gd name="T4" fmla="*/ 21 w 28"/>
                <a:gd name="T5" fmla="*/ 2 h 15"/>
                <a:gd name="T6" fmla="*/ 10 w 28"/>
                <a:gd name="T7" fmla="*/ 5 h 15"/>
                <a:gd name="T8" fmla="*/ 0 w 28"/>
                <a:gd name="T9" fmla="*/ 12 h 15"/>
                <a:gd name="T10" fmla="*/ 0 60000 65536"/>
                <a:gd name="T11" fmla="*/ 0 60000 65536"/>
                <a:gd name="T12" fmla="*/ 0 60000 65536"/>
                <a:gd name="T13" fmla="*/ 0 60000 65536"/>
                <a:gd name="T14" fmla="*/ 0 60000 65536"/>
                <a:gd name="T15" fmla="*/ 0 w 28"/>
                <a:gd name="T16" fmla="*/ 0 h 15"/>
                <a:gd name="T17" fmla="*/ 28 w 28"/>
                <a:gd name="T18" fmla="*/ 15 h 15"/>
              </a:gdLst>
              <a:ahLst/>
              <a:cxnLst>
                <a:cxn ang="T10">
                  <a:pos x="T0" y="T1"/>
                </a:cxn>
                <a:cxn ang="T11">
                  <a:pos x="T2" y="T3"/>
                </a:cxn>
                <a:cxn ang="T12">
                  <a:pos x="T4" y="T5"/>
                </a:cxn>
                <a:cxn ang="T13">
                  <a:pos x="T6" y="T7"/>
                </a:cxn>
                <a:cxn ang="T14">
                  <a:pos x="T8" y="T9"/>
                </a:cxn>
              </a:cxnLst>
              <a:rect l="T15" t="T16" r="T17" b="T18"/>
              <a:pathLst>
                <a:path w="28" h="15">
                  <a:moveTo>
                    <a:pt x="0" y="12"/>
                  </a:moveTo>
                  <a:lnTo>
                    <a:pt x="28" y="15"/>
                  </a:lnTo>
                  <a:lnTo>
                    <a:pt x="21" y="2"/>
                  </a:lnTo>
                  <a:cubicBezTo>
                    <a:pt x="18" y="0"/>
                    <a:pt x="13" y="3"/>
                    <a:pt x="10" y="5"/>
                  </a:cubicBezTo>
                  <a:cubicBezTo>
                    <a:pt x="7" y="7"/>
                    <a:pt x="0" y="12"/>
                    <a:pt x="0" y="12"/>
                  </a:cubicBezTo>
                  <a:close/>
                </a:path>
              </a:pathLst>
            </a:custGeom>
            <a:solidFill>
              <a:srgbClr val="FF6600"/>
            </a:solidFill>
            <a:ln w="3175">
              <a:solidFill>
                <a:schemeClr val="tx1"/>
              </a:solidFill>
              <a:round/>
              <a:headEnd/>
              <a:tailEnd/>
            </a:ln>
          </p:spPr>
          <p:txBody>
            <a:bodyPr/>
            <a:lstStyle/>
            <a:p>
              <a:endParaRPr lang="pt-PT" sz="1350" b="0">
                <a:solidFill>
                  <a:srgbClr val="000000"/>
                </a:solidFill>
                <a:latin typeface="Arial" charset="0"/>
              </a:endParaRPr>
            </a:p>
          </p:txBody>
        </p:sp>
        <p:sp>
          <p:nvSpPr>
            <p:cNvPr id="8215" name="Freeform 15"/>
            <p:cNvSpPr>
              <a:spLocks/>
            </p:cNvSpPr>
            <p:nvPr/>
          </p:nvSpPr>
          <p:spPr bwMode="auto">
            <a:xfrm>
              <a:off x="3171" y="1556"/>
              <a:ext cx="32" cy="21"/>
            </a:xfrm>
            <a:custGeom>
              <a:avLst/>
              <a:gdLst>
                <a:gd name="T0" fmla="*/ 9 w 32"/>
                <a:gd name="T1" fmla="*/ 21 h 21"/>
                <a:gd name="T2" fmla="*/ 32 w 32"/>
                <a:gd name="T3" fmla="*/ 1 h 21"/>
                <a:gd name="T4" fmla="*/ 5 w 32"/>
                <a:gd name="T5" fmla="*/ 0 h 21"/>
                <a:gd name="T6" fmla="*/ 3 w 32"/>
                <a:gd name="T7" fmla="*/ 13 h 21"/>
                <a:gd name="T8" fmla="*/ 9 w 32"/>
                <a:gd name="T9" fmla="*/ 21 h 21"/>
                <a:gd name="T10" fmla="*/ 0 60000 65536"/>
                <a:gd name="T11" fmla="*/ 0 60000 65536"/>
                <a:gd name="T12" fmla="*/ 0 60000 65536"/>
                <a:gd name="T13" fmla="*/ 0 60000 65536"/>
                <a:gd name="T14" fmla="*/ 0 60000 65536"/>
                <a:gd name="T15" fmla="*/ 0 w 32"/>
                <a:gd name="T16" fmla="*/ 0 h 21"/>
                <a:gd name="T17" fmla="*/ 32 w 32"/>
                <a:gd name="T18" fmla="*/ 21 h 21"/>
              </a:gdLst>
              <a:ahLst/>
              <a:cxnLst>
                <a:cxn ang="T10">
                  <a:pos x="T0" y="T1"/>
                </a:cxn>
                <a:cxn ang="T11">
                  <a:pos x="T2" y="T3"/>
                </a:cxn>
                <a:cxn ang="T12">
                  <a:pos x="T4" y="T5"/>
                </a:cxn>
                <a:cxn ang="T13">
                  <a:pos x="T6" y="T7"/>
                </a:cxn>
                <a:cxn ang="T14">
                  <a:pos x="T8" y="T9"/>
                </a:cxn>
              </a:cxnLst>
              <a:rect l="T15" t="T16" r="T17" b="T18"/>
              <a:pathLst>
                <a:path w="32" h="21">
                  <a:moveTo>
                    <a:pt x="9" y="21"/>
                  </a:moveTo>
                  <a:lnTo>
                    <a:pt x="32" y="1"/>
                  </a:lnTo>
                  <a:lnTo>
                    <a:pt x="5" y="0"/>
                  </a:lnTo>
                  <a:cubicBezTo>
                    <a:pt x="0" y="2"/>
                    <a:pt x="2" y="10"/>
                    <a:pt x="3" y="13"/>
                  </a:cubicBezTo>
                  <a:cubicBezTo>
                    <a:pt x="4" y="16"/>
                    <a:pt x="8" y="19"/>
                    <a:pt x="9" y="21"/>
                  </a:cubicBezTo>
                  <a:close/>
                </a:path>
              </a:pathLst>
            </a:custGeom>
            <a:solidFill>
              <a:srgbClr val="008000"/>
            </a:solidFill>
            <a:ln w="3175">
              <a:solidFill>
                <a:schemeClr val="tx1"/>
              </a:solidFill>
              <a:round/>
              <a:headEnd/>
              <a:tailEnd/>
            </a:ln>
          </p:spPr>
          <p:txBody>
            <a:bodyPr/>
            <a:lstStyle/>
            <a:p>
              <a:endParaRPr lang="pt-PT" sz="1350" b="0">
                <a:solidFill>
                  <a:srgbClr val="000000"/>
                </a:solidFill>
                <a:latin typeface="Arial" charset="0"/>
              </a:endParaRPr>
            </a:p>
          </p:txBody>
        </p:sp>
        <p:sp>
          <p:nvSpPr>
            <p:cNvPr id="8216" name="Freeform 16"/>
            <p:cNvSpPr>
              <a:spLocks/>
            </p:cNvSpPr>
            <p:nvPr/>
          </p:nvSpPr>
          <p:spPr bwMode="auto">
            <a:xfrm>
              <a:off x="3180" y="1560"/>
              <a:ext cx="33" cy="24"/>
            </a:xfrm>
            <a:custGeom>
              <a:avLst/>
              <a:gdLst>
                <a:gd name="T0" fmla="*/ 0 w 33"/>
                <a:gd name="T1" fmla="*/ 15 h 24"/>
                <a:gd name="T2" fmla="*/ 20 w 33"/>
                <a:gd name="T3" fmla="*/ 0 h 24"/>
                <a:gd name="T4" fmla="*/ 33 w 33"/>
                <a:gd name="T5" fmla="*/ 17 h 24"/>
                <a:gd name="T6" fmla="*/ 17 w 33"/>
                <a:gd name="T7" fmla="*/ 24 h 24"/>
                <a:gd name="T8" fmla="*/ 0 w 33"/>
                <a:gd name="T9" fmla="*/ 15 h 24"/>
                <a:gd name="T10" fmla="*/ 0 60000 65536"/>
                <a:gd name="T11" fmla="*/ 0 60000 65536"/>
                <a:gd name="T12" fmla="*/ 0 60000 65536"/>
                <a:gd name="T13" fmla="*/ 0 60000 65536"/>
                <a:gd name="T14" fmla="*/ 0 60000 65536"/>
                <a:gd name="T15" fmla="*/ 0 w 33"/>
                <a:gd name="T16" fmla="*/ 0 h 24"/>
                <a:gd name="T17" fmla="*/ 33 w 33"/>
                <a:gd name="T18" fmla="*/ 24 h 24"/>
              </a:gdLst>
              <a:ahLst/>
              <a:cxnLst>
                <a:cxn ang="T10">
                  <a:pos x="T0" y="T1"/>
                </a:cxn>
                <a:cxn ang="T11">
                  <a:pos x="T2" y="T3"/>
                </a:cxn>
                <a:cxn ang="T12">
                  <a:pos x="T4" y="T5"/>
                </a:cxn>
                <a:cxn ang="T13">
                  <a:pos x="T6" y="T7"/>
                </a:cxn>
                <a:cxn ang="T14">
                  <a:pos x="T8" y="T9"/>
                </a:cxn>
              </a:cxnLst>
              <a:rect l="T15" t="T16" r="T17" b="T18"/>
              <a:pathLst>
                <a:path w="33" h="24">
                  <a:moveTo>
                    <a:pt x="0" y="15"/>
                  </a:moveTo>
                  <a:lnTo>
                    <a:pt x="20" y="0"/>
                  </a:lnTo>
                  <a:lnTo>
                    <a:pt x="33" y="17"/>
                  </a:lnTo>
                  <a:cubicBezTo>
                    <a:pt x="32" y="21"/>
                    <a:pt x="22" y="24"/>
                    <a:pt x="17" y="24"/>
                  </a:cubicBezTo>
                  <a:cubicBezTo>
                    <a:pt x="12" y="24"/>
                    <a:pt x="0" y="15"/>
                    <a:pt x="0" y="15"/>
                  </a:cubicBezTo>
                  <a:close/>
                </a:path>
              </a:pathLst>
            </a:custGeom>
            <a:solidFill>
              <a:srgbClr val="0000FF"/>
            </a:solidFill>
            <a:ln w="3175">
              <a:solidFill>
                <a:schemeClr val="tx1"/>
              </a:solidFill>
              <a:round/>
              <a:headEnd/>
              <a:tailEnd/>
            </a:ln>
          </p:spPr>
          <p:txBody>
            <a:bodyPr/>
            <a:lstStyle/>
            <a:p>
              <a:endParaRPr lang="pt-PT" sz="1350" b="0">
                <a:solidFill>
                  <a:srgbClr val="000000"/>
                </a:solidFill>
                <a:latin typeface="Arial" charset="0"/>
              </a:endParaRPr>
            </a:p>
          </p:txBody>
        </p:sp>
      </p:grpSp>
      <p:sp>
        <p:nvSpPr>
          <p:cNvPr id="9233" name="Freeform 17"/>
          <p:cNvSpPr>
            <a:spLocks/>
          </p:cNvSpPr>
          <p:nvPr/>
        </p:nvSpPr>
        <p:spPr bwMode="auto">
          <a:xfrm>
            <a:off x="5920980" y="2427685"/>
            <a:ext cx="83344" cy="114300"/>
          </a:xfrm>
          <a:custGeom>
            <a:avLst/>
            <a:gdLst>
              <a:gd name="T0" fmla="*/ 22680609 w 70"/>
              <a:gd name="T1" fmla="*/ 55443445 h 96"/>
              <a:gd name="T2" fmla="*/ 45362805 w 70"/>
              <a:gd name="T3" fmla="*/ 52924083 h 96"/>
              <a:gd name="T4" fmla="*/ 83165939 w 70"/>
              <a:gd name="T5" fmla="*/ 2520950 h 96"/>
              <a:gd name="T6" fmla="*/ 118446548 w 70"/>
              <a:gd name="T7" fmla="*/ 40322500 h 96"/>
              <a:gd name="T8" fmla="*/ 133567479 w 70"/>
              <a:gd name="T9" fmla="*/ 7561263 h 96"/>
              <a:gd name="T10" fmla="*/ 171370600 w 70"/>
              <a:gd name="T11" fmla="*/ 83165948 h 96"/>
              <a:gd name="T12" fmla="*/ 166330290 w 70"/>
              <a:gd name="T13" fmla="*/ 176410931 h 96"/>
              <a:gd name="T14" fmla="*/ 120967497 w 70"/>
              <a:gd name="T15" fmla="*/ 236894711 h 96"/>
              <a:gd name="T16" fmla="*/ 15120937 w 70"/>
              <a:gd name="T17" fmla="*/ 206652796 h 96"/>
              <a:gd name="T18" fmla="*/ 22680609 w 70"/>
              <a:gd name="T19" fmla="*/ 55443445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96"/>
              <a:gd name="T32" fmla="*/ 70 w 70"/>
              <a:gd name="T33" fmla="*/ 96 h 9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96">
                <a:moveTo>
                  <a:pt x="9" y="22"/>
                </a:moveTo>
                <a:cubicBezTo>
                  <a:pt x="11" y="12"/>
                  <a:pt x="14" y="24"/>
                  <a:pt x="18" y="21"/>
                </a:cubicBezTo>
                <a:cubicBezTo>
                  <a:pt x="22" y="18"/>
                  <a:pt x="28" y="2"/>
                  <a:pt x="33" y="1"/>
                </a:cubicBezTo>
                <a:cubicBezTo>
                  <a:pt x="38" y="0"/>
                  <a:pt x="44" y="16"/>
                  <a:pt x="47" y="16"/>
                </a:cubicBezTo>
                <a:cubicBezTo>
                  <a:pt x="50" y="16"/>
                  <a:pt x="50" y="0"/>
                  <a:pt x="53" y="3"/>
                </a:cubicBezTo>
                <a:cubicBezTo>
                  <a:pt x="56" y="6"/>
                  <a:pt x="66" y="22"/>
                  <a:pt x="68" y="33"/>
                </a:cubicBezTo>
                <a:cubicBezTo>
                  <a:pt x="70" y="44"/>
                  <a:pt x="69" y="60"/>
                  <a:pt x="66" y="70"/>
                </a:cubicBezTo>
                <a:cubicBezTo>
                  <a:pt x="63" y="80"/>
                  <a:pt x="58" y="92"/>
                  <a:pt x="48" y="94"/>
                </a:cubicBezTo>
                <a:cubicBezTo>
                  <a:pt x="38" y="96"/>
                  <a:pt x="12" y="94"/>
                  <a:pt x="6" y="82"/>
                </a:cubicBezTo>
                <a:cubicBezTo>
                  <a:pt x="0" y="70"/>
                  <a:pt x="7" y="34"/>
                  <a:pt x="9" y="22"/>
                </a:cubicBezTo>
                <a:close/>
              </a:path>
            </a:pathLst>
          </a:custGeom>
          <a:solidFill>
            <a:srgbClr val="00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sp>
        <p:nvSpPr>
          <p:cNvPr id="8202" name="Freeform 20"/>
          <p:cNvSpPr>
            <a:spLocks/>
          </p:cNvSpPr>
          <p:nvPr/>
        </p:nvSpPr>
        <p:spPr bwMode="auto">
          <a:xfrm>
            <a:off x="6500815" y="2294336"/>
            <a:ext cx="70247" cy="83344"/>
          </a:xfrm>
          <a:custGeom>
            <a:avLst/>
            <a:gdLst>
              <a:gd name="T0" fmla="*/ 10080679 w 59"/>
              <a:gd name="T1" fmla="*/ 20161247 h 70"/>
              <a:gd name="T2" fmla="*/ 55443744 w 59"/>
              <a:gd name="T3" fmla="*/ 5040312 h 70"/>
              <a:gd name="T4" fmla="*/ 108368113 w 59"/>
              <a:gd name="T5" fmla="*/ 57962800 h 70"/>
              <a:gd name="T6" fmla="*/ 108368113 w 59"/>
              <a:gd name="T7" fmla="*/ 110886876 h 70"/>
              <a:gd name="T8" fmla="*/ 146169855 w 59"/>
              <a:gd name="T9" fmla="*/ 153728720 h 70"/>
              <a:gd name="T10" fmla="*/ 118448789 w 59"/>
              <a:gd name="T11" fmla="*/ 176410910 h 70"/>
              <a:gd name="T12" fmla="*/ 78126059 w 59"/>
              <a:gd name="T13" fmla="*/ 156249669 h 70"/>
              <a:gd name="T14" fmla="*/ 35282379 w 59"/>
              <a:gd name="T15" fmla="*/ 168851238 h 70"/>
              <a:gd name="T16" fmla="*/ 2520964 w 59"/>
              <a:gd name="T17" fmla="*/ 133567479 h 70"/>
              <a:gd name="T18" fmla="*/ 17641983 w 59"/>
              <a:gd name="T19" fmla="*/ 80644990 h 70"/>
              <a:gd name="T20" fmla="*/ 50403393 w 59"/>
              <a:gd name="T21" fmla="*/ 78124041 h 70"/>
              <a:gd name="T22" fmla="*/ 10080679 w 59"/>
              <a:gd name="T23" fmla="*/ 20161247 h 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9"/>
              <a:gd name="T37" fmla="*/ 0 h 70"/>
              <a:gd name="T38" fmla="*/ 59 w 59"/>
              <a:gd name="T39" fmla="*/ 70 h 7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9" h="70">
                <a:moveTo>
                  <a:pt x="4" y="8"/>
                </a:moveTo>
                <a:cubicBezTo>
                  <a:pt x="4" y="3"/>
                  <a:pt x="16" y="0"/>
                  <a:pt x="22" y="2"/>
                </a:cubicBezTo>
                <a:cubicBezTo>
                  <a:pt x="28" y="4"/>
                  <a:pt x="40" y="16"/>
                  <a:pt x="43" y="23"/>
                </a:cubicBezTo>
                <a:cubicBezTo>
                  <a:pt x="46" y="30"/>
                  <a:pt x="41" y="38"/>
                  <a:pt x="43" y="44"/>
                </a:cubicBezTo>
                <a:cubicBezTo>
                  <a:pt x="45" y="50"/>
                  <a:pt x="57" y="57"/>
                  <a:pt x="58" y="61"/>
                </a:cubicBezTo>
                <a:cubicBezTo>
                  <a:pt x="59" y="65"/>
                  <a:pt x="51" y="70"/>
                  <a:pt x="47" y="70"/>
                </a:cubicBezTo>
                <a:cubicBezTo>
                  <a:pt x="43" y="70"/>
                  <a:pt x="36" y="62"/>
                  <a:pt x="31" y="62"/>
                </a:cubicBezTo>
                <a:cubicBezTo>
                  <a:pt x="26" y="62"/>
                  <a:pt x="19" y="68"/>
                  <a:pt x="14" y="67"/>
                </a:cubicBezTo>
                <a:cubicBezTo>
                  <a:pt x="9" y="66"/>
                  <a:pt x="2" y="59"/>
                  <a:pt x="1" y="53"/>
                </a:cubicBezTo>
                <a:cubicBezTo>
                  <a:pt x="0" y="47"/>
                  <a:pt x="4" y="36"/>
                  <a:pt x="7" y="32"/>
                </a:cubicBezTo>
                <a:cubicBezTo>
                  <a:pt x="10" y="28"/>
                  <a:pt x="20" y="35"/>
                  <a:pt x="20" y="31"/>
                </a:cubicBezTo>
                <a:cubicBezTo>
                  <a:pt x="20" y="27"/>
                  <a:pt x="2" y="13"/>
                  <a:pt x="4" y="8"/>
                </a:cubicBezTo>
                <a:close/>
              </a:path>
            </a:pathLst>
          </a:custGeom>
          <a:solidFill>
            <a:srgbClr val="FF00FF">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pt-PT" sz="1350" b="0">
              <a:solidFill>
                <a:srgbClr val="000000"/>
              </a:solidFill>
              <a:latin typeface="Arial" charset="0"/>
            </a:endParaRPr>
          </a:p>
        </p:txBody>
      </p:sp>
      <p:pic>
        <p:nvPicPr>
          <p:cNvPr id="9237" name="Picture 21" descr="uss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3190" y="2796779"/>
            <a:ext cx="154781" cy="762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39" name="Picture 23" descr="French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73342" y="3384949"/>
            <a:ext cx="110728" cy="7381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42" name="Picture 26" descr="union-ja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870" y="3663555"/>
            <a:ext cx="100013" cy="47625"/>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45" name="Picture 29" descr="us-flag-stars-top-r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1473" y="3219451"/>
            <a:ext cx="132159" cy="7977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47" name="Picture 31" descr="uss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47260" y="3498056"/>
            <a:ext cx="98822" cy="4881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48" name="Picture 32" descr="us-flag-stars-top-r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0085" y="3548062"/>
            <a:ext cx="103584" cy="6310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49" name="Picture 33" descr="union-jack"/>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73354" y="2643189"/>
            <a:ext cx="146447" cy="69056"/>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50" name="Picture 34" descr="French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30530" y="3656411"/>
            <a:ext cx="96440" cy="64294"/>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51" name="Picture 35" descr="French fla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9042" y="3027762"/>
            <a:ext cx="110728" cy="73819"/>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253" name="Picture 37" descr="us-flag-stars-top-r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32887" y="2464594"/>
            <a:ext cx="63103" cy="3810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088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9225"/>
                                        </p:tgtEl>
                                        <p:attrNameLst>
                                          <p:attrName>style.visibility</p:attrName>
                                        </p:attrNameLst>
                                      </p:cBhvr>
                                      <p:to>
                                        <p:strVal val="visible"/>
                                      </p:to>
                                    </p:set>
                                    <p:animEffect transition="in" filter="dissolve">
                                      <p:cBhvr>
                                        <p:cTn id="7" dur="2000"/>
                                        <p:tgtEl>
                                          <p:spTgt spid="92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233"/>
                                        </p:tgtEl>
                                        <p:attrNameLst>
                                          <p:attrName>style.visibility</p:attrName>
                                        </p:attrNameLst>
                                      </p:cBhvr>
                                      <p:to>
                                        <p:strVal val="visible"/>
                                      </p:to>
                                    </p:set>
                                    <p:animEffect transition="in" filter="dissolve">
                                      <p:cBhvr>
                                        <p:cTn id="10" dur="2000"/>
                                        <p:tgtEl>
                                          <p:spTgt spid="9233"/>
                                        </p:tgtEl>
                                      </p:cBhvr>
                                    </p:animEffect>
                                  </p:childTnLst>
                                </p:cTn>
                              </p:par>
                              <p:par>
                                <p:cTn id="11" presetID="9" presetClass="entr" presetSubtype="0" fill="hold" nodeType="withEffect">
                                  <p:stCondLst>
                                    <p:cond delay="0"/>
                                  </p:stCondLst>
                                  <p:childTnLst>
                                    <p:set>
                                      <p:cBhvr>
                                        <p:cTn id="12" dur="1" fill="hold">
                                          <p:stCondLst>
                                            <p:cond delay="0"/>
                                          </p:stCondLst>
                                        </p:cTn>
                                        <p:tgtEl>
                                          <p:spTgt spid="9245"/>
                                        </p:tgtEl>
                                        <p:attrNameLst>
                                          <p:attrName>style.visibility</p:attrName>
                                        </p:attrNameLst>
                                      </p:cBhvr>
                                      <p:to>
                                        <p:strVal val="visible"/>
                                      </p:to>
                                    </p:set>
                                    <p:animEffect transition="in" filter="dissolve">
                                      <p:cBhvr>
                                        <p:cTn id="13" dur="2000"/>
                                        <p:tgtEl>
                                          <p:spTgt spid="9245"/>
                                        </p:tgtEl>
                                      </p:cBhvr>
                                    </p:animEffect>
                                  </p:childTnLst>
                                </p:cTn>
                              </p:par>
                              <p:par>
                                <p:cTn id="14" presetID="9" presetClass="entr" presetSubtype="0" fill="hold" nodeType="withEffect">
                                  <p:stCondLst>
                                    <p:cond delay="0"/>
                                  </p:stCondLst>
                                  <p:childTnLst>
                                    <p:set>
                                      <p:cBhvr>
                                        <p:cTn id="15" dur="1" fill="hold">
                                          <p:stCondLst>
                                            <p:cond delay="0"/>
                                          </p:stCondLst>
                                        </p:cTn>
                                        <p:tgtEl>
                                          <p:spTgt spid="9248"/>
                                        </p:tgtEl>
                                        <p:attrNameLst>
                                          <p:attrName>style.visibility</p:attrName>
                                        </p:attrNameLst>
                                      </p:cBhvr>
                                      <p:to>
                                        <p:strVal val="visible"/>
                                      </p:to>
                                    </p:set>
                                    <p:animEffect transition="in" filter="dissolve">
                                      <p:cBhvr>
                                        <p:cTn id="16" dur="2000"/>
                                        <p:tgtEl>
                                          <p:spTgt spid="9248"/>
                                        </p:tgtEl>
                                      </p:cBhvr>
                                    </p:animEffect>
                                  </p:childTnLst>
                                </p:cTn>
                              </p:par>
                              <p:par>
                                <p:cTn id="17" presetID="9" presetClass="entr" presetSubtype="0" fill="hold" nodeType="withEffect">
                                  <p:stCondLst>
                                    <p:cond delay="0"/>
                                  </p:stCondLst>
                                  <p:childTnLst>
                                    <p:set>
                                      <p:cBhvr>
                                        <p:cTn id="18" dur="1" fill="hold">
                                          <p:stCondLst>
                                            <p:cond delay="0"/>
                                          </p:stCondLst>
                                        </p:cTn>
                                        <p:tgtEl>
                                          <p:spTgt spid="9253"/>
                                        </p:tgtEl>
                                        <p:attrNameLst>
                                          <p:attrName>style.visibility</p:attrName>
                                        </p:attrNameLst>
                                      </p:cBhvr>
                                      <p:to>
                                        <p:strVal val="visible"/>
                                      </p:to>
                                    </p:set>
                                    <p:animEffect transition="in" filter="dissolve">
                                      <p:cBhvr>
                                        <p:cTn id="19" dur="2000"/>
                                        <p:tgtEl>
                                          <p:spTgt spid="925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4"/>
                                        </p:tgtEl>
                                        <p:attrNameLst>
                                          <p:attrName>style.visibility</p:attrName>
                                        </p:attrNameLst>
                                      </p:cBhvr>
                                      <p:to>
                                        <p:strVal val="visible"/>
                                      </p:to>
                                    </p:set>
                                    <p:animEffect transition="in" filter="dissolve">
                                      <p:cBhvr>
                                        <p:cTn id="24" dur="2000"/>
                                        <p:tgtEl>
                                          <p:spTgt spid="9224"/>
                                        </p:tgtEl>
                                      </p:cBhvr>
                                    </p:animEffect>
                                  </p:childTnLst>
                                </p:cTn>
                              </p:par>
                              <p:par>
                                <p:cTn id="25" presetID="9" presetClass="entr" presetSubtype="0" fill="hold" nodeType="withEffect">
                                  <p:stCondLst>
                                    <p:cond delay="0"/>
                                  </p:stCondLst>
                                  <p:childTnLst>
                                    <p:set>
                                      <p:cBhvr>
                                        <p:cTn id="26" dur="1" fill="hold">
                                          <p:stCondLst>
                                            <p:cond delay="0"/>
                                          </p:stCondLst>
                                        </p:cTn>
                                        <p:tgtEl>
                                          <p:spTgt spid="9249"/>
                                        </p:tgtEl>
                                        <p:attrNameLst>
                                          <p:attrName>style.visibility</p:attrName>
                                        </p:attrNameLst>
                                      </p:cBhvr>
                                      <p:to>
                                        <p:strVal val="visible"/>
                                      </p:to>
                                    </p:set>
                                    <p:animEffect transition="in" filter="dissolve">
                                      <p:cBhvr>
                                        <p:cTn id="27" dur="2000"/>
                                        <p:tgtEl>
                                          <p:spTgt spid="9249"/>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9227"/>
                                        </p:tgtEl>
                                        <p:attrNameLst>
                                          <p:attrName>style.visibility</p:attrName>
                                        </p:attrNameLst>
                                      </p:cBhvr>
                                      <p:to>
                                        <p:strVal val="visible"/>
                                      </p:to>
                                    </p:set>
                                    <p:animEffect transition="in" filter="dissolve">
                                      <p:cBhvr>
                                        <p:cTn id="30" dur="2000"/>
                                        <p:tgtEl>
                                          <p:spTgt spid="9227"/>
                                        </p:tgtEl>
                                      </p:cBhvr>
                                    </p:animEffect>
                                  </p:childTnLst>
                                </p:cTn>
                              </p:par>
                              <p:par>
                                <p:cTn id="31" presetID="9" presetClass="entr" presetSubtype="0" fill="hold" nodeType="withEffect">
                                  <p:stCondLst>
                                    <p:cond delay="0"/>
                                  </p:stCondLst>
                                  <p:childTnLst>
                                    <p:set>
                                      <p:cBhvr>
                                        <p:cTn id="32" dur="1" fill="hold">
                                          <p:stCondLst>
                                            <p:cond delay="0"/>
                                          </p:stCondLst>
                                        </p:cTn>
                                        <p:tgtEl>
                                          <p:spTgt spid="9242"/>
                                        </p:tgtEl>
                                        <p:attrNameLst>
                                          <p:attrName>style.visibility</p:attrName>
                                        </p:attrNameLst>
                                      </p:cBhvr>
                                      <p:to>
                                        <p:strVal val="visible"/>
                                      </p:to>
                                    </p:set>
                                    <p:animEffect transition="in" filter="dissolve">
                                      <p:cBhvr>
                                        <p:cTn id="33" dur="2000"/>
                                        <p:tgtEl>
                                          <p:spTgt spid="92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223"/>
                                        </p:tgtEl>
                                        <p:attrNameLst>
                                          <p:attrName>style.visibility</p:attrName>
                                        </p:attrNameLst>
                                      </p:cBhvr>
                                      <p:to>
                                        <p:strVal val="visible"/>
                                      </p:to>
                                    </p:set>
                                    <p:animEffect transition="in" filter="dissolve">
                                      <p:cBhvr>
                                        <p:cTn id="38" dur="2000"/>
                                        <p:tgtEl>
                                          <p:spTgt spid="9223"/>
                                        </p:tgtEl>
                                      </p:cBhvr>
                                    </p:animEffect>
                                  </p:childTnLst>
                                </p:cTn>
                              </p:par>
                              <p:par>
                                <p:cTn id="39" presetID="9" presetClass="entr" presetSubtype="0" fill="hold" nodeType="withEffect">
                                  <p:stCondLst>
                                    <p:cond delay="0"/>
                                  </p:stCondLst>
                                  <p:childTnLst>
                                    <p:set>
                                      <p:cBhvr>
                                        <p:cTn id="40" dur="1" fill="hold">
                                          <p:stCondLst>
                                            <p:cond delay="0"/>
                                          </p:stCondLst>
                                        </p:cTn>
                                        <p:tgtEl>
                                          <p:spTgt spid="9237"/>
                                        </p:tgtEl>
                                        <p:attrNameLst>
                                          <p:attrName>style.visibility</p:attrName>
                                        </p:attrNameLst>
                                      </p:cBhvr>
                                      <p:to>
                                        <p:strVal val="visible"/>
                                      </p:to>
                                    </p:set>
                                    <p:animEffect transition="in" filter="dissolve">
                                      <p:cBhvr>
                                        <p:cTn id="41" dur="2000"/>
                                        <p:tgtEl>
                                          <p:spTgt spid="9237"/>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9228"/>
                                        </p:tgtEl>
                                        <p:attrNameLst>
                                          <p:attrName>style.visibility</p:attrName>
                                        </p:attrNameLst>
                                      </p:cBhvr>
                                      <p:to>
                                        <p:strVal val="visible"/>
                                      </p:to>
                                    </p:set>
                                    <p:animEffect transition="in" filter="dissolve">
                                      <p:cBhvr>
                                        <p:cTn id="44" dur="2000"/>
                                        <p:tgtEl>
                                          <p:spTgt spid="9228"/>
                                        </p:tgtEl>
                                      </p:cBhvr>
                                    </p:animEffect>
                                  </p:childTnLst>
                                </p:cTn>
                              </p:par>
                              <p:par>
                                <p:cTn id="45" presetID="9" presetClass="entr" presetSubtype="0" fill="hold" nodeType="withEffect">
                                  <p:stCondLst>
                                    <p:cond delay="0"/>
                                  </p:stCondLst>
                                  <p:childTnLst>
                                    <p:set>
                                      <p:cBhvr>
                                        <p:cTn id="46" dur="1" fill="hold">
                                          <p:stCondLst>
                                            <p:cond delay="0"/>
                                          </p:stCondLst>
                                        </p:cTn>
                                        <p:tgtEl>
                                          <p:spTgt spid="9247"/>
                                        </p:tgtEl>
                                        <p:attrNameLst>
                                          <p:attrName>style.visibility</p:attrName>
                                        </p:attrNameLst>
                                      </p:cBhvr>
                                      <p:to>
                                        <p:strVal val="visible"/>
                                      </p:to>
                                    </p:set>
                                    <p:animEffect transition="in" filter="dissolve">
                                      <p:cBhvr>
                                        <p:cTn id="47" dur="2000"/>
                                        <p:tgtEl>
                                          <p:spTgt spid="924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9226"/>
                                        </p:tgtEl>
                                        <p:attrNameLst>
                                          <p:attrName>style.visibility</p:attrName>
                                        </p:attrNameLst>
                                      </p:cBhvr>
                                      <p:to>
                                        <p:strVal val="visible"/>
                                      </p:to>
                                    </p:set>
                                    <p:animEffect transition="in" filter="dissolve">
                                      <p:cBhvr>
                                        <p:cTn id="52" dur="2000"/>
                                        <p:tgtEl>
                                          <p:spTgt spid="9226"/>
                                        </p:tgtEl>
                                      </p:cBhvr>
                                    </p:animEffect>
                                  </p:childTnLst>
                                </p:cTn>
                              </p:par>
                              <p:par>
                                <p:cTn id="53" presetID="9" presetClass="entr" presetSubtype="0" fill="hold" nodeType="withEffect">
                                  <p:stCondLst>
                                    <p:cond delay="0"/>
                                  </p:stCondLst>
                                  <p:childTnLst>
                                    <p:set>
                                      <p:cBhvr>
                                        <p:cTn id="54" dur="1" fill="hold">
                                          <p:stCondLst>
                                            <p:cond delay="0"/>
                                          </p:stCondLst>
                                        </p:cTn>
                                        <p:tgtEl>
                                          <p:spTgt spid="9239"/>
                                        </p:tgtEl>
                                        <p:attrNameLst>
                                          <p:attrName>style.visibility</p:attrName>
                                        </p:attrNameLst>
                                      </p:cBhvr>
                                      <p:to>
                                        <p:strVal val="visible"/>
                                      </p:to>
                                    </p:set>
                                    <p:animEffect transition="in" filter="dissolve">
                                      <p:cBhvr>
                                        <p:cTn id="55" dur="2000"/>
                                        <p:tgtEl>
                                          <p:spTgt spid="9239"/>
                                        </p:tgtEl>
                                      </p:cBhvr>
                                    </p:animEffect>
                                  </p:childTnLst>
                                </p:cTn>
                              </p:par>
                              <p:par>
                                <p:cTn id="56" presetID="9" presetClass="entr" presetSubtype="0" fill="hold" nodeType="withEffect">
                                  <p:stCondLst>
                                    <p:cond delay="0"/>
                                  </p:stCondLst>
                                  <p:childTnLst>
                                    <p:set>
                                      <p:cBhvr>
                                        <p:cTn id="57" dur="1" fill="hold">
                                          <p:stCondLst>
                                            <p:cond delay="0"/>
                                          </p:stCondLst>
                                        </p:cTn>
                                        <p:tgtEl>
                                          <p:spTgt spid="9250"/>
                                        </p:tgtEl>
                                        <p:attrNameLst>
                                          <p:attrName>style.visibility</p:attrName>
                                        </p:attrNameLst>
                                      </p:cBhvr>
                                      <p:to>
                                        <p:strVal val="visible"/>
                                      </p:to>
                                    </p:set>
                                    <p:animEffect transition="in" filter="dissolve">
                                      <p:cBhvr>
                                        <p:cTn id="58" dur="2000"/>
                                        <p:tgtEl>
                                          <p:spTgt spid="9250"/>
                                        </p:tgtEl>
                                      </p:cBhvr>
                                    </p:animEffect>
                                  </p:childTnLst>
                                </p:cTn>
                              </p:par>
                              <p:par>
                                <p:cTn id="59" presetID="9" presetClass="entr" presetSubtype="0" fill="hold" nodeType="withEffect">
                                  <p:stCondLst>
                                    <p:cond delay="0"/>
                                  </p:stCondLst>
                                  <p:childTnLst>
                                    <p:set>
                                      <p:cBhvr>
                                        <p:cTn id="60" dur="1" fill="hold">
                                          <p:stCondLst>
                                            <p:cond delay="0"/>
                                          </p:stCondLst>
                                        </p:cTn>
                                        <p:tgtEl>
                                          <p:spTgt spid="9251"/>
                                        </p:tgtEl>
                                        <p:attrNameLst>
                                          <p:attrName>style.visibility</p:attrName>
                                        </p:attrNameLst>
                                      </p:cBhvr>
                                      <p:to>
                                        <p:strVal val="visible"/>
                                      </p:to>
                                    </p:set>
                                    <p:animEffect transition="in" filter="dissolve">
                                      <p:cBhvr>
                                        <p:cTn id="61" dur="2000"/>
                                        <p:tgtEl>
                                          <p:spTgt spid="9251"/>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9" presetClass="entr" presetSubtype="0"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dissolve">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animBg="1"/>
      <p:bldP spid="9224" grpId="0" animBg="1"/>
      <p:bldP spid="9226" grpId="0" animBg="1"/>
      <p:bldP spid="9227" grpId="0" animBg="1"/>
      <p:bldP spid="9225" grpId="0" animBg="1"/>
      <p:bldP spid="9228" grpId="0" animBg="1"/>
      <p:bldP spid="923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ctrTitle"/>
          </p:nvPr>
        </p:nvSpPr>
        <p:spPr bwMode="auto">
          <a:xfrm>
            <a:off x="3124200" y="4217196"/>
            <a:ext cx="5829300" cy="110251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r>
              <a:rPr lang="es-ES_tradnl" sz="3000" b="1">
                <a:solidFill>
                  <a:schemeClr val="tx1"/>
                </a:solidFill>
              </a:rPr>
              <a:t>¿Interesante?</a:t>
            </a:r>
            <a:br>
              <a:rPr lang="es-ES_tradnl" sz="3000" b="1">
                <a:solidFill>
                  <a:schemeClr val="tx1"/>
                </a:solidFill>
              </a:rPr>
            </a:br>
            <a:r>
              <a:rPr lang="es-ES_tradnl" sz="3000" b="1">
                <a:solidFill>
                  <a:schemeClr val="tx1"/>
                </a:solidFill>
              </a:rPr>
              <a:t> </a:t>
            </a:r>
            <a:br>
              <a:rPr lang="es-ES_tradnl" sz="3000" b="1">
                <a:solidFill>
                  <a:schemeClr val="tx1"/>
                </a:solidFill>
              </a:rPr>
            </a:br>
            <a:endParaRPr lang="es-ES" sz="3000" b="1">
              <a:solidFill>
                <a:schemeClr val="tx1"/>
              </a:solidFill>
            </a:endParaRPr>
          </a:p>
        </p:txBody>
      </p:sp>
    </p:spTree>
    <p:extLst>
      <p:ext uri="{BB962C8B-B14F-4D97-AF65-F5344CB8AC3E}">
        <p14:creationId xmlns:p14="http://schemas.microsoft.com/office/powerpoint/2010/main" val="4283319150"/>
      </p:ext>
    </p:extLst>
  </p:cSld>
  <p:clrMapOvr>
    <a:masterClrMapping/>
  </p:clrMapOvr>
  <p:transition advTm="12000"/>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p:txBody>
          <a:bodyPr/>
          <a:lstStyle/>
          <a:p>
            <a:r>
              <a:rPr lang="en-US" dirty="0"/>
              <a:t>This is an opportunity to consider why we might animate something and how we might do it</a:t>
            </a:r>
          </a:p>
          <a:p>
            <a:r>
              <a:rPr lang="en-US" dirty="0"/>
              <a:t>What looks complex, works as if it were simple</a:t>
            </a:r>
          </a:p>
        </p:txBody>
      </p:sp>
      <p:sp>
        <p:nvSpPr>
          <p:cNvPr id="9" name="Title 8"/>
          <p:cNvSpPr>
            <a:spLocks noGrp="1"/>
          </p:cNvSpPr>
          <p:nvPr>
            <p:ph type="title"/>
          </p:nvPr>
        </p:nvSpPr>
        <p:spPr/>
        <p:txBody>
          <a:bodyPr/>
          <a:lstStyle/>
          <a:p>
            <a:r>
              <a:rPr lang="en-US" dirty="0"/>
              <a:t>What shall we try?</a:t>
            </a: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3300" y="2855251"/>
            <a:ext cx="4050000" cy="24363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22071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2667000" y="857250"/>
            <a:ext cx="2228850" cy="51435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9219" name="Rectangle 3"/>
          <p:cNvSpPr>
            <a:spLocks noChangeArrowheads="1"/>
          </p:cNvSpPr>
          <p:nvPr/>
        </p:nvSpPr>
        <p:spPr bwMode="auto">
          <a:xfrm>
            <a:off x="2838450" y="1257300"/>
            <a:ext cx="1885950" cy="4572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pic>
        <p:nvPicPr>
          <p:cNvPr id="9220" name="Picture 4" descr="tv"/>
          <p:cNvPicPr>
            <a:picLocks noChangeAspect="1" noChangeArrowheads="1"/>
          </p:cNvPicPr>
          <p:nvPr/>
        </p:nvPicPr>
        <p:blipFill>
          <a:blip r:embed="rId5">
            <a:extLst>
              <a:ext uri="{28A0092B-C50C-407E-A947-70E740481C1C}">
                <a14:useLocalDpi xmlns:a14="http://schemas.microsoft.com/office/drawing/2010/main" val="0"/>
              </a:ext>
            </a:extLst>
          </a:blip>
          <a:srcRect b="3798"/>
          <a:stretch>
            <a:fillRect/>
          </a:stretch>
        </p:blipFill>
        <p:spPr bwMode="auto">
          <a:xfrm>
            <a:off x="5124451" y="1143000"/>
            <a:ext cx="4020741" cy="4629150"/>
          </a:xfrm>
          <a:prstGeom prst="rect">
            <a:avLst/>
          </a:prstGeom>
          <a:noFill/>
          <a:extLst>
            <a:ext uri="{909E8E84-426E-40DD-AFC4-6F175D3DCCD1}">
              <a14:hiddenFill xmlns:a14="http://schemas.microsoft.com/office/drawing/2010/main">
                <a:solidFill>
                  <a:srgbClr val="FFFFFF"/>
                </a:solidFill>
              </a14:hiddenFill>
            </a:ext>
          </a:extLst>
        </p:spPr>
      </p:pic>
      <p:sp>
        <p:nvSpPr>
          <p:cNvPr id="9221" name="Rectangle 5"/>
          <p:cNvSpPr>
            <a:spLocks noChangeArrowheads="1"/>
          </p:cNvSpPr>
          <p:nvPr/>
        </p:nvSpPr>
        <p:spPr bwMode="auto">
          <a:xfrm>
            <a:off x="2667000" y="857250"/>
            <a:ext cx="6858000" cy="2286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9223" name="Rectangle 7"/>
          <p:cNvSpPr>
            <a:spLocks noChangeArrowheads="1"/>
          </p:cNvSpPr>
          <p:nvPr/>
        </p:nvSpPr>
        <p:spPr bwMode="auto">
          <a:xfrm>
            <a:off x="4895850" y="5772150"/>
            <a:ext cx="4629150" cy="2286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9224" name="AutoShape 8"/>
          <p:cNvSpPr>
            <a:spLocks noChangeArrowheads="1"/>
          </p:cNvSpPr>
          <p:nvPr/>
        </p:nvSpPr>
        <p:spPr bwMode="auto">
          <a:xfrm>
            <a:off x="5875737" y="2376488"/>
            <a:ext cx="2711053" cy="2100263"/>
          </a:xfrm>
          <a:prstGeom prst="roundRect">
            <a:avLst>
              <a:gd name="adj" fmla="val 16667"/>
            </a:avLst>
          </a:prstGeom>
          <a:solidFill>
            <a:srgbClr val="9393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9228" name="Text Box 12"/>
          <p:cNvSpPr txBox="1">
            <a:spLocks noChangeArrowheads="1"/>
          </p:cNvSpPr>
          <p:nvPr/>
        </p:nvSpPr>
        <p:spPr bwMode="auto">
          <a:xfrm>
            <a:off x="3581400" y="1270400"/>
            <a:ext cx="1143000"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939393"/>
                </a:solidFill>
                <a:latin typeface="Arial" charset="0"/>
              </a:rPr>
              <a:t>Channel Control</a:t>
            </a:r>
          </a:p>
        </p:txBody>
      </p:sp>
      <p:pic>
        <p:nvPicPr>
          <p:cNvPr id="9222" name="Picture 6"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097757"/>
            <a:ext cx="914400" cy="790575"/>
          </a:xfrm>
          <a:prstGeom prst="rect">
            <a:avLst/>
          </a:prstGeom>
          <a:noFill/>
          <a:extLst>
            <a:ext uri="{909E8E84-426E-40DD-AFC4-6F175D3DCCD1}">
              <a14:hiddenFill xmlns:a14="http://schemas.microsoft.com/office/drawing/2010/main">
                <a:solidFill>
                  <a:srgbClr val="FFFFFF"/>
                </a:solidFill>
              </a14:hiddenFill>
            </a:ext>
          </a:extLst>
        </p:spPr>
      </p:pic>
      <p:sp>
        <p:nvSpPr>
          <p:cNvPr id="9236" name="Text Box 20"/>
          <p:cNvSpPr txBox="1">
            <a:spLocks noChangeArrowheads="1"/>
          </p:cNvSpPr>
          <p:nvPr/>
        </p:nvSpPr>
        <p:spPr bwMode="auto">
          <a:xfrm>
            <a:off x="2802733" y="4496992"/>
            <a:ext cx="1927622" cy="2539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050">
                <a:solidFill>
                  <a:srgbClr val="939393"/>
                </a:solidFill>
                <a:latin typeface="Arial" charset="0"/>
              </a:rPr>
              <a:t>CURRENT CHANNEL:</a:t>
            </a:r>
          </a:p>
        </p:txBody>
      </p:sp>
      <p:sp>
        <p:nvSpPr>
          <p:cNvPr id="9229" name="Text Box 13">
            <a:hlinkClick r:id="rId7" action="ppaction://hlinksldjump"/>
          </p:cNvPr>
          <p:cNvSpPr txBox="1">
            <a:spLocks noChangeArrowheads="1"/>
          </p:cNvSpPr>
          <p:nvPr/>
        </p:nvSpPr>
        <p:spPr bwMode="auto">
          <a:xfrm>
            <a:off x="2801543" y="2216945"/>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1 - WELCOME</a:t>
            </a:r>
          </a:p>
        </p:txBody>
      </p:sp>
      <p:sp>
        <p:nvSpPr>
          <p:cNvPr id="9230" name="Text Box 14">
            <a:hlinkClick r:id="rId8" action="ppaction://hlinksldjump"/>
          </p:cNvPr>
          <p:cNvSpPr txBox="1">
            <a:spLocks noChangeArrowheads="1"/>
          </p:cNvSpPr>
          <p:nvPr/>
        </p:nvSpPr>
        <p:spPr bwMode="auto">
          <a:xfrm>
            <a:off x="2806306" y="2494361"/>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2- WHO AM I?</a:t>
            </a:r>
          </a:p>
        </p:txBody>
      </p:sp>
      <p:sp>
        <p:nvSpPr>
          <p:cNvPr id="9231" name="Text Box 15">
            <a:hlinkClick r:id="rId9" action="ppaction://hlinksldjump"/>
          </p:cNvPr>
          <p:cNvSpPr txBox="1">
            <a:spLocks noChangeArrowheads="1"/>
          </p:cNvSpPr>
          <p:nvPr/>
        </p:nvSpPr>
        <p:spPr bwMode="auto">
          <a:xfrm>
            <a:off x="2797971" y="2793207"/>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3- MY BACKGROUND</a:t>
            </a:r>
          </a:p>
        </p:txBody>
      </p:sp>
      <p:sp>
        <p:nvSpPr>
          <p:cNvPr id="9232" name="Text Box 16">
            <a:hlinkClick r:id="rId10" action="ppaction://hlinksldjump"/>
          </p:cNvPr>
          <p:cNvSpPr txBox="1">
            <a:spLocks noChangeArrowheads="1"/>
          </p:cNvSpPr>
          <p:nvPr/>
        </p:nvSpPr>
        <p:spPr bwMode="auto">
          <a:xfrm>
            <a:off x="2797971" y="3083720"/>
            <a:ext cx="1926431" cy="41549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4- ACADEMIC EXPERIENCE</a:t>
            </a:r>
          </a:p>
        </p:txBody>
      </p:sp>
      <p:sp>
        <p:nvSpPr>
          <p:cNvPr id="9233" name="Text Box 17">
            <a:hlinkClick r:id="rId11" action="ppaction://hlinksldjump"/>
          </p:cNvPr>
          <p:cNvSpPr txBox="1">
            <a:spLocks noChangeArrowheads="1"/>
          </p:cNvSpPr>
          <p:nvPr/>
        </p:nvSpPr>
        <p:spPr bwMode="auto">
          <a:xfrm>
            <a:off x="2802734" y="3371851"/>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5- PERSONAL PROJECTS</a:t>
            </a:r>
          </a:p>
        </p:txBody>
      </p:sp>
      <p:sp>
        <p:nvSpPr>
          <p:cNvPr id="9234" name="Text Box 18">
            <a:hlinkClick r:id="rId12" action="ppaction://hlinksldjump"/>
          </p:cNvPr>
          <p:cNvSpPr txBox="1">
            <a:spLocks noChangeArrowheads="1"/>
          </p:cNvSpPr>
          <p:nvPr/>
        </p:nvSpPr>
        <p:spPr bwMode="auto">
          <a:xfrm>
            <a:off x="2803925" y="3654029"/>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6- FUTURE GOALS</a:t>
            </a:r>
          </a:p>
        </p:txBody>
      </p:sp>
      <p:sp>
        <p:nvSpPr>
          <p:cNvPr id="9235" name="Text Box 19">
            <a:hlinkClick r:id="rId13" action="ppaction://hlinksldjump"/>
          </p:cNvPr>
          <p:cNvSpPr txBox="1">
            <a:spLocks noChangeArrowheads="1"/>
          </p:cNvSpPr>
          <p:nvPr/>
        </p:nvSpPr>
        <p:spPr bwMode="auto">
          <a:xfrm>
            <a:off x="2803925" y="3936207"/>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7- INTERESTS </a:t>
            </a:r>
          </a:p>
        </p:txBody>
      </p:sp>
      <p:sp>
        <p:nvSpPr>
          <p:cNvPr id="9237" name="Text Box 21">
            <a:hlinkClick r:id="rId14" action="ppaction://hlinksldjump"/>
          </p:cNvPr>
          <p:cNvSpPr txBox="1">
            <a:spLocks noChangeArrowheads="1"/>
          </p:cNvSpPr>
          <p:nvPr/>
        </p:nvSpPr>
        <p:spPr bwMode="auto">
          <a:xfrm>
            <a:off x="2807496" y="4212432"/>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8- CONCLUSION </a:t>
            </a:r>
          </a:p>
        </p:txBody>
      </p:sp>
      <p:sp>
        <p:nvSpPr>
          <p:cNvPr id="9238" name="WordArt 22"/>
          <p:cNvSpPr>
            <a:spLocks noChangeArrowheads="1" noChangeShapeType="1" noTextEdit="1"/>
          </p:cNvSpPr>
          <p:nvPr/>
        </p:nvSpPr>
        <p:spPr bwMode="auto">
          <a:xfrm>
            <a:off x="3509964" y="4817270"/>
            <a:ext cx="621506" cy="932260"/>
          </a:xfrm>
          <a:prstGeom prst="rect">
            <a:avLst/>
          </a:prstGeom>
        </p:spPr>
        <p:txBody>
          <a:bodyPr wrap="none" fromWordArt="1">
            <a:prstTxWarp prst="textPlain">
              <a:avLst>
                <a:gd name="adj" fmla="val 50000"/>
              </a:avLst>
            </a:prstTxWarp>
          </a:bodyPr>
          <a:lstStyle/>
          <a:p>
            <a:pPr algn="ctr"/>
            <a:r>
              <a:rPr lang="en-US" sz="2700" b="0" kern="10">
                <a:ln w="9525">
                  <a:solidFill>
                    <a:srgbClr val="000000"/>
                  </a:solidFill>
                  <a:round/>
                  <a:headEnd/>
                  <a:tailEnd/>
                </a:ln>
                <a:solidFill>
                  <a:srgbClr val="969696"/>
                </a:solidFill>
                <a:effectLst>
                  <a:outerShdw dist="35921" dir="2700000" algn="ctr" rotWithShape="0">
                    <a:srgbClr val="868686"/>
                  </a:outerShdw>
                </a:effectLst>
                <a:latin typeface="Arial Black"/>
              </a:rPr>
              <a:t>0</a:t>
            </a:r>
          </a:p>
        </p:txBody>
      </p:sp>
      <p:sp>
        <p:nvSpPr>
          <p:cNvPr id="9241" name="Text Box 25"/>
          <p:cNvSpPr txBox="1">
            <a:spLocks noChangeArrowheads="1"/>
          </p:cNvSpPr>
          <p:nvPr/>
        </p:nvSpPr>
        <p:spPr bwMode="auto">
          <a:xfrm>
            <a:off x="2802734" y="1931195"/>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0- MAIN</a:t>
            </a:r>
          </a:p>
        </p:txBody>
      </p:sp>
      <p:sp>
        <p:nvSpPr>
          <p:cNvPr id="9246" name="Rectangle 30"/>
          <p:cNvSpPr>
            <a:spLocks noGrp="1" noChangeArrowheads="1"/>
          </p:cNvSpPr>
          <p:nvPr>
            <p:ph type="ctrTitle"/>
          </p:nvPr>
        </p:nvSpPr>
        <p:spPr>
          <a:xfrm>
            <a:off x="6138863" y="2543177"/>
            <a:ext cx="2043113" cy="1888331"/>
          </a:xfrm>
        </p:spPr>
        <p:txBody>
          <a:bodyPr/>
          <a:lstStyle/>
          <a:p>
            <a:r>
              <a:rPr lang="en-US" sz="1050" b="1">
                <a:solidFill>
                  <a:schemeClr val="tx1"/>
                </a:solidFill>
              </a:rPr>
              <a:t>Introducing…</a:t>
            </a:r>
            <a:br>
              <a:rPr lang="en-US" sz="1050" b="1">
                <a:solidFill>
                  <a:schemeClr val="tx1"/>
                </a:solidFill>
              </a:rPr>
            </a:br>
            <a:br>
              <a:rPr lang="en-US" sz="1050" b="1">
                <a:solidFill>
                  <a:schemeClr val="tx1"/>
                </a:solidFill>
              </a:rPr>
            </a:br>
            <a:r>
              <a:rPr lang="en-US" sz="1050" b="1">
                <a:solidFill>
                  <a:schemeClr val="tx1"/>
                </a:solidFill>
              </a:rPr>
              <a:t>MICHELLE M. </a:t>
            </a:r>
            <a:br>
              <a:rPr lang="en-US" sz="1050" b="1">
                <a:solidFill>
                  <a:schemeClr val="tx1"/>
                </a:solidFill>
              </a:rPr>
            </a:br>
            <a:r>
              <a:rPr lang="en-US" sz="1050" b="1">
                <a:solidFill>
                  <a:schemeClr val="tx1"/>
                </a:solidFill>
              </a:rPr>
              <a:t>LANGSTON</a:t>
            </a:r>
          </a:p>
        </p:txBody>
      </p:sp>
      <p:pic>
        <p:nvPicPr>
          <p:cNvPr id="9249" name="Mozart's Symphony No. 40.RMI">
            <a:hlinkClick r:id="" action="ppaction://media"/>
          </p:cNvPr>
          <p:cNvPicPr>
            <a:picLocks noRot="1" noChangeAspect="1" noChangeArrowheads="1"/>
          </p:cNvPicPr>
          <p:nvPr>
            <a:audioFile r:link="rId1"/>
          </p:nvPr>
        </p:nvPicPr>
        <p:blipFill>
          <a:blip r:embed="rId15">
            <a:extLst>
              <a:ext uri="{28A0092B-C50C-407E-A947-70E740481C1C}">
                <a14:useLocalDpi xmlns:a14="http://schemas.microsoft.com/office/drawing/2010/main" val="0"/>
              </a:ext>
            </a:extLst>
          </a:blip>
          <a:srcRect/>
          <a:stretch>
            <a:fillRect/>
          </a:stretch>
        </p:blipFill>
        <p:spPr bwMode="auto">
          <a:xfrm>
            <a:off x="9117806" y="5416154"/>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512DB889-BEB7-4DF3-AB94-75B59D563A4D}" type="datetime1">
              <a:rPr lang="en-US" smtClean="0">
                <a:solidFill>
                  <a:srgbClr val="000000"/>
                </a:solidFill>
              </a:rPr>
              <a:t>2017-11-29</a:t>
            </a:fld>
            <a:endParaRPr lang="en-US">
              <a:solidFill>
                <a:srgbClr val="000000"/>
              </a:solidFill>
            </a:endParaRPr>
          </a:p>
        </p:txBody>
      </p:sp>
      <p:sp>
        <p:nvSpPr>
          <p:cNvPr id="3" name="Footer Placeholder 2"/>
          <p:cNvSpPr>
            <a:spLocks noGrp="1"/>
          </p:cNvSpPr>
          <p:nvPr>
            <p:ph type="ftr" sz="quarter" idx="11"/>
          </p:nvPr>
        </p:nvSpPr>
        <p:spPr/>
        <p:txBody>
          <a:bodyPr/>
          <a:lstStyle/>
          <a:p>
            <a:r>
              <a:rPr lang="en-US">
                <a:solidFill>
                  <a:srgbClr val="000000"/>
                </a:solidFill>
              </a:rPr>
              <a:t>Presentation Delivery</a:t>
            </a:r>
          </a:p>
        </p:txBody>
      </p:sp>
    </p:spTree>
    <p:extLst>
      <p:ext uri="{BB962C8B-B14F-4D97-AF65-F5344CB8AC3E}">
        <p14:creationId xmlns:p14="http://schemas.microsoft.com/office/powerpoint/2010/main" val="3977730543"/>
      </p:ext>
    </p:extLst>
  </p:cSld>
  <p:clrMapOvr>
    <a:masterClrMapping/>
  </p:clrMapOvr>
  <p:transition spd="med" advClick="0" advTm="2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repeatCount="2000" fill="hold" grpId="0" nodeType="withEffect">
                                  <p:stCondLst>
                                    <p:cond delay="0"/>
                                  </p:stCondLst>
                                  <p:childTnLst>
                                    <p:animClr clrSpc="rgb" dir="cw">
                                      <p:cBhvr override="childStyle">
                                        <p:cTn id="6" dur="250" autoRev="1" fill="hold"/>
                                        <p:tgtEl>
                                          <p:spTgt spid="9224"/>
                                        </p:tgtEl>
                                        <p:attrNameLst>
                                          <p:attrName>style.color</p:attrName>
                                        </p:attrNameLst>
                                      </p:cBhvr>
                                      <p:to>
                                        <a:srgbClr val="878787"/>
                                      </p:to>
                                    </p:animClr>
                                    <p:animClr clrSpc="rgb" dir="cw">
                                      <p:cBhvr>
                                        <p:cTn id="7" dur="250" autoRev="1" fill="hold"/>
                                        <p:tgtEl>
                                          <p:spTgt spid="9224"/>
                                        </p:tgtEl>
                                        <p:attrNameLst>
                                          <p:attrName>fillcolor</p:attrName>
                                        </p:attrNameLst>
                                      </p:cBhvr>
                                      <p:to>
                                        <a:srgbClr val="878787"/>
                                      </p:to>
                                    </p:animClr>
                                    <p:set>
                                      <p:cBhvr>
                                        <p:cTn id="8" dur="250" autoRev="1" fill="hold"/>
                                        <p:tgtEl>
                                          <p:spTgt spid="9224"/>
                                        </p:tgtEl>
                                        <p:attrNameLst>
                                          <p:attrName>fill.type</p:attrName>
                                        </p:attrNameLst>
                                      </p:cBhvr>
                                      <p:to>
                                        <p:strVal val="solid"/>
                                      </p:to>
                                    </p:set>
                                    <p:set>
                                      <p:cBhvr>
                                        <p:cTn id="9" dur="250" autoRev="1" fill="hold"/>
                                        <p:tgtEl>
                                          <p:spTgt spid="9224"/>
                                        </p:tgtEl>
                                        <p:attrNameLst>
                                          <p:attrName>fill.on</p:attrName>
                                        </p:attrNameLst>
                                      </p:cBhvr>
                                      <p:to>
                                        <p:strVal val="true"/>
                                      </p:to>
                                    </p:set>
                                  </p:childTnLst>
                                </p:cTn>
                              </p:par>
                            </p:childTnLst>
                          </p:cTn>
                        </p:par>
                        <p:par>
                          <p:cTn id="10" fill="hold" nodeType="afterGroup">
                            <p:stCondLst>
                              <p:cond delay="1000"/>
                            </p:stCondLst>
                            <p:childTnLst>
                              <p:par>
                                <p:cTn id="11" presetID="32" presetClass="emph" presetSubtype="0" fill="hold" grpId="1" nodeType="afterEffect">
                                  <p:stCondLst>
                                    <p:cond delay="0"/>
                                  </p:stCondLst>
                                  <p:childTnLst>
                                    <p:animClr clrSpc="rgb" dir="cw">
                                      <p:cBhvr override="childStyle">
                                        <p:cTn id="12" dur="50" fill="hold"/>
                                        <p:tgtEl>
                                          <p:spTgt spid="9224"/>
                                        </p:tgtEl>
                                        <p:attrNameLst>
                                          <p:attrName>style.color</p:attrName>
                                        </p:attrNameLst>
                                      </p:cBhvr>
                                      <p:to>
                                        <a:schemeClr val="bg2"/>
                                      </p:to>
                                    </p:animClr>
                                    <p:animClr clrSpc="rgb" dir="cw">
                                      <p:cBhvr>
                                        <p:cTn id="13" dur="50" fill="hold"/>
                                        <p:tgtEl>
                                          <p:spTgt spid="9224"/>
                                        </p:tgtEl>
                                        <p:attrNameLst>
                                          <p:attrName>fillcolor</p:attrName>
                                        </p:attrNameLst>
                                      </p:cBhvr>
                                      <p:to>
                                        <a:schemeClr val="bg2"/>
                                      </p:to>
                                    </p:animClr>
                                    <p:set>
                                      <p:cBhvr>
                                        <p:cTn id="14" dur="50" fill="hold"/>
                                        <p:tgtEl>
                                          <p:spTgt spid="9224"/>
                                        </p:tgtEl>
                                        <p:attrNameLst>
                                          <p:attrName>fill.type</p:attrName>
                                        </p:attrNameLst>
                                      </p:cBhvr>
                                      <p:to>
                                        <p:strVal val="solid"/>
                                      </p:to>
                                    </p:set>
                                    <p:set>
                                      <p:cBhvr>
                                        <p:cTn id="15" dur="50" fill="hold"/>
                                        <p:tgtEl>
                                          <p:spTgt spid="9224"/>
                                        </p:tgtEl>
                                        <p:attrNameLst>
                                          <p:attrName>fill.on</p:attrName>
                                        </p:attrNameLst>
                                      </p:cBhvr>
                                      <p:to>
                                        <p:strVal val="true"/>
                                      </p:to>
                                    </p:set>
                                    <p:animRot by="120000">
                                      <p:cBhvr>
                                        <p:cTn id="16" dur="50" fill="hold">
                                          <p:stCondLst>
                                            <p:cond delay="0"/>
                                          </p:stCondLst>
                                        </p:cTn>
                                        <p:tgtEl>
                                          <p:spTgt spid="9224"/>
                                        </p:tgtEl>
                                        <p:attrNameLst>
                                          <p:attrName>r</p:attrName>
                                        </p:attrNameLst>
                                      </p:cBhvr>
                                    </p:animRot>
                                    <p:animRot by="-240000">
                                      <p:cBhvr>
                                        <p:cTn id="17" dur="100" fill="hold">
                                          <p:stCondLst>
                                            <p:cond delay="100"/>
                                          </p:stCondLst>
                                        </p:cTn>
                                        <p:tgtEl>
                                          <p:spTgt spid="9224"/>
                                        </p:tgtEl>
                                        <p:attrNameLst>
                                          <p:attrName>r</p:attrName>
                                        </p:attrNameLst>
                                      </p:cBhvr>
                                    </p:animRot>
                                    <p:animRot by="240000">
                                      <p:cBhvr>
                                        <p:cTn id="18" dur="100" fill="hold">
                                          <p:stCondLst>
                                            <p:cond delay="200"/>
                                          </p:stCondLst>
                                        </p:cTn>
                                        <p:tgtEl>
                                          <p:spTgt spid="9224"/>
                                        </p:tgtEl>
                                        <p:attrNameLst>
                                          <p:attrName>r</p:attrName>
                                        </p:attrNameLst>
                                      </p:cBhvr>
                                    </p:animRot>
                                    <p:animRot by="-240000">
                                      <p:cBhvr>
                                        <p:cTn id="19" dur="100" fill="hold">
                                          <p:stCondLst>
                                            <p:cond delay="300"/>
                                          </p:stCondLst>
                                        </p:cTn>
                                        <p:tgtEl>
                                          <p:spTgt spid="9224"/>
                                        </p:tgtEl>
                                        <p:attrNameLst>
                                          <p:attrName>r</p:attrName>
                                        </p:attrNameLst>
                                      </p:cBhvr>
                                    </p:animRot>
                                    <p:animRot by="120000">
                                      <p:cBhvr>
                                        <p:cTn id="20" dur="100" fill="hold">
                                          <p:stCondLst>
                                            <p:cond delay="400"/>
                                          </p:stCondLst>
                                        </p:cTn>
                                        <p:tgtEl>
                                          <p:spTgt spid="9224"/>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voltage.wav"/>
                                        </p:tgtEl>
                                      </p:cMediaNode>
                                    </p:audio>
                                  </p:subTnLst>
                                </p:cTn>
                              </p:par>
                            </p:childTnLst>
                          </p:cTn>
                        </p:par>
                        <p:par>
                          <p:cTn id="21" fill="hold" nodeType="afterGroup">
                            <p:stCondLst>
                              <p:cond delay="1500"/>
                            </p:stCondLst>
                            <p:childTnLst>
                              <p:par>
                                <p:cTn id="22" presetID="2" presetClass="entr" presetSubtype="8" fill="hold" nodeType="afterEffect">
                                  <p:stCondLst>
                                    <p:cond delay="0"/>
                                  </p:stCondLst>
                                  <p:childTnLst>
                                    <p:set>
                                      <p:cBhvr>
                                        <p:cTn id="23" dur="1" fill="hold">
                                          <p:stCondLst>
                                            <p:cond delay="0"/>
                                          </p:stCondLst>
                                        </p:cTn>
                                        <p:tgtEl>
                                          <p:spTgt spid="9222"/>
                                        </p:tgtEl>
                                        <p:attrNameLst>
                                          <p:attrName>style.visibility</p:attrName>
                                        </p:attrNameLst>
                                      </p:cBhvr>
                                      <p:to>
                                        <p:strVal val="visible"/>
                                      </p:to>
                                    </p:set>
                                    <p:anim calcmode="lin" valueType="num">
                                      <p:cBhvr additive="base">
                                        <p:cTn id="24" dur="500" fill="hold"/>
                                        <p:tgtEl>
                                          <p:spTgt spid="9222"/>
                                        </p:tgtEl>
                                        <p:attrNameLst>
                                          <p:attrName>ppt_x</p:attrName>
                                        </p:attrNameLst>
                                      </p:cBhvr>
                                      <p:tavLst>
                                        <p:tav tm="0">
                                          <p:val>
                                            <p:strVal val="0-#ppt_w/2"/>
                                          </p:val>
                                        </p:tav>
                                        <p:tav tm="100000">
                                          <p:val>
                                            <p:strVal val="#ppt_x"/>
                                          </p:val>
                                        </p:tav>
                                      </p:tavLst>
                                    </p:anim>
                                    <p:anim calcmode="lin" valueType="num">
                                      <p:cBhvr additive="base">
                                        <p:cTn id="25" dur="500" fill="hold"/>
                                        <p:tgtEl>
                                          <p:spTgt spid="9222"/>
                                        </p:tgtEl>
                                        <p:attrNameLst>
                                          <p:attrName>ppt_y</p:attrName>
                                        </p:attrNameLst>
                                      </p:cBhvr>
                                      <p:tavLst>
                                        <p:tav tm="0">
                                          <p:val>
                                            <p:strVal val="#ppt_y"/>
                                          </p:val>
                                        </p:tav>
                                        <p:tav tm="100000">
                                          <p:val>
                                            <p:strVal val="#ppt_y"/>
                                          </p:val>
                                        </p:tav>
                                      </p:tavLst>
                                    </p:anim>
                                  </p:childTnLst>
                                </p:cTn>
                              </p:par>
                            </p:childTnLst>
                          </p:cTn>
                        </p:par>
                        <p:par>
                          <p:cTn id="26" fill="hold" nodeType="afterGroup">
                            <p:stCondLst>
                              <p:cond delay="2000"/>
                            </p:stCondLst>
                            <p:childTnLst>
                              <p:par>
                                <p:cTn id="27" presetID="32" presetClass="emph" presetSubtype="0" fill="hold" nodeType="afterEffect">
                                  <p:stCondLst>
                                    <p:cond delay="0"/>
                                  </p:stCondLst>
                                  <p:childTnLst>
                                    <p:animClr clrSpc="rgb" dir="cw">
                                      <p:cBhvr override="childStyle">
                                        <p:cTn id="28" dur="50" fill="hold"/>
                                        <p:tgtEl>
                                          <p:spTgt spid="9222"/>
                                        </p:tgtEl>
                                        <p:attrNameLst>
                                          <p:attrName>style.color</p:attrName>
                                        </p:attrNameLst>
                                      </p:cBhvr>
                                      <p:to>
                                        <a:schemeClr val="accent2"/>
                                      </p:to>
                                    </p:animClr>
                                    <p:animClr clrSpc="rgb" dir="cw">
                                      <p:cBhvr>
                                        <p:cTn id="29" dur="50" fill="hold"/>
                                        <p:tgtEl>
                                          <p:spTgt spid="9222"/>
                                        </p:tgtEl>
                                        <p:attrNameLst>
                                          <p:attrName>fillcolor</p:attrName>
                                        </p:attrNameLst>
                                      </p:cBhvr>
                                      <p:to>
                                        <a:schemeClr val="accent2"/>
                                      </p:to>
                                    </p:animClr>
                                    <p:set>
                                      <p:cBhvr>
                                        <p:cTn id="30" dur="50" fill="hold"/>
                                        <p:tgtEl>
                                          <p:spTgt spid="9222"/>
                                        </p:tgtEl>
                                        <p:attrNameLst>
                                          <p:attrName>fill.type</p:attrName>
                                        </p:attrNameLst>
                                      </p:cBhvr>
                                      <p:to>
                                        <p:strVal val="solid"/>
                                      </p:to>
                                    </p:set>
                                    <p:set>
                                      <p:cBhvr>
                                        <p:cTn id="31" dur="50" fill="hold"/>
                                        <p:tgtEl>
                                          <p:spTgt spid="9222"/>
                                        </p:tgtEl>
                                        <p:attrNameLst>
                                          <p:attrName>fill.on</p:attrName>
                                        </p:attrNameLst>
                                      </p:cBhvr>
                                      <p:to>
                                        <p:strVal val="true"/>
                                      </p:to>
                                    </p:set>
                                    <p:animRot by="120000">
                                      <p:cBhvr>
                                        <p:cTn id="32" dur="50" fill="hold">
                                          <p:stCondLst>
                                            <p:cond delay="0"/>
                                          </p:stCondLst>
                                        </p:cTn>
                                        <p:tgtEl>
                                          <p:spTgt spid="9222"/>
                                        </p:tgtEl>
                                        <p:attrNameLst>
                                          <p:attrName>r</p:attrName>
                                        </p:attrNameLst>
                                      </p:cBhvr>
                                    </p:animRot>
                                    <p:animRot by="-240000">
                                      <p:cBhvr>
                                        <p:cTn id="33" dur="100" fill="hold">
                                          <p:stCondLst>
                                            <p:cond delay="100"/>
                                          </p:stCondLst>
                                        </p:cTn>
                                        <p:tgtEl>
                                          <p:spTgt spid="9222"/>
                                        </p:tgtEl>
                                        <p:attrNameLst>
                                          <p:attrName>r</p:attrName>
                                        </p:attrNameLst>
                                      </p:cBhvr>
                                    </p:animRot>
                                    <p:animRot by="240000">
                                      <p:cBhvr>
                                        <p:cTn id="34" dur="100" fill="hold">
                                          <p:stCondLst>
                                            <p:cond delay="200"/>
                                          </p:stCondLst>
                                        </p:cTn>
                                        <p:tgtEl>
                                          <p:spTgt spid="9222"/>
                                        </p:tgtEl>
                                        <p:attrNameLst>
                                          <p:attrName>r</p:attrName>
                                        </p:attrNameLst>
                                      </p:cBhvr>
                                    </p:animRot>
                                    <p:animRot by="-240000">
                                      <p:cBhvr>
                                        <p:cTn id="35" dur="100" fill="hold">
                                          <p:stCondLst>
                                            <p:cond delay="300"/>
                                          </p:stCondLst>
                                        </p:cTn>
                                        <p:tgtEl>
                                          <p:spTgt spid="9222"/>
                                        </p:tgtEl>
                                        <p:attrNameLst>
                                          <p:attrName>r</p:attrName>
                                        </p:attrNameLst>
                                      </p:cBhvr>
                                    </p:animRot>
                                    <p:animRot by="120000">
                                      <p:cBhvr>
                                        <p:cTn id="36" dur="100" fill="hold">
                                          <p:stCondLst>
                                            <p:cond delay="400"/>
                                          </p:stCondLst>
                                        </p:cTn>
                                        <p:tgtEl>
                                          <p:spTgt spid="9222"/>
                                        </p:tgtEl>
                                        <p:attrNameLst>
                                          <p:attrName>r</p:attrName>
                                        </p:attrNameLst>
                                      </p:cBhvr>
                                    </p:animRot>
                                  </p:childTnLst>
                                  <p:subTnLst>
                                    <p:audio>
                                      <p:cMediaNode>
                                        <p:cTn display="0" masterRel="sameClick">
                                          <p:stCondLst>
                                            <p:cond evt="begin" delay="0">
                                              <p:tn val="27"/>
                                            </p:cond>
                                          </p:stCondLst>
                                          <p:endCondLst>
                                            <p:cond evt="onStopAudio" delay="0">
                                              <p:tgtEl>
                                                <p:sldTgt/>
                                              </p:tgtEl>
                                            </p:cond>
                                          </p:endCondLst>
                                        </p:cTn>
                                        <p:tgtEl>
                                          <p:sndTgt r:embed="rId4" name="voltage.wav"/>
                                        </p:tgtEl>
                                      </p:cMediaNode>
                                    </p:audio>
                                  </p:subTnLst>
                                </p:cTn>
                              </p:par>
                              <p:par>
                                <p:cTn id="37" presetID="1" presetClass="mediacall" presetSubtype="0" fill="hold" nodeType="withEffect">
                                  <p:stCondLst>
                                    <p:cond delay="0"/>
                                  </p:stCondLst>
                                  <p:childTnLst>
                                    <p:cmd type="call" cmd="playFrom(0.0)">
                                      <p:cBhvr>
                                        <p:cTn id="38" dur="1" fill="hold"/>
                                        <p:tgtEl>
                                          <p:spTgt spid="9249"/>
                                        </p:tgtEl>
                                      </p:cBhvr>
                                    </p:cmd>
                                  </p:childTnLst>
                                </p:cTn>
                              </p:par>
                              <p:par>
                                <p:cTn id="39" presetID="2" presetClass="entr" presetSubtype="1" fill="hold" grpId="0" nodeType="withEffect">
                                  <p:stCondLst>
                                    <p:cond delay="1100"/>
                                  </p:stCondLst>
                                  <p:childTnLst>
                                    <p:set>
                                      <p:cBhvr>
                                        <p:cTn id="40" dur="1" fill="hold">
                                          <p:stCondLst>
                                            <p:cond delay="0"/>
                                          </p:stCondLst>
                                        </p:cTn>
                                        <p:tgtEl>
                                          <p:spTgt spid="9228"/>
                                        </p:tgtEl>
                                        <p:attrNameLst>
                                          <p:attrName>style.visibility</p:attrName>
                                        </p:attrNameLst>
                                      </p:cBhvr>
                                      <p:to>
                                        <p:strVal val="visible"/>
                                      </p:to>
                                    </p:set>
                                    <p:anim calcmode="lin" valueType="num">
                                      <p:cBhvr additive="base">
                                        <p:cTn id="41" dur="900" fill="hold"/>
                                        <p:tgtEl>
                                          <p:spTgt spid="9228"/>
                                        </p:tgtEl>
                                        <p:attrNameLst>
                                          <p:attrName>ppt_x</p:attrName>
                                        </p:attrNameLst>
                                      </p:cBhvr>
                                      <p:tavLst>
                                        <p:tav tm="0">
                                          <p:val>
                                            <p:strVal val="#ppt_x"/>
                                          </p:val>
                                        </p:tav>
                                        <p:tav tm="100000">
                                          <p:val>
                                            <p:strVal val="#ppt_x"/>
                                          </p:val>
                                        </p:tav>
                                      </p:tavLst>
                                    </p:anim>
                                    <p:anim calcmode="lin" valueType="num">
                                      <p:cBhvr additive="base">
                                        <p:cTn id="42" dur="900" fill="hold"/>
                                        <p:tgtEl>
                                          <p:spTgt spid="9228"/>
                                        </p:tgtEl>
                                        <p:attrNameLst>
                                          <p:attrName>ppt_y</p:attrName>
                                        </p:attrNameLst>
                                      </p:cBhvr>
                                      <p:tavLst>
                                        <p:tav tm="0">
                                          <p:val>
                                            <p:strVal val="0-#ppt_h/2"/>
                                          </p:val>
                                        </p:tav>
                                        <p:tav tm="100000">
                                          <p:val>
                                            <p:strVal val="#ppt_y"/>
                                          </p:val>
                                        </p:tav>
                                      </p:tavLst>
                                    </p:anim>
                                  </p:childTnLst>
                                </p:cTn>
                              </p:par>
                              <p:par>
                                <p:cTn id="43" presetID="2" presetClass="entr" presetSubtype="8" fill="hold" grpId="0" nodeType="withEffect">
                                  <p:stCondLst>
                                    <p:cond delay="2500"/>
                                  </p:stCondLst>
                                  <p:childTnLst>
                                    <p:set>
                                      <p:cBhvr>
                                        <p:cTn id="44" dur="1" fill="hold">
                                          <p:stCondLst>
                                            <p:cond delay="0"/>
                                          </p:stCondLst>
                                        </p:cTn>
                                        <p:tgtEl>
                                          <p:spTgt spid="9241"/>
                                        </p:tgtEl>
                                        <p:attrNameLst>
                                          <p:attrName>style.visibility</p:attrName>
                                        </p:attrNameLst>
                                      </p:cBhvr>
                                      <p:to>
                                        <p:strVal val="visible"/>
                                      </p:to>
                                    </p:set>
                                    <p:anim calcmode="lin" valueType="num">
                                      <p:cBhvr additive="base">
                                        <p:cTn id="45" dur="500" fill="hold"/>
                                        <p:tgtEl>
                                          <p:spTgt spid="9241"/>
                                        </p:tgtEl>
                                        <p:attrNameLst>
                                          <p:attrName>ppt_x</p:attrName>
                                        </p:attrNameLst>
                                      </p:cBhvr>
                                      <p:tavLst>
                                        <p:tav tm="0">
                                          <p:val>
                                            <p:strVal val="0-#ppt_w/2"/>
                                          </p:val>
                                        </p:tav>
                                        <p:tav tm="100000">
                                          <p:val>
                                            <p:strVal val="#ppt_x"/>
                                          </p:val>
                                        </p:tav>
                                      </p:tavLst>
                                    </p:anim>
                                    <p:anim calcmode="lin" valueType="num">
                                      <p:cBhvr additive="base">
                                        <p:cTn id="46" dur="500" fill="hold"/>
                                        <p:tgtEl>
                                          <p:spTgt spid="9241"/>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3200"/>
                                  </p:stCondLst>
                                  <p:childTnLst>
                                    <p:set>
                                      <p:cBhvr>
                                        <p:cTn id="48" dur="1" fill="hold">
                                          <p:stCondLst>
                                            <p:cond delay="0"/>
                                          </p:stCondLst>
                                        </p:cTn>
                                        <p:tgtEl>
                                          <p:spTgt spid="9229"/>
                                        </p:tgtEl>
                                        <p:attrNameLst>
                                          <p:attrName>style.visibility</p:attrName>
                                        </p:attrNameLst>
                                      </p:cBhvr>
                                      <p:to>
                                        <p:strVal val="visible"/>
                                      </p:to>
                                    </p:set>
                                    <p:anim calcmode="lin" valueType="num">
                                      <p:cBhvr additive="base">
                                        <p:cTn id="49" dur="500" fill="hold"/>
                                        <p:tgtEl>
                                          <p:spTgt spid="9229"/>
                                        </p:tgtEl>
                                        <p:attrNameLst>
                                          <p:attrName>ppt_x</p:attrName>
                                        </p:attrNameLst>
                                      </p:cBhvr>
                                      <p:tavLst>
                                        <p:tav tm="0">
                                          <p:val>
                                            <p:strVal val="0-#ppt_w/2"/>
                                          </p:val>
                                        </p:tav>
                                        <p:tav tm="100000">
                                          <p:val>
                                            <p:strVal val="#ppt_x"/>
                                          </p:val>
                                        </p:tav>
                                      </p:tavLst>
                                    </p:anim>
                                    <p:anim calcmode="lin" valueType="num">
                                      <p:cBhvr additive="base">
                                        <p:cTn id="50" dur="500" fill="hold"/>
                                        <p:tgtEl>
                                          <p:spTgt spid="9229"/>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4000"/>
                                  </p:stCondLst>
                                  <p:childTnLst>
                                    <p:set>
                                      <p:cBhvr>
                                        <p:cTn id="52" dur="1" fill="hold">
                                          <p:stCondLst>
                                            <p:cond delay="0"/>
                                          </p:stCondLst>
                                        </p:cTn>
                                        <p:tgtEl>
                                          <p:spTgt spid="9230"/>
                                        </p:tgtEl>
                                        <p:attrNameLst>
                                          <p:attrName>style.visibility</p:attrName>
                                        </p:attrNameLst>
                                      </p:cBhvr>
                                      <p:to>
                                        <p:strVal val="visible"/>
                                      </p:to>
                                    </p:set>
                                    <p:anim calcmode="lin" valueType="num">
                                      <p:cBhvr additive="base">
                                        <p:cTn id="53" dur="600" fill="hold"/>
                                        <p:tgtEl>
                                          <p:spTgt spid="9230"/>
                                        </p:tgtEl>
                                        <p:attrNameLst>
                                          <p:attrName>ppt_x</p:attrName>
                                        </p:attrNameLst>
                                      </p:cBhvr>
                                      <p:tavLst>
                                        <p:tav tm="0">
                                          <p:val>
                                            <p:strVal val="0-#ppt_w/2"/>
                                          </p:val>
                                        </p:tav>
                                        <p:tav tm="100000">
                                          <p:val>
                                            <p:strVal val="#ppt_x"/>
                                          </p:val>
                                        </p:tav>
                                      </p:tavLst>
                                    </p:anim>
                                    <p:anim calcmode="lin" valueType="num">
                                      <p:cBhvr additive="base">
                                        <p:cTn id="54" dur="600" fill="hold"/>
                                        <p:tgtEl>
                                          <p:spTgt spid="9230"/>
                                        </p:tgtEl>
                                        <p:attrNameLst>
                                          <p:attrName>ppt_y</p:attrName>
                                        </p:attrNameLst>
                                      </p:cBhvr>
                                      <p:tavLst>
                                        <p:tav tm="0">
                                          <p:val>
                                            <p:strVal val="#ppt_y"/>
                                          </p:val>
                                        </p:tav>
                                        <p:tav tm="100000">
                                          <p:val>
                                            <p:strVal val="#ppt_y"/>
                                          </p:val>
                                        </p:tav>
                                      </p:tavLst>
                                    </p:anim>
                                  </p:childTnLst>
                                </p:cTn>
                              </p:par>
                              <p:par>
                                <p:cTn id="55" presetID="2" presetClass="entr" presetSubtype="8" fill="hold" grpId="0" nodeType="withEffect">
                                  <p:stCondLst>
                                    <p:cond delay="5000"/>
                                  </p:stCondLst>
                                  <p:childTnLst>
                                    <p:set>
                                      <p:cBhvr>
                                        <p:cTn id="56" dur="1" fill="hold">
                                          <p:stCondLst>
                                            <p:cond delay="0"/>
                                          </p:stCondLst>
                                        </p:cTn>
                                        <p:tgtEl>
                                          <p:spTgt spid="9231"/>
                                        </p:tgtEl>
                                        <p:attrNameLst>
                                          <p:attrName>style.visibility</p:attrName>
                                        </p:attrNameLst>
                                      </p:cBhvr>
                                      <p:to>
                                        <p:strVal val="visible"/>
                                      </p:to>
                                    </p:set>
                                    <p:anim calcmode="lin" valueType="num">
                                      <p:cBhvr additive="base">
                                        <p:cTn id="57" dur="500" fill="hold"/>
                                        <p:tgtEl>
                                          <p:spTgt spid="9231"/>
                                        </p:tgtEl>
                                        <p:attrNameLst>
                                          <p:attrName>ppt_x</p:attrName>
                                        </p:attrNameLst>
                                      </p:cBhvr>
                                      <p:tavLst>
                                        <p:tav tm="0">
                                          <p:val>
                                            <p:strVal val="0-#ppt_w/2"/>
                                          </p:val>
                                        </p:tav>
                                        <p:tav tm="100000">
                                          <p:val>
                                            <p:strVal val="#ppt_x"/>
                                          </p:val>
                                        </p:tav>
                                      </p:tavLst>
                                    </p:anim>
                                    <p:anim calcmode="lin" valueType="num">
                                      <p:cBhvr additive="base">
                                        <p:cTn id="58" dur="500" fill="hold"/>
                                        <p:tgtEl>
                                          <p:spTgt spid="923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5800"/>
                                  </p:stCondLst>
                                  <p:childTnLst>
                                    <p:set>
                                      <p:cBhvr>
                                        <p:cTn id="60" dur="1" fill="hold">
                                          <p:stCondLst>
                                            <p:cond delay="0"/>
                                          </p:stCondLst>
                                        </p:cTn>
                                        <p:tgtEl>
                                          <p:spTgt spid="9232"/>
                                        </p:tgtEl>
                                        <p:attrNameLst>
                                          <p:attrName>style.visibility</p:attrName>
                                        </p:attrNameLst>
                                      </p:cBhvr>
                                      <p:to>
                                        <p:strVal val="visible"/>
                                      </p:to>
                                    </p:set>
                                    <p:anim calcmode="lin" valueType="num">
                                      <p:cBhvr additive="base">
                                        <p:cTn id="61" dur="600" fill="hold"/>
                                        <p:tgtEl>
                                          <p:spTgt spid="9232"/>
                                        </p:tgtEl>
                                        <p:attrNameLst>
                                          <p:attrName>ppt_x</p:attrName>
                                        </p:attrNameLst>
                                      </p:cBhvr>
                                      <p:tavLst>
                                        <p:tav tm="0">
                                          <p:val>
                                            <p:strVal val="0-#ppt_w/2"/>
                                          </p:val>
                                        </p:tav>
                                        <p:tav tm="100000">
                                          <p:val>
                                            <p:strVal val="#ppt_x"/>
                                          </p:val>
                                        </p:tav>
                                      </p:tavLst>
                                    </p:anim>
                                    <p:anim calcmode="lin" valueType="num">
                                      <p:cBhvr additive="base">
                                        <p:cTn id="62" dur="600" fill="hold"/>
                                        <p:tgtEl>
                                          <p:spTgt spid="9232"/>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6700"/>
                                  </p:stCondLst>
                                  <p:childTnLst>
                                    <p:set>
                                      <p:cBhvr>
                                        <p:cTn id="64" dur="1" fill="hold">
                                          <p:stCondLst>
                                            <p:cond delay="0"/>
                                          </p:stCondLst>
                                        </p:cTn>
                                        <p:tgtEl>
                                          <p:spTgt spid="9233"/>
                                        </p:tgtEl>
                                        <p:attrNameLst>
                                          <p:attrName>style.visibility</p:attrName>
                                        </p:attrNameLst>
                                      </p:cBhvr>
                                      <p:to>
                                        <p:strVal val="visible"/>
                                      </p:to>
                                    </p:set>
                                    <p:anim calcmode="lin" valueType="num">
                                      <p:cBhvr additive="base">
                                        <p:cTn id="65" dur="500" fill="hold"/>
                                        <p:tgtEl>
                                          <p:spTgt spid="9233"/>
                                        </p:tgtEl>
                                        <p:attrNameLst>
                                          <p:attrName>ppt_x</p:attrName>
                                        </p:attrNameLst>
                                      </p:cBhvr>
                                      <p:tavLst>
                                        <p:tav tm="0">
                                          <p:val>
                                            <p:strVal val="0-#ppt_w/2"/>
                                          </p:val>
                                        </p:tav>
                                        <p:tav tm="100000">
                                          <p:val>
                                            <p:strVal val="#ppt_x"/>
                                          </p:val>
                                        </p:tav>
                                      </p:tavLst>
                                    </p:anim>
                                    <p:anim calcmode="lin" valueType="num">
                                      <p:cBhvr additive="base">
                                        <p:cTn id="66" dur="500" fill="hold"/>
                                        <p:tgtEl>
                                          <p:spTgt spid="9233"/>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7400"/>
                                  </p:stCondLst>
                                  <p:childTnLst>
                                    <p:set>
                                      <p:cBhvr>
                                        <p:cTn id="68" dur="1" fill="hold">
                                          <p:stCondLst>
                                            <p:cond delay="0"/>
                                          </p:stCondLst>
                                        </p:cTn>
                                        <p:tgtEl>
                                          <p:spTgt spid="9234"/>
                                        </p:tgtEl>
                                        <p:attrNameLst>
                                          <p:attrName>style.visibility</p:attrName>
                                        </p:attrNameLst>
                                      </p:cBhvr>
                                      <p:to>
                                        <p:strVal val="visible"/>
                                      </p:to>
                                    </p:set>
                                    <p:anim calcmode="lin" valueType="num">
                                      <p:cBhvr additive="base">
                                        <p:cTn id="69" dur="500" fill="hold"/>
                                        <p:tgtEl>
                                          <p:spTgt spid="9234"/>
                                        </p:tgtEl>
                                        <p:attrNameLst>
                                          <p:attrName>ppt_x</p:attrName>
                                        </p:attrNameLst>
                                      </p:cBhvr>
                                      <p:tavLst>
                                        <p:tav tm="0">
                                          <p:val>
                                            <p:strVal val="0-#ppt_w/2"/>
                                          </p:val>
                                        </p:tav>
                                        <p:tav tm="100000">
                                          <p:val>
                                            <p:strVal val="#ppt_x"/>
                                          </p:val>
                                        </p:tav>
                                      </p:tavLst>
                                    </p:anim>
                                    <p:anim calcmode="lin" valueType="num">
                                      <p:cBhvr additive="base">
                                        <p:cTn id="70" dur="500" fill="hold"/>
                                        <p:tgtEl>
                                          <p:spTgt spid="9234"/>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8200"/>
                                  </p:stCondLst>
                                  <p:childTnLst>
                                    <p:set>
                                      <p:cBhvr>
                                        <p:cTn id="72" dur="1" fill="hold">
                                          <p:stCondLst>
                                            <p:cond delay="0"/>
                                          </p:stCondLst>
                                        </p:cTn>
                                        <p:tgtEl>
                                          <p:spTgt spid="9235"/>
                                        </p:tgtEl>
                                        <p:attrNameLst>
                                          <p:attrName>style.visibility</p:attrName>
                                        </p:attrNameLst>
                                      </p:cBhvr>
                                      <p:to>
                                        <p:strVal val="visible"/>
                                      </p:to>
                                    </p:set>
                                    <p:anim calcmode="lin" valueType="num">
                                      <p:cBhvr additive="base">
                                        <p:cTn id="73" dur="500" fill="hold"/>
                                        <p:tgtEl>
                                          <p:spTgt spid="9235"/>
                                        </p:tgtEl>
                                        <p:attrNameLst>
                                          <p:attrName>ppt_x</p:attrName>
                                        </p:attrNameLst>
                                      </p:cBhvr>
                                      <p:tavLst>
                                        <p:tav tm="0">
                                          <p:val>
                                            <p:strVal val="0-#ppt_w/2"/>
                                          </p:val>
                                        </p:tav>
                                        <p:tav tm="100000">
                                          <p:val>
                                            <p:strVal val="#ppt_x"/>
                                          </p:val>
                                        </p:tav>
                                      </p:tavLst>
                                    </p:anim>
                                    <p:anim calcmode="lin" valueType="num">
                                      <p:cBhvr additive="base">
                                        <p:cTn id="74" dur="500" fill="hold"/>
                                        <p:tgtEl>
                                          <p:spTgt spid="9235"/>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8800"/>
                                  </p:stCondLst>
                                  <p:childTnLst>
                                    <p:set>
                                      <p:cBhvr>
                                        <p:cTn id="76" dur="1" fill="hold">
                                          <p:stCondLst>
                                            <p:cond delay="0"/>
                                          </p:stCondLst>
                                        </p:cTn>
                                        <p:tgtEl>
                                          <p:spTgt spid="9237"/>
                                        </p:tgtEl>
                                        <p:attrNameLst>
                                          <p:attrName>style.visibility</p:attrName>
                                        </p:attrNameLst>
                                      </p:cBhvr>
                                      <p:to>
                                        <p:strVal val="visible"/>
                                      </p:to>
                                    </p:set>
                                    <p:anim calcmode="lin" valueType="num">
                                      <p:cBhvr additive="base">
                                        <p:cTn id="77" dur="500" fill="hold"/>
                                        <p:tgtEl>
                                          <p:spTgt spid="9237"/>
                                        </p:tgtEl>
                                        <p:attrNameLst>
                                          <p:attrName>ppt_x</p:attrName>
                                        </p:attrNameLst>
                                      </p:cBhvr>
                                      <p:tavLst>
                                        <p:tav tm="0">
                                          <p:val>
                                            <p:strVal val="0-#ppt_w/2"/>
                                          </p:val>
                                        </p:tav>
                                        <p:tav tm="100000">
                                          <p:val>
                                            <p:strVal val="#ppt_x"/>
                                          </p:val>
                                        </p:tav>
                                      </p:tavLst>
                                    </p:anim>
                                    <p:anim calcmode="lin" valueType="num">
                                      <p:cBhvr additive="base">
                                        <p:cTn id="78" dur="500" fill="hold"/>
                                        <p:tgtEl>
                                          <p:spTgt spid="9237"/>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9600"/>
                                  </p:stCondLst>
                                  <p:childTnLst>
                                    <p:set>
                                      <p:cBhvr>
                                        <p:cTn id="80" dur="1" fill="hold">
                                          <p:stCondLst>
                                            <p:cond delay="0"/>
                                          </p:stCondLst>
                                        </p:cTn>
                                        <p:tgtEl>
                                          <p:spTgt spid="9236"/>
                                        </p:tgtEl>
                                        <p:attrNameLst>
                                          <p:attrName>style.visibility</p:attrName>
                                        </p:attrNameLst>
                                      </p:cBhvr>
                                      <p:to>
                                        <p:strVal val="visible"/>
                                      </p:to>
                                    </p:set>
                                    <p:anim calcmode="lin" valueType="num">
                                      <p:cBhvr additive="base">
                                        <p:cTn id="81" dur="500" fill="hold"/>
                                        <p:tgtEl>
                                          <p:spTgt spid="9236"/>
                                        </p:tgtEl>
                                        <p:attrNameLst>
                                          <p:attrName>ppt_x</p:attrName>
                                        </p:attrNameLst>
                                      </p:cBhvr>
                                      <p:tavLst>
                                        <p:tav tm="0">
                                          <p:val>
                                            <p:strVal val="0-#ppt_w/2"/>
                                          </p:val>
                                        </p:tav>
                                        <p:tav tm="100000">
                                          <p:val>
                                            <p:strVal val="#ppt_x"/>
                                          </p:val>
                                        </p:tav>
                                      </p:tavLst>
                                    </p:anim>
                                    <p:anim calcmode="lin" valueType="num">
                                      <p:cBhvr additive="base">
                                        <p:cTn id="82" dur="500" fill="hold"/>
                                        <p:tgtEl>
                                          <p:spTgt spid="9236"/>
                                        </p:tgtEl>
                                        <p:attrNameLst>
                                          <p:attrName>ppt_y</p:attrName>
                                        </p:attrNameLst>
                                      </p:cBhvr>
                                      <p:tavLst>
                                        <p:tav tm="0">
                                          <p:val>
                                            <p:strVal val="#ppt_y"/>
                                          </p:val>
                                        </p:tav>
                                        <p:tav tm="100000">
                                          <p:val>
                                            <p:strVal val="#ppt_y"/>
                                          </p:val>
                                        </p:tav>
                                      </p:tavLst>
                                    </p:anim>
                                  </p:childTnLst>
                                </p:cTn>
                              </p:par>
                              <p:par>
                                <p:cTn id="83" presetID="1" presetClass="emph" presetSubtype="2" fill="hold" nodeType="withEffect">
                                  <p:stCondLst>
                                    <p:cond delay="10300"/>
                                  </p:stCondLst>
                                  <p:childTnLst>
                                    <p:animClr clrSpc="rgb" dir="cw">
                                      <p:cBhvr>
                                        <p:cTn id="84" dur="600" fill="hold"/>
                                        <p:tgtEl>
                                          <p:spTgt spid="9241"/>
                                        </p:tgtEl>
                                        <p:attrNameLst>
                                          <p:attrName>fillcolor</p:attrName>
                                        </p:attrNameLst>
                                      </p:cBhvr>
                                      <p:to>
                                        <a:srgbClr val="CE9CFF"/>
                                      </p:to>
                                    </p:animClr>
                                    <p:set>
                                      <p:cBhvr>
                                        <p:cTn id="85" dur="600" fill="hold"/>
                                        <p:tgtEl>
                                          <p:spTgt spid="9241"/>
                                        </p:tgtEl>
                                        <p:attrNameLst>
                                          <p:attrName>fill.type</p:attrName>
                                        </p:attrNameLst>
                                      </p:cBhvr>
                                      <p:to>
                                        <p:strVal val="solid"/>
                                      </p:to>
                                    </p:set>
                                    <p:set>
                                      <p:cBhvr>
                                        <p:cTn id="86" dur="600" fill="hold"/>
                                        <p:tgtEl>
                                          <p:spTgt spid="9241"/>
                                        </p:tgtEl>
                                        <p:attrNameLst>
                                          <p:attrName>fill.on</p:attrName>
                                        </p:attrNameLst>
                                      </p:cBhvr>
                                      <p:to>
                                        <p:strVal val="true"/>
                                      </p:to>
                                    </p:set>
                                  </p:childTnLst>
                                </p:cTn>
                              </p:par>
                              <p:par>
                                <p:cTn id="87" presetID="3" presetClass="emph" presetSubtype="2" fill="hold" grpId="1" nodeType="withEffect">
                                  <p:stCondLst>
                                    <p:cond delay="11200"/>
                                  </p:stCondLst>
                                  <p:childTnLst>
                                    <p:animClr clrSpc="rgb" dir="cw">
                                      <p:cBhvr override="childStyle">
                                        <p:cTn id="88" dur="2000" fill="hold"/>
                                        <p:tgtEl>
                                          <p:spTgt spid="9241">
                                            <p:txEl>
                                              <p:charRg st="4294967295" end="4294967295"/>
                                            </p:txEl>
                                          </p:spTgt>
                                        </p:tgtEl>
                                        <p:attrNameLst>
                                          <p:attrName>style.color</p:attrName>
                                        </p:attrNameLst>
                                      </p:cBhvr>
                                      <p:to>
                                        <a:schemeClr val="bg1"/>
                                      </p:to>
                                    </p:animClr>
                                  </p:childTnLst>
                                </p:cTn>
                              </p:par>
                              <p:par>
                                <p:cTn id="89" presetID="2" presetClass="entr" presetSubtype="4" fill="hold" grpId="0" nodeType="withEffect">
                                  <p:stCondLst>
                                    <p:cond delay="11300"/>
                                  </p:stCondLst>
                                  <p:childTnLst>
                                    <p:set>
                                      <p:cBhvr>
                                        <p:cTn id="90" dur="1" fill="hold">
                                          <p:stCondLst>
                                            <p:cond delay="0"/>
                                          </p:stCondLst>
                                        </p:cTn>
                                        <p:tgtEl>
                                          <p:spTgt spid="9238"/>
                                        </p:tgtEl>
                                        <p:attrNameLst>
                                          <p:attrName>style.visibility</p:attrName>
                                        </p:attrNameLst>
                                      </p:cBhvr>
                                      <p:to>
                                        <p:strVal val="visible"/>
                                      </p:to>
                                    </p:set>
                                    <p:anim calcmode="lin" valueType="num">
                                      <p:cBhvr additive="base">
                                        <p:cTn id="91" dur="500" fill="hold"/>
                                        <p:tgtEl>
                                          <p:spTgt spid="9238"/>
                                        </p:tgtEl>
                                        <p:attrNameLst>
                                          <p:attrName>ppt_x</p:attrName>
                                        </p:attrNameLst>
                                      </p:cBhvr>
                                      <p:tavLst>
                                        <p:tav tm="0">
                                          <p:val>
                                            <p:strVal val="#ppt_x"/>
                                          </p:val>
                                        </p:tav>
                                        <p:tav tm="100000">
                                          <p:val>
                                            <p:strVal val="#ppt_x"/>
                                          </p:val>
                                        </p:tav>
                                      </p:tavLst>
                                    </p:anim>
                                    <p:anim calcmode="lin" valueType="num">
                                      <p:cBhvr additive="base">
                                        <p:cTn id="92" dur="500" fill="hold"/>
                                        <p:tgtEl>
                                          <p:spTgt spid="9238"/>
                                        </p:tgtEl>
                                        <p:attrNameLst>
                                          <p:attrName>ppt_y</p:attrName>
                                        </p:attrNameLst>
                                      </p:cBhvr>
                                      <p:tavLst>
                                        <p:tav tm="0">
                                          <p:val>
                                            <p:strVal val="1+#ppt_h/2"/>
                                          </p:val>
                                        </p:tav>
                                        <p:tav tm="100000">
                                          <p:val>
                                            <p:strVal val="#ppt_y"/>
                                          </p:val>
                                        </p:tav>
                                      </p:tavLst>
                                    </p:anim>
                                  </p:childTnLst>
                                </p:cTn>
                              </p:par>
                              <p:par>
                                <p:cTn id="93" presetID="3" presetClass="entr" presetSubtype="5" fill="hold" grpId="0" nodeType="withEffect">
                                  <p:stCondLst>
                                    <p:cond delay="13600"/>
                                  </p:stCondLst>
                                  <p:childTnLst>
                                    <p:set>
                                      <p:cBhvr>
                                        <p:cTn id="94" dur="1" fill="hold">
                                          <p:stCondLst>
                                            <p:cond delay="0"/>
                                          </p:stCondLst>
                                        </p:cTn>
                                        <p:tgtEl>
                                          <p:spTgt spid="9246"/>
                                        </p:tgtEl>
                                        <p:attrNameLst>
                                          <p:attrName>style.visibility</p:attrName>
                                        </p:attrNameLst>
                                      </p:cBhvr>
                                      <p:to>
                                        <p:strVal val="visible"/>
                                      </p:to>
                                    </p:set>
                                    <p:animEffect transition="in" filter="blinds(vertical)">
                                      <p:cBhvr>
                                        <p:cTn id="95" dur="1100"/>
                                        <p:tgtEl>
                                          <p:spTgt spid="924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5000" showWhenStopped="0">
                <p:cTn id="96" fill="hold" display="0">
                  <p:stCondLst>
                    <p:cond delay="indefinite"/>
                  </p:stCondLst>
                  <p:endCondLst>
                    <p:cond evt="onPrev" delay="0">
                      <p:tgtEl>
                        <p:sldTgt/>
                      </p:tgtEl>
                    </p:cond>
                    <p:cond evt="onStopAudio" delay="0">
                      <p:tgtEl>
                        <p:sldTgt/>
                      </p:tgtEl>
                    </p:cond>
                  </p:endCondLst>
                </p:cTn>
                <p:tgtEl>
                  <p:spTgt spid="9249"/>
                </p:tgtEl>
              </p:cMediaNode>
            </p:audio>
          </p:childTnLst>
        </p:cTn>
      </p:par>
    </p:tnLst>
    <p:bldLst>
      <p:bldP spid="9224" grpId="0" animBg="1"/>
      <p:bldP spid="9224" grpId="1" animBg="1"/>
      <p:bldP spid="9228" grpId="0" animBg="1"/>
      <p:bldP spid="9236" grpId="0" animBg="1"/>
      <p:bldP spid="9229" grpId="0" animBg="1"/>
      <p:bldP spid="9230" grpId="0" animBg="1"/>
      <p:bldP spid="9231" grpId="0" animBg="1"/>
      <p:bldP spid="9232" grpId="0" animBg="1"/>
      <p:bldP spid="9233" grpId="0" animBg="1"/>
      <p:bldP spid="9234" grpId="0" animBg="1"/>
      <p:bldP spid="9235" grpId="0" animBg="1"/>
      <p:bldP spid="9237" grpId="0" animBg="1"/>
      <p:bldP spid="9238" grpId="0" animBg="1"/>
      <p:bldP spid="9241" grpId="0" animBg="1"/>
      <p:bldP spid="9241" grpId="1"/>
      <p:bldP spid="9246"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0244" name="Picture 4" descr="tv"/>
          <p:cNvPicPr>
            <a:picLocks noChangeAspect="1" noChangeArrowheads="1"/>
          </p:cNvPicPr>
          <p:nvPr/>
        </p:nvPicPr>
        <p:blipFill>
          <a:blip r:embed="rId3">
            <a:extLst>
              <a:ext uri="{28A0092B-C50C-407E-A947-70E740481C1C}">
                <a14:useLocalDpi xmlns:a14="http://schemas.microsoft.com/office/drawing/2010/main" val="0"/>
              </a:ext>
            </a:extLst>
          </a:blip>
          <a:srcRect l="-533" t="16974" r="1067" b="22133"/>
          <a:stretch>
            <a:fillRect/>
          </a:stretch>
        </p:blipFill>
        <p:spPr bwMode="auto">
          <a:xfrm>
            <a:off x="3148012" y="1046561"/>
            <a:ext cx="6376988" cy="4748213"/>
          </a:xfrm>
          <a:prstGeom prst="rect">
            <a:avLst/>
          </a:prstGeom>
          <a:noFill/>
          <a:extLst>
            <a:ext uri="{909E8E84-426E-40DD-AFC4-6F175D3DCCD1}">
              <a14:hiddenFill xmlns:a14="http://schemas.microsoft.com/office/drawing/2010/main">
                <a:solidFill>
                  <a:srgbClr val="FFFFFF"/>
                </a:solidFill>
              </a14:hiddenFill>
            </a:ext>
          </a:extLst>
        </p:spPr>
      </p:pic>
      <p:sp>
        <p:nvSpPr>
          <p:cNvPr id="10247" name="AutoShape 7"/>
          <p:cNvSpPr>
            <a:spLocks noChangeArrowheads="1"/>
          </p:cNvSpPr>
          <p:nvPr/>
        </p:nvSpPr>
        <p:spPr bwMode="auto">
          <a:xfrm>
            <a:off x="4427935" y="1504951"/>
            <a:ext cx="4452938" cy="3787379"/>
          </a:xfrm>
          <a:prstGeom prst="roundRect">
            <a:avLst>
              <a:gd name="adj" fmla="val 16667"/>
            </a:avLst>
          </a:prstGeom>
          <a:solidFill>
            <a:srgbClr val="9393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0242" name="Rectangle 2"/>
          <p:cNvSpPr>
            <a:spLocks noChangeArrowheads="1"/>
          </p:cNvSpPr>
          <p:nvPr/>
        </p:nvSpPr>
        <p:spPr bwMode="auto">
          <a:xfrm>
            <a:off x="2667000" y="857250"/>
            <a:ext cx="2228850" cy="51435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0243" name="Rectangle 3"/>
          <p:cNvSpPr>
            <a:spLocks noChangeArrowheads="1"/>
          </p:cNvSpPr>
          <p:nvPr/>
        </p:nvSpPr>
        <p:spPr bwMode="auto">
          <a:xfrm>
            <a:off x="2838450" y="1257300"/>
            <a:ext cx="1885950" cy="4572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0245" name="Rectangle 5"/>
          <p:cNvSpPr>
            <a:spLocks noChangeArrowheads="1"/>
          </p:cNvSpPr>
          <p:nvPr/>
        </p:nvSpPr>
        <p:spPr bwMode="auto">
          <a:xfrm>
            <a:off x="2667000" y="857250"/>
            <a:ext cx="6858000" cy="2286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0246" name="Rectangle 6"/>
          <p:cNvSpPr>
            <a:spLocks noChangeArrowheads="1"/>
          </p:cNvSpPr>
          <p:nvPr/>
        </p:nvSpPr>
        <p:spPr bwMode="auto">
          <a:xfrm>
            <a:off x="4895850" y="5772150"/>
            <a:ext cx="4629150" cy="2286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0248" name="Text Box 8"/>
          <p:cNvSpPr txBox="1">
            <a:spLocks noChangeArrowheads="1"/>
          </p:cNvSpPr>
          <p:nvPr/>
        </p:nvSpPr>
        <p:spPr bwMode="auto">
          <a:xfrm>
            <a:off x="3581400" y="1270400"/>
            <a:ext cx="1143000"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939393"/>
                </a:solidFill>
                <a:latin typeface="Arial" charset="0"/>
              </a:rPr>
              <a:t>Channel Control</a:t>
            </a:r>
          </a:p>
        </p:txBody>
      </p:sp>
      <p:pic>
        <p:nvPicPr>
          <p:cNvPr id="10249" name="Picture 9"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095376"/>
            <a:ext cx="914400" cy="790575"/>
          </a:xfrm>
          <a:prstGeom prst="rect">
            <a:avLst/>
          </a:prstGeom>
          <a:noFill/>
          <a:extLst>
            <a:ext uri="{909E8E84-426E-40DD-AFC4-6F175D3DCCD1}">
              <a14:hiddenFill xmlns:a14="http://schemas.microsoft.com/office/drawing/2010/main">
                <a:solidFill>
                  <a:srgbClr val="FFFFFF"/>
                </a:solidFill>
              </a14:hiddenFill>
            </a:ext>
          </a:extLst>
        </p:spPr>
      </p:pic>
      <p:sp>
        <p:nvSpPr>
          <p:cNvPr id="10250" name="Text Box 10"/>
          <p:cNvSpPr txBox="1">
            <a:spLocks noChangeArrowheads="1"/>
          </p:cNvSpPr>
          <p:nvPr/>
        </p:nvSpPr>
        <p:spPr bwMode="auto">
          <a:xfrm>
            <a:off x="2802733" y="4496992"/>
            <a:ext cx="1927622" cy="2539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050">
                <a:solidFill>
                  <a:srgbClr val="939393"/>
                </a:solidFill>
                <a:latin typeface="Arial" charset="0"/>
              </a:rPr>
              <a:t>CURRENT CHANNEL:</a:t>
            </a:r>
          </a:p>
        </p:txBody>
      </p:sp>
      <p:sp>
        <p:nvSpPr>
          <p:cNvPr id="10251" name="Text Box 11">
            <a:hlinkClick r:id="rId5" action="ppaction://hlinksldjump"/>
          </p:cNvPr>
          <p:cNvSpPr txBox="1">
            <a:spLocks noChangeArrowheads="1"/>
          </p:cNvSpPr>
          <p:nvPr/>
        </p:nvSpPr>
        <p:spPr bwMode="auto">
          <a:xfrm>
            <a:off x="2801543" y="2216945"/>
            <a:ext cx="1926431" cy="2539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1 - WELCOME</a:t>
            </a:r>
          </a:p>
        </p:txBody>
      </p:sp>
      <p:sp>
        <p:nvSpPr>
          <p:cNvPr id="10252" name="Text Box 12">
            <a:hlinkClick r:id="rId6" action="ppaction://hlinksldjump"/>
          </p:cNvPr>
          <p:cNvSpPr txBox="1">
            <a:spLocks noChangeArrowheads="1"/>
          </p:cNvSpPr>
          <p:nvPr/>
        </p:nvSpPr>
        <p:spPr bwMode="auto">
          <a:xfrm>
            <a:off x="2806306" y="2494361"/>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2- WHO AM I?</a:t>
            </a:r>
          </a:p>
        </p:txBody>
      </p:sp>
      <p:sp>
        <p:nvSpPr>
          <p:cNvPr id="10253" name="Text Box 13">
            <a:hlinkClick r:id="rId7" action="ppaction://hlinksldjump"/>
          </p:cNvPr>
          <p:cNvSpPr txBox="1">
            <a:spLocks noChangeArrowheads="1"/>
          </p:cNvSpPr>
          <p:nvPr/>
        </p:nvSpPr>
        <p:spPr bwMode="auto">
          <a:xfrm>
            <a:off x="2797971" y="2793207"/>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3- MY BACKGROUND</a:t>
            </a:r>
          </a:p>
        </p:txBody>
      </p:sp>
      <p:sp>
        <p:nvSpPr>
          <p:cNvPr id="10254" name="Text Box 14">
            <a:hlinkClick r:id="rId8" action="ppaction://hlinksldjump"/>
          </p:cNvPr>
          <p:cNvSpPr txBox="1">
            <a:spLocks noChangeArrowheads="1"/>
          </p:cNvSpPr>
          <p:nvPr/>
        </p:nvSpPr>
        <p:spPr bwMode="auto">
          <a:xfrm>
            <a:off x="2797971" y="3083720"/>
            <a:ext cx="1926431" cy="41549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4- ACADEMIC EXPERIENCE</a:t>
            </a:r>
          </a:p>
        </p:txBody>
      </p:sp>
      <p:sp>
        <p:nvSpPr>
          <p:cNvPr id="10255" name="Text Box 15">
            <a:hlinkClick r:id="rId9" action="ppaction://hlinksldjump"/>
          </p:cNvPr>
          <p:cNvSpPr txBox="1">
            <a:spLocks noChangeArrowheads="1"/>
          </p:cNvSpPr>
          <p:nvPr/>
        </p:nvSpPr>
        <p:spPr bwMode="auto">
          <a:xfrm>
            <a:off x="2802734" y="3371851"/>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5- PERSONAL PROJECTS</a:t>
            </a:r>
          </a:p>
        </p:txBody>
      </p:sp>
      <p:sp>
        <p:nvSpPr>
          <p:cNvPr id="10256" name="Text Box 16">
            <a:hlinkClick r:id="rId10" action="ppaction://hlinksldjump"/>
          </p:cNvPr>
          <p:cNvSpPr txBox="1">
            <a:spLocks noChangeArrowheads="1"/>
          </p:cNvSpPr>
          <p:nvPr/>
        </p:nvSpPr>
        <p:spPr bwMode="auto">
          <a:xfrm>
            <a:off x="2803925" y="3654029"/>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6- FUTURE GOALS</a:t>
            </a:r>
          </a:p>
        </p:txBody>
      </p:sp>
      <p:sp>
        <p:nvSpPr>
          <p:cNvPr id="10257" name="Text Box 17">
            <a:hlinkClick r:id="rId11" action="ppaction://hlinksldjump"/>
          </p:cNvPr>
          <p:cNvSpPr txBox="1">
            <a:spLocks noChangeArrowheads="1"/>
          </p:cNvSpPr>
          <p:nvPr/>
        </p:nvSpPr>
        <p:spPr bwMode="auto">
          <a:xfrm>
            <a:off x="2803925" y="3936207"/>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7- INTERESTS </a:t>
            </a:r>
          </a:p>
        </p:txBody>
      </p:sp>
      <p:sp>
        <p:nvSpPr>
          <p:cNvPr id="10258" name="Text Box 18">
            <a:hlinkClick r:id="rId12" action="ppaction://hlinksldjump"/>
          </p:cNvPr>
          <p:cNvSpPr txBox="1">
            <a:spLocks noChangeArrowheads="1"/>
          </p:cNvSpPr>
          <p:nvPr/>
        </p:nvSpPr>
        <p:spPr bwMode="auto">
          <a:xfrm>
            <a:off x="2807496" y="4212432"/>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8- CONCLUSION </a:t>
            </a:r>
          </a:p>
        </p:txBody>
      </p:sp>
      <p:sp>
        <p:nvSpPr>
          <p:cNvPr id="10260" name="Text Box 20"/>
          <p:cNvSpPr txBox="1">
            <a:spLocks noChangeArrowheads="1"/>
          </p:cNvSpPr>
          <p:nvPr/>
        </p:nvSpPr>
        <p:spPr bwMode="auto">
          <a:xfrm>
            <a:off x="2802734" y="1931195"/>
            <a:ext cx="1926431" cy="253916"/>
          </a:xfrm>
          <a:prstGeom prst="rect">
            <a:avLst/>
          </a:prstGeom>
          <a:solidFill>
            <a:srgbClr val="CE9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FFFFFF"/>
                </a:solidFill>
                <a:latin typeface="Arial" charset="0"/>
              </a:rPr>
              <a:t>0- MAIN</a:t>
            </a:r>
          </a:p>
        </p:txBody>
      </p:sp>
      <p:sp>
        <p:nvSpPr>
          <p:cNvPr id="10261" name="Text Box 21"/>
          <p:cNvSpPr txBox="1">
            <a:spLocks noChangeArrowheads="1"/>
          </p:cNvSpPr>
          <p:nvPr/>
        </p:nvSpPr>
        <p:spPr bwMode="auto">
          <a:xfrm>
            <a:off x="5138738" y="2062163"/>
            <a:ext cx="2949179" cy="4316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sz="2100">
              <a:solidFill>
                <a:srgbClr val="000000"/>
              </a:solidFill>
              <a:latin typeface="Arial" charset="0"/>
            </a:endParaRPr>
          </a:p>
          <a:p>
            <a:pPr algn="ctr">
              <a:spcBef>
                <a:spcPct val="50000"/>
              </a:spcBef>
            </a:pPr>
            <a:r>
              <a:rPr lang="en-US" sz="3600">
                <a:solidFill>
                  <a:srgbClr val="000000"/>
                </a:solidFill>
                <a:latin typeface="Arial" charset="0"/>
              </a:rPr>
              <a:t>Introducing</a:t>
            </a:r>
            <a:r>
              <a:rPr lang="en-US" sz="2100">
                <a:solidFill>
                  <a:srgbClr val="000000"/>
                </a:solidFill>
                <a:latin typeface="Arial" charset="0"/>
              </a:rPr>
              <a:t>…</a:t>
            </a:r>
          </a:p>
          <a:p>
            <a:pPr algn="ctr">
              <a:spcBef>
                <a:spcPct val="50000"/>
              </a:spcBef>
            </a:pPr>
            <a:r>
              <a:rPr lang="en-US" sz="2100">
                <a:solidFill>
                  <a:srgbClr val="000000"/>
                </a:solidFill>
                <a:latin typeface="Arial" charset="0"/>
              </a:rPr>
              <a:t>MICHELLE M. LANGSTON</a:t>
            </a:r>
          </a:p>
          <a:p>
            <a:pPr algn="ctr">
              <a:spcBef>
                <a:spcPct val="50000"/>
              </a:spcBef>
            </a:pPr>
            <a:endParaRPr lang="en-US" sz="2100" b="0">
              <a:solidFill>
                <a:srgbClr val="000000"/>
              </a:solidFill>
              <a:latin typeface="Arial" charset="0"/>
            </a:endParaRPr>
          </a:p>
          <a:p>
            <a:pPr algn="ctr">
              <a:spcBef>
                <a:spcPct val="50000"/>
              </a:spcBef>
            </a:pPr>
            <a:endParaRPr lang="en-US" sz="2100" b="0">
              <a:solidFill>
                <a:srgbClr val="000000"/>
              </a:solidFill>
              <a:latin typeface="Arial" charset="0"/>
            </a:endParaRPr>
          </a:p>
          <a:p>
            <a:pPr algn="ctr">
              <a:spcBef>
                <a:spcPct val="50000"/>
              </a:spcBef>
            </a:pPr>
            <a:endParaRPr lang="en-US" sz="2100" b="0">
              <a:solidFill>
                <a:srgbClr val="000000"/>
              </a:solidFill>
              <a:latin typeface="Arial" charset="0"/>
            </a:endParaRPr>
          </a:p>
          <a:p>
            <a:pPr algn="ctr">
              <a:spcBef>
                <a:spcPct val="50000"/>
              </a:spcBef>
            </a:pPr>
            <a:endParaRPr lang="en-US" sz="2100" b="0">
              <a:solidFill>
                <a:srgbClr val="000000"/>
              </a:solidFill>
              <a:latin typeface="Arial" charset="0"/>
            </a:endParaRPr>
          </a:p>
        </p:txBody>
      </p:sp>
      <p:sp>
        <p:nvSpPr>
          <p:cNvPr id="10263" name="WordArt 23"/>
          <p:cNvSpPr>
            <a:spLocks noChangeArrowheads="1" noChangeShapeType="1" noTextEdit="1"/>
          </p:cNvSpPr>
          <p:nvPr/>
        </p:nvSpPr>
        <p:spPr bwMode="auto">
          <a:xfrm>
            <a:off x="3500439" y="4806555"/>
            <a:ext cx="621506" cy="932259"/>
          </a:xfrm>
          <a:prstGeom prst="rect">
            <a:avLst/>
          </a:prstGeom>
        </p:spPr>
        <p:txBody>
          <a:bodyPr wrap="none" fromWordArt="1">
            <a:prstTxWarp prst="textPlain">
              <a:avLst>
                <a:gd name="adj" fmla="val 50000"/>
              </a:avLst>
            </a:prstTxWarp>
          </a:bodyPr>
          <a:lstStyle/>
          <a:p>
            <a:pPr algn="ctr"/>
            <a:r>
              <a:rPr lang="en-US" sz="2700" b="0" kern="10">
                <a:ln w="9525">
                  <a:solidFill>
                    <a:srgbClr val="000000"/>
                  </a:solidFill>
                  <a:round/>
                  <a:headEnd/>
                  <a:tailEnd/>
                </a:ln>
                <a:solidFill>
                  <a:srgbClr val="969696"/>
                </a:solidFill>
                <a:effectLst>
                  <a:outerShdw dist="35921" dir="2700000" algn="ctr" rotWithShape="0">
                    <a:srgbClr val="868686"/>
                  </a:outerShdw>
                </a:effectLst>
                <a:latin typeface="Arial Black"/>
              </a:rPr>
              <a:t>0</a:t>
            </a:r>
          </a:p>
        </p:txBody>
      </p:sp>
      <p:sp>
        <p:nvSpPr>
          <p:cNvPr id="2" name="Date Placeholder 1"/>
          <p:cNvSpPr>
            <a:spLocks noGrp="1"/>
          </p:cNvSpPr>
          <p:nvPr>
            <p:ph type="dt" sz="half" idx="10"/>
          </p:nvPr>
        </p:nvSpPr>
        <p:spPr/>
        <p:txBody>
          <a:bodyPr/>
          <a:lstStyle/>
          <a:p>
            <a:fld id="{7DD20577-C237-46E3-8DE1-683E6A84EEDF}" type="datetime1">
              <a:rPr lang="en-US" smtClean="0">
                <a:solidFill>
                  <a:srgbClr val="000000"/>
                </a:solidFill>
              </a:rPr>
              <a:t>2017-11-29</a:t>
            </a:fld>
            <a:endParaRPr lang="en-US">
              <a:solidFill>
                <a:srgbClr val="000000"/>
              </a:solidFill>
            </a:endParaRPr>
          </a:p>
        </p:txBody>
      </p:sp>
      <p:sp>
        <p:nvSpPr>
          <p:cNvPr id="3" name="Footer Placeholder 2"/>
          <p:cNvSpPr>
            <a:spLocks noGrp="1"/>
          </p:cNvSpPr>
          <p:nvPr>
            <p:ph type="ftr" sz="quarter" idx="11"/>
          </p:nvPr>
        </p:nvSpPr>
        <p:spPr/>
        <p:txBody>
          <a:bodyPr/>
          <a:lstStyle/>
          <a:p>
            <a:r>
              <a:rPr lang="en-US">
                <a:solidFill>
                  <a:srgbClr val="000000"/>
                </a:solidFill>
              </a:rPr>
              <a:t>Presentation Delivery</a:t>
            </a:r>
          </a:p>
        </p:txBody>
      </p:sp>
    </p:spTree>
    <p:extLst>
      <p:ext uri="{BB962C8B-B14F-4D97-AF65-F5344CB8AC3E}">
        <p14:creationId xmlns:p14="http://schemas.microsoft.com/office/powerpoint/2010/main" val="3688782253"/>
      </p:ext>
    </p:extLst>
  </p:cSld>
  <p:clrMapOvr>
    <a:masterClrMapping/>
  </p:clrMapOvr>
  <p:transition spd="med" advClick="0" advTm="2000">
    <p:fade/>
  </p:transition>
</p:sld>
</file>

<file path=ppt/slides/slide5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13314" name="Picture 2" descr="tv"/>
          <p:cNvPicPr>
            <a:picLocks noChangeAspect="1" noChangeArrowheads="1"/>
          </p:cNvPicPr>
          <p:nvPr/>
        </p:nvPicPr>
        <p:blipFill>
          <a:blip r:embed="rId5">
            <a:extLst>
              <a:ext uri="{28A0092B-C50C-407E-A947-70E740481C1C}">
                <a14:useLocalDpi xmlns:a14="http://schemas.microsoft.com/office/drawing/2010/main" val="0"/>
              </a:ext>
            </a:extLst>
          </a:blip>
          <a:srcRect l="-533" t="16974" r="1067" b="22133"/>
          <a:stretch>
            <a:fillRect/>
          </a:stretch>
        </p:blipFill>
        <p:spPr bwMode="auto">
          <a:xfrm>
            <a:off x="3148012" y="1046561"/>
            <a:ext cx="6376988" cy="4748213"/>
          </a:xfrm>
          <a:prstGeom prst="rect">
            <a:avLst/>
          </a:prstGeom>
          <a:noFill/>
          <a:extLst>
            <a:ext uri="{909E8E84-426E-40DD-AFC4-6F175D3DCCD1}">
              <a14:hiddenFill xmlns:a14="http://schemas.microsoft.com/office/drawing/2010/main">
                <a:solidFill>
                  <a:srgbClr val="FFFFFF"/>
                </a:solidFill>
              </a14:hiddenFill>
            </a:ext>
          </a:extLst>
        </p:spPr>
      </p:pic>
      <p:sp>
        <p:nvSpPr>
          <p:cNvPr id="13315" name="AutoShape 3"/>
          <p:cNvSpPr>
            <a:spLocks noChangeArrowheads="1"/>
          </p:cNvSpPr>
          <p:nvPr/>
        </p:nvSpPr>
        <p:spPr bwMode="auto">
          <a:xfrm>
            <a:off x="4427935" y="1504951"/>
            <a:ext cx="4452938" cy="3787379"/>
          </a:xfrm>
          <a:prstGeom prst="roundRect">
            <a:avLst>
              <a:gd name="adj" fmla="val 16667"/>
            </a:avLst>
          </a:prstGeom>
          <a:solidFill>
            <a:srgbClr val="93939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3316" name="Rectangle 4"/>
          <p:cNvSpPr>
            <a:spLocks noChangeArrowheads="1"/>
          </p:cNvSpPr>
          <p:nvPr/>
        </p:nvSpPr>
        <p:spPr bwMode="auto">
          <a:xfrm>
            <a:off x="2667000" y="857250"/>
            <a:ext cx="2228850" cy="5143500"/>
          </a:xfrm>
          <a:prstGeom prst="rect">
            <a:avLst/>
          </a:prstGeom>
          <a:solidFill>
            <a:srgbClr val="FFFF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3317" name="Rectangle 5"/>
          <p:cNvSpPr>
            <a:spLocks noChangeArrowheads="1"/>
          </p:cNvSpPr>
          <p:nvPr/>
        </p:nvSpPr>
        <p:spPr bwMode="auto">
          <a:xfrm>
            <a:off x="2838450" y="1257300"/>
            <a:ext cx="1885950" cy="4572000"/>
          </a:xfrm>
          <a:prstGeom prst="rect">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3318" name="Rectangle 6"/>
          <p:cNvSpPr>
            <a:spLocks noChangeArrowheads="1"/>
          </p:cNvSpPr>
          <p:nvPr/>
        </p:nvSpPr>
        <p:spPr bwMode="auto">
          <a:xfrm>
            <a:off x="2667000" y="857250"/>
            <a:ext cx="6858000" cy="2286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3319" name="Rectangle 7"/>
          <p:cNvSpPr>
            <a:spLocks noChangeArrowheads="1"/>
          </p:cNvSpPr>
          <p:nvPr/>
        </p:nvSpPr>
        <p:spPr bwMode="auto">
          <a:xfrm>
            <a:off x="4895850" y="5772150"/>
            <a:ext cx="4629150" cy="228600"/>
          </a:xfrm>
          <a:prstGeom prst="rect">
            <a:avLst/>
          </a:prstGeom>
          <a:solidFill>
            <a:srgbClr val="00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1350" b="0">
              <a:solidFill>
                <a:srgbClr val="000000"/>
              </a:solidFill>
              <a:latin typeface="Arial" charset="0"/>
            </a:endParaRPr>
          </a:p>
        </p:txBody>
      </p:sp>
      <p:sp>
        <p:nvSpPr>
          <p:cNvPr id="13320" name="Text Box 8"/>
          <p:cNvSpPr txBox="1">
            <a:spLocks noChangeArrowheads="1"/>
          </p:cNvSpPr>
          <p:nvPr/>
        </p:nvSpPr>
        <p:spPr bwMode="auto">
          <a:xfrm>
            <a:off x="3581400" y="1270400"/>
            <a:ext cx="1143000"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a:solidFill>
                  <a:srgbClr val="939393"/>
                </a:solidFill>
                <a:latin typeface="Arial" charset="0"/>
              </a:rPr>
              <a:t>Channel Control</a:t>
            </a:r>
          </a:p>
        </p:txBody>
      </p:sp>
      <p:pic>
        <p:nvPicPr>
          <p:cNvPr id="13321" name="Picture 9"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1095376"/>
            <a:ext cx="914400" cy="790575"/>
          </a:xfrm>
          <a:prstGeom prst="rect">
            <a:avLst/>
          </a:prstGeom>
          <a:noFill/>
          <a:extLst>
            <a:ext uri="{909E8E84-426E-40DD-AFC4-6F175D3DCCD1}">
              <a14:hiddenFill xmlns:a14="http://schemas.microsoft.com/office/drawing/2010/main">
                <a:solidFill>
                  <a:srgbClr val="FFFFFF"/>
                </a:solidFill>
              </a14:hiddenFill>
            </a:ext>
          </a:extLst>
        </p:spPr>
      </p:pic>
      <p:sp>
        <p:nvSpPr>
          <p:cNvPr id="13322" name="Text Box 10"/>
          <p:cNvSpPr txBox="1">
            <a:spLocks noChangeArrowheads="1"/>
          </p:cNvSpPr>
          <p:nvPr/>
        </p:nvSpPr>
        <p:spPr bwMode="auto">
          <a:xfrm>
            <a:off x="2802733" y="4496992"/>
            <a:ext cx="1927622" cy="25391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050">
                <a:solidFill>
                  <a:srgbClr val="939393"/>
                </a:solidFill>
                <a:latin typeface="Arial" charset="0"/>
              </a:rPr>
              <a:t>CURRENT CHANNEL:</a:t>
            </a:r>
          </a:p>
        </p:txBody>
      </p:sp>
      <p:sp>
        <p:nvSpPr>
          <p:cNvPr id="13323" name="Text Box 11"/>
          <p:cNvSpPr txBox="1">
            <a:spLocks noChangeArrowheads="1"/>
          </p:cNvSpPr>
          <p:nvPr/>
        </p:nvSpPr>
        <p:spPr bwMode="auto">
          <a:xfrm>
            <a:off x="2801543" y="2216945"/>
            <a:ext cx="1926431" cy="253916"/>
          </a:xfrm>
          <a:prstGeom prst="rect">
            <a:avLst/>
          </a:prstGeom>
          <a:solidFill>
            <a:srgbClr val="CE9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FFFFFF"/>
                </a:solidFill>
                <a:latin typeface="Arial" charset="0"/>
              </a:rPr>
              <a:t>1 - WELCOME</a:t>
            </a:r>
          </a:p>
        </p:txBody>
      </p:sp>
      <p:sp>
        <p:nvSpPr>
          <p:cNvPr id="13324" name="Text Box 12">
            <a:hlinkClick r:id="rId7" action="ppaction://hlinksldjump"/>
          </p:cNvPr>
          <p:cNvSpPr txBox="1">
            <a:spLocks noChangeArrowheads="1"/>
          </p:cNvSpPr>
          <p:nvPr/>
        </p:nvSpPr>
        <p:spPr bwMode="auto">
          <a:xfrm>
            <a:off x="2806306" y="2494361"/>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2- WHO AM I?</a:t>
            </a:r>
          </a:p>
        </p:txBody>
      </p:sp>
      <p:sp>
        <p:nvSpPr>
          <p:cNvPr id="13325" name="Text Box 13">
            <a:hlinkClick r:id="rId8" action="ppaction://hlinksldjump"/>
          </p:cNvPr>
          <p:cNvSpPr txBox="1">
            <a:spLocks noChangeArrowheads="1"/>
          </p:cNvSpPr>
          <p:nvPr/>
        </p:nvSpPr>
        <p:spPr bwMode="auto">
          <a:xfrm>
            <a:off x="2797971" y="2793207"/>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3- MY BACKGROUND</a:t>
            </a:r>
          </a:p>
        </p:txBody>
      </p:sp>
      <p:sp>
        <p:nvSpPr>
          <p:cNvPr id="13326" name="Text Box 14">
            <a:hlinkClick r:id="rId9" action="ppaction://hlinksldjump"/>
          </p:cNvPr>
          <p:cNvSpPr txBox="1">
            <a:spLocks noChangeArrowheads="1"/>
          </p:cNvSpPr>
          <p:nvPr/>
        </p:nvSpPr>
        <p:spPr bwMode="auto">
          <a:xfrm>
            <a:off x="2797971" y="3083720"/>
            <a:ext cx="1926431" cy="415498"/>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4- ACADEMIC EXPERIENCE</a:t>
            </a:r>
          </a:p>
        </p:txBody>
      </p:sp>
      <p:sp>
        <p:nvSpPr>
          <p:cNvPr id="13327" name="Text Box 15">
            <a:hlinkClick r:id="rId10" action="ppaction://hlinksldjump"/>
          </p:cNvPr>
          <p:cNvSpPr txBox="1">
            <a:spLocks noChangeArrowheads="1"/>
          </p:cNvSpPr>
          <p:nvPr/>
        </p:nvSpPr>
        <p:spPr bwMode="auto">
          <a:xfrm>
            <a:off x="2802734" y="3371851"/>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5- PERSONAL PROJECTS</a:t>
            </a:r>
          </a:p>
        </p:txBody>
      </p:sp>
      <p:sp>
        <p:nvSpPr>
          <p:cNvPr id="13328" name="Text Box 16">
            <a:hlinkClick r:id="rId11" action="ppaction://hlinksldjump"/>
          </p:cNvPr>
          <p:cNvSpPr txBox="1">
            <a:spLocks noChangeArrowheads="1"/>
          </p:cNvSpPr>
          <p:nvPr/>
        </p:nvSpPr>
        <p:spPr bwMode="auto">
          <a:xfrm>
            <a:off x="2803925" y="3654029"/>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6- FUTURE GOALS</a:t>
            </a:r>
          </a:p>
        </p:txBody>
      </p:sp>
      <p:sp>
        <p:nvSpPr>
          <p:cNvPr id="13329" name="Text Box 17">
            <a:hlinkClick r:id="rId12" action="ppaction://hlinksldjump"/>
          </p:cNvPr>
          <p:cNvSpPr txBox="1">
            <a:spLocks noChangeArrowheads="1"/>
          </p:cNvSpPr>
          <p:nvPr/>
        </p:nvSpPr>
        <p:spPr bwMode="auto">
          <a:xfrm>
            <a:off x="2803925" y="3936207"/>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7- INTERESTS </a:t>
            </a:r>
          </a:p>
        </p:txBody>
      </p:sp>
      <p:sp>
        <p:nvSpPr>
          <p:cNvPr id="13330" name="Text Box 18">
            <a:hlinkClick r:id="rId13" action="ppaction://hlinksldjump"/>
          </p:cNvPr>
          <p:cNvSpPr txBox="1">
            <a:spLocks noChangeArrowheads="1"/>
          </p:cNvSpPr>
          <p:nvPr/>
        </p:nvSpPr>
        <p:spPr bwMode="auto">
          <a:xfrm>
            <a:off x="2807496" y="4212432"/>
            <a:ext cx="1926431" cy="253916"/>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8- CONCLUSION </a:t>
            </a:r>
          </a:p>
        </p:txBody>
      </p:sp>
      <p:sp>
        <p:nvSpPr>
          <p:cNvPr id="13331" name="Text Box 19">
            <a:hlinkClick r:id="rId14" action="ppaction://hlinksldjump"/>
          </p:cNvPr>
          <p:cNvSpPr txBox="1">
            <a:spLocks noChangeArrowheads="1"/>
          </p:cNvSpPr>
          <p:nvPr/>
        </p:nvSpPr>
        <p:spPr bwMode="auto">
          <a:xfrm>
            <a:off x="2802734" y="1931195"/>
            <a:ext cx="1926431" cy="253916"/>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050">
                <a:solidFill>
                  <a:srgbClr val="000000"/>
                </a:solidFill>
                <a:latin typeface="Arial" charset="0"/>
              </a:rPr>
              <a:t>0- MAIN</a:t>
            </a:r>
          </a:p>
        </p:txBody>
      </p:sp>
      <p:sp>
        <p:nvSpPr>
          <p:cNvPr id="13332" name="Text Box 20"/>
          <p:cNvSpPr txBox="1">
            <a:spLocks noChangeArrowheads="1"/>
          </p:cNvSpPr>
          <p:nvPr/>
        </p:nvSpPr>
        <p:spPr bwMode="auto">
          <a:xfrm>
            <a:off x="5281613" y="2333626"/>
            <a:ext cx="2949179" cy="3185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200" b="0">
                <a:solidFill>
                  <a:srgbClr val="000000"/>
                </a:solidFill>
                <a:latin typeface="Arial" charset="0"/>
              </a:rPr>
              <a:t>The purpose of this presentation is to allow me to introduce myself to you. I will share a bit of information about myself and my background. </a:t>
            </a:r>
          </a:p>
          <a:p>
            <a:pPr algn="ctr">
              <a:spcBef>
                <a:spcPct val="50000"/>
              </a:spcBef>
            </a:pPr>
            <a:r>
              <a:rPr lang="en-US" sz="1200" b="0">
                <a:solidFill>
                  <a:srgbClr val="000000"/>
                </a:solidFill>
                <a:latin typeface="Arial" charset="0"/>
              </a:rPr>
              <a:t>I will then give an overview of skills that I learned in classes as well as skills I picked up on my own. </a:t>
            </a:r>
          </a:p>
          <a:p>
            <a:pPr algn="ctr">
              <a:spcBef>
                <a:spcPct val="50000"/>
              </a:spcBef>
            </a:pPr>
            <a:r>
              <a:rPr lang="en-US" sz="1200" b="0">
                <a:solidFill>
                  <a:srgbClr val="000000"/>
                </a:solidFill>
                <a:latin typeface="Arial" charset="0"/>
              </a:rPr>
              <a:t>I’ll follow up with discussion of my personal goals and interests!!</a:t>
            </a:r>
          </a:p>
          <a:p>
            <a:pPr algn="ctr">
              <a:spcBef>
                <a:spcPct val="50000"/>
              </a:spcBef>
            </a:pPr>
            <a:r>
              <a:rPr lang="en-US" sz="1200" b="0">
                <a:solidFill>
                  <a:srgbClr val="000000"/>
                </a:solidFill>
                <a:latin typeface="Arial" charset="0"/>
              </a:rPr>
              <a:t>Hope you enjoy!</a:t>
            </a:r>
            <a:endParaRPr lang="en-US" sz="2100" b="0">
              <a:solidFill>
                <a:srgbClr val="000000"/>
              </a:solidFill>
              <a:latin typeface="Arial" charset="0"/>
            </a:endParaRPr>
          </a:p>
          <a:p>
            <a:pPr algn="ctr">
              <a:spcBef>
                <a:spcPct val="50000"/>
              </a:spcBef>
            </a:pPr>
            <a:endParaRPr lang="en-US" sz="2100" b="0">
              <a:solidFill>
                <a:srgbClr val="000000"/>
              </a:solidFill>
              <a:latin typeface="Arial" charset="0"/>
            </a:endParaRPr>
          </a:p>
          <a:p>
            <a:pPr algn="ctr">
              <a:spcBef>
                <a:spcPct val="50000"/>
              </a:spcBef>
            </a:pPr>
            <a:endParaRPr lang="en-US" sz="2100" b="0">
              <a:solidFill>
                <a:srgbClr val="000000"/>
              </a:solidFill>
              <a:latin typeface="Arial" charset="0"/>
            </a:endParaRPr>
          </a:p>
        </p:txBody>
      </p:sp>
      <p:sp>
        <p:nvSpPr>
          <p:cNvPr id="13333" name="WordArt 21"/>
          <p:cNvSpPr>
            <a:spLocks noChangeArrowheads="1" noChangeShapeType="1" noTextEdit="1"/>
          </p:cNvSpPr>
          <p:nvPr/>
        </p:nvSpPr>
        <p:spPr bwMode="auto">
          <a:xfrm>
            <a:off x="3500437" y="4806555"/>
            <a:ext cx="490538" cy="932259"/>
          </a:xfrm>
          <a:prstGeom prst="rect">
            <a:avLst/>
          </a:prstGeom>
        </p:spPr>
        <p:txBody>
          <a:bodyPr wrap="none" fromWordArt="1">
            <a:prstTxWarp prst="textPlain">
              <a:avLst>
                <a:gd name="adj" fmla="val 50000"/>
              </a:avLst>
            </a:prstTxWarp>
          </a:bodyPr>
          <a:lstStyle/>
          <a:p>
            <a:pPr algn="ctr"/>
            <a:r>
              <a:rPr lang="en-US" sz="2700" b="0" kern="10">
                <a:ln w="9525">
                  <a:solidFill>
                    <a:srgbClr val="000000"/>
                  </a:solidFill>
                  <a:round/>
                  <a:headEnd/>
                  <a:tailEnd/>
                </a:ln>
                <a:solidFill>
                  <a:srgbClr val="969696"/>
                </a:solidFill>
                <a:effectLst>
                  <a:outerShdw dist="35921" dir="2700000" algn="ctr" rotWithShape="0">
                    <a:srgbClr val="868686"/>
                  </a:outerShdw>
                </a:effectLst>
                <a:latin typeface="Arial Black"/>
              </a:rPr>
              <a:t>1</a:t>
            </a:r>
          </a:p>
        </p:txBody>
      </p:sp>
      <p:sp>
        <p:nvSpPr>
          <p:cNvPr id="13334" name="Rectangle 22"/>
          <p:cNvSpPr>
            <a:spLocks noGrp="1" noChangeArrowheads="1"/>
          </p:cNvSpPr>
          <p:nvPr>
            <p:ph type="ctrTitle"/>
          </p:nvPr>
        </p:nvSpPr>
        <p:spPr>
          <a:xfrm>
            <a:off x="5295900" y="1597821"/>
            <a:ext cx="2986088" cy="1102519"/>
          </a:xfrm>
        </p:spPr>
        <p:txBody>
          <a:bodyPr/>
          <a:lstStyle/>
          <a:p>
            <a:r>
              <a:rPr lang="en-US" sz="1500" b="1"/>
              <a:t>Welcome!</a:t>
            </a:r>
          </a:p>
        </p:txBody>
      </p:sp>
      <p:pic>
        <p:nvPicPr>
          <p:cNvPr id="13338" name="~PP13716.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5">
            <a:extLst>
              <a:ext uri="{28A0092B-C50C-407E-A947-70E740481C1C}">
                <a14:useLocalDpi xmlns:a14="http://schemas.microsoft.com/office/drawing/2010/main" val="0"/>
              </a:ext>
            </a:extLst>
          </a:blip>
          <a:srcRect/>
          <a:stretch>
            <a:fillRect/>
          </a:stretch>
        </p:blipFill>
        <p:spPr bwMode="auto">
          <a:xfrm>
            <a:off x="9189244" y="5664994"/>
            <a:ext cx="228600" cy="22860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fld id="{F7F8EFEE-9B7A-4A0E-8439-0077567622F7}" type="datetime1">
              <a:rPr lang="en-US" smtClean="0">
                <a:solidFill>
                  <a:srgbClr val="000000"/>
                </a:solidFill>
              </a:rPr>
              <a:t>2017-11-29</a:t>
            </a:fld>
            <a:endParaRPr lang="en-US">
              <a:solidFill>
                <a:srgbClr val="000000"/>
              </a:solidFill>
            </a:endParaRPr>
          </a:p>
        </p:txBody>
      </p:sp>
      <p:sp>
        <p:nvSpPr>
          <p:cNvPr id="3" name="Footer Placeholder 2"/>
          <p:cNvSpPr>
            <a:spLocks noGrp="1"/>
          </p:cNvSpPr>
          <p:nvPr>
            <p:ph type="ftr" sz="quarter" idx="11"/>
          </p:nvPr>
        </p:nvSpPr>
        <p:spPr/>
        <p:txBody>
          <a:bodyPr/>
          <a:lstStyle/>
          <a:p>
            <a:r>
              <a:rPr lang="en-US">
                <a:solidFill>
                  <a:srgbClr val="000000"/>
                </a:solidFill>
              </a:rPr>
              <a:t>Presentation Delivery</a:t>
            </a:r>
          </a:p>
        </p:txBody>
      </p:sp>
    </p:spTree>
    <p:extLst>
      <p:ext uri="{BB962C8B-B14F-4D97-AF65-F5344CB8AC3E}">
        <p14:creationId xmlns:p14="http://schemas.microsoft.com/office/powerpoint/2010/main" val="3842372233"/>
      </p:ext>
    </p:extLst>
  </p:cSld>
  <p:clrMapOvr>
    <a:masterClrMapping/>
  </p:clrMapOvr>
  <p:transition spd="med" advClick="0" advTm="2412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4119" fill="hold"/>
                                        <p:tgtEl>
                                          <p:spTgt spid="13338"/>
                                        </p:tgtEl>
                                      </p:cBhvr>
                                    </p:cmd>
                                  </p:childTnLst>
                                </p:cTn>
                              </p:par>
                            </p:childTnLst>
                          </p:cTn>
                        </p:par>
                        <p:par>
                          <p:cTn id="7" fill="hold" nodeType="afterGroup">
                            <p:stCondLst>
                              <p:cond delay="24119"/>
                            </p:stCondLst>
                            <p:childTnLst>
                              <p:par>
                                <p:cTn id="8" presetID="28" presetClass="emph" presetSubtype="0" fill="hold" grpId="0" nodeType="afterEffect">
                                  <p:stCondLst>
                                    <p:cond delay="0"/>
                                  </p:stCondLst>
                                  <p:iterate type="lt">
                                    <p:tmPct val="10000"/>
                                  </p:iterate>
                                  <p:childTnLst>
                                    <p:animClr clrSpc="rgb" dir="cw">
                                      <p:cBhvr override="childStyle">
                                        <p:cTn id="9" dur="500" fill="hold"/>
                                        <p:tgtEl>
                                          <p:spTgt spid="13334"/>
                                        </p:tgtEl>
                                        <p:attrNameLst>
                                          <p:attrName>style.color</p:attrName>
                                        </p:attrNameLst>
                                      </p:cBhvr>
                                      <p:to>
                                        <a:schemeClr val="accent2"/>
                                      </p:to>
                                    </p:animClr>
                                    <p:animClr clrSpc="rgb" dir="cw">
                                      <p:cBhvr>
                                        <p:cTn id="10" dur="500" fill="hold"/>
                                        <p:tgtEl>
                                          <p:spTgt spid="13334"/>
                                        </p:tgtEl>
                                        <p:attrNameLst>
                                          <p:attrName>fillcolor</p:attrName>
                                        </p:attrNameLst>
                                      </p:cBhvr>
                                      <p:to>
                                        <a:schemeClr val="accent2"/>
                                      </p:to>
                                    </p:animClr>
                                    <p:set>
                                      <p:cBhvr>
                                        <p:cTn id="11" dur="500" fill="hold"/>
                                        <p:tgtEl>
                                          <p:spTgt spid="13334"/>
                                        </p:tgtEl>
                                        <p:attrNameLst>
                                          <p:attrName>fill.type</p:attrName>
                                        </p:attrNameLst>
                                      </p:cBhvr>
                                      <p:to>
                                        <p:strVal val="solid"/>
                                      </p:to>
                                    </p:set>
                                    <p:anim to="1.5" calcmode="lin" valueType="num">
                                      <p:cBhvr override="childStyle">
                                        <p:cTn id="12" dur="500" fill="hold"/>
                                        <p:tgtEl>
                                          <p:spTgt spid="1333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3" fill="hold" display="0">
                  <p:stCondLst>
                    <p:cond delay="indefinite"/>
                  </p:stCondLst>
                  <p:endCondLst>
                    <p:cond evt="onPrev" delay="0">
                      <p:tgtEl>
                        <p:sldTgt/>
                      </p:tgtEl>
                    </p:cond>
                    <p:cond evt="onStopAudio" delay="0">
                      <p:tgtEl>
                        <p:sldTgt/>
                      </p:tgtEl>
                    </p:cond>
                  </p:endCondLst>
                </p:cTn>
                <p:tgtEl>
                  <p:spTgt spid="13338"/>
                </p:tgtEl>
              </p:cMediaNode>
            </p:audio>
          </p:childTnLst>
        </p:cTn>
      </p:par>
    </p:tnLst>
    <p:bldLst>
      <p:bldP spid="1333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p:txBody>
          <a:bodyPr/>
          <a:lstStyle/>
          <a:p>
            <a:r>
              <a:rPr lang="en-US" dirty="0"/>
              <a:t>This is an example of layering and animation</a:t>
            </a:r>
          </a:p>
          <a:p>
            <a:r>
              <a:rPr lang="en-US" dirty="0"/>
              <a:t>What looks complex, is complex, but works as if it were simple</a:t>
            </a:r>
          </a:p>
        </p:txBody>
      </p:sp>
      <p:sp>
        <p:nvSpPr>
          <p:cNvPr id="9" name="Title 8"/>
          <p:cNvSpPr>
            <a:spLocks noGrp="1"/>
          </p:cNvSpPr>
          <p:nvPr>
            <p:ph type="title"/>
          </p:nvPr>
        </p:nvSpPr>
        <p:spPr/>
        <p:txBody>
          <a:bodyPr/>
          <a:lstStyle/>
          <a:p>
            <a:r>
              <a:rPr lang="en-US" dirty="0"/>
              <a:t>What shall we try?</a:t>
            </a:r>
          </a:p>
        </p:txBody>
      </p:sp>
      <p:pic>
        <p:nvPicPr>
          <p:cNvPr id="11038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2608" y="2865121"/>
            <a:ext cx="4053078" cy="24381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33788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1780268" y="3903697"/>
            <a:ext cx="1379765" cy="824593"/>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r>
              <a:rPr lang="en-US" sz="1600" dirty="0">
                <a:latin typeface="Trebuchet MS" pitchFamily="34" charset="0"/>
              </a:rPr>
              <a:t>And on each slide</a:t>
            </a:r>
          </a:p>
        </p:txBody>
      </p:sp>
      <p:sp>
        <p:nvSpPr>
          <p:cNvPr id="2" name="Title 1"/>
          <p:cNvSpPr>
            <a:spLocks noGrp="1"/>
          </p:cNvSpPr>
          <p:nvPr>
            <p:ph type="title"/>
          </p:nvPr>
        </p:nvSpPr>
        <p:spPr/>
        <p:txBody>
          <a:bodyPr/>
          <a:lstStyle/>
          <a:p>
            <a:r>
              <a:rPr lang="en-US"/>
              <a:t>But I like this one</a:t>
            </a:r>
            <a:endParaRPr lang="en-US" dirty="0"/>
          </a:p>
        </p:txBody>
      </p:sp>
      <p:sp>
        <p:nvSpPr>
          <p:cNvPr id="9" name="Date Placeholder 8"/>
          <p:cNvSpPr>
            <a:spLocks noGrp="1"/>
          </p:cNvSpPr>
          <p:nvPr>
            <p:ph type="dt" sz="half" idx="10"/>
          </p:nvPr>
        </p:nvSpPr>
        <p:spPr/>
        <p:txBody>
          <a:bodyPr/>
          <a:lstStyle/>
          <a:p>
            <a:fld id="{B6C8DF80-2056-4450-82B8-95E970245563}" type="datetime1">
              <a:rPr lang="en-US" smtClean="0"/>
              <a:pPr/>
              <a:t>2017-11-29</a:t>
            </a:fld>
            <a:endParaRPr lang="en-US"/>
          </a:p>
        </p:txBody>
      </p:sp>
      <p:sp>
        <p:nvSpPr>
          <p:cNvPr id="11" name="Footer Placeholder 10"/>
          <p:cNvSpPr>
            <a:spLocks noGrp="1"/>
          </p:cNvSpPr>
          <p:nvPr>
            <p:ph type="ftr" sz="quarter" idx="11"/>
          </p:nvPr>
        </p:nvSpPr>
        <p:spPr/>
        <p:txBody>
          <a:bodyPr/>
          <a:lstStyle/>
          <a:p>
            <a:r>
              <a:rPr lang="en-US"/>
              <a:t>Presentation Delivery</a:t>
            </a:r>
          </a:p>
        </p:txBody>
      </p:sp>
      <p:pic>
        <p:nvPicPr>
          <p:cNvPr id="8"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5263944" y="5204779"/>
            <a:ext cx="3221236" cy="253916"/>
          </a:xfrm>
          <a:prstGeom prst="rect">
            <a:avLst/>
          </a:prstGeom>
          <a:noFill/>
        </p:spPr>
        <p:txBody>
          <a:bodyPr wrap="square" rtlCol="0">
            <a:spAutoFit/>
          </a:bodyPr>
          <a:lstStyle/>
          <a:p>
            <a:pPr algn="r" fontAlgn="auto">
              <a:spcBef>
                <a:spcPts val="0"/>
              </a:spcBef>
              <a:spcAft>
                <a:spcPts val="0"/>
              </a:spcAft>
            </a:pPr>
            <a:r>
              <a:rPr lang="en-US" sz="1050" b="0" i="1" dirty="0">
                <a:solidFill>
                  <a:srgbClr val="775F55">
                    <a:lumMod val="75000"/>
                  </a:srgbClr>
                </a:solidFill>
                <a:latin typeface="Tw Cen MT"/>
              </a:rPr>
              <a:t>To view an example, please click on the diagram above.</a:t>
            </a:r>
          </a:p>
        </p:txBody>
      </p:sp>
      <p:graphicFrame>
        <p:nvGraphicFramePr>
          <p:cNvPr id="24" name="Diagram 23">
            <a:hlinkClick r:id="rId6" action="ppaction://hlinkfile"/>
          </p:cNvPr>
          <p:cNvGraphicFramePr/>
          <p:nvPr>
            <p:extLst>
              <p:ext uri="{D42A27DB-BD31-4B8C-83A1-F6EECF244321}">
                <p14:modId xmlns:p14="http://schemas.microsoft.com/office/powerpoint/2010/main" val="2566924639"/>
              </p:ext>
            </p:extLst>
          </p:nvPr>
        </p:nvGraphicFramePr>
        <p:xfrm>
          <a:off x="3544818" y="2133597"/>
          <a:ext cx="4849883" cy="32448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9" name="Picture 18" descr="AttachBlankWordDocument_Documen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2120" y="2033737"/>
            <a:ext cx="4953061" cy="3441074"/>
          </a:xfrm>
          <a:prstGeom prst="rect">
            <a:avLst/>
          </a:prstGeom>
        </p:spPr>
      </p:pic>
      <p:sp>
        <p:nvSpPr>
          <p:cNvPr id="2" name="Title 1"/>
          <p:cNvSpPr>
            <a:spLocks noGrp="1"/>
          </p:cNvSpPr>
          <p:nvPr>
            <p:ph type="title"/>
          </p:nvPr>
        </p:nvSpPr>
        <p:spPr/>
        <p:txBody>
          <a:bodyPr/>
          <a:lstStyle/>
          <a:p>
            <a:r>
              <a:rPr lang="en-US" dirty="0"/>
              <a:t>Document Markup</a:t>
            </a:r>
          </a:p>
        </p:txBody>
      </p:sp>
      <p:sp>
        <p:nvSpPr>
          <p:cNvPr id="3" name="Date Placeholder 2"/>
          <p:cNvSpPr>
            <a:spLocks noGrp="1"/>
          </p:cNvSpPr>
          <p:nvPr>
            <p:ph type="dt" sz="half" idx="10"/>
          </p:nvPr>
        </p:nvSpPr>
        <p:spPr/>
        <p:txBody>
          <a:bodyPr/>
          <a:lstStyle/>
          <a:p>
            <a:fld id="{657709DB-D6C5-4A1A-9E0E-51DDD46EF00A}" type="datetime1">
              <a:rPr lang="en-US" smtClean="0">
                <a:solidFill>
                  <a:srgbClr val="775F55">
                    <a:lumMod val="75000"/>
                  </a:srgbClr>
                </a:solidFill>
              </a:rPr>
              <a:t>2017-11-29</a:t>
            </a:fld>
            <a:endParaRPr lang="en-US" dirty="0">
              <a:solidFill>
                <a:srgbClr val="775F55">
                  <a:lumMod val="75000"/>
                </a:srgbClr>
              </a:solidFill>
            </a:endParaRPr>
          </a:p>
        </p:txBody>
      </p:sp>
      <p:sp>
        <p:nvSpPr>
          <p:cNvPr id="5" name="Rounded Rectangle 4"/>
          <p:cNvSpPr/>
          <p:nvPr/>
        </p:nvSpPr>
        <p:spPr>
          <a:xfrm>
            <a:off x="3126486" y="5543696"/>
            <a:ext cx="2041252" cy="273698"/>
          </a:xfrm>
          <a:prstGeom prst="roundRect">
            <a:avLst/>
          </a:prstGeom>
          <a:ln/>
        </p:spPr>
        <p:style>
          <a:lnRef idx="3">
            <a:schemeClr val="lt1"/>
          </a:lnRef>
          <a:fillRef idx="1">
            <a:schemeClr val="accent1"/>
          </a:fillRef>
          <a:effectRef idx="1">
            <a:schemeClr val="accent1"/>
          </a:effectRef>
          <a:fontRef idx="minor">
            <a:schemeClr val="lt1"/>
          </a:fontRef>
        </p:style>
        <p:txBody>
          <a:bodyPr/>
          <a:lstStyle/>
          <a:p>
            <a:pPr fontAlgn="auto">
              <a:spcBef>
                <a:spcPts val="0"/>
              </a:spcBef>
              <a:spcAft>
                <a:spcPts val="0"/>
              </a:spcAft>
            </a:pPr>
            <a:endParaRPr lang="en-US" sz="1350" b="0">
              <a:solidFill>
                <a:prstClr val="white"/>
              </a:solidFill>
            </a:endParaRPr>
          </a:p>
        </p:txBody>
      </p:sp>
      <p:sp>
        <p:nvSpPr>
          <p:cNvPr id="6" name="Rounded Rectangle 5"/>
          <p:cNvSpPr/>
          <p:nvPr/>
        </p:nvSpPr>
        <p:spPr>
          <a:xfrm>
            <a:off x="3126487" y="5647112"/>
            <a:ext cx="1020626" cy="77976"/>
          </a:xfrm>
          <a:prstGeom prst="roundRect">
            <a:avLst/>
          </a:prstGeom>
          <a:ln/>
        </p:spPr>
        <p:style>
          <a:lnRef idx="0">
            <a:schemeClr val="accent2"/>
          </a:lnRef>
          <a:fillRef idx="3">
            <a:schemeClr val="accent2"/>
          </a:fillRef>
          <a:effectRef idx="3">
            <a:schemeClr val="accent2"/>
          </a:effectRef>
          <a:fontRef idx="minor">
            <a:schemeClr val="lt1"/>
          </a:fontRef>
        </p:style>
        <p:txBody>
          <a:bodyPr/>
          <a:lstStyle/>
          <a:p>
            <a:pPr fontAlgn="auto">
              <a:spcBef>
                <a:spcPts val="0"/>
              </a:spcBef>
              <a:spcAft>
                <a:spcPts val="0"/>
              </a:spcAft>
            </a:pPr>
            <a:endParaRPr lang="en-US" sz="1350" b="0">
              <a:solidFill>
                <a:prstClr val="white"/>
              </a:solidFill>
            </a:endParaRPr>
          </a:p>
        </p:txBody>
      </p:sp>
      <p:sp>
        <p:nvSpPr>
          <p:cNvPr id="7" name="Date Placeholder 2"/>
          <p:cNvSpPr txBox="1">
            <a:spLocks/>
          </p:cNvSpPr>
          <p:nvPr/>
        </p:nvSpPr>
        <p:spPr>
          <a:xfrm>
            <a:off x="5167738" y="5543552"/>
            <a:ext cx="2896763" cy="277471"/>
          </a:xfrm>
          <a:prstGeom prst="rect">
            <a:avLst/>
          </a:prstGeom>
        </p:spPr>
        <p:txBody>
          <a:bodyPr/>
          <a:lstStyle>
            <a:defPPr>
              <a:defRPr lang="en-US"/>
            </a:defPPr>
            <a:lvl1pPr marL="0" algn="r" defTabSz="914400" rtl="0" eaLnBrk="1" latinLnBrk="0" hangingPunct="1">
              <a:defRPr sz="1400" kern="1200">
                <a:solidFill>
                  <a:schemeClr val="tx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spcBef>
                <a:spcPts val="0"/>
              </a:spcBef>
              <a:spcAft>
                <a:spcPts val="0"/>
              </a:spcAft>
            </a:pPr>
            <a:r>
              <a:rPr lang="en-US" sz="1050" b="0" dirty="0">
                <a:solidFill>
                  <a:srgbClr val="775F55">
                    <a:lumMod val="75000"/>
                  </a:srgbClr>
                </a:solidFill>
              </a:rPr>
              <a:t>Document markup</a:t>
            </a:r>
          </a:p>
        </p:txBody>
      </p:sp>
      <p:sp>
        <p:nvSpPr>
          <p:cNvPr id="8" name="TextBox 7">
            <a:hlinkClick r:id="rId13" action="ppaction://hlinksldjump"/>
          </p:cNvPr>
          <p:cNvSpPr txBox="1"/>
          <p:nvPr/>
        </p:nvSpPr>
        <p:spPr>
          <a:xfrm>
            <a:off x="3329937" y="5809301"/>
            <a:ext cx="248786" cy="230832"/>
          </a:xfrm>
          <a:prstGeom prst="rect">
            <a:avLst/>
          </a:prstGeom>
          <a:noFill/>
        </p:spPr>
        <p:txBody>
          <a:bodyPr wrap="none" rtlCol="0">
            <a:spAutoFit/>
          </a:bodyPr>
          <a:lstStyle/>
          <a:p>
            <a:pPr fontAlgn="auto">
              <a:spcBef>
                <a:spcPts val="0"/>
              </a:spcBef>
              <a:spcAft>
                <a:spcPts val="0"/>
              </a:spcAft>
            </a:pPr>
            <a:r>
              <a:rPr lang="en-US" sz="900" b="0" dirty="0">
                <a:solidFill>
                  <a:srgbClr val="775F55">
                    <a:lumMod val="60000"/>
                    <a:lumOff val="40000"/>
                  </a:srgbClr>
                </a:solidFill>
                <a:latin typeface="Tw Cen MT"/>
              </a:rPr>
              <a:t>1</a:t>
            </a:r>
          </a:p>
        </p:txBody>
      </p:sp>
      <p:sp>
        <p:nvSpPr>
          <p:cNvPr id="9" name="TextBox 8">
            <a:hlinkClick r:id="rId14" action="ppaction://hlinksldjump"/>
          </p:cNvPr>
          <p:cNvSpPr txBox="1"/>
          <p:nvPr/>
        </p:nvSpPr>
        <p:spPr>
          <a:xfrm>
            <a:off x="3676302" y="5809301"/>
            <a:ext cx="248786" cy="230832"/>
          </a:xfrm>
          <a:prstGeom prst="rect">
            <a:avLst/>
          </a:prstGeom>
          <a:noFill/>
        </p:spPr>
        <p:txBody>
          <a:bodyPr wrap="none" rtlCol="0">
            <a:spAutoFit/>
          </a:bodyPr>
          <a:lstStyle/>
          <a:p>
            <a:pPr fontAlgn="auto">
              <a:spcBef>
                <a:spcPts val="0"/>
              </a:spcBef>
              <a:spcAft>
                <a:spcPts val="0"/>
              </a:spcAft>
            </a:pPr>
            <a:r>
              <a:rPr lang="en-US" sz="900" b="0" dirty="0">
                <a:solidFill>
                  <a:srgbClr val="775F55">
                    <a:lumMod val="60000"/>
                    <a:lumOff val="40000"/>
                  </a:srgbClr>
                </a:solidFill>
                <a:latin typeface="Tw Cen MT"/>
              </a:rPr>
              <a:t>2</a:t>
            </a:r>
          </a:p>
        </p:txBody>
      </p:sp>
      <p:sp>
        <p:nvSpPr>
          <p:cNvPr id="10" name="TextBox 9">
            <a:hlinkClick r:id="rId15" action="ppaction://hlinksldjump"/>
          </p:cNvPr>
          <p:cNvSpPr txBox="1"/>
          <p:nvPr/>
        </p:nvSpPr>
        <p:spPr>
          <a:xfrm>
            <a:off x="4022667" y="5809301"/>
            <a:ext cx="248786" cy="230832"/>
          </a:xfrm>
          <a:prstGeom prst="rect">
            <a:avLst/>
          </a:prstGeom>
          <a:noFill/>
        </p:spPr>
        <p:txBody>
          <a:bodyPr wrap="none" rtlCol="0">
            <a:spAutoFit/>
          </a:bodyPr>
          <a:lstStyle/>
          <a:p>
            <a:pPr fontAlgn="auto">
              <a:spcBef>
                <a:spcPts val="0"/>
              </a:spcBef>
              <a:spcAft>
                <a:spcPts val="0"/>
              </a:spcAft>
            </a:pPr>
            <a:r>
              <a:rPr lang="en-US" sz="900" b="0" dirty="0">
                <a:solidFill>
                  <a:srgbClr val="775F55">
                    <a:lumMod val="60000"/>
                    <a:lumOff val="40000"/>
                  </a:srgbClr>
                </a:solidFill>
                <a:latin typeface="Tw Cen MT"/>
              </a:rPr>
              <a:t>3</a:t>
            </a:r>
          </a:p>
        </p:txBody>
      </p:sp>
      <p:sp>
        <p:nvSpPr>
          <p:cNvPr id="11" name="TextBox 10">
            <a:hlinkClick r:id="rId16" action="ppaction://hlinksldjump"/>
          </p:cNvPr>
          <p:cNvSpPr txBox="1"/>
          <p:nvPr/>
        </p:nvSpPr>
        <p:spPr>
          <a:xfrm>
            <a:off x="4369031" y="5809301"/>
            <a:ext cx="248786" cy="230832"/>
          </a:xfrm>
          <a:prstGeom prst="rect">
            <a:avLst/>
          </a:prstGeom>
          <a:noFill/>
        </p:spPr>
        <p:txBody>
          <a:bodyPr wrap="none" rtlCol="0">
            <a:spAutoFit/>
          </a:bodyPr>
          <a:lstStyle/>
          <a:p>
            <a:pPr fontAlgn="auto">
              <a:spcBef>
                <a:spcPts val="0"/>
              </a:spcBef>
              <a:spcAft>
                <a:spcPts val="0"/>
              </a:spcAft>
            </a:pPr>
            <a:r>
              <a:rPr lang="en-US" sz="900" b="0" dirty="0">
                <a:solidFill>
                  <a:srgbClr val="775F55">
                    <a:lumMod val="60000"/>
                    <a:lumOff val="40000"/>
                  </a:srgbClr>
                </a:solidFill>
                <a:latin typeface="Tw Cen MT"/>
              </a:rPr>
              <a:t>4</a:t>
            </a:r>
          </a:p>
        </p:txBody>
      </p:sp>
      <p:sp>
        <p:nvSpPr>
          <p:cNvPr id="12" name="TextBox 11">
            <a:hlinkClick r:id="rId17" action="ppaction://hlinksldjump"/>
          </p:cNvPr>
          <p:cNvSpPr txBox="1"/>
          <p:nvPr/>
        </p:nvSpPr>
        <p:spPr>
          <a:xfrm>
            <a:off x="4715397" y="5809301"/>
            <a:ext cx="248786" cy="230832"/>
          </a:xfrm>
          <a:prstGeom prst="rect">
            <a:avLst/>
          </a:prstGeom>
          <a:noFill/>
        </p:spPr>
        <p:txBody>
          <a:bodyPr wrap="none" rtlCol="0">
            <a:spAutoFit/>
          </a:bodyPr>
          <a:lstStyle/>
          <a:p>
            <a:pPr fontAlgn="auto">
              <a:spcBef>
                <a:spcPts val="0"/>
              </a:spcBef>
              <a:spcAft>
                <a:spcPts val="0"/>
              </a:spcAft>
            </a:pPr>
            <a:r>
              <a:rPr lang="en-US" sz="900" b="0" dirty="0">
                <a:solidFill>
                  <a:srgbClr val="775F55">
                    <a:lumMod val="60000"/>
                    <a:lumOff val="40000"/>
                  </a:srgbClr>
                </a:solidFill>
                <a:latin typeface="Tw Cen MT"/>
              </a:rPr>
              <a:t>5</a:t>
            </a:r>
          </a:p>
        </p:txBody>
      </p:sp>
      <p:sp>
        <p:nvSpPr>
          <p:cNvPr id="13" name="TextBox 12">
            <a:hlinkClick r:id="rId18" action="ppaction://hlinksldjump"/>
          </p:cNvPr>
          <p:cNvSpPr txBox="1"/>
          <p:nvPr/>
        </p:nvSpPr>
        <p:spPr>
          <a:xfrm>
            <a:off x="5061762" y="5809301"/>
            <a:ext cx="248786" cy="230832"/>
          </a:xfrm>
          <a:prstGeom prst="rect">
            <a:avLst/>
          </a:prstGeom>
          <a:noFill/>
        </p:spPr>
        <p:txBody>
          <a:bodyPr wrap="none" rtlCol="0">
            <a:spAutoFit/>
          </a:bodyPr>
          <a:lstStyle/>
          <a:p>
            <a:pPr fontAlgn="auto">
              <a:spcBef>
                <a:spcPts val="0"/>
              </a:spcBef>
              <a:spcAft>
                <a:spcPts val="0"/>
              </a:spcAft>
            </a:pPr>
            <a:r>
              <a:rPr lang="en-US" sz="900" b="0" dirty="0">
                <a:solidFill>
                  <a:srgbClr val="775F55">
                    <a:lumMod val="60000"/>
                    <a:lumOff val="40000"/>
                  </a:srgbClr>
                </a:solidFill>
                <a:latin typeface="Tw Cen MT"/>
              </a:rPr>
              <a:t>6</a:t>
            </a:r>
          </a:p>
        </p:txBody>
      </p:sp>
      <p:cxnSp>
        <p:nvCxnSpPr>
          <p:cNvPr id="14" name="Straight Connector 13"/>
          <p:cNvCxnSpPr/>
          <p:nvPr/>
        </p:nvCxnSpPr>
        <p:spPr>
          <a:xfrm>
            <a:off x="4147112" y="5543696"/>
            <a:ext cx="0" cy="27369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841982" y="5543842"/>
            <a:ext cx="0" cy="27369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506339" y="5543842"/>
            <a:ext cx="0" cy="27369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435912" y="5543551"/>
            <a:ext cx="0" cy="27369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3795140" y="5547324"/>
            <a:ext cx="0" cy="273698"/>
          </a:xfrm>
          <a:prstGeom prst="line">
            <a:avLst/>
          </a:prstGeom>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109012" y="3627052"/>
            <a:ext cx="3599888" cy="923330"/>
          </a:xfrm>
          <a:prstGeom prst="rect">
            <a:avLst/>
          </a:prstGeom>
          <a:noFill/>
        </p:spPr>
        <p:txBody>
          <a:bodyPr wrap="square" rtlCol="0">
            <a:spAutoFit/>
          </a:bodyPr>
          <a:lstStyle/>
          <a:p>
            <a:pPr fontAlgn="auto">
              <a:spcBef>
                <a:spcPts val="0"/>
              </a:spcBef>
              <a:spcAft>
                <a:spcPts val="0"/>
              </a:spcAft>
            </a:pPr>
            <a:r>
              <a:rPr lang="en-US" sz="1350" b="0" dirty="0">
                <a:solidFill>
                  <a:prstClr val="black"/>
                </a:solidFill>
                <a:latin typeface="Tw Cen MT"/>
              </a:rPr>
              <a:t>    We’re students. We all know how to use Microsoft Word.</a:t>
            </a:r>
          </a:p>
          <a:p>
            <a:pPr fontAlgn="auto">
              <a:spcBef>
                <a:spcPts val="0"/>
              </a:spcBef>
              <a:spcAft>
                <a:spcPts val="0"/>
              </a:spcAft>
            </a:pPr>
            <a:endParaRPr lang="en-US" sz="1350" b="0" dirty="0">
              <a:solidFill>
                <a:prstClr val="black"/>
              </a:solidFill>
              <a:latin typeface="Tw Cen MT"/>
            </a:endParaRPr>
          </a:p>
          <a:p>
            <a:pPr algn="just" fontAlgn="auto">
              <a:spcBef>
                <a:spcPts val="0"/>
              </a:spcBef>
              <a:spcAft>
                <a:spcPts val="0"/>
              </a:spcAft>
            </a:pPr>
            <a:r>
              <a:rPr lang="en-US" sz="1350" b="0" dirty="0">
                <a:solidFill>
                  <a:prstClr val="black"/>
                </a:solidFill>
                <a:latin typeface="Tw Cen MT"/>
              </a:rPr>
              <a:t>    …Right?</a:t>
            </a:r>
          </a:p>
        </p:txBody>
      </p:sp>
      <p:sp>
        <p:nvSpPr>
          <p:cNvPr id="23" name="Rectangle 22"/>
          <p:cNvSpPr/>
          <p:nvPr/>
        </p:nvSpPr>
        <p:spPr>
          <a:xfrm>
            <a:off x="4022668" y="4235450"/>
            <a:ext cx="1241276" cy="291848"/>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sz="1350" b="0">
              <a:solidFill>
                <a:prstClr val="white"/>
              </a:solidFill>
            </a:endParaRPr>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8801100" y="5276850"/>
            <a:ext cx="609600" cy="609600"/>
          </a:xfrm>
          <a:prstGeom prst="rect">
            <a:avLst/>
          </a:prstGeom>
        </p:spPr>
      </p:pic>
      <p:sp>
        <p:nvSpPr>
          <p:cNvPr id="20" name="Footer Placeholder 19"/>
          <p:cNvSpPr>
            <a:spLocks noGrp="1"/>
          </p:cNvSpPr>
          <p:nvPr>
            <p:ph type="ftr" sz="quarter" idx="13"/>
          </p:nvPr>
        </p:nvSpPr>
        <p:spPr/>
        <p:txBody>
          <a:bodyPr/>
          <a:lstStyle/>
          <a:p>
            <a:pPr fontAlgn="auto">
              <a:spcBef>
                <a:spcPts val="0"/>
              </a:spcBef>
              <a:spcAft>
                <a:spcPts val="0"/>
              </a:spcAft>
            </a:pPr>
            <a:r>
              <a:rPr lang="en-US" sz="1350" b="0">
                <a:solidFill>
                  <a:prstClr val="black"/>
                </a:solidFill>
                <a:latin typeface="Tw Cen MT"/>
              </a:rPr>
              <a:t>Presentation Delivery</a:t>
            </a:r>
            <a:endParaRPr lang="en-US" sz="1350" b="0" dirty="0">
              <a:solidFill>
                <a:prstClr val="black"/>
              </a:solidFill>
              <a:latin typeface="Tw Cen MT"/>
            </a:endParaRPr>
          </a:p>
        </p:txBody>
      </p:sp>
    </p:spTree>
    <p:custDataLst>
      <p:tags r:id="rId1"/>
    </p:custDataLst>
    <p:extLst>
      <p:ext uri="{BB962C8B-B14F-4D97-AF65-F5344CB8AC3E}">
        <p14:creationId xmlns:p14="http://schemas.microsoft.com/office/powerpoint/2010/main" val="1491647491"/>
      </p:ext>
    </p:extLst>
  </p:cSld>
  <p:clrMapOvr>
    <a:masterClrMapping/>
  </p:clrMapOvr>
  <mc:AlternateContent xmlns:mc="http://schemas.openxmlformats.org/markup-compatibility/2006" xmlns:p14="http://schemas.microsoft.com/office/powerpoint/2010/main">
    <mc:Choice Requires="p14">
      <p:transition spd="slow" advTm="46590">
        <p14:flash/>
      </p:transition>
    </mc:Choice>
    <mc:Fallback xmlns="">
      <p:transition xmlns:p14="http://schemas.microsoft.com/office/powerpoint/2010/main" spd="slow" advTm="465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22" presetClass="exit" presetSubtype="8" fill="hold" grpId="0" nodeType="afterEffect">
                                  <p:stCondLst>
                                    <p:cond delay="3000"/>
                                  </p:stCondLst>
                                  <p:childTnLst>
                                    <p:animEffect transition="out" filter="wipe(left)">
                                      <p:cBhvr>
                                        <p:cTn id="9" dur="1500"/>
                                        <p:tgtEl>
                                          <p:spTgt spid="23"/>
                                        </p:tgtEl>
                                      </p:cBhvr>
                                    </p:animEffect>
                                    <p:set>
                                      <p:cBhvr>
                                        <p:cTn id="10" dur="1" fill="hold">
                                          <p:stCondLst>
                                            <p:cond delay="1499"/>
                                          </p:stCondLst>
                                        </p:cTn>
                                        <p:tgtEl>
                                          <p:spTgt spid="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19"/>
                                        </p:tgtEl>
                                      </p:cBhvr>
                                    </p:animEffect>
                                    <p:set>
                                      <p:cBhvr>
                                        <p:cTn id="1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bldLst>
      <p:bldP spid="21" grpId="0"/>
      <p:bldP spid="2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
          </p:nvPr>
        </p:nvSpPr>
        <p:spPr/>
        <p:txBody>
          <a:bodyPr/>
          <a:lstStyle/>
          <a:p>
            <a:pPr marL="0" indent="0" algn="ctr">
              <a:buNone/>
            </a:pPr>
            <a:r>
              <a:rPr lang="en-US" dirty="0"/>
              <a:t>You can do anything you wish to do, </a:t>
            </a:r>
            <a:br>
              <a:rPr lang="en-US" dirty="0"/>
            </a:br>
            <a:r>
              <a:rPr lang="en-US" dirty="0"/>
              <a:t>though it may be a challenge</a:t>
            </a:r>
          </a:p>
        </p:txBody>
      </p:sp>
      <p:sp>
        <p:nvSpPr>
          <p:cNvPr id="9" name="Title 8"/>
          <p:cNvSpPr>
            <a:spLocks noGrp="1"/>
          </p:cNvSpPr>
          <p:nvPr>
            <p:ph type="title"/>
          </p:nvPr>
        </p:nvSpPr>
        <p:spPr/>
        <p:txBody>
          <a:bodyPr/>
          <a:lstStyle/>
          <a:p>
            <a:r>
              <a:rPr lang="en-US" dirty="0"/>
              <a:t>What shall we try?</a:t>
            </a:r>
          </a:p>
        </p:txBody>
      </p:sp>
      <p:pic>
        <p:nvPicPr>
          <p:cNvPr id="1106946" name="Picture 2" descr="http://www.powerpointanimation.com/img/AnimatedGlobe3.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647906" y="3266299"/>
            <a:ext cx="1078706" cy="10715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39439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
        <p:nvSpPr>
          <p:cNvPr id="2" name="Title 1"/>
          <p:cNvSpPr>
            <a:spLocks noGrp="1"/>
          </p:cNvSpPr>
          <p:nvPr>
            <p:ph type="title"/>
          </p:nvPr>
        </p:nvSpPr>
        <p:spPr/>
        <p:txBody>
          <a:bodyPr/>
          <a:lstStyle/>
          <a:p>
            <a:r>
              <a:rPr lang="en-US" sz="2400" dirty="0"/>
              <a:t>Hiding Slides</a:t>
            </a:r>
          </a:p>
        </p:txBody>
      </p:sp>
      <p:sp>
        <p:nvSpPr>
          <p:cNvPr id="9" name="Date Placeholder 8"/>
          <p:cNvSpPr>
            <a:spLocks noGrp="1"/>
          </p:cNvSpPr>
          <p:nvPr>
            <p:ph type="dt" sz="half" idx="10"/>
          </p:nvPr>
        </p:nvSpPr>
        <p:spPr>
          <a:xfrm>
            <a:off x="3376613" y="5543550"/>
            <a:ext cx="1428750" cy="342900"/>
          </a:xfrm>
          <a:prstGeom prst="rect">
            <a:avLst/>
          </a:prstGeom>
        </p:spPr>
        <p:txBody>
          <a:bodyPr/>
          <a:lstStyle/>
          <a:p>
            <a:fld id="{35272DF3-1941-462F-BE32-B79CB954967F}" type="datetime1">
              <a:rPr lang="en-US" smtClean="0"/>
              <a:t>2017-11-29</a:t>
            </a:fld>
            <a:endParaRPr lang="en-US" dirty="0"/>
          </a:p>
        </p:txBody>
      </p:sp>
      <p:sp>
        <p:nvSpPr>
          <p:cNvPr id="11" name="Footer Placeholder 10"/>
          <p:cNvSpPr>
            <a:spLocks noGrp="1"/>
          </p:cNvSpPr>
          <p:nvPr>
            <p:ph type="ftr" sz="quarter" idx="11"/>
          </p:nvPr>
        </p:nvSpPr>
        <p:spPr>
          <a:xfrm>
            <a:off x="5181600" y="5543550"/>
            <a:ext cx="2171700" cy="342900"/>
          </a:xfrm>
          <a:prstGeom prst="rect">
            <a:avLst/>
          </a:prstGeom>
        </p:spPr>
        <p:txBody>
          <a:bodyPr/>
          <a:lstStyle/>
          <a:p>
            <a:r>
              <a:rPr lang="en-US"/>
              <a:t>Presentation Delivery</a:t>
            </a:r>
          </a:p>
        </p:txBody>
      </p:sp>
      <p:pic>
        <p:nvPicPr>
          <p:cNvPr id="1154050" name="Picture 2" descr="C:\Users\bergr\AppData\Local\Microsoft\Windows\Temporary Internet Files\Content.IE5\SL9RLDM8\MCSY01806_0000[1].wmf"/>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6056314" y="3732411"/>
            <a:ext cx="669341" cy="669341"/>
          </a:xfrm>
          <a:prstGeom prst="rect">
            <a:avLst/>
          </a:prstGeom>
          <a:noFill/>
        </p:spPr>
      </p:pic>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type="subTitle" idx="1"/>
          </p:nvPr>
        </p:nvSpPr>
        <p:spPr/>
        <p:txBody>
          <a:bodyPr/>
          <a:lstStyle/>
          <a:p>
            <a:r>
              <a:rPr lang="en-US" dirty="0"/>
              <a:t>Why do this?</a:t>
            </a:r>
          </a:p>
        </p:txBody>
      </p:sp>
      <p:sp>
        <p:nvSpPr>
          <p:cNvPr id="5" name="Date Placeholder 4"/>
          <p:cNvSpPr>
            <a:spLocks noGrp="1"/>
          </p:cNvSpPr>
          <p:nvPr>
            <p:ph type="dt" sz="half" idx="2"/>
          </p:nvPr>
        </p:nvSpPr>
        <p:spPr/>
        <p:txBody>
          <a:bodyPr/>
          <a:lstStyle/>
          <a:p>
            <a:fld id="{FEBB9F94-A988-4DF2-BE41-05D5A3DAA414}" type="datetime1">
              <a:rPr lang="en-US" smtClean="0"/>
              <a:t>2017-11-29</a:t>
            </a:fld>
            <a:endParaRPr lang="en-US"/>
          </a:p>
        </p:txBody>
      </p:sp>
      <p:sp>
        <p:nvSpPr>
          <p:cNvPr id="7" name="Footer Placeholder 6"/>
          <p:cNvSpPr>
            <a:spLocks noGrp="1"/>
          </p:cNvSpPr>
          <p:nvPr>
            <p:ph type="ftr" sz="quarter" idx="3"/>
          </p:nvPr>
        </p:nvSpPr>
        <p:spPr/>
        <p:txBody>
          <a:bodyPr/>
          <a:lstStyle/>
          <a:p>
            <a:r>
              <a:rPr lang="en-US"/>
              <a:t>Presentation Delivery</a:t>
            </a:r>
          </a:p>
        </p:txBody>
      </p:sp>
      <p:sp>
        <p:nvSpPr>
          <p:cNvPr id="7172" name="Rectangle 4"/>
          <p:cNvSpPr>
            <a:spLocks noGrp="1" noChangeArrowheads="1"/>
          </p:cNvSpPr>
          <p:nvPr>
            <p:ph type="ctrTitle"/>
          </p:nvPr>
        </p:nvSpPr>
        <p:spPr/>
        <p:txBody>
          <a:bodyPr/>
          <a:lstStyle/>
          <a:p>
            <a:r>
              <a:rPr lang="en-US" dirty="0"/>
              <a:t>Hiding slides</a:t>
            </a:r>
          </a:p>
        </p:txBody>
      </p:sp>
      <p:sp>
        <p:nvSpPr>
          <p:cNvPr id="8" name="Text Box 4">
            <a:hlinkClick r:id="rId3" action="ppaction://hlinksldjump"/>
          </p:cNvPr>
          <p:cNvSpPr txBox="1">
            <a:spLocks noChangeArrowheads="1"/>
          </p:cNvSpPr>
          <p:nvPr/>
        </p:nvSpPr>
        <p:spPr bwMode="auto">
          <a:xfrm>
            <a:off x="5802087" y="4139294"/>
            <a:ext cx="3119609"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lgn="ctr">
              <a:spcBef>
                <a:spcPct val="50000"/>
              </a:spcBef>
            </a:pPr>
            <a:r>
              <a:rPr lang="en-US" sz="1800" dirty="0">
                <a:effectLst>
                  <a:outerShdw blurRad="38100" dist="38100" dir="2700000" algn="tl">
                    <a:srgbClr val="000000"/>
                  </a:outerShdw>
                </a:effectLst>
              </a:rPr>
              <a:t>Where is the information?</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3220" name="Rectangle 4"/>
          <p:cNvSpPr>
            <a:spLocks noGrp="1" noChangeArrowheads="1"/>
          </p:cNvSpPr>
          <p:nvPr>
            <p:ph type="title"/>
          </p:nvPr>
        </p:nvSpPr>
        <p:spPr/>
        <p:txBody>
          <a:bodyPr/>
          <a:lstStyle/>
          <a:p>
            <a:r>
              <a:rPr lang="en-US" dirty="0"/>
              <a:t>How do we hide a slide</a:t>
            </a:r>
          </a:p>
        </p:txBody>
      </p:sp>
      <p:pic>
        <p:nvPicPr>
          <p:cNvPr id="9" name="Picture 6"/>
          <p:cNvPicPr>
            <a:picLocks noGrp="1" noChangeAspect="1" noChangeArrowheads="1"/>
          </p:cNvPicPr>
          <p:nvPr>
            <p:ph idx="1"/>
          </p:nvPr>
        </p:nvPicPr>
        <p:blipFill>
          <a:blip r:embed="rId2" cstate="print"/>
          <a:stretch>
            <a:fillRect/>
          </a:stretch>
        </p:blipFill>
        <p:spPr bwMode="auto">
          <a:xfrm>
            <a:off x="3783092" y="2343150"/>
            <a:ext cx="4937760" cy="3086100"/>
          </a:xfrm>
          <a:prstGeom prst="rect">
            <a:avLst/>
          </a:prstGeom>
          <a:noFill/>
          <a:ln w="9525">
            <a:noFill/>
            <a:miter lim="800000"/>
            <a:headEnd/>
            <a:tailEnd/>
          </a:ln>
          <a:effectLst/>
        </p:spPr>
      </p:pic>
      <p:sp>
        <p:nvSpPr>
          <p:cNvPr id="11" name="Date Placeholder 10"/>
          <p:cNvSpPr>
            <a:spLocks noGrp="1"/>
          </p:cNvSpPr>
          <p:nvPr>
            <p:ph type="dt" sz="half" idx="10"/>
          </p:nvPr>
        </p:nvSpPr>
        <p:spPr/>
        <p:txBody>
          <a:bodyPr/>
          <a:lstStyle/>
          <a:p>
            <a:fld id="{CD249ACD-EBFE-4077-805E-1C98EB93D205}" type="datetime1">
              <a:rPr lang="en-US" smtClean="0"/>
              <a:t>2017-11-29</a:t>
            </a:fld>
            <a:endParaRPr lang="en-US"/>
          </a:p>
        </p:txBody>
      </p:sp>
      <p:sp>
        <p:nvSpPr>
          <p:cNvPr id="13" name="Footer Placeholder 12"/>
          <p:cNvSpPr>
            <a:spLocks noGrp="1"/>
          </p:cNvSpPr>
          <p:nvPr>
            <p:ph type="ftr" sz="quarter" idx="11"/>
          </p:nvPr>
        </p:nvSpPr>
        <p:spPr/>
        <p:txBody>
          <a:bodyPr/>
          <a:lstStyle/>
          <a:p>
            <a:r>
              <a:rPr lang="en-US"/>
              <a:t>Presentation Delivery</a:t>
            </a:r>
          </a:p>
        </p:txBody>
      </p:sp>
      <p:pic>
        <p:nvPicPr>
          <p:cNvPr id="1015810" name="Picture 2"/>
          <p:cNvPicPr>
            <a:picLocks noChangeArrowheads="1"/>
          </p:cNvPicPr>
          <p:nvPr/>
        </p:nvPicPr>
        <p:blipFill>
          <a:blip r:embed="rId3" cstate="print"/>
          <a:srcRect/>
          <a:stretch>
            <a:fillRect/>
          </a:stretch>
        </p:blipFill>
        <p:spPr bwMode="auto">
          <a:xfrm>
            <a:off x="3784854" y="2345436"/>
            <a:ext cx="4937760" cy="30861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15810"/>
                                        </p:tgtEl>
                                        <p:attrNameLst>
                                          <p:attrName>style.visibility</p:attrName>
                                        </p:attrNameLst>
                                      </p:cBhvr>
                                      <p:to>
                                        <p:strVal val="visible"/>
                                      </p:to>
                                    </p:set>
                                    <p:animEffect transition="in" filter="dissolve">
                                      <p:cBhvr>
                                        <p:cTn id="7" dur="500"/>
                                        <p:tgtEl>
                                          <p:spTgt spid="1015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a:t>How do we get back</a:t>
            </a:r>
          </a:p>
        </p:txBody>
      </p:sp>
      <p:pic>
        <p:nvPicPr>
          <p:cNvPr id="398342" name="Picture 6"/>
          <p:cNvPicPr>
            <a:picLocks noGrp="1" noChangeAspect="1" noChangeArrowheads="1"/>
          </p:cNvPicPr>
          <p:nvPr>
            <p:ph idx="1"/>
          </p:nvPr>
        </p:nvPicPr>
        <p:blipFill>
          <a:blip r:embed="rId2" cstate="print"/>
          <a:srcRect b="3870"/>
          <a:stretch>
            <a:fillRect/>
          </a:stretch>
        </p:blipFill>
        <p:spPr bwMode="auto">
          <a:xfrm>
            <a:off x="3627120" y="2343150"/>
            <a:ext cx="4937760" cy="2966682"/>
          </a:xfrm>
          <a:prstGeom prst="rect">
            <a:avLst/>
          </a:prstGeom>
          <a:ln>
            <a:noFill/>
          </a:ln>
          <a:effectLst>
            <a:outerShdw blurRad="292100" dist="139700" dir="2700000" algn="tl" rotWithShape="0">
              <a:srgbClr val="333333">
                <a:alpha val="65000"/>
              </a:srgbClr>
            </a:outerShdw>
          </a:effectLst>
        </p:spPr>
      </p:pic>
      <p:sp>
        <p:nvSpPr>
          <p:cNvPr id="12" name="Date Placeholder 11"/>
          <p:cNvSpPr>
            <a:spLocks noGrp="1"/>
          </p:cNvSpPr>
          <p:nvPr>
            <p:ph type="dt" sz="half" idx="10"/>
          </p:nvPr>
        </p:nvSpPr>
        <p:spPr/>
        <p:txBody>
          <a:bodyPr/>
          <a:lstStyle/>
          <a:p>
            <a:fld id="{CC9D95DD-136B-4632-A52C-B729DDF89333}" type="datetime1">
              <a:rPr lang="en-US" smtClean="0"/>
              <a:t>2017-11-29</a:t>
            </a:fld>
            <a:endParaRPr lang="en-US"/>
          </a:p>
        </p:txBody>
      </p:sp>
      <p:sp>
        <p:nvSpPr>
          <p:cNvPr id="14" name="Footer Placeholder 13"/>
          <p:cNvSpPr>
            <a:spLocks noGrp="1"/>
          </p:cNvSpPr>
          <p:nvPr>
            <p:ph type="ftr" sz="quarter" idx="11"/>
          </p:nvPr>
        </p:nvSpPr>
        <p:spPr/>
        <p:txBody>
          <a:bodyPr/>
          <a:lstStyle/>
          <a:p>
            <a:r>
              <a:rPr lang="en-US"/>
              <a:t>Presentation Delivery</a:t>
            </a:r>
          </a:p>
        </p:txBody>
      </p:sp>
      <p:sp>
        <p:nvSpPr>
          <p:cNvPr id="398340" name="AutoShape 4">
            <a:hlinkClick r:id="rId3" action="ppaction://hlinksldjump" highlightClick="1"/>
          </p:cNvPr>
          <p:cNvSpPr>
            <a:spLocks noChangeArrowheads="1"/>
          </p:cNvSpPr>
          <p:nvPr/>
        </p:nvSpPr>
        <p:spPr bwMode="auto">
          <a:xfrm>
            <a:off x="7007344" y="1740125"/>
            <a:ext cx="327422" cy="357188"/>
          </a:xfrm>
          <a:prstGeom prst="actionButtonReturn">
            <a:avLst/>
          </a:pr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endParaRPr lang="en-US" sz="1800"/>
          </a:p>
        </p:txBody>
      </p:sp>
      <p:pic>
        <p:nvPicPr>
          <p:cNvPr id="398343" name="Picture 7"/>
          <p:cNvPicPr>
            <a:picLocks noChangeAspect="1" noChangeArrowheads="1"/>
          </p:cNvPicPr>
          <p:nvPr/>
        </p:nvPicPr>
        <p:blipFill>
          <a:blip r:embed="rId4" cstate="print"/>
          <a:srcRect/>
          <a:stretch>
            <a:fillRect/>
          </a:stretch>
        </p:blipFill>
        <p:spPr bwMode="auto">
          <a:xfrm>
            <a:off x="7747327" y="2004626"/>
            <a:ext cx="1296591" cy="145375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
        <p:nvSpPr>
          <p:cNvPr id="2" name="Title 1"/>
          <p:cNvSpPr>
            <a:spLocks noGrp="1"/>
          </p:cNvSpPr>
          <p:nvPr>
            <p:ph type="title"/>
          </p:nvPr>
        </p:nvSpPr>
        <p:spPr/>
        <p:txBody>
          <a:bodyPr/>
          <a:lstStyle/>
          <a:p>
            <a:r>
              <a:rPr lang="en-US" sz="2400" dirty="0"/>
              <a:t>Linking Slides</a:t>
            </a:r>
          </a:p>
        </p:txBody>
      </p:sp>
      <p:sp>
        <p:nvSpPr>
          <p:cNvPr id="9" name="Date Placeholder 8"/>
          <p:cNvSpPr>
            <a:spLocks noGrp="1"/>
          </p:cNvSpPr>
          <p:nvPr>
            <p:ph type="dt" sz="half" idx="10"/>
          </p:nvPr>
        </p:nvSpPr>
        <p:spPr>
          <a:xfrm>
            <a:off x="3376613" y="5543550"/>
            <a:ext cx="1428750" cy="342900"/>
          </a:xfrm>
          <a:prstGeom prst="rect">
            <a:avLst/>
          </a:prstGeom>
        </p:spPr>
        <p:txBody>
          <a:bodyPr/>
          <a:lstStyle/>
          <a:p>
            <a:fld id="{671FE64A-0204-40CE-9818-BE21E52DA07C}" type="datetime1">
              <a:rPr lang="en-US" smtClean="0"/>
              <a:t>2017-11-29</a:t>
            </a:fld>
            <a:endParaRPr lang="en-US" dirty="0"/>
          </a:p>
        </p:txBody>
      </p:sp>
      <p:sp>
        <p:nvSpPr>
          <p:cNvPr id="11" name="Footer Placeholder 10"/>
          <p:cNvSpPr>
            <a:spLocks noGrp="1"/>
          </p:cNvSpPr>
          <p:nvPr>
            <p:ph type="ftr" sz="quarter" idx="11"/>
          </p:nvPr>
        </p:nvSpPr>
        <p:spPr>
          <a:xfrm>
            <a:off x="5181600" y="5543550"/>
            <a:ext cx="2171700" cy="342900"/>
          </a:xfrm>
          <a:prstGeom prst="rect">
            <a:avLst/>
          </a:prstGeom>
        </p:spPr>
        <p:txBody>
          <a:bodyPr/>
          <a:lstStyle/>
          <a:p>
            <a:r>
              <a:rPr lang="en-US"/>
              <a:t>Presentation Delivery</a:t>
            </a:r>
          </a:p>
        </p:txBody>
      </p:sp>
      <p:pic>
        <p:nvPicPr>
          <p:cNvPr id="1155074" name="Picture 2" descr="C:\Users\bergr\AppData\Local\Microsoft\Windows\Temporary Internet Files\Content.IE5\SL9RLDM8\MCSY01807_0000[1].wmf"/>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6816251" y="3699449"/>
            <a:ext cx="669341" cy="669341"/>
          </a:xfrm>
          <a:prstGeom prst="rect">
            <a:avLst/>
          </a:prstGeom>
          <a:noFill/>
        </p:spPr>
      </p:pic>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3004784" y="3257550"/>
            <a:ext cx="5465075" cy="1200150"/>
          </a:xfrm>
        </p:spPr>
        <p:txBody>
          <a:bodyPr/>
          <a:lstStyle/>
          <a:p>
            <a:pPr algn="l"/>
            <a:r>
              <a:rPr lang="en-US" dirty="0"/>
              <a:t>Every slide is linked via the navigation tool</a:t>
            </a:r>
          </a:p>
        </p:txBody>
      </p:sp>
      <p:sp>
        <p:nvSpPr>
          <p:cNvPr id="12" name="Date Placeholder 11"/>
          <p:cNvSpPr>
            <a:spLocks noGrp="1"/>
          </p:cNvSpPr>
          <p:nvPr>
            <p:ph type="dt" sz="half" idx="2"/>
          </p:nvPr>
        </p:nvSpPr>
        <p:spPr/>
        <p:txBody>
          <a:bodyPr/>
          <a:lstStyle/>
          <a:p>
            <a:fld id="{EF959AA8-9567-4D28-A479-447880A1B157}" type="datetime1">
              <a:rPr lang="en-US" smtClean="0"/>
              <a:t>2017-11-29</a:t>
            </a:fld>
            <a:endParaRPr lang="en-US"/>
          </a:p>
        </p:txBody>
      </p:sp>
      <p:sp>
        <p:nvSpPr>
          <p:cNvPr id="14" name="Footer Placeholder 13"/>
          <p:cNvSpPr>
            <a:spLocks noGrp="1"/>
          </p:cNvSpPr>
          <p:nvPr>
            <p:ph type="ftr" sz="quarter" idx="3"/>
          </p:nvPr>
        </p:nvSpPr>
        <p:spPr/>
        <p:txBody>
          <a:bodyPr/>
          <a:lstStyle/>
          <a:p>
            <a:r>
              <a:rPr kumimoji="0" lang="en-US"/>
              <a:t>Presentation Delivery</a:t>
            </a:r>
          </a:p>
        </p:txBody>
      </p:sp>
      <p:sp>
        <p:nvSpPr>
          <p:cNvPr id="4" name="Title 3"/>
          <p:cNvSpPr>
            <a:spLocks noGrp="1"/>
          </p:cNvSpPr>
          <p:nvPr>
            <p:ph type="ctrTitle"/>
          </p:nvPr>
        </p:nvSpPr>
        <p:spPr/>
        <p:txBody>
          <a:bodyPr/>
          <a:lstStyle/>
          <a:p>
            <a:r>
              <a:t>What happened to linking?</a:t>
            </a:r>
            <a:endParaRPr lang="en-US" dirty="0"/>
          </a:p>
        </p:txBody>
      </p:sp>
      <p:pic>
        <p:nvPicPr>
          <p:cNvPr id="1103875" name="Picture 3"/>
          <p:cNvPicPr>
            <a:picLocks noChangeAspect="1" noChangeArrowheads="1"/>
          </p:cNvPicPr>
          <p:nvPr/>
        </p:nvPicPr>
        <p:blipFill>
          <a:blip r:embed="rId2" cstate="print"/>
          <a:srcRect/>
          <a:stretch>
            <a:fillRect/>
          </a:stretch>
        </p:blipFill>
        <p:spPr bwMode="auto">
          <a:xfrm>
            <a:off x="4546022" y="3693535"/>
            <a:ext cx="2307431" cy="1178719"/>
          </a:xfrm>
          <a:prstGeom prst="rect">
            <a:avLst/>
          </a:prstGeom>
          <a:ln>
            <a:noFill/>
          </a:ln>
          <a:effectLst>
            <a:outerShdw blurRad="292100" dist="139700" dir="2700000" algn="tl" rotWithShape="0">
              <a:srgbClr val="333333">
                <a:alpha val="65000"/>
              </a:srgbClr>
            </a:outerShdw>
          </a:effectLst>
        </p:spPr>
      </p:pic>
      <p:pic>
        <p:nvPicPr>
          <p:cNvPr id="1103874" name="Picture 2"/>
          <p:cNvPicPr>
            <a:picLocks noChangeAspect="1" noChangeArrowheads="1"/>
          </p:cNvPicPr>
          <p:nvPr/>
        </p:nvPicPr>
        <p:blipFill>
          <a:blip r:embed="rId3" cstate="print"/>
          <a:srcRect l="8284" r="8432"/>
          <a:stretch>
            <a:fillRect/>
          </a:stretch>
        </p:blipFill>
        <p:spPr bwMode="auto">
          <a:xfrm>
            <a:off x="6955808" y="3231960"/>
            <a:ext cx="2284647" cy="1714500"/>
          </a:xfrm>
          <a:prstGeom prst="rect">
            <a:avLst/>
          </a:prstGeom>
          <a:noFill/>
          <a:ln w="9525">
            <a:solidFill>
              <a:schemeClr val="accent1"/>
            </a:solidFill>
            <a:miter lim="800000"/>
            <a:headEnd/>
            <a:tailEnd/>
          </a:ln>
          <a:effectLst>
            <a:reflection blurRad="6350" stA="52000" endA="300" endPos="35000" dir="5400000" sy="-100000" algn="bl" rotWithShape="0"/>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03874"/>
                                        </p:tgtEl>
                                        <p:attrNameLst>
                                          <p:attrName>style.visibility</p:attrName>
                                        </p:attrNameLst>
                                      </p:cBhvr>
                                      <p:to>
                                        <p:strVal val="visible"/>
                                      </p:to>
                                    </p:set>
                                    <p:animEffect transition="in" filter="wipe(up)">
                                      <p:cBhvr>
                                        <p:cTn id="12" dur="500"/>
                                        <p:tgtEl>
                                          <p:spTgt spid="1103874"/>
                                        </p:tgtEl>
                                      </p:cBhvr>
                                    </p:animEffect>
                                  </p:childTnLst>
                                </p:cTn>
                              </p:par>
                            </p:childTnLst>
                          </p:cTn>
                        </p:par>
                        <p:par>
                          <p:cTn id="13" fill="hold">
                            <p:stCondLst>
                              <p:cond delay="500"/>
                            </p:stCondLst>
                            <p:childTnLst>
                              <p:par>
                                <p:cTn id="14" presetID="51" presetClass="entr" presetSubtype="0" fill="hold" nodeType="afterEffect">
                                  <p:stCondLst>
                                    <p:cond delay="2000"/>
                                  </p:stCondLst>
                                  <p:childTnLst>
                                    <p:set>
                                      <p:cBhvr>
                                        <p:cTn id="15" dur="1" fill="hold">
                                          <p:stCondLst>
                                            <p:cond delay="0"/>
                                          </p:stCondLst>
                                        </p:cTn>
                                        <p:tgtEl>
                                          <p:spTgt spid="1103875"/>
                                        </p:tgtEl>
                                        <p:attrNameLst>
                                          <p:attrName>style.visibility</p:attrName>
                                        </p:attrNameLst>
                                      </p:cBhvr>
                                      <p:to>
                                        <p:strVal val="visible"/>
                                      </p:to>
                                    </p:set>
                                    <p:animEffect transition="in" filter="fade">
                                      <p:cBhvr>
                                        <p:cTn id="16" dur="385" decel="100000"/>
                                        <p:tgtEl>
                                          <p:spTgt spid="1103875"/>
                                        </p:tgtEl>
                                      </p:cBhvr>
                                    </p:animEffect>
                                    <p:animScale>
                                      <p:cBhvr>
                                        <p:cTn id="17" dur="385" decel="100000"/>
                                        <p:tgtEl>
                                          <p:spTgt spid="1103875"/>
                                        </p:tgtEl>
                                      </p:cBhvr>
                                      <p:from x="10000" y="10000"/>
                                      <p:to x="200000" y="450000"/>
                                    </p:animScale>
                                    <p:animScale>
                                      <p:cBhvr>
                                        <p:cTn id="18" dur="615" accel="100000" fill="hold">
                                          <p:stCondLst>
                                            <p:cond delay="385"/>
                                          </p:stCondLst>
                                        </p:cTn>
                                        <p:tgtEl>
                                          <p:spTgt spid="1103875"/>
                                        </p:tgtEl>
                                      </p:cBhvr>
                                      <p:from x="200000" y="450000"/>
                                      <p:to x="100000" y="100000"/>
                                    </p:animScale>
                                    <p:set>
                                      <p:cBhvr>
                                        <p:cTn id="19" dur="385" fill="hold"/>
                                        <p:tgtEl>
                                          <p:spTgt spid="1103875"/>
                                        </p:tgtEl>
                                        <p:attrNameLst>
                                          <p:attrName>ppt_x</p:attrName>
                                        </p:attrNameLst>
                                      </p:cBhvr>
                                      <p:to>
                                        <p:strVal val="(0.5)"/>
                                      </p:to>
                                    </p:set>
                                    <p:anim from="(0.5)" to="(#ppt_x)" calcmode="lin" valueType="num">
                                      <p:cBhvr>
                                        <p:cTn id="20" dur="615" accel="100000" fill="hold">
                                          <p:stCondLst>
                                            <p:cond delay="385"/>
                                          </p:stCondLst>
                                        </p:cTn>
                                        <p:tgtEl>
                                          <p:spTgt spid="1103875"/>
                                        </p:tgtEl>
                                        <p:attrNameLst>
                                          <p:attrName>ppt_x</p:attrName>
                                        </p:attrNameLst>
                                      </p:cBhvr>
                                    </p:anim>
                                    <p:set>
                                      <p:cBhvr>
                                        <p:cTn id="21" dur="385" fill="hold"/>
                                        <p:tgtEl>
                                          <p:spTgt spid="1103875"/>
                                        </p:tgtEl>
                                        <p:attrNameLst>
                                          <p:attrName>ppt_y</p:attrName>
                                        </p:attrNameLst>
                                      </p:cBhvr>
                                      <p:to>
                                        <p:strVal val="(#ppt_y+0.4)"/>
                                      </p:to>
                                    </p:set>
                                    <p:anim from="(#ppt_y+0.4)" to="(#ppt_y)" calcmode="lin" valueType="num">
                                      <p:cBhvr>
                                        <p:cTn id="22" dur="615" accel="100000" fill="hold">
                                          <p:stCondLst>
                                            <p:cond delay="385"/>
                                          </p:stCondLst>
                                        </p:cTn>
                                        <p:tgtEl>
                                          <p:spTgt spid="110387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3874" name="Picture 2"/>
          <p:cNvPicPr>
            <a:picLocks noChangeAspect="1" noChangeArrowheads="1"/>
          </p:cNvPicPr>
          <p:nvPr/>
        </p:nvPicPr>
        <p:blipFill>
          <a:blip r:embed="rId2" cstate="print"/>
          <a:srcRect l="8284" r="8432"/>
          <a:stretch>
            <a:fillRect/>
          </a:stretch>
        </p:blipFill>
        <p:spPr bwMode="auto">
          <a:xfrm>
            <a:off x="6955808" y="3231960"/>
            <a:ext cx="2284647" cy="1714500"/>
          </a:xfrm>
          <a:prstGeom prst="rect">
            <a:avLst/>
          </a:prstGeom>
          <a:noFill/>
          <a:ln w="9525">
            <a:solidFill>
              <a:schemeClr val="accent1"/>
            </a:solidFill>
            <a:miter lim="800000"/>
            <a:headEnd/>
            <a:tailEnd/>
          </a:ln>
          <a:effectLst>
            <a:reflection blurRad="6350" stA="52000" endA="300" endPos="35000" dir="5400000" sy="-100000" algn="bl" rotWithShape="0"/>
          </a:effectLst>
        </p:spPr>
      </p:pic>
      <p:sp>
        <p:nvSpPr>
          <p:cNvPr id="24" name="Title 23"/>
          <p:cNvSpPr>
            <a:spLocks noGrp="1"/>
          </p:cNvSpPr>
          <p:nvPr>
            <p:ph type="title"/>
          </p:nvPr>
        </p:nvSpPr>
        <p:spPr>
          <a:xfrm>
            <a:off x="2470150" y="274638"/>
            <a:ext cx="7740650" cy="1143000"/>
          </a:xfrm>
        </p:spPr>
        <p:txBody>
          <a:bodyPr/>
          <a:lstStyle/>
          <a:p>
            <a:r>
              <a:rPr lang="en-US" dirty="0"/>
              <a:t>Changed layout</a:t>
            </a:r>
          </a:p>
        </p:txBody>
      </p:sp>
      <p:sp>
        <p:nvSpPr>
          <p:cNvPr id="5" name="Subtitle 4"/>
          <p:cNvSpPr>
            <a:spLocks noGrp="1"/>
          </p:cNvSpPr>
          <p:nvPr>
            <p:ph type="body" idx="1"/>
          </p:nvPr>
        </p:nvSpPr>
        <p:spPr/>
        <p:txBody>
          <a:bodyPr/>
          <a:lstStyle/>
          <a:p>
            <a:r>
              <a:rPr lang="en-US" sz="1500" dirty="0"/>
              <a:t>What happened to linking?</a:t>
            </a:r>
          </a:p>
        </p:txBody>
      </p:sp>
      <p:sp>
        <p:nvSpPr>
          <p:cNvPr id="2" name="Content Placeholder 1"/>
          <p:cNvSpPr>
            <a:spLocks noGrp="1"/>
          </p:cNvSpPr>
          <p:nvPr>
            <p:ph sz="half" idx="2"/>
          </p:nvPr>
        </p:nvSpPr>
        <p:spPr/>
        <p:txBody>
          <a:bodyPr/>
          <a:lstStyle/>
          <a:p>
            <a:endParaRPr lang="en-US"/>
          </a:p>
        </p:txBody>
      </p:sp>
      <p:sp>
        <p:nvSpPr>
          <p:cNvPr id="17" name="Text Placeholder 16"/>
          <p:cNvSpPr>
            <a:spLocks noGrp="1"/>
          </p:cNvSpPr>
          <p:nvPr>
            <p:ph type="body" sz="quarter" idx="3"/>
          </p:nvPr>
        </p:nvSpPr>
        <p:spPr>
          <a:xfrm>
            <a:off x="5881397" y="1535113"/>
            <a:ext cx="4329405" cy="639762"/>
          </a:xfrm>
        </p:spPr>
        <p:txBody>
          <a:bodyPr/>
          <a:lstStyle/>
          <a:p>
            <a:r>
              <a:rPr lang="en-US" sz="1500" dirty="0"/>
              <a:t>Every slide is linked via the navigation tool</a:t>
            </a:r>
          </a:p>
        </p:txBody>
      </p:sp>
      <p:sp>
        <p:nvSpPr>
          <p:cNvPr id="3" name="Content Placeholder 2"/>
          <p:cNvSpPr>
            <a:spLocks noGrp="1"/>
          </p:cNvSpPr>
          <p:nvPr>
            <p:ph sz="quarter" idx="4"/>
          </p:nvPr>
        </p:nvSpPr>
        <p:spPr/>
        <p:txBody>
          <a:bodyPr/>
          <a:lstStyle/>
          <a:p>
            <a:endParaRPr lang="en-US"/>
          </a:p>
        </p:txBody>
      </p:sp>
      <p:sp>
        <p:nvSpPr>
          <p:cNvPr id="12" name="Date Placeholder 11"/>
          <p:cNvSpPr>
            <a:spLocks noGrp="1"/>
          </p:cNvSpPr>
          <p:nvPr>
            <p:ph type="dt" sz="half" idx="10"/>
          </p:nvPr>
        </p:nvSpPr>
        <p:spPr/>
        <p:txBody>
          <a:bodyPr/>
          <a:lstStyle/>
          <a:p>
            <a:fld id="{7D971B1D-D50B-44D5-B04F-61FDE2FDDDEB}" type="datetime1">
              <a:rPr lang="en-US" smtClean="0"/>
              <a:t>2017-11-29</a:t>
            </a:fld>
            <a:endParaRPr lang="en-US"/>
          </a:p>
        </p:txBody>
      </p:sp>
      <p:sp>
        <p:nvSpPr>
          <p:cNvPr id="14" name="Footer Placeholder 13"/>
          <p:cNvSpPr>
            <a:spLocks noGrp="1"/>
          </p:cNvSpPr>
          <p:nvPr>
            <p:ph type="ftr" sz="quarter" idx="11"/>
          </p:nvPr>
        </p:nvSpPr>
        <p:spPr/>
        <p:txBody>
          <a:bodyPr/>
          <a:lstStyle/>
          <a:p>
            <a:r>
              <a:rPr lang="en-US"/>
              <a:t>Presentation Delivery</a:t>
            </a:r>
          </a:p>
        </p:txBody>
      </p:sp>
      <p:pic>
        <p:nvPicPr>
          <p:cNvPr id="1103875" name="Picture 3"/>
          <p:cNvPicPr>
            <a:picLocks noChangeAspect="1" noChangeArrowheads="1"/>
          </p:cNvPicPr>
          <p:nvPr/>
        </p:nvPicPr>
        <p:blipFill>
          <a:blip r:embed="rId3" cstate="print"/>
          <a:srcRect/>
          <a:stretch>
            <a:fillRect/>
          </a:stretch>
        </p:blipFill>
        <p:spPr bwMode="auto">
          <a:xfrm>
            <a:off x="4546022" y="3693535"/>
            <a:ext cx="2307431" cy="11787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
        <p:nvSpPr>
          <p:cNvPr id="2" name="Title 1"/>
          <p:cNvSpPr>
            <a:spLocks noGrp="1"/>
          </p:cNvSpPr>
          <p:nvPr>
            <p:ph type="title"/>
          </p:nvPr>
        </p:nvSpPr>
        <p:spPr/>
        <p:txBody>
          <a:bodyPr/>
          <a:lstStyle/>
          <a:p>
            <a:r>
              <a:rPr lang="en-US" sz="2400" dirty="0"/>
              <a:t>Narration</a:t>
            </a:r>
          </a:p>
        </p:txBody>
      </p:sp>
      <p:sp>
        <p:nvSpPr>
          <p:cNvPr id="9" name="Date Placeholder 8"/>
          <p:cNvSpPr>
            <a:spLocks noGrp="1"/>
          </p:cNvSpPr>
          <p:nvPr>
            <p:ph type="dt" sz="half" idx="10"/>
          </p:nvPr>
        </p:nvSpPr>
        <p:spPr>
          <a:xfrm>
            <a:off x="3376613" y="5543550"/>
            <a:ext cx="1428750" cy="342900"/>
          </a:xfrm>
          <a:prstGeom prst="rect">
            <a:avLst/>
          </a:prstGeom>
        </p:spPr>
        <p:txBody>
          <a:bodyPr/>
          <a:lstStyle/>
          <a:p>
            <a:fld id="{CDC8C11E-218A-45E9-AFCB-5E903832D315}" type="datetime1">
              <a:rPr lang="en-US" smtClean="0"/>
              <a:t>2017-11-29</a:t>
            </a:fld>
            <a:endParaRPr lang="en-US" dirty="0"/>
          </a:p>
        </p:txBody>
      </p:sp>
      <p:sp>
        <p:nvSpPr>
          <p:cNvPr id="11" name="Footer Placeholder 10"/>
          <p:cNvSpPr>
            <a:spLocks noGrp="1"/>
          </p:cNvSpPr>
          <p:nvPr>
            <p:ph type="ftr" sz="quarter" idx="11"/>
          </p:nvPr>
        </p:nvSpPr>
        <p:spPr>
          <a:xfrm>
            <a:off x="5181600" y="5543550"/>
            <a:ext cx="2171700" cy="342900"/>
          </a:xfrm>
          <a:prstGeom prst="rect">
            <a:avLst/>
          </a:prstGeom>
        </p:spPr>
        <p:txBody>
          <a:bodyPr/>
          <a:lstStyle/>
          <a:p>
            <a:r>
              <a:rPr lang="en-US"/>
              <a:t>Presentation Delivery</a:t>
            </a:r>
          </a:p>
        </p:txBody>
      </p:sp>
      <p:pic>
        <p:nvPicPr>
          <p:cNvPr id="1156098" name="Picture 2" descr="C:\Users\bergr\AppData\Local\Microsoft\Windows\Temporary Internet Files\Content.IE5\YI820XYA\MCSY01808_0000[1].wmf"/>
          <p:cNvPicPr>
            <a:picLocks noChangeAspect="1" noChangeArrowheads="1"/>
          </p:cNvPicPr>
          <p:nvPr/>
        </p:nvPicPr>
        <p:blipFill>
          <a:blip r:embed="rId3" cstate="print"/>
          <a:srcRect/>
          <a:stretch>
            <a:fillRect/>
          </a:stretch>
        </p:blipFill>
        <p:spPr bwMode="auto">
          <a:xfrm>
            <a:off x="7568615" y="3707516"/>
            <a:ext cx="669341" cy="669341"/>
          </a:xfrm>
          <a:prstGeom prst="rect">
            <a:avLst/>
          </a:prstGeom>
          <a:noFill/>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9955"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a:t>Navigation</a:t>
            </a:r>
          </a:p>
        </p:txBody>
      </p:sp>
      <p:sp>
        <p:nvSpPr>
          <p:cNvPr id="9" name="Date Placeholder 8"/>
          <p:cNvSpPr>
            <a:spLocks noGrp="1"/>
          </p:cNvSpPr>
          <p:nvPr>
            <p:ph type="dt" sz="half" idx="10"/>
          </p:nvPr>
        </p:nvSpPr>
        <p:spPr/>
        <p:txBody>
          <a:bodyPr/>
          <a:lstStyle/>
          <a:p>
            <a:fld id="{80D1633F-5A30-47C7-B9D6-D98947F40AA8}" type="datetime1">
              <a:rPr lang="en-US" smtClean="0"/>
              <a:t>2017-11-29</a:t>
            </a:fld>
            <a:endParaRPr lang="en-US"/>
          </a:p>
        </p:txBody>
      </p:sp>
      <p:sp>
        <p:nvSpPr>
          <p:cNvPr id="11" name="Footer Placeholder 10"/>
          <p:cNvSpPr>
            <a:spLocks noGrp="1"/>
          </p:cNvSpPr>
          <p:nvPr>
            <p:ph type="ftr" sz="quarter" idx="11"/>
          </p:nvPr>
        </p:nvSpPr>
        <p:spPr/>
        <p:txBody>
          <a:bodyPr/>
          <a:lstStyle/>
          <a:p>
            <a:r>
              <a:rPr lang="en-US"/>
              <a:t>Presentation Delivery</a:t>
            </a:r>
          </a:p>
        </p:txBody>
      </p:sp>
      <p:pic>
        <p:nvPicPr>
          <p:cNvPr id="1152004" name="Picture 4" descr="C:\Users\bergr\AppData\Local\Microsoft\Windows\Temporary Internet Files\Content.IE5\YI820XYA\MCSY00415_0000[1].wmf"/>
          <p:cNvPicPr>
            <a:picLocks noChangeAspect="1" noChangeArrowheads="1"/>
          </p:cNvPicPr>
          <p:nvPr/>
        </p:nvPicPr>
        <p:blipFill>
          <a:blip r:embed="rId3" cstate="print">
            <a:biLevel thresh="75000"/>
          </a:blip>
          <a:srcRect/>
          <a:stretch>
            <a:fillRect/>
          </a:stretch>
        </p:blipFill>
        <p:spPr bwMode="auto">
          <a:xfrm>
            <a:off x="4543188" y="3800463"/>
            <a:ext cx="515722" cy="515722"/>
          </a:xfrm>
          <a:prstGeom prst="rect">
            <a:avLst/>
          </a:prstGeom>
          <a:noFill/>
        </p:spPr>
      </p:pic>
      <p:sp>
        <p:nvSpPr>
          <p:cNvPr id="13" name="Rectangle 12"/>
          <p:cNvSpPr/>
          <p:nvPr/>
        </p:nvSpPr>
        <p:spPr bwMode="auto">
          <a:xfrm>
            <a:off x="22459" y="5818020"/>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ctrTitle"/>
          </p:nvPr>
        </p:nvSpPr>
        <p:spPr/>
        <p:txBody>
          <a:bodyPr/>
          <a:lstStyle/>
          <a:p>
            <a:r>
              <a:rPr lang="en-US" dirty="0"/>
              <a:t>One more thing</a:t>
            </a:r>
          </a:p>
        </p:txBody>
      </p:sp>
      <p:sp>
        <p:nvSpPr>
          <p:cNvPr id="182275" name="Rectangle 3"/>
          <p:cNvSpPr>
            <a:spLocks noGrp="1" noChangeArrowheads="1"/>
          </p:cNvSpPr>
          <p:nvPr>
            <p:ph type="subTitle" idx="1"/>
          </p:nvPr>
        </p:nvSpPr>
        <p:spPr/>
        <p:txBody>
          <a:bodyPr/>
          <a:lstStyle/>
          <a:p>
            <a:r>
              <a:rPr lang="en-US" dirty="0"/>
              <a:t>Adding narration </a:t>
            </a:r>
          </a:p>
          <a:p>
            <a:r>
              <a:rPr lang="en-US" dirty="0"/>
              <a:t>and timing your presentation</a:t>
            </a:r>
          </a:p>
        </p:txBody>
      </p:sp>
      <p:sp>
        <p:nvSpPr>
          <p:cNvPr id="182277" name="Rectangle 5"/>
          <p:cNvSpPr>
            <a:spLocks noChangeArrowheads="1"/>
          </p:cNvSpPr>
          <p:nvPr/>
        </p:nvSpPr>
        <p:spPr bwMode="auto">
          <a:xfrm>
            <a:off x="4043753" y="5142675"/>
            <a:ext cx="4109588" cy="369332"/>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wrap="none" anchor="ctr">
            <a:spAutoFit/>
          </a:bodyPr>
          <a:lstStyle/>
          <a:p>
            <a:pPr algn="ctr"/>
            <a:r>
              <a:rPr lang="en-US" sz="1800" b="0" dirty="0">
                <a:ln w="18415" cmpd="sng">
                  <a:solidFill>
                    <a:srgbClr val="FFFFFF"/>
                  </a:solidFill>
                  <a:prstDash val="solid"/>
                </a:ln>
                <a:solidFill>
                  <a:srgbClr val="FFFFFF"/>
                </a:solidFill>
                <a:effectLst>
                  <a:outerShdw blurRad="63500" dir="3600000" algn="tl" rotWithShape="0">
                    <a:srgbClr val="000000">
                      <a:alpha val="70000"/>
                    </a:srgbClr>
                  </a:outerShdw>
                </a:effectLst>
              </a:rPr>
              <a:t>Was there any reason for a design change?</a:t>
            </a:r>
          </a:p>
        </p:txBody>
      </p:sp>
      <p:sp>
        <p:nvSpPr>
          <p:cNvPr id="5" name="Date Placeholder 4"/>
          <p:cNvSpPr>
            <a:spLocks noGrp="1"/>
          </p:cNvSpPr>
          <p:nvPr>
            <p:ph type="dt" sz="quarter" idx="2"/>
          </p:nvPr>
        </p:nvSpPr>
        <p:spPr>
          <a:xfrm>
            <a:off x="2895602" y="5543550"/>
            <a:ext cx="1404257" cy="342900"/>
          </a:xfrm>
        </p:spPr>
        <p:txBody>
          <a:bodyPr/>
          <a:lstStyle/>
          <a:p>
            <a:fld id="{EF2C6888-51DB-414B-8509-FB8EA4EC00CD}" type="datetime1">
              <a:rPr lang="en-US" smtClean="0"/>
              <a:t>2017-11-29</a:t>
            </a:fld>
            <a:endParaRPr lang="en-US" dirty="0"/>
          </a:p>
        </p:txBody>
      </p:sp>
      <p:sp>
        <p:nvSpPr>
          <p:cNvPr id="7" name="Footer Placeholder 6"/>
          <p:cNvSpPr>
            <a:spLocks noGrp="1"/>
          </p:cNvSpPr>
          <p:nvPr>
            <p:ph type="ftr" sz="quarter" idx="3"/>
          </p:nvPr>
        </p:nvSpPr>
        <p:spPr/>
        <p:txBody>
          <a:bodyPr/>
          <a:lstStyle/>
          <a:p>
            <a:r>
              <a:rPr lang="en-US"/>
              <a:t>Presentation Delivery</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sz="3000"/>
              <a:t>After you have built the visuals …</a:t>
            </a:r>
          </a:p>
        </p:txBody>
      </p:sp>
      <p:pic>
        <p:nvPicPr>
          <p:cNvPr id="9" name="Picture 7"/>
          <p:cNvPicPr>
            <a:picLocks noGrp="1" noChangeAspect="1" noChangeArrowheads="1"/>
          </p:cNvPicPr>
          <p:nvPr>
            <p:ph idx="1"/>
          </p:nvPr>
        </p:nvPicPr>
        <p:blipFill>
          <a:blip r:embed="rId2" cstate="print"/>
          <a:srcRect b="3870"/>
          <a:stretch>
            <a:fillRect/>
          </a:stretch>
        </p:blipFill>
        <p:spPr bwMode="auto">
          <a:xfrm>
            <a:off x="3556304" y="2326822"/>
            <a:ext cx="5136545" cy="3086100"/>
          </a:xfrm>
          <a:prstGeom prst="rect">
            <a:avLst/>
          </a:prstGeom>
          <a:ln>
            <a:noFill/>
          </a:ln>
          <a:effectLst>
            <a:outerShdw blurRad="292100" dist="139700" dir="2700000" algn="tl" rotWithShape="0">
              <a:srgbClr val="333333">
                <a:alpha val="65000"/>
              </a:srgbClr>
            </a:outerShdw>
          </a:effectLst>
        </p:spPr>
      </p:pic>
      <p:sp>
        <p:nvSpPr>
          <p:cNvPr id="4" name="Date Placeholder 3"/>
          <p:cNvSpPr>
            <a:spLocks noGrp="1"/>
          </p:cNvSpPr>
          <p:nvPr>
            <p:ph type="dt" sz="half" idx="10"/>
          </p:nvPr>
        </p:nvSpPr>
        <p:spPr/>
        <p:txBody>
          <a:bodyPr/>
          <a:lstStyle/>
          <a:p>
            <a:fld id="{BAD59676-6D1A-469A-98A5-A5308CC01545}"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sp>
        <p:nvSpPr>
          <p:cNvPr id="2" name="Rectangle 1"/>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2007</a:t>
            </a:r>
          </a:p>
        </p:txBody>
      </p:sp>
      <p:sp>
        <p:nvSpPr>
          <p:cNvPr id="3" name="Left Arrow 2"/>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p:txBody>
          <a:bodyPr/>
          <a:lstStyle/>
          <a:p>
            <a:r>
              <a:rPr lang="en-US" sz="2700"/>
              <a:t>Open Sli</a:t>
            </a:r>
            <a:r>
              <a:rPr lang="en-US" sz="2700" u="sng"/>
              <a:t>d</a:t>
            </a:r>
            <a:r>
              <a:rPr lang="en-US" sz="2700"/>
              <a:t>e Show &gt; Record </a:t>
            </a:r>
            <a:r>
              <a:rPr lang="en-US" sz="2700" u="sng"/>
              <a:t>N</a:t>
            </a:r>
            <a:r>
              <a:rPr lang="en-US" sz="2700"/>
              <a:t>arration</a:t>
            </a:r>
          </a:p>
        </p:txBody>
      </p:sp>
      <p:sp>
        <p:nvSpPr>
          <p:cNvPr id="184323" name="Rectangle 3"/>
          <p:cNvSpPr>
            <a:spLocks noGrp="1" noChangeArrowheads="1"/>
          </p:cNvSpPr>
          <p:nvPr>
            <p:ph type="body" sz="half" idx="1"/>
          </p:nvPr>
        </p:nvSpPr>
        <p:spPr>
          <a:xfrm>
            <a:off x="2838450" y="2343150"/>
            <a:ext cx="5543550" cy="571500"/>
          </a:xfrm>
        </p:spPr>
        <p:txBody>
          <a:bodyPr/>
          <a:lstStyle/>
          <a:p>
            <a:r>
              <a:rPr lang="en-US" sz="2100"/>
              <a:t>And open the dialog box</a:t>
            </a:r>
          </a:p>
        </p:txBody>
      </p:sp>
      <p:pic>
        <p:nvPicPr>
          <p:cNvPr id="184326" name="Picture 6"/>
          <p:cNvPicPr>
            <a:picLocks noGrp="1" noChangeAspect="1" noChangeArrowheads="1"/>
          </p:cNvPicPr>
          <p:nvPr>
            <p:ph sz="half" idx="2"/>
          </p:nvPr>
        </p:nvPicPr>
        <p:blipFill>
          <a:blip r:embed="rId2" cstate="print"/>
          <a:srcRect/>
          <a:stretch>
            <a:fillRect/>
          </a:stretch>
        </p:blipFill>
        <p:spPr bwMode="auto">
          <a:xfrm>
            <a:off x="3842148" y="3234335"/>
            <a:ext cx="3536156" cy="1793081"/>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5B2AD507-D8D2-49FC-B321-237432422DBF}" type="datetime1">
              <a:rPr lang="en-US" smtClean="0"/>
              <a:t>2017-11-29</a:t>
            </a:fld>
            <a:endParaRPr lang="en-US"/>
          </a:p>
        </p:txBody>
      </p:sp>
      <p:sp>
        <p:nvSpPr>
          <p:cNvPr id="7" name="Footer Placeholder 6"/>
          <p:cNvSpPr>
            <a:spLocks noGrp="1"/>
          </p:cNvSpPr>
          <p:nvPr>
            <p:ph type="ftr" sz="quarter" idx="11"/>
          </p:nvPr>
        </p:nvSpPr>
        <p:spPr/>
        <p:txBody>
          <a:bodyPr/>
          <a:lstStyle/>
          <a:p>
            <a:r>
              <a:rPr lang="en-US"/>
              <a:t>Presentation Delivery</a:t>
            </a:r>
          </a:p>
        </p:txBody>
      </p:sp>
      <p:sp>
        <p:nvSpPr>
          <p:cNvPr id="11" name="Left Arrow 2">
            <a:extLst>
              <a:ext uri="{FF2B5EF4-FFF2-40B4-BE49-F238E27FC236}">
                <a16:creationId xmlns:a16="http://schemas.microsoft.com/office/drawing/2014/main" id="{D0E0DF58-A08B-4C54-B7A2-1BA038B90E1E}"/>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2" name="Rectangle 11">
            <a:extLst>
              <a:ext uri="{FF2B5EF4-FFF2-40B4-BE49-F238E27FC236}">
                <a16:creationId xmlns:a16="http://schemas.microsoft.com/office/drawing/2014/main" id="{FD13D8D4-80C6-4C5B-960A-BFE90FFC3DEC}"/>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2007</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sz="3000" dirty="0"/>
              <a:t>Set </a:t>
            </a:r>
            <a:r>
              <a:rPr lang="en-US" sz="3000" u="sng" dirty="0"/>
              <a:t>m</a:t>
            </a:r>
            <a:r>
              <a:rPr lang="en-US" sz="3000" dirty="0"/>
              <a:t>icrophone level …</a:t>
            </a:r>
            <a:endParaRPr lang="en-US" sz="3000" u="sng" dirty="0"/>
          </a:p>
        </p:txBody>
      </p:sp>
      <p:sp>
        <p:nvSpPr>
          <p:cNvPr id="185347" name="Rectangle 3"/>
          <p:cNvSpPr>
            <a:spLocks noGrp="1" noChangeArrowheads="1"/>
          </p:cNvSpPr>
          <p:nvPr>
            <p:ph type="body" sz="half" idx="1"/>
          </p:nvPr>
        </p:nvSpPr>
        <p:spPr>
          <a:xfrm>
            <a:off x="2838450" y="2343150"/>
            <a:ext cx="5543550" cy="571500"/>
          </a:xfrm>
        </p:spPr>
        <p:txBody>
          <a:bodyPr/>
          <a:lstStyle/>
          <a:p>
            <a:pPr>
              <a:lnSpc>
                <a:spcPct val="90000"/>
              </a:lnSpc>
            </a:pPr>
            <a:r>
              <a:rPr lang="en-US" sz="1800"/>
              <a:t>CCI laptops have a built-in microphone</a:t>
            </a:r>
          </a:p>
          <a:p>
            <a:pPr>
              <a:lnSpc>
                <a:spcPct val="90000"/>
              </a:lnSpc>
            </a:pPr>
            <a:r>
              <a:rPr lang="en-US" sz="1800"/>
              <a:t>You can check out a headset to use if yours doesn’t</a:t>
            </a:r>
          </a:p>
        </p:txBody>
      </p:sp>
      <p:pic>
        <p:nvPicPr>
          <p:cNvPr id="185349" name="Picture 5"/>
          <p:cNvPicPr>
            <a:picLocks noChangeAspect="1" noChangeArrowheads="1"/>
          </p:cNvPicPr>
          <p:nvPr/>
        </p:nvPicPr>
        <p:blipFill>
          <a:blip r:embed="rId2" cstate="print"/>
          <a:srcRect/>
          <a:stretch>
            <a:fillRect/>
          </a:stretch>
        </p:blipFill>
        <p:spPr bwMode="auto">
          <a:xfrm>
            <a:off x="5067300" y="3371852"/>
            <a:ext cx="1943100" cy="1678781"/>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D3617B0A-5CB0-4F80-BDAA-4226E0786403}" type="datetime1">
              <a:rPr lang="en-US" smtClean="0"/>
              <a:t>2017-11-29</a:t>
            </a:fld>
            <a:endParaRPr lang="en-US"/>
          </a:p>
        </p:txBody>
      </p:sp>
      <p:sp>
        <p:nvSpPr>
          <p:cNvPr id="7" name="Footer Placeholder 6"/>
          <p:cNvSpPr>
            <a:spLocks noGrp="1"/>
          </p:cNvSpPr>
          <p:nvPr>
            <p:ph type="ftr" sz="quarter" idx="11"/>
          </p:nvPr>
        </p:nvSpPr>
        <p:spPr/>
        <p:txBody>
          <a:bodyPr/>
          <a:lstStyle/>
          <a:p>
            <a:r>
              <a:rPr lang="en-US"/>
              <a:t>Presentation Delivery</a:t>
            </a:r>
          </a:p>
        </p:txBody>
      </p:sp>
      <p:sp>
        <p:nvSpPr>
          <p:cNvPr id="11" name="Left Arrow 2">
            <a:extLst>
              <a:ext uri="{FF2B5EF4-FFF2-40B4-BE49-F238E27FC236}">
                <a16:creationId xmlns:a16="http://schemas.microsoft.com/office/drawing/2014/main" id="{86533830-6AF1-4C47-BAC3-15467DD695B7}"/>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2" name="Rectangle 11">
            <a:extLst>
              <a:ext uri="{FF2B5EF4-FFF2-40B4-BE49-F238E27FC236}">
                <a16:creationId xmlns:a16="http://schemas.microsoft.com/office/drawing/2014/main" id="{D8E9F4DA-B38D-4052-84D7-8C338438EB6E}"/>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2007</a:t>
            </a:r>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r>
              <a:rPr lang="en-US" sz="3000"/>
              <a:t>When you’re ready</a:t>
            </a:r>
          </a:p>
        </p:txBody>
      </p:sp>
      <p:sp>
        <p:nvSpPr>
          <p:cNvPr id="186371" name="Rectangle 3"/>
          <p:cNvSpPr>
            <a:spLocks noGrp="1" noChangeArrowheads="1"/>
          </p:cNvSpPr>
          <p:nvPr>
            <p:ph type="body" sz="half" idx="1"/>
          </p:nvPr>
        </p:nvSpPr>
        <p:spPr>
          <a:xfrm>
            <a:off x="2838450" y="2343150"/>
            <a:ext cx="5543550" cy="1214438"/>
          </a:xfrm>
        </p:spPr>
        <p:txBody>
          <a:bodyPr/>
          <a:lstStyle/>
          <a:p>
            <a:r>
              <a:rPr lang="en-US" sz="2100"/>
              <a:t>Start speaking along with your first slide</a:t>
            </a:r>
          </a:p>
          <a:p>
            <a:r>
              <a:rPr lang="en-US" sz="2100"/>
              <a:t>And continue to move from slide to slide as you narrate</a:t>
            </a:r>
          </a:p>
        </p:txBody>
      </p:sp>
      <p:pic>
        <p:nvPicPr>
          <p:cNvPr id="186374" name="Picture 6"/>
          <p:cNvPicPr>
            <a:picLocks noChangeAspect="1" noChangeArrowheads="1"/>
          </p:cNvPicPr>
          <p:nvPr/>
        </p:nvPicPr>
        <p:blipFill>
          <a:blip r:embed="rId2" cstate="print"/>
          <a:srcRect/>
          <a:stretch>
            <a:fillRect/>
          </a:stretch>
        </p:blipFill>
        <p:spPr bwMode="auto">
          <a:xfrm>
            <a:off x="4014025" y="3626949"/>
            <a:ext cx="3078956" cy="607219"/>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B83514E0-47B6-4AD1-907E-9C7A62D47965}" type="datetime1">
              <a:rPr lang="en-US" smtClean="0"/>
              <a:t>2017-11-29</a:t>
            </a:fld>
            <a:endParaRPr lang="en-US"/>
          </a:p>
        </p:txBody>
      </p:sp>
      <p:sp>
        <p:nvSpPr>
          <p:cNvPr id="7" name="Footer Placeholder 6"/>
          <p:cNvSpPr>
            <a:spLocks noGrp="1"/>
          </p:cNvSpPr>
          <p:nvPr>
            <p:ph type="ftr" sz="quarter" idx="11"/>
          </p:nvPr>
        </p:nvSpPr>
        <p:spPr/>
        <p:txBody>
          <a:bodyPr/>
          <a:lstStyle/>
          <a:p>
            <a:r>
              <a:rPr lang="en-US"/>
              <a:t>Presentation Delivery</a:t>
            </a:r>
          </a:p>
        </p:txBody>
      </p:sp>
      <p:sp>
        <p:nvSpPr>
          <p:cNvPr id="11" name="Left Arrow 2">
            <a:extLst>
              <a:ext uri="{FF2B5EF4-FFF2-40B4-BE49-F238E27FC236}">
                <a16:creationId xmlns:a16="http://schemas.microsoft.com/office/drawing/2014/main" id="{E782BDA6-B677-4005-A74E-CA9B9210CD42}"/>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2" name="Rectangle 11">
            <a:extLst>
              <a:ext uri="{FF2B5EF4-FFF2-40B4-BE49-F238E27FC236}">
                <a16:creationId xmlns:a16="http://schemas.microsoft.com/office/drawing/2014/main" id="{057C456C-9F16-4474-ADB6-13B7919EB3D3}"/>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2007</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a:t>What next?</a:t>
            </a:r>
          </a:p>
        </p:txBody>
      </p:sp>
      <p:sp>
        <p:nvSpPr>
          <p:cNvPr id="187395" name="Rectangle 3"/>
          <p:cNvSpPr>
            <a:spLocks noGrp="1" noChangeArrowheads="1"/>
          </p:cNvSpPr>
          <p:nvPr>
            <p:ph type="body" sz="half" idx="1"/>
          </p:nvPr>
        </p:nvSpPr>
        <p:spPr>
          <a:xfrm>
            <a:off x="2838450" y="1971675"/>
            <a:ext cx="5543550" cy="1485900"/>
          </a:xfrm>
        </p:spPr>
        <p:txBody>
          <a:bodyPr/>
          <a:lstStyle/>
          <a:p>
            <a:r>
              <a:rPr lang="en-US" sz="1050"/>
              <a:t>This will add a sound file to the slide on screen as you speak</a:t>
            </a:r>
          </a:p>
          <a:p>
            <a:r>
              <a:rPr lang="en-US" sz="1050"/>
              <a:t>You will then be able to control when and how the sound file is played during the presentation</a:t>
            </a:r>
          </a:p>
        </p:txBody>
      </p:sp>
      <p:pic>
        <p:nvPicPr>
          <p:cNvPr id="187399" name="Picture 7"/>
          <p:cNvPicPr>
            <a:picLocks noGrp="1" noChangeAspect="1" noChangeArrowheads="1"/>
          </p:cNvPicPr>
          <p:nvPr>
            <p:ph sz="half" idx="2"/>
          </p:nvPr>
        </p:nvPicPr>
        <p:blipFill>
          <a:blip r:embed="rId2" cstate="print"/>
          <a:srcRect/>
          <a:stretch>
            <a:fillRect/>
          </a:stretch>
        </p:blipFill>
        <p:spPr bwMode="auto">
          <a:xfrm>
            <a:off x="3558540" y="2324863"/>
            <a:ext cx="4997532" cy="3006328"/>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E3A79921-F4F2-4A35-8443-D5E47CCA7399}" type="datetime1">
              <a:rPr lang="en-US" smtClean="0"/>
              <a:t>2017-11-29</a:t>
            </a:fld>
            <a:endParaRPr lang="en-US"/>
          </a:p>
        </p:txBody>
      </p:sp>
      <p:sp>
        <p:nvSpPr>
          <p:cNvPr id="7" name="Footer Placeholder 6"/>
          <p:cNvSpPr>
            <a:spLocks noGrp="1"/>
          </p:cNvSpPr>
          <p:nvPr>
            <p:ph type="ftr" sz="quarter" idx="11"/>
          </p:nvPr>
        </p:nvSpPr>
        <p:spPr/>
        <p:txBody>
          <a:bodyPr/>
          <a:lstStyle/>
          <a:p>
            <a:r>
              <a:rPr lang="en-US"/>
              <a:t>Presentation Delivery</a:t>
            </a:r>
          </a:p>
        </p:txBody>
      </p:sp>
      <p:sp>
        <p:nvSpPr>
          <p:cNvPr id="11" name="Left Arrow 2">
            <a:extLst>
              <a:ext uri="{FF2B5EF4-FFF2-40B4-BE49-F238E27FC236}">
                <a16:creationId xmlns:a16="http://schemas.microsoft.com/office/drawing/2014/main" id="{AC1A0BD3-1F22-404B-971F-A054BD726392}"/>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2" name="Rectangle 11">
            <a:extLst>
              <a:ext uri="{FF2B5EF4-FFF2-40B4-BE49-F238E27FC236}">
                <a16:creationId xmlns:a16="http://schemas.microsoft.com/office/drawing/2014/main" id="{377B7E78-D5A5-4499-84F7-04A484196DB0}"/>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2007</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z="3000"/>
              <a:t>Set up the entire presentation to play in a stand alone mode</a:t>
            </a:r>
          </a:p>
        </p:txBody>
      </p:sp>
      <p:sp>
        <p:nvSpPr>
          <p:cNvPr id="188419" name="Rectangle 3"/>
          <p:cNvSpPr>
            <a:spLocks noGrp="1" noChangeArrowheads="1"/>
          </p:cNvSpPr>
          <p:nvPr>
            <p:ph type="body" sz="half" idx="1"/>
          </p:nvPr>
        </p:nvSpPr>
        <p:spPr>
          <a:xfrm>
            <a:off x="2838451" y="2343150"/>
            <a:ext cx="2717006" cy="3086100"/>
          </a:xfrm>
        </p:spPr>
        <p:txBody>
          <a:bodyPr/>
          <a:lstStyle/>
          <a:p>
            <a:r>
              <a:rPr lang="en-US" sz="2100"/>
              <a:t>Set up show to run automatically with each element coming up automatically, using the timings on each slide</a:t>
            </a:r>
          </a:p>
        </p:txBody>
      </p:sp>
      <p:pic>
        <p:nvPicPr>
          <p:cNvPr id="188421" name="Picture 5"/>
          <p:cNvPicPr>
            <a:picLocks noGrp="1" noChangeArrowheads="1"/>
          </p:cNvPicPr>
          <p:nvPr>
            <p:ph type="clipArt" sz="half" idx="2"/>
          </p:nvPr>
        </p:nvPicPr>
        <p:blipFill>
          <a:blip r:embed="rId2" cstate="print"/>
          <a:srcRect/>
          <a:stretch>
            <a:fillRect/>
          </a:stretch>
        </p:blipFill>
        <p:spPr>
          <a:xfrm>
            <a:off x="5667376" y="2343150"/>
            <a:ext cx="2714625" cy="2495550"/>
          </a:xfrm>
          <a:noFill/>
        </p:spPr>
      </p:pic>
      <p:sp>
        <p:nvSpPr>
          <p:cNvPr id="5" name="Rectangle 4"/>
          <p:cNvSpPr/>
          <p:nvPr/>
        </p:nvSpPr>
        <p:spPr bwMode="auto">
          <a:xfrm>
            <a:off x="4151195" y="3723280"/>
            <a:ext cx="829102" cy="266132"/>
          </a:xfrm>
          <a:prstGeom prst="rect">
            <a:avLst/>
          </a:prstGeom>
          <a:no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
        <p:nvSpPr>
          <p:cNvPr id="6" name="Rectangle 5"/>
          <p:cNvSpPr/>
          <p:nvPr/>
        </p:nvSpPr>
        <p:spPr bwMode="auto">
          <a:xfrm>
            <a:off x="7018931" y="3448618"/>
            <a:ext cx="1073055" cy="151832"/>
          </a:xfrm>
          <a:prstGeom prst="rect">
            <a:avLst/>
          </a:prstGeom>
          <a:no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
        <p:nvSpPr>
          <p:cNvPr id="7" name="Date Placeholder 6"/>
          <p:cNvSpPr>
            <a:spLocks noGrp="1"/>
          </p:cNvSpPr>
          <p:nvPr>
            <p:ph type="dt" sz="half" idx="10"/>
          </p:nvPr>
        </p:nvSpPr>
        <p:spPr/>
        <p:txBody>
          <a:bodyPr/>
          <a:lstStyle/>
          <a:p>
            <a:fld id="{5A9147E7-0AEE-471F-AAAC-B5E6CBCC2354}" type="datetime1">
              <a:rPr lang="en-US" smtClean="0"/>
              <a:t>2017-11-29</a:t>
            </a:fld>
            <a:endParaRPr lang="en-US"/>
          </a:p>
        </p:txBody>
      </p:sp>
      <p:sp>
        <p:nvSpPr>
          <p:cNvPr id="9" name="Footer Placeholder 8"/>
          <p:cNvSpPr>
            <a:spLocks noGrp="1"/>
          </p:cNvSpPr>
          <p:nvPr>
            <p:ph type="ftr" sz="quarter" idx="11"/>
          </p:nvPr>
        </p:nvSpPr>
        <p:spPr/>
        <p:txBody>
          <a:bodyPr/>
          <a:lstStyle/>
          <a:p>
            <a:r>
              <a:rPr lang="en-US"/>
              <a:t>Presentation Delivery</a:t>
            </a:r>
          </a:p>
        </p:txBody>
      </p:sp>
      <p:sp>
        <p:nvSpPr>
          <p:cNvPr id="12" name="Left Arrow 2">
            <a:extLst>
              <a:ext uri="{FF2B5EF4-FFF2-40B4-BE49-F238E27FC236}">
                <a16:creationId xmlns:a16="http://schemas.microsoft.com/office/drawing/2014/main" id="{84186AF6-26B3-4E50-8495-8E69C715878A}"/>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4" name="Rectangle 13">
            <a:extLst>
              <a:ext uri="{FF2B5EF4-FFF2-40B4-BE49-F238E27FC236}">
                <a16:creationId xmlns:a16="http://schemas.microsoft.com/office/drawing/2014/main" id="{3C5D7937-B922-4AED-9740-30E5B97F2FD9}"/>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2007</a:t>
            </a:r>
          </a:p>
        </p:txBody>
      </p:sp>
    </p:spTree>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sz="3000"/>
              <a:t>After you have built the visuals …</a:t>
            </a:r>
          </a:p>
        </p:txBody>
      </p:sp>
      <p:sp>
        <p:nvSpPr>
          <p:cNvPr id="4" name="Date Placeholder 3"/>
          <p:cNvSpPr>
            <a:spLocks noGrp="1"/>
          </p:cNvSpPr>
          <p:nvPr>
            <p:ph type="dt" sz="half" idx="10"/>
          </p:nvPr>
        </p:nvSpPr>
        <p:spPr/>
        <p:txBody>
          <a:bodyPr/>
          <a:lstStyle/>
          <a:p>
            <a:fld id="{D317D218-5ECB-4A0A-90EE-9B7EC243ED9A}" type="datetime1">
              <a:rPr lang="en-US" smtClean="0"/>
              <a:t>2017-11-29</a:t>
            </a:fld>
            <a:endParaRPr lang="en-US"/>
          </a:p>
        </p:txBody>
      </p:sp>
      <p:sp>
        <p:nvSpPr>
          <p:cNvPr id="6" name="Footer Placeholder 5"/>
          <p:cNvSpPr>
            <a:spLocks noGrp="1"/>
          </p:cNvSpPr>
          <p:nvPr>
            <p:ph type="ftr" sz="quarter" idx="11"/>
          </p:nvPr>
        </p:nvSpPr>
        <p:spPr/>
        <p:txBody>
          <a:bodyPr/>
          <a:lstStyle/>
          <a:p>
            <a:r>
              <a:rPr lang="en-US"/>
              <a:t>Presentation Delivery</a:t>
            </a:r>
          </a:p>
        </p:txBody>
      </p:sp>
      <p:pic>
        <p:nvPicPr>
          <p:cNvPr id="19"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41854" y="2343150"/>
            <a:ext cx="3982064" cy="3086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Left Arrow 2">
            <a:extLst>
              <a:ext uri="{FF2B5EF4-FFF2-40B4-BE49-F238E27FC236}">
                <a16:creationId xmlns:a16="http://schemas.microsoft.com/office/drawing/2014/main" id="{C4157CC6-2F1D-48AE-B8DE-4BFAE7346C9B}"/>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0" name="Rectangle 9">
            <a:extLst>
              <a:ext uri="{FF2B5EF4-FFF2-40B4-BE49-F238E27FC236}">
                <a16:creationId xmlns:a16="http://schemas.microsoft.com/office/drawing/2014/main" id="{28C82E33-5FD8-4D1D-8096-8A0B28B6073C}"/>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2010</a:t>
            </a:r>
          </a:p>
        </p:txBody>
      </p:sp>
    </p:spTree>
    <p:extLst>
      <p:ext uri="{BB962C8B-B14F-4D97-AF65-F5344CB8AC3E}">
        <p14:creationId xmlns:p14="http://schemas.microsoft.com/office/powerpoint/2010/main" val="2212710824"/>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bwMode="auto">
          <a:xfrm>
            <a:off x="5667376" y="2796192"/>
            <a:ext cx="2714625" cy="2180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8418" name="Rectangle 2"/>
          <p:cNvSpPr>
            <a:spLocks noGrp="1" noChangeArrowheads="1"/>
          </p:cNvSpPr>
          <p:nvPr>
            <p:ph type="title"/>
          </p:nvPr>
        </p:nvSpPr>
        <p:spPr/>
        <p:txBody>
          <a:bodyPr/>
          <a:lstStyle/>
          <a:p>
            <a:r>
              <a:rPr lang="en-US" sz="3000"/>
              <a:t>Set up the entire presentation to play in a stand alone mode</a:t>
            </a:r>
          </a:p>
        </p:txBody>
      </p:sp>
      <p:sp>
        <p:nvSpPr>
          <p:cNvPr id="188419" name="Rectangle 3"/>
          <p:cNvSpPr>
            <a:spLocks noGrp="1" noChangeArrowheads="1"/>
          </p:cNvSpPr>
          <p:nvPr>
            <p:ph type="body" sz="half" idx="1"/>
          </p:nvPr>
        </p:nvSpPr>
        <p:spPr>
          <a:xfrm>
            <a:off x="2838451" y="2343150"/>
            <a:ext cx="2717006" cy="3086100"/>
          </a:xfrm>
        </p:spPr>
        <p:txBody>
          <a:bodyPr/>
          <a:lstStyle/>
          <a:p>
            <a:r>
              <a:rPr lang="en-US" sz="2100" dirty="0"/>
              <a:t>Set up show to run automatically with each element coming up automatically, using the timings on each slide</a:t>
            </a:r>
          </a:p>
        </p:txBody>
      </p:sp>
      <p:sp>
        <p:nvSpPr>
          <p:cNvPr id="5" name="Rectangle 4"/>
          <p:cNvSpPr/>
          <p:nvPr/>
        </p:nvSpPr>
        <p:spPr bwMode="auto">
          <a:xfrm>
            <a:off x="4151195" y="3723280"/>
            <a:ext cx="829102" cy="266132"/>
          </a:xfrm>
          <a:prstGeom prst="rect">
            <a:avLst/>
          </a:prstGeom>
          <a:no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
        <p:nvSpPr>
          <p:cNvPr id="6" name="Rectangle 5"/>
          <p:cNvSpPr/>
          <p:nvPr/>
        </p:nvSpPr>
        <p:spPr bwMode="auto">
          <a:xfrm>
            <a:off x="7074349" y="3856345"/>
            <a:ext cx="1073055" cy="151832"/>
          </a:xfrm>
          <a:prstGeom prst="rect">
            <a:avLst/>
          </a:prstGeom>
          <a:noFill/>
          <a:ln w="2857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
        <p:nvSpPr>
          <p:cNvPr id="7" name="Date Placeholder 6"/>
          <p:cNvSpPr>
            <a:spLocks noGrp="1"/>
          </p:cNvSpPr>
          <p:nvPr>
            <p:ph type="dt" sz="half" idx="10"/>
          </p:nvPr>
        </p:nvSpPr>
        <p:spPr/>
        <p:txBody>
          <a:bodyPr/>
          <a:lstStyle/>
          <a:p>
            <a:fld id="{8EFB41B9-9D9B-4C1A-84EE-ED5D29ED98FD}" type="datetime1">
              <a:rPr lang="en-US" smtClean="0"/>
              <a:t>2017-11-29</a:t>
            </a:fld>
            <a:endParaRPr lang="en-US"/>
          </a:p>
        </p:txBody>
      </p:sp>
      <p:sp>
        <p:nvSpPr>
          <p:cNvPr id="9" name="Footer Placeholder 8"/>
          <p:cNvSpPr>
            <a:spLocks noGrp="1"/>
          </p:cNvSpPr>
          <p:nvPr>
            <p:ph type="ftr" sz="quarter" idx="11"/>
          </p:nvPr>
        </p:nvSpPr>
        <p:spPr/>
        <p:txBody>
          <a:bodyPr/>
          <a:lstStyle/>
          <a:p>
            <a:r>
              <a:rPr lang="en-US"/>
              <a:t>Presentation Delivery</a:t>
            </a:r>
          </a:p>
        </p:txBody>
      </p:sp>
      <p:sp>
        <p:nvSpPr>
          <p:cNvPr id="12" name="Left Arrow 2">
            <a:extLst>
              <a:ext uri="{FF2B5EF4-FFF2-40B4-BE49-F238E27FC236}">
                <a16:creationId xmlns:a16="http://schemas.microsoft.com/office/drawing/2014/main" id="{0ADEF559-052C-4CCE-B202-F79C9E024473}"/>
              </a:ext>
            </a:extLst>
          </p:cNvPr>
          <p:cNvSpPr/>
          <p:nvPr/>
        </p:nvSpPr>
        <p:spPr bwMode="auto">
          <a:xfrm>
            <a:off x="786864" y="5631954"/>
            <a:ext cx="585788" cy="264319"/>
          </a:xfrm>
          <a:prstGeom prst="leftArrow">
            <a:avLst/>
          </a:prstGeom>
          <a:ln>
            <a:solidFill>
              <a:srgbClr val="C00000"/>
            </a:solid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none" lIns="68580" tIns="34290" rIns="68580" bIns="34290" numCol="1" rtlCol="0" anchor="t" anchorCtr="0" compatLnSpc="1">
            <a:prstTxWarp prst="textNoShape">
              <a:avLst/>
            </a:prstTxWarp>
          </a:bodyPr>
          <a:lstStyle/>
          <a:p>
            <a:pPr defTabSz="685800"/>
            <a:endParaRPr lang="en-US" sz="1800">
              <a:solidFill>
                <a:schemeClr val="tx1"/>
              </a:solidFill>
              <a:latin typeface="Times New Roman" charset="0"/>
            </a:endParaRPr>
          </a:p>
        </p:txBody>
      </p:sp>
      <p:sp>
        <p:nvSpPr>
          <p:cNvPr id="15" name="Rectangle 14">
            <a:extLst>
              <a:ext uri="{FF2B5EF4-FFF2-40B4-BE49-F238E27FC236}">
                <a16:creationId xmlns:a16="http://schemas.microsoft.com/office/drawing/2014/main" id="{15688126-3BC2-494C-BE15-4B7716DDE9BF}"/>
              </a:ext>
            </a:extLst>
          </p:cNvPr>
          <p:cNvSpPr/>
          <p:nvPr/>
        </p:nvSpPr>
        <p:spPr>
          <a:xfrm>
            <a:off x="8692849" y="6165503"/>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solidFill>
                  <a:srgbClr val="B13F1B"/>
                </a:solidFill>
                <a:effectLst>
                  <a:reflection blurRad="12700" stA="50000" endPos="50000" dist="5000" dir="5400000" sy="-100000" rotWithShape="0"/>
                </a:effectLst>
              </a:rPr>
              <a:t>2010</a:t>
            </a:r>
          </a:p>
        </p:txBody>
      </p:sp>
    </p:spTree>
    <p:extLst>
      <p:ext uri="{BB962C8B-B14F-4D97-AF65-F5344CB8AC3E}">
        <p14:creationId xmlns:p14="http://schemas.microsoft.com/office/powerpoint/2010/main" val="2931107008"/>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736461" y="1865521"/>
            <a:ext cx="5243513" cy="4279106"/>
          </a:xfrm>
          <a:prstGeom prst="rect">
            <a:avLst/>
          </a:prstGeom>
          <a:noFill/>
          <a:ln w="9525">
            <a:noFill/>
            <a:miter lim="800000"/>
            <a:headEnd/>
            <a:tailEnd/>
          </a:ln>
        </p:spPr>
      </p:pic>
      <p:sp>
        <p:nvSpPr>
          <p:cNvPr id="2" name="Title 1"/>
          <p:cNvSpPr>
            <a:spLocks noGrp="1"/>
          </p:cNvSpPr>
          <p:nvPr>
            <p:ph type="title"/>
          </p:nvPr>
        </p:nvSpPr>
        <p:spPr/>
        <p:txBody>
          <a:bodyPr/>
          <a:lstStyle/>
          <a:p>
            <a:r>
              <a:rPr lang="en-US" sz="2400" dirty="0"/>
              <a:t>Packaging</a:t>
            </a:r>
          </a:p>
        </p:txBody>
      </p:sp>
      <p:sp>
        <p:nvSpPr>
          <p:cNvPr id="9" name="Date Placeholder 8"/>
          <p:cNvSpPr>
            <a:spLocks noGrp="1"/>
          </p:cNvSpPr>
          <p:nvPr>
            <p:ph type="dt" sz="half" idx="10"/>
          </p:nvPr>
        </p:nvSpPr>
        <p:spPr>
          <a:xfrm>
            <a:off x="3376613" y="5543550"/>
            <a:ext cx="1428750" cy="342900"/>
          </a:xfrm>
          <a:prstGeom prst="rect">
            <a:avLst/>
          </a:prstGeom>
        </p:spPr>
        <p:txBody>
          <a:bodyPr/>
          <a:lstStyle/>
          <a:p>
            <a:fld id="{FD78D1E7-F669-4236-82C7-B9279DB6AE1B}" type="datetime1">
              <a:rPr lang="en-US" smtClean="0"/>
              <a:t>2017-11-29</a:t>
            </a:fld>
            <a:endParaRPr lang="en-US" dirty="0"/>
          </a:p>
        </p:txBody>
      </p:sp>
      <p:sp>
        <p:nvSpPr>
          <p:cNvPr id="11" name="Footer Placeholder 10"/>
          <p:cNvSpPr>
            <a:spLocks noGrp="1"/>
          </p:cNvSpPr>
          <p:nvPr>
            <p:ph type="ftr" sz="quarter" idx="11"/>
          </p:nvPr>
        </p:nvSpPr>
        <p:spPr>
          <a:xfrm>
            <a:off x="5181600" y="5543550"/>
            <a:ext cx="2171700" cy="342900"/>
          </a:xfrm>
          <a:prstGeom prst="rect">
            <a:avLst/>
          </a:prstGeom>
        </p:spPr>
        <p:txBody>
          <a:bodyPr/>
          <a:lstStyle/>
          <a:p>
            <a:r>
              <a:rPr lang="en-US"/>
              <a:t>Presentation Delivery</a:t>
            </a:r>
          </a:p>
        </p:txBody>
      </p:sp>
      <p:pic>
        <p:nvPicPr>
          <p:cNvPr id="1157122" name="Picture 2" descr="C:\Users\bergr\AppData\Local\Microsoft\Windows\Temporary Internet Files\Content.IE5\SL9RLDM8\MCj03668560000[1].wmf"/>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8461365" y="3745678"/>
            <a:ext cx="544981" cy="631098"/>
          </a:xfrm>
          <a:prstGeom prst="rect">
            <a:avLst/>
          </a:prstGeom>
          <a:noFill/>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4" name="Picture 4"/>
          <p:cNvPicPr>
            <a:picLocks noChangeAspect="1" noChangeArrowheads="1"/>
          </p:cNvPicPr>
          <p:nvPr/>
        </p:nvPicPr>
        <p:blipFill>
          <a:blip r:embed="rId2" cstate="print"/>
          <a:srcRect/>
          <a:stretch>
            <a:fillRect/>
          </a:stretch>
        </p:blipFill>
        <p:spPr bwMode="auto">
          <a:xfrm>
            <a:off x="3416808" y="2011778"/>
            <a:ext cx="2857500" cy="1943100"/>
          </a:xfrm>
          <a:prstGeom prst="rect">
            <a:avLst/>
          </a:prstGeom>
          <a:noFill/>
          <a:ln w="9525">
            <a:noFill/>
            <a:miter lim="800000"/>
            <a:headEnd/>
            <a:tailEnd/>
          </a:ln>
          <a:effectLst/>
        </p:spPr>
      </p:pic>
      <p:pic>
        <p:nvPicPr>
          <p:cNvPr id="563206" name="Picture 6"/>
          <p:cNvPicPr>
            <a:picLocks noChangeAspect="1" noChangeArrowheads="1"/>
          </p:cNvPicPr>
          <p:nvPr/>
        </p:nvPicPr>
        <p:blipFill>
          <a:blip r:embed="rId3" cstate="print"/>
          <a:srcRect/>
          <a:stretch>
            <a:fillRect/>
          </a:stretch>
        </p:blipFill>
        <p:spPr bwMode="auto">
          <a:xfrm>
            <a:off x="6716120" y="3665277"/>
            <a:ext cx="2686050" cy="2014538"/>
          </a:xfrm>
          <a:prstGeom prst="rect">
            <a:avLst/>
          </a:prstGeom>
          <a:noFill/>
          <a:ln w="9525">
            <a:noFill/>
            <a:miter lim="800000"/>
            <a:headEnd/>
            <a:tailEnd/>
          </a:ln>
          <a:effectLst/>
        </p:spPr>
      </p:pic>
      <p:sp>
        <p:nvSpPr>
          <p:cNvPr id="563202" name="Rectangle 2"/>
          <p:cNvSpPr>
            <a:spLocks noGrp="1" noChangeArrowheads="1"/>
          </p:cNvSpPr>
          <p:nvPr>
            <p:ph type="title"/>
          </p:nvPr>
        </p:nvSpPr>
        <p:spPr/>
        <p:txBody>
          <a:bodyPr/>
          <a:lstStyle/>
          <a:p>
            <a:r>
              <a:rPr lang="en-US"/>
              <a:t>Navigation</a:t>
            </a:r>
            <a:endParaRPr lang="en-US" dirty="0"/>
          </a:p>
        </p:txBody>
      </p:sp>
      <p:pic>
        <p:nvPicPr>
          <p:cNvPr id="563205" name="Picture 5"/>
          <p:cNvPicPr>
            <a:picLocks noGrp="1" noChangeAspect="1" noChangeArrowheads="1"/>
          </p:cNvPicPr>
          <p:nvPr>
            <p:ph type="clipArt" sz="half" idx="1"/>
          </p:nvPr>
        </p:nvPicPr>
        <p:blipFill>
          <a:blip r:embed="rId4" cstate="print"/>
          <a:stretch>
            <a:fillRect/>
          </a:stretch>
        </p:blipFill>
        <p:spPr>
          <a:xfrm>
            <a:off x="3378995" y="2830266"/>
            <a:ext cx="2815829" cy="2111871"/>
          </a:xfrm>
        </p:spPr>
      </p:pic>
      <p:sp>
        <p:nvSpPr>
          <p:cNvPr id="27" name="Date Placeholder 26"/>
          <p:cNvSpPr>
            <a:spLocks noGrp="1"/>
          </p:cNvSpPr>
          <p:nvPr>
            <p:ph type="dt" sz="half" idx="10"/>
          </p:nvPr>
        </p:nvSpPr>
        <p:spPr/>
        <p:txBody>
          <a:bodyPr/>
          <a:lstStyle/>
          <a:p>
            <a:fld id="{BE67A24A-2FFE-48A7-8FCC-8BCECA0865EC}" type="datetime1">
              <a:rPr lang="en-US" smtClean="0"/>
              <a:t>2017-11-29</a:t>
            </a:fld>
            <a:endParaRPr lang="en-US"/>
          </a:p>
        </p:txBody>
      </p:sp>
      <p:sp>
        <p:nvSpPr>
          <p:cNvPr id="29" name="Footer Placeholder 28"/>
          <p:cNvSpPr>
            <a:spLocks noGrp="1"/>
          </p:cNvSpPr>
          <p:nvPr>
            <p:ph type="ftr" sz="quarter" idx="11"/>
          </p:nvPr>
        </p:nvSpPr>
        <p:spPr/>
        <p:txBody>
          <a:bodyPr/>
          <a:lstStyle/>
          <a:p>
            <a:r>
              <a:rPr lang="en-US"/>
              <a:t>Presentation Delivery</a:t>
            </a:r>
          </a:p>
        </p:txBody>
      </p:sp>
      <p:pic>
        <p:nvPicPr>
          <p:cNvPr id="563207" name="Picture 7"/>
          <p:cNvPicPr>
            <a:picLocks noChangeAspect="1" noChangeArrowheads="1"/>
          </p:cNvPicPr>
          <p:nvPr/>
        </p:nvPicPr>
        <p:blipFill>
          <a:blip r:embed="rId5" cstate="print"/>
          <a:srcRect b="3559"/>
          <a:stretch>
            <a:fillRect/>
          </a:stretch>
        </p:blipFill>
        <p:spPr bwMode="auto">
          <a:xfrm>
            <a:off x="6553201" y="1085850"/>
            <a:ext cx="2630091" cy="1902656"/>
          </a:xfrm>
          <a:prstGeom prst="rect">
            <a:avLst/>
          </a:prstGeom>
          <a:noFill/>
          <a:ln w="9525">
            <a:noFill/>
            <a:miter lim="800000"/>
            <a:headEnd/>
            <a:tailEnd/>
          </a:ln>
          <a:effectLst/>
        </p:spPr>
      </p:pic>
      <p:cxnSp>
        <p:nvCxnSpPr>
          <p:cNvPr id="16" name="Straight Arrow Connector 15"/>
          <p:cNvCxnSpPr>
            <a:stCxn id="13" idx="0"/>
          </p:cNvCxnSpPr>
          <p:nvPr/>
        </p:nvCxnSpPr>
        <p:spPr bwMode="auto">
          <a:xfrm flipV="1">
            <a:off x="4793770" y="1681844"/>
            <a:ext cx="1800252" cy="3347120"/>
          </a:xfrm>
          <a:prstGeom prst="straightConnector1">
            <a:avLst/>
          </a:prstGeom>
          <a:solidFill>
            <a:schemeClr val="accent1"/>
          </a:solidFill>
          <a:ln w="38100" cap="flat" cmpd="sng" algn="ctr">
            <a:solidFill>
              <a:schemeClr val="accent2">
                <a:lumMod val="75000"/>
              </a:schemeClr>
            </a:solidFill>
            <a:prstDash val="solid"/>
            <a:round/>
            <a:headEnd type="none" w="med" len="med"/>
            <a:tailEnd type="arrow"/>
          </a:ln>
          <a:effectLst>
            <a:outerShdw blurRad="50800" dist="38100" dir="2700000" algn="tl" rotWithShape="0">
              <a:prstClr val="black">
                <a:alpha val="40000"/>
              </a:prstClr>
            </a:outerShdw>
          </a:effectLst>
        </p:spPr>
      </p:cxnSp>
      <p:cxnSp>
        <p:nvCxnSpPr>
          <p:cNvPr id="17" name="Straight Arrow Connector 16"/>
          <p:cNvCxnSpPr>
            <a:stCxn id="13" idx="0"/>
          </p:cNvCxnSpPr>
          <p:nvPr/>
        </p:nvCxnSpPr>
        <p:spPr bwMode="auto">
          <a:xfrm rot="16200000" flipH="1">
            <a:off x="6057087" y="3765648"/>
            <a:ext cx="547245" cy="3073879"/>
          </a:xfrm>
          <a:prstGeom prst="curvedConnector4">
            <a:avLst>
              <a:gd name="adj1" fmla="val -41773"/>
              <a:gd name="adj2" fmla="val 81764"/>
            </a:avLst>
          </a:prstGeom>
          <a:solidFill>
            <a:schemeClr val="accent1"/>
          </a:solidFill>
          <a:ln w="38100" cap="flat" cmpd="sng" algn="ctr">
            <a:solidFill>
              <a:schemeClr val="accent2">
                <a:lumMod val="75000"/>
              </a:schemeClr>
            </a:solidFill>
            <a:prstDash val="solid"/>
            <a:round/>
            <a:headEnd type="none" w="med" len="med"/>
            <a:tailEnd type="arrow"/>
          </a:ln>
          <a:effectLst>
            <a:outerShdw blurRad="50800" dist="38100" dir="2700000" algn="tl" rotWithShape="0">
              <a:prstClr val="black">
                <a:alpha val="40000"/>
              </a:prstClr>
            </a:outerShdw>
          </a:effectLst>
        </p:spPr>
      </p:cxnSp>
      <p:sp>
        <p:nvSpPr>
          <p:cNvPr id="13" name="Rectangle 12"/>
          <p:cNvSpPr/>
          <p:nvPr/>
        </p:nvSpPr>
        <p:spPr>
          <a:xfrm>
            <a:off x="2840992" y="5028965"/>
            <a:ext cx="3905556" cy="530915"/>
          </a:xfrm>
          <a:prstGeom prst="rect">
            <a:avLst/>
          </a:prstGeom>
          <a:noFill/>
        </p:spPr>
        <p:txBody>
          <a:bodyPr wrap="none" lIns="68580" tIns="34290" rIns="68580" bIns="34290">
            <a:spAutoFit/>
          </a:bodyPr>
          <a:lstStyle/>
          <a:p>
            <a:r>
              <a:rPr lang="en-US" sz="15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erdana" pitchFamily="34" charset="0"/>
              </a:rPr>
              <a:t>Help the viewers understand </a:t>
            </a:r>
            <a:br>
              <a:rPr lang="en-US" sz="15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erdana" pitchFamily="34" charset="0"/>
              </a:rPr>
            </a:br>
            <a:r>
              <a:rPr lang="en-US" sz="150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Verdana" pitchFamily="34" charset="0"/>
              </a:rPr>
              <a:t>where they are in the presentation</a:t>
            </a:r>
          </a:p>
        </p:txBody>
      </p:sp>
      <p:cxnSp>
        <p:nvCxnSpPr>
          <p:cNvPr id="33" name="Straight Arrow Connector 32"/>
          <p:cNvCxnSpPr/>
          <p:nvPr/>
        </p:nvCxnSpPr>
        <p:spPr bwMode="auto">
          <a:xfrm rot="16200000" flipV="1">
            <a:off x="4159629" y="4393821"/>
            <a:ext cx="416142" cy="854144"/>
          </a:xfrm>
          <a:prstGeom prst="straightConnector1">
            <a:avLst/>
          </a:prstGeom>
          <a:solidFill>
            <a:schemeClr val="accent1"/>
          </a:solidFill>
          <a:ln w="38100" cap="flat" cmpd="sng" algn="ctr">
            <a:solidFill>
              <a:schemeClr val="accent2">
                <a:lumMod val="75000"/>
              </a:schemeClr>
            </a:solidFill>
            <a:prstDash val="solid"/>
            <a:round/>
            <a:headEnd type="none" w="med" len="med"/>
            <a:tailEnd type="arrow"/>
          </a:ln>
          <a:effectLst>
            <a:outerShdw blurRad="50800" dist="38100" dir="2700000" algn="tl" rotWithShape="0">
              <a:prstClr val="black">
                <a:alpha val="40000"/>
              </a:prstClr>
            </a:outerShdw>
          </a:effectLst>
        </p:spPr>
      </p:cxnSp>
      <p:sp>
        <p:nvSpPr>
          <p:cNvPr id="15" name="Rectangle 14">
            <a:extLst>
              <a:ext uri="{FF2B5EF4-FFF2-40B4-BE49-F238E27FC236}">
                <a16:creationId xmlns:a16="http://schemas.microsoft.com/office/drawing/2014/main" id="{3413F25A-9AFF-4F87-BF0A-8AA7A6F583E2}"/>
              </a:ext>
            </a:extLst>
          </p:cNvPr>
          <p:cNvSpPr/>
          <p:nvPr/>
        </p:nvSpPr>
        <p:spPr bwMode="auto">
          <a:xfrm>
            <a:off x="22459" y="5818020"/>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advClick="0">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65" name="Picture 13"/>
          <p:cNvPicPr>
            <a:picLocks noGrp="1" noChangeAspect="1" noChangeArrowheads="1"/>
          </p:cNvPicPr>
          <p:nvPr>
            <p:ph idx="1"/>
          </p:nvPr>
        </p:nvPicPr>
        <p:blipFill>
          <a:blip r:embed="rId2" cstate="print"/>
          <a:srcRect b="3447"/>
          <a:stretch>
            <a:fillRect/>
          </a:stretch>
        </p:blipFill>
        <p:spPr bwMode="auto">
          <a:xfrm>
            <a:off x="3343275" y="1741886"/>
            <a:ext cx="5505450" cy="3322288"/>
          </a:xfrm>
          <a:prstGeom prst="rect">
            <a:avLst/>
          </a:prstGeom>
          <a:ln>
            <a:noFill/>
          </a:ln>
          <a:effectLst>
            <a:outerShdw blurRad="292100" dist="139700" dir="2700000" algn="tl" rotWithShape="0">
              <a:srgbClr val="333333">
                <a:alpha val="65000"/>
              </a:srgbClr>
            </a:outerShdw>
          </a:effectLst>
        </p:spPr>
      </p:pic>
      <p:sp>
        <p:nvSpPr>
          <p:cNvPr id="202754" name="Rectangle 2"/>
          <p:cNvSpPr>
            <a:spLocks noGrp="1" noChangeArrowheads="1"/>
          </p:cNvSpPr>
          <p:nvPr>
            <p:ph type="title"/>
          </p:nvPr>
        </p:nvSpPr>
        <p:spPr/>
        <p:txBody>
          <a:bodyPr/>
          <a:lstStyle/>
          <a:p>
            <a:r>
              <a:rPr lang="en-US"/>
              <a:t>Wrapping it all up</a:t>
            </a:r>
          </a:p>
        </p:txBody>
      </p:sp>
      <p:sp>
        <p:nvSpPr>
          <p:cNvPr id="202758" name="Rectangle 6"/>
          <p:cNvSpPr>
            <a:spLocks noGrp="1" noChangeArrowheads="1"/>
          </p:cNvSpPr>
          <p:nvPr>
            <p:ph type="body" sz="half" idx="4294967295"/>
          </p:nvPr>
        </p:nvSpPr>
        <p:spPr>
          <a:xfrm>
            <a:off x="7007453" y="2888138"/>
            <a:ext cx="2097881" cy="1615827"/>
          </a:xfrm>
        </p:spPr>
        <p:style>
          <a:lnRef idx="0">
            <a:schemeClr val="accent6"/>
          </a:lnRef>
          <a:fillRef idx="3">
            <a:schemeClr val="accent6"/>
          </a:fillRef>
          <a:effectRef idx="3">
            <a:schemeClr val="accent6"/>
          </a:effectRef>
          <a:fontRef idx="minor">
            <a:schemeClr val="lt1"/>
          </a:fontRef>
        </p:style>
        <p:txBody>
          <a:bodyPr>
            <a:spAutoFit/>
          </a:bodyPr>
          <a:lstStyle/>
          <a:p>
            <a:pPr>
              <a:buNone/>
            </a:pPr>
            <a:r>
              <a:rPr lang="en-US" sz="1050" dirty="0"/>
              <a:t>Pull the visuals and all the sound files into a single folder</a:t>
            </a:r>
          </a:p>
          <a:p>
            <a:pPr>
              <a:buNone/>
            </a:pPr>
            <a:r>
              <a:rPr lang="en-US" sz="1050" dirty="0"/>
              <a:t>If you don’t, you may leave links on your visuals to files on your own computer</a:t>
            </a:r>
          </a:p>
          <a:p>
            <a:pPr lvl="1">
              <a:buNone/>
            </a:pPr>
            <a:r>
              <a:rPr lang="en-US" sz="900" dirty="0"/>
              <a:t>Relative links</a:t>
            </a:r>
          </a:p>
          <a:p>
            <a:pPr>
              <a:buNone/>
            </a:pPr>
            <a:r>
              <a:rPr lang="en-US" sz="1050" dirty="0"/>
              <a:t>This tool packages them all together in a single folder</a:t>
            </a:r>
          </a:p>
        </p:txBody>
      </p:sp>
      <p:pic>
        <p:nvPicPr>
          <p:cNvPr id="202764" name="Picture 12"/>
          <p:cNvPicPr>
            <a:picLocks noChangeAspect="1" noChangeArrowheads="1"/>
          </p:cNvPicPr>
          <p:nvPr/>
        </p:nvPicPr>
        <p:blipFill>
          <a:blip r:embed="rId3" cstate="print"/>
          <a:srcRect/>
          <a:stretch>
            <a:fillRect/>
          </a:stretch>
        </p:blipFill>
        <p:spPr bwMode="auto">
          <a:xfrm>
            <a:off x="3690582" y="3042122"/>
            <a:ext cx="2571750" cy="1735931"/>
          </a:xfrm>
          <a:prstGeom prst="rect">
            <a:avLst/>
          </a:prstGeom>
          <a:ln>
            <a:noFill/>
          </a:ln>
          <a:effectLst>
            <a:outerShdw blurRad="292100" dist="139700" dir="2700000" algn="tl" rotWithShape="0">
              <a:srgbClr val="333333">
                <a:alpha val="65000"/>
              </a:srgbClr>
            </a:outerShdw>
          </a:effectLst>
        </p:spPr>
      </p:pic>
      <p:pic>
        <p:nvPicPr>
          <p:cNvPr id="202766" name="Picture 14"/>
          <p:cNvPicPr>
            <a:picLocks noChangeAspect="1" noChangeArrowheads="1"/>
          </p:cNvPicPr>
          <p:nvPr/>
        </p:nvPicPr>
        <p:blipFill>
          <a:blip r:embed="rId4" cstate="print"/>
          <a:srcRect/>
          <a:stretch>
            <a:fillRect/>
          </a:stretch>
        </p:blipFill>
        <p:spPr bwMode="auto">
          <a:xfrm>
            <a:off x="4256432" y="4700696"/>
            <a:ext cx="2614613" cy="957263"/>
          </a:xfrm>
          <a:prstGeom prst="rect">
            <a:avLst/>
          </a:prstGeom>
          <a:ln>
            <a:noFill/>
          </a:ln>
          <a:effectLst>
            <a:outerShdw blurRad="292100" dist="139700" dir="2700000" algn="tl" rotWithShape="0">
              <a:srgbClr val="333333">
                <a:alpha val="65000"/>
              </a:srgbClr>
            </a:outerShdw>
          </a:effectLst>
        </p:spPr>
      </p:pic>
      <p:sp>
        <p:nvSpPr>
          <p:cNvPr id="7" name="Date Placeholder 6"/>
          <p:cNvSpPr>
            <a:spLocks noGrp="1"/>
          </p:cNvSpPr>
          <p:nvPr>
            <p:ph type="dt" sz="half" idx="10"/>
          </p:nvPr>
        </p:nvSpPr>
        <p:spPr/>
        <p:txBody>
          <a:bodyPr/>
          <a:lstStyle/>
          <a:p>
            <a:fld id="{92FF42C4-143B-40E8-9060-9428616CC040}" type="datetime1">
              <a:rPr lang="en-US" smtClean="0"/>
              <a:t>2017-11-29</a:t>
            </a:fld>
            <a:endParaRPr lang="en-US"/>
          </a:p>
        </p:txBody>
      </p:sp>
      <p:sp>
        <p:nvSpPr>
          <p:cNvPr id="9" name="Footer Placeholder 8"/>
          <p:cNvSpPr>
            <a:spLocks noGrp="1"/>
          </p:cNvSpPr>
          <p:nvPr>
            <p:ph type="ftr" sz="quarter" idx="11"/>
          </p:nvPr>
        </p:nvSpPr>
        <p:spPr/>
        <p:txBody>
          <a:bodyPr/>
          <a:lstStyle/>
          <a:p>
            <a:r>
              <a:rPr lang="en-US"/>
              <a:t>Presentation Delivery</a:t>
            </a:r>
          </a:p>
        </p:txBody>
      </p:sp>
      <p:sp>
        <p:nvSpPr>
          <p:cNvPr id="10" name="Rectangle 9"/>
          <p:cNvSpPr/>
          <p:nvPr/>
        </p:nvSpPr>
        <p:spPr>
          <a:xfrm>
            <a:off x="8242414" y="915868"/>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2007</a:t>
            </a: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76062" y="1741886"/>
            <a:ext cx="4439879" cy="3440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2754" name="Rectangle 2"/>
          <p:cNvSpPr>
            <a:spLocks noGrp="1" noChangeArrowheads="1"/>
          </p:cNvSpPr>
          <p:nvPr>
            <p:ph type="title"/>
          </p:nvPr>
        </p:nvSpPr>
        <p:spPr/>
        <p:txBody>
          <a:bodyPr/>
          <a:lstStyle/>
          <a:p>
            <a:r>
              <a:rPr lang="en-US"/>
              <a:t>Wrapping it all up</a:t>
            </a:r>
          </a:p>
        </p:txBody>
      </p:sp>
      <p:sp>
        <p:nvSpPr>
          <p:cNvPr id="202758" name="Rectangle 6"/>
          <p:cNvSpPr>
            <a:spLocks noGrp="1" noChangeArrowheads="1"/>
          </p:cNvSpPr>
          <p:nvPr>
            <p:ph type="body" sz="half" idx="4294967295"/>
          </p:nvPr>
        </p:nvSpPr>
        <p:spPr>
          <a:xfrm>
            <a:off x="7007453" y="2888138"/>
            <a:ext cx="2097881" cy="1615827"/>
          </a:xfrm>
        </p:spPr>
        <p:style>
          <a:lnRef idx="0">
            <a:schemeClr val="accent6"/>
          </a:lnRef>
          <a:fillRef idx="3">
            <a:schemeClr val="accent6"/>
          </a:fillRef>
          <a:effectRef idx="3">
            <a:schemeClr val="accent6"/>
          </a:effectRef>
          <a:fontRef idx="minor">
            <a:schemeClr val="lt1"/>
          </a:fontRef>
        </p:style>
        <p:txBody>
          <a:bodyPr>
            <a:spAutoFit/>
          </a:bodyPr>
          <a:lstStyle/>
          <a:p>
            <a:pPr>
              <a:buNone/>
            </a:pPr>
            <a:r>
              <a:rPr lang="en-US" sz="1050" dirty="0"/>
              <a:t>Pull the visuals and all the sound files into a single folder</a:t>
            </a:r>
          </a:p>
          <a:p>
            <a:pPr>
              <a:buNone/>
            </a:pPr>
            <a:r>
              <a:rPr lang="en-US" sz="1050" dirty="0"/>
              <a:t>If you don’t, you may leave links on your visuals to files on your own computer</a:t>
            </a:r>
          </a:p>
          <a:p>
            <a:pPr lvl="1">
              <a:buNone/>
            </a:pPr>
            <a:r>
              <a:rPr lang="en-US" sz="900" dirty="0"/>
              <a:t>Relative links</a:t>
            </a:r>
          </a:p>
          <a:p>
            <a:pPr>
              <a:buNone/>
            </a:pPr>
            <a:r>
              <a:rPr lang="en-US" sz="1050" dirty="0"/>
              <a:t>This tool packages them all together in a single folder</a:t>
            </a:r>
          </a:p>
        </p:txBody>
      </p:sp>
      <p:sp>
        <p:nvSpPr>
          <p:cNvPr id="7" name="Date Placeholder 6"/>
          <p:cNvSpPr>
            <a:spLocks noGrp="1"/>
          </p:cNvSpPr>
          <p:nvPr>
            <p:ph type="dt" sz="half" idx="10"/>
          </p:nvPr>
        </p:nvSpPr>
        <p:spPr/>
        <p:txBody>
          <a:bodyPr/>
          <a:lstStyle/>
          <a:p>
            <a:fld id="{D3DE5234-9FA7-4C71-B6F4-D0365A52597D}" type="datetime1">
              <a:rPr lang="en-US" smtClean="0"/>
              <a:t>2017-11-29</a:t>
            </a:fld>
            <a:endParaRPr lang="en-US"/>
          </a:p>
        </p:txBody>
      </p:sp>
      <p:sp>
        <p:nvSpPr>
          <p:cNvPr id="9" name="Footer Placeholder 8"/>
          <p:cNvSpPr>
            <a:spLocks noGrp="1"/>
          </p:cNvSpPr>
          <p:nvPr>
            <p:ph type="ftr" sz="quarter" idx="11"/>
          </p:nvPr>
        </p:nvSpPr>
        <p:spPr/>
        <p:txBody>
          <a:bodyPr/>
          <a:lstStyle/>
          <a:p>
            <a:r>
              <a:rPr lang="en-US"/>
              <a:t>Presentation Delivery</a:t>
            </a:r>
          </a:p>
        </p:txBody>
      </p:sp>
      <p:sp>
        <p:nvSpPr>
          <p:cNvPr id="13" name="Rectangle 12"/>
          <p:cNvSpPr/>
          <p:nvPr/>
        </p:nvSpPr>
        <p:spPr>
          <a:xfrm>
            <a:off x="8242414" y="915868"/>
            <a:ext cx="1177245" cy="692497"/>
          </a:xfrm>
          <a:prstGeom prst="rect">
            <a:avLst/>
          </a:prstGeom>
          <a:noFill/>
        </p:spPr>
        <p:txBody>
          <a:bodyPr wrap="none" lIns="68580" tIns="34290" rIns="68580" bIns="3429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5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2010</a:t>
            </a:r>
          </a:p>
        </p:txBody>
      </p:sp>
      <p:pic>
        <p:nvPicPr>
          <p:cNvPr id="1106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956" y="2938230"/>
            <a:ext cx="2871788" cy="1950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69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6045" y="4456171"/>
            <a:ext cx="2614613" cy="106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1784213"/>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Could it be </a:t>
            </a:r>
            <a:r>
              <a:rPr lang="en-US" dirty="0" err="1"/>
              <a:t>Prezi</a:t>
            </a:r>
            <a:r>
              <a:rPr lang="en-US" dirty="0"/>
              <a:t>?</a:t>
            </a:r>
          </a:p>
        </p:txBody>
      </p:sp>
      <p:sp>
        <p:nvSpPr>
          <p:cNvPr id="7" name="Content Placeholder 6"/>
          <p:cNvSpPr>
            <a:spLocks noGrp="1"/>
          </p:cNvSpPr>
          <p:nvPr>
            <p:ph sz="half" idx="1"/>
          </p:nvPr>
        </p:nvSpPr>
        <p:spPr>
          <a:xfrm>
            <a:off x="1981201" y="1741886"/>
            <a:ext cx="4893469" cy="3440906"/>
          </a:xfrm>
        </p:spPr>
        <p:txBody>
          <a:bodyPr/>
          <a:lstStyle/>
          <a:p>
            <a:pPr marL="0" indent="0">
              <a:buNone/>
            </a:pPr>
            <a:r>
              <a:rPr lang="en-US" sz="1500" dirty="0"/>
              <a:t>Yes, it could, and now you have the narration capability</a:t>
            </a:r>
          </a:p>
          <a:p>
            <a:pPr marL="0" indent="0">
              <a:buNone/>
            </a:pPr>
            <a:endParaRPr lang="en-US" sz="1500" dirty="0"/>
          </a:p>
          <a:p>
            <a:pPr marL="0" indent="0">
              <a:buNone/>
            </a:pPr>
            <a:r>
              <a:rPr lang="en-US" sz="1500" dirty="0"/>
              <a:t>And, it needs to be good</a:t>
            </a:r>
          </a:p>
        </p:txBody>
      </p:sp>
      <p:sp>
        <p:nvSpPr>
          <p:cNvPr id="4" name="Date Placeholder 3"/>
          <p:cNvSpPr>
            <a:spLocks noGrp="1"/>
          </p:cNvSpPr>
          <p:nvPr>
            <p:ph type="dt" sz="half" idx="10"/>
          </p:nvPr>
        </p:nvSpPr>
        <p:spPr/>
        <p:txBody>
          <a:bodyPr/>
          <a:lstStyle/>
          <a:p>
            <a:fld id="{F60B561A-29DA-442D-BC32-F9F89483C567}" type="datetime1">
              <a:rPr lang="en-US" smtClean="0"/>
              <a:t>2017-11-29</a:t>
            </a:fld>
            <a:endParaRPr lang="en-US"/>
          </a:p>
        </p:txBody>
      </p:sp>
      <p:sp>
        <p:nvSpPr>
          <p:cNvPr id="5" name="Footer Placeholder 4"/>
          <p:cNvSpPr>
            <a:spLocks noGrp="1"/>
          </p:cNvSpPr>
          <p:nvPr>
            <p:ph type="ftr" sz="quarter" idx="11"/>
          </p:nvPr>
        </p:nvSpPr>
        <p:spPr/>
        <p:txBody>
          <a:bodyPr/>
          <a:lstStyle/>
          <a:p>
            <a:r>
              <a:rPr lang="en-US"/>
              <a:t>Presentation Delivery</a:t>
            </a:r>
          </a:p>
        </p:txBody>
      </p:sp>
      <p:pic>
        <p:nvPicPr>
          <p:cNvPr id="3"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3763" y="2069826"/>
            <a:ext cx="5362710" cy="3016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8265198"/>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40" name="Rectangle 4"/>
          <p:cNvSpPr>
            <a:spLocks noGrp="1" noChangeArrowheads="1"/>
          </p:cNvSpPr>
          <p:nvPr>
            <p:ph type="ctrTitle"/>
          </p:nvPr>
        </p:nvSpPr>
        <p:spPr/>
        <p:txBody>
          <a:bodyPr/>
          <a:lstStyle/>
          <a:p>
            <a:r>
              <a:rPr lang="en-US" dirty="0">
                <a:effectLst>
                  <a:outerShdw blurRad="38100" dist="38100" dir="2700000" algn="tl">
                    <a:srgbClr val="C0C0C0"/>
                  </a:outerShdw>
                  <a:reflection blurRad="6350" stA="60000" endA="900" endPos="58000" dir="5400000" sy="-100000" algn="bl" rotWithShape="0"/>
                </a:effectLst>
              </a:rPr>
              <a:t>That’s it!</a:t>
            </a:r>
          </a:p>
        </p:txBody>
      </p:sp>
      <p:sp>
        <p:nvSpPr>
          <p:cNvPr id="423942" name="Rectangle 6"/>
          <p:cNvSpPr>
            <a:spLocks noGrp="1" noChangeArrowheads="1"/>
          </p:cNvSpPr>
          <p:nvPr>
            <p:ph type="subTitle" idx="1"/>
          </p:nvPr>
        </p:nvSpPr>
        <p:spPr>
          <a:xfrm>
            <a:off x="2338388" y="3771900"/>
            <a:ext cx="7372350" cy="1314450"/>
          </a:xfrm>
        </p:spPr>
        <p:txBody>
          <a:bodyPr>
            <a:scene3d>
              <a:camera prst="orthographicFront"/>
              <a:lightRig rig="soft" dir="t">
                <a:rot lat="0" lon="0" rev="10800000"/>
              </a:lightRig>
            </a:scene3d>
            <a:sp3d>
              <a:bevelT w="27940" h="12700"/>
              <a:contourClr>
                <a:srgbClr val="DDDDDD"/>
              </a:contourClr>
            </a:sp3d>
          </a:bodyPr>
          <a:lstStyle/>
          <a:p>
            <a:r>
              <a:rPr lang="en-US" b="1" spc="113" dirty="0">
                <a:ln w="11430"/>
                <a:solidFill>
                  <a:srgbClr val="F8F8F8"/>
                </a:solidFill>
                <a:effectLst>
                  <a:outerShdw blurRad="25400" algn="tl" rotWithShape="0">
                    <a:srgbClr val="000000">
                      <a:alpha val="43000"/>
                    </a:srgbClr>
                  </a:outerShdw>
                </a:effectLst>
              </a:rPr>
              <a:t>We’ll talk presentation philosophy next time.</a:t>
            </a:r>
          </a:p>
        </p:txBody>
      </p:sp>
      <p:sp>
        <p:nvSpPr>
          <p:cNvPr id="4" name="Date Placeholder 3"/>
          <p:cNvSpPr>
            <a:spLocks noGrp="1"/>
          </p:cNvSpPr>
          <p:nvPr>
            <p:ph type="dt" sz="half" idx="10"/>
          </p:nvPr>
        </p:nvSpPr>
        <p:spPr/>
        <p:txBody>
          <a:bodyPr/>
          <a:lstStyle/>
          <a:p>
            <a:fld id="{499CBA46-E8B0-429B-9664-7E4CE3079168}" type="datetime1">
              <a:rPr lang="en-US" smtClean="0"/>
              <a:t>2017-11-29</a:t>
            </a:fld>
            <a:endParaRPr lang="en-US" dirty="0"/>
          </a:p>
        </p:txBody>
      </p:sp>
      <p:sp>
        <p:nvSpPr>
          <p:cNvPr id="6" name="Footer Placeholder 5"/>
          <p:cNvSpPr>
            <a:spLocks noGrp="1"/>
          </p:cNvSpPr>
          <p:nvPr>
            <p:ph type="ftr" sz="quarter" idx="11"/>
          </p:nvPr>
        </p:nvSpPr>
        <p:spPr/>
        <p:txBody>
          <a:bodyPr/>
          <a:lstStyle/>
          <a:p>
            <a:r>
              <a:rPr lang="en-US"/>
              <a:t>Presentation Delivery</a:t>
            </a: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ctrTitle"/>
          </p:nvPr>
        </p:nvSpPr>
        <p:spPr/>
        <p:txBody>
          <a:bodyPr/>
          <a:lstStyle/>
          <a:p>
            <a:r>
              <a:rPr lang="en-US" dirty="0"/>
              <a:t>Agenda</a:t>
            </a:r>
          </a:p>
        </p:txBody>
      </p:sp>
      <p:sp>
        <p:nvSpPr>
          <p:cNvPr id="4" name="Subtitle 3"/>
          <p:cNvSpPr>
            <a:spLocks noGrp="1"/>
          </p:cNvSpPr>
          <p:nvPr>
            <p:ph type="subTitle" idx="1"/>
          </p:nvPr>
        </p:nvSpPr>
        <p:spPr>
          <a:xfrm>
            <a:off x="3567113" y="5232797"/>
            <a:ext cx="6553200" cy="342900"/>
          </a:xfrm>
        </p:spPr>
        <p:txBody>
          <a:bodyPr/>
          <a:lstStyle/>
          <a:p>
            <a:r>
              <a:rPr lang="en-US" dirty="0">
                <a:solidFill>
                  <a:srgbClr val="C00000"/>
                </a:solidFill>
              </a:rPr>
              <a:t>Done!</a:t>
            </a:r>
          </a:p>
        </p:txBody>
      </p:sp>
      <p:cxnSp>
        <p:nvCxnSpPr>
          <p:cNvPr id="5" name="Straight Arrow Connector 4"/>
          <p:cNvCxnSpPr/>
          <p:nvPr/>
        </p:nvCxnSpPr>
        <p:spPr bwMode="auto">
          <a:xfrm flipH="1" flipV="1">
            <a:off x="1874045" y="1593058"/>
            <a:ext cx="2078831" cy="607219"/>
          </a:xfrm>
          <a:prstGeom prst="straightConnector1">
            <a:avLst/>
          </a:prstGeom>
          <a:ln>
            <a:solidFill>
              <a:srgbClr val="B13F1B"/>
            </a:solidFill>
            <a:headEnd type="none" w="med" len="med"/>
            <a:tailEnd type="arrow"/>
          </a:ln>
        </p:spPr>
        <p:style>
          <a:lnRef idx="3">
            <a:schemeClr val="accent5"/>
          </a:lnRef>
          <a:fillRef idx="0">
            <a:schemeClr val="accent5"/>
          </a:fillRef>
          <a:effectRef idx="2">
            <a:schemeClr val="accent5"/>
          </a:effectRef>
          <a:fontRef idx="minor">
            <a:schemeClr val="tx1"/>
          </a:fontRef>
        </p:style>
      </p:cxnSp>
      <p:cxnSp>
        <p:nvCxnSpPr>
          <p:cNvPr id="8" name="Straight Arrow Connector 7"/>
          <p:cNvCxnSpPr/>
          <p:nvPr/>
        </p:nvCxnSpPr>
        <p:spPr bwMode="auto">
          <a:xfrm flipH="1" flipV="1">
            <a:off x="1874044" y="2293985"/>
            <a:ext cx="2221706" cy="499223"/>
          </a:xfrm>
          <a:prstGeom prst="straightConnector1">
            <a:avLst/>
          </a:prstGeom>
          <a:ln>
            <a:solidFill>
              <a:srgbClr val="B13F1B"/>
            </a:solidFill>
            <a:headEnd type="none" w="med" len="med"/>
            <a:tailEnd type="arrow"/>
          </a:ln>
        </p:spPr>
        <p:style>
          <a:lnRef idx="3">
            <a:schemeClr val="accent5"/>
          </a:lnRef>
          <a:fillRef idx="0">
            <a:schemeClr val="accent5"/>
          </a:fillRef>
          <a:effectRef idx="2">
            <a:schemeClr val="accent5"/>
          </a:effectRef>
          <a:fontRef idx="minor">
            <a:schemeClr val="tx1"/>
          </a:fontRef>
        </p:style>
      </p:cxnSp>
      <p:cxnSp>
        <p:nvCxnSpPr>
          <p:cNvPr id="11" name="Straight Arrow Connector 10"/>
          <p:cNvCxnSpPr/>
          <p:nvPr/>
        </p:nvCxnSpPr>
        <p:spPr bwMode="auto">
          <a:xfrm flipH="1" flipV="1">
            <a:off x="1924052" y="2972850"/>
            <a:ext cx="2528887" cy="463294"/>
          </a:xfrm>
          <a:prstGeom prst="straightConnector1">
            <a:avLst/>
          </a:prstGeom>
          <a:ln>
            <a:solidFill>
              <a:srgbClr val="B13F1B"/>
            </a:solidFill>
            <a:headEnd type="none" w="med" len="med"/>
            <a:tailEnd type="arrow"/>
          </a:ln>
        </p:spPr>
        <p:style>
          <a:lnRef idx="3">
            <a:schemeClr val="accent5"/>
          </a:lnRef>
          <a:fillRef idx="0">
            <a:schemeClr val="accent5"/>
          </a:fillRef>
          <a:effectRef idx="2">
            <a:schemeClr val="accent5"/>
          </a:effectRef>
          <a:fontRef idx="minor">
            <a:schemeClr val="tx1"/>
          </a:fontRef>
        </p:style>
      </p:cxnSp>
      <p:cxnSp>
        <p:nvCxnSpPr>
          <p:cNvPr id="14" name="Straight Arrow Connector 13"/>
          <p:cNvCxnSpPr/>
          <p:nvPr/>
        </p:nvCxnSpPr>
        <p:spPr bwMode="auto">
          <a:xfrm flipH="1" flipV="1">
            <a:off x="1924051" y="3679242"/>
            <a:ext cx="2778919" cy="399841"/>
          </a:xfrm>
          <a:prstGeom prst="straightConnector1">
            <a:avLst/>
          </a:prstGeom>
          <a:ln>
            <a:solidFill>
              <a:srgbClr val="B13F1B"/>
            </a:solidFill>
            <a:headEnd type="none" w="med" len="med"/>
            <a:tailEnd type="arrow"/>
          </a:ln>
        </p:spPr>
        <p:style>
          <a:lnRef idx="3">
            <a:schemeClr val="accent5"/>
          </a:lnRef>
          <a:fillRef idx="0">
            <a:schemeClr val="accent5"/>
          </a:fillRef>
          <a:effectRef idx="2">
            <a:schemeClr val="accent5"/>
          </a:effectRef>
          <a:fontRef idx="minor">
            <a:schemeClr val="tx1"/>
          </a:fontRef>
        </p:style>
      </p:cxnSp>
      <p:cxnSp>
        <p:nvCxnSpPr>
          <p:cNvPr id="17" name="Straight Arrow Connector 16"/>
          <p:cNvCxnSpPr/>
          <p:nvPr/>
        </p:nvCxnSpPr>
        <p:spPr bwMode="auto">
          <a:xfrm flipH="1">
            <a:off x="3417094" y="4650582"/>
            <a:ext cx="1535906" cy="100013"/>
          </a:xfrm>
          <a:prstGeom prst="straightConnector1">
            <a:avLst/>
          </a:prstGeom>
          <a:ln>
            <a:solidFill>
              <a:srgbClr val="B13F1B"/>
            </a:solidFill>
            <a:headEnd type="none" w="med" len="med"/>
            <a:tailEnd type="arrow"/>
          </a:ln>
        </p:spPr>
        <p:style>
          <a:lnRef idx="3">
            <a:schemeClr val="accent5"/>
          </a:lnRef>
          <a:fillRef idx="0">
            <a:schemeClr val="accent5"/>
          </a:fillRef>
          <a:effectRef idx="2">
            <a:schemeClr val="accent5"/>
          </a:effectRef>
          <a:fontRef idx="minor">
            <a:schemeClr val="tx1"/>
          </a:fontRef>
        </p:style>
      </p:cxnSp>
      <p:graphicFrame>
        <p:nvGraphicFramePr>
          <p:cNvPr id="3" name="Diagram 2"/>
          <p:cNvGraphicFramePr/>
          <p:nvPr>
            <p:extLst>
              <p:ext uri="{D42A27DB-BD31-4B8C-83A1-F6EECF244321}">
                <p14:modId xmlns:p14="http://schemas.microsoft.com/office/powerpoint/2010/main" val="2171569508"/>
              </p:ext>
            </p:extLst>
          </p:nvPr>
        </p:nvGraphicFramePr>
        <p:xfrm>
          <a:off x="3810000" y="190500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834798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22" presetClass="entr" presetSubtype="2"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right)">
                                      <p:cBhvr>
                                        <p:cTn id="13" dur="500"/>
                                        <p:tgtEl>
                                          <p:spTgt spid="11"/>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500"/>
                                        <p:tgtEl>
                                          <p:spTgt spid="14"/>
                                        </p:tgtEl>
                                      </p:cBhvr>
                                    </p:animEffect>
                                  </p:childTnLst>
                                </p:cTn>
                              </p:par>
                              <p:par>
                                <p:cTn id="17" presetID="22" presetClass="entr" presetSubtype="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89" name="Text Box 29"/>
          <p:cNvSpPr txBox="1">
            <a:spLocks noChangeArrowheads="1"/>
          </p:cNvSpPr>
          <p:nvPr/>
        </p:nvSpPr>
        <p:spPr bwMode="black">
          <a:xfrm>
            <a:off x="2986820" y="2299998"/>
            <a:ext cx="1903085" cy="323165"/>
          </a:xfrm>
          <a:prstGeom prst="rect">
            <a:avLst/>
          </a:prstGeom>
          <a:noFill/>
          <a:ln w="9525">
            <a:noFill/>
            <a:miter lim="800000"/>
            <a:headEnd/>
            <a:tailEnd/>
          </a:ln>
          <a:effectLst/>
        </p:spPr>
        <p:txBody>
          <a:bodyPr wrap="none">
            <a:spAutoFit/>
          </a:bodyPr>
          <a:lstStyle/>
          <a:p>
            <a:pPr eaLnBrk="0" hangingPunct="0"/>
            <a:r>
              <a:rPr lang="en-US" sz="1500" dirty="0">
                <a:latin typeface="Verdana" pitchFamily="34" charset="0"/>
              </a:rPr>
              <a:t>A cycle diagram</a:t>
            </a:r>
          </a:p>
        </p:txBody>
      </p:sp>
      <p:sp>
        <p:nvSpPr>
          <p:cNvPr id="15364" name="Rectangle 4"/>
          <p:cNvSpPr>
            <a:spLocks noGrp="1" noChangeArrowheads="1"/>
          </p:cNvSpPr>
          <p:nvPr>
            <p:ph type="title"/>
          </p:nvPr>
        </p:nvSpPr>
        <p:spPr/>
        <p:txBody>
          <a:bodyPr/>
          <a:lstStyle/>
          <a:p>
            <a:r>
              <a:rPr lang="en-US" dirty="0"/>
              <a:t> You could use Smart Art</a:t>
            </a:r>
          </a:p>
        </p:txBody>
      </p:sp>
      <p:sp>
        <p:nvSpPr>
          <p:cNvPr id="25" name="Date Placeholder 24"/>
          <p:cNvSpPr>
            <a:spLocks noGrp="1"/>
          </p:cNvSpPr>
          <p:nvPr>
            <p:ph type="dt" sz="half" idx="10"/>
          </p:nvPr>
        </p:nvSpPr>
        <p:spPr/>
        <p:txBody>
          <a:bodyPr/>
          <a:lstStyle/>
          <a:p>
            <a:fld id="{5C9CFBC3-A2F9-4895-A572-792C9531A2A2}" type="datetime1">
              <a:rPr lang="en-US" smtClean="0"/>
              <a:t>2017-11-29</a:t>
            </a:fld>
            <a:endParaRPr lang="en-US"/>
          </a:p>
        </p:txBody>
      </p:sp>
      <p:sp>
        <p:nvSpPr>
          <p:cNvPr id="27" name="Footer Placeholder 26"/>
          <p:cNvSpPr>
            <a:spLocks noGrp="1"/>
          </p:cNvSpPr>
          <p:nvPr>
            <p:ph type="ftr" sz="quarter" idx="11"/>
          </p:nvPr>
        </p:nvSpPr>
        <p:spPr/>
        <p:txBody>
          <a:bodyPr/>
          <a:lstStyle/>
          <a:p>
            <a:r>
              <a:rPr lang="en-US"/>
              <a:t>Presentation Delivery</a:t>
            </a:r>
          </a:p>
        </p:txBody>
      </p:sp>
      <p:sp>
        <p:nvSpPr>
          <p:cNvPr id="15365" name="Freeform 5"/>
          <p:cNvSpPr>
            <a:spLocks noEditPoints="1"/>
          </p:cNvSpPr>
          <p:nvPr/>
        </p:nvSpPr>
        <p:spPr bwMode="gray">
          <a:xfrm rot="-1358056">
            <a:off x="3475436" y="2703911"/>
            <a:ext cx="5139928" cy="2102644"/>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hlink">
                  <a:gamma/>
                  <a:tint val="45490"/>
                  <a:invGamma/>
                </a:schemeClr>
              </a:gs>
              <a:gs pos="100000">
                <a:schemeClr val="hlink"/>
              </a:gs>
            </a:gsLst>
            <a:lin ang="0" scaled="1"/>
          </a:gradFill>
          <a:ln w="0">
            <a:noFill/>
            <a:prstDash val="solid"/>
            <a:round/>
            <a:headEnd/>
            <a:tailEnd/>
          </a:ln>
        </p:spPr>
        <p:txBody>
          <a:bodyPr/>
          <a:lstStyle/>
          <a:p>
            <a:endParaRPr lang="en-US" sz="1800"/>
          </a:p>
        </p:txBody>
      </p:sp>
      <p:sp>
        <p:nvSpPr>
          <p:cNvPr id="15367" name="Oval 7"/>
          <p:cNvSpPr>
            <a:spLocks noChangeArrowheads="1"/>
          </p:cNvSpPr>
          <p:nvPr/>
        </p:nvSpPr>
        <p:spPr bwMode="gray">
          <a:xfrm>
            <a:off x="5524500" y="2057401"/>
            <a:ext cx="963216" cy="956072"/>
          </a:xfrm>
          <a:prstGeom prst="ellipse">
            <a:avLst/>
          </a:prstGeom>
          <a:gradFill rotWithShape="1">
            <a:gsLst>
              <a:gs pos="0">
                <a:schemeClr val="hlink"/>
              </a:gs>
              <a:gs pos="100000">
                <a:schemeClr val="hlink">
                  <a:gamma/>
                  <a:shade val="34510"/>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endParaRPr lang="en-US" sz="1800"/>
          </a:p>
        </p:txBody>
      </p:sp>
      <p:sp>
        <p:nvSpPr>
          <p:cNvPr id="15370" name="Oval 10"/>
          <p:cNvSpPr>
            <a:spLocks noChangeArrowheads="1"/>
          </p:cNvSpPr>
          <p:nvPr/>
        </p:nvSpPr>
        <p:spPr bwMode="gray">
          <a:xfrm>
            <a:off x="3638550" y="3200401"/>
            <a:ext cx="963216" cy="956072"/>
          </a:xfrm>
          <a:prstGeom prst="ellipse">
            <a:avLst/>
          </a:prstGeom>
          <a:gradFill rotWithShape="1">
            <a:gsLst>
              <a:gs pos="0">
                <a:schemeClr val="accent1"/>
              </a:gs>
              <a:gs pos="100000">
                <a:schemeClr val="accent1">
                  <a:gamma/>
                  <a:shade val="31373"/>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endParaRPr lang="en-US" sz="1800"/>
          </a:p>
        </p:txBody>
      </p:sp>
      <p:sp>
        <p:nvSpPr>
          <p:cNvPr id="15373" name="Oval 13"/>
          <p:cNvSpPr>
            <a:spLocks noChangeArrowheads="1"/>
          </p:cNvSpPr>
          <p:nvPr/>
        </p:nvSpPr>
        <p:spPr bwMode="gray">
          <a:xfrm>
            <a:off x="4300539" y="4473178"/>
            <a:ext cx="962025" cy="956072"/>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endParaRPr lang="en-US" sz="1800"/>
          </a:p>
        </p:txBody>
      </p:sp>
      <p:sp>
        <p:nvSpPr>
          <p:cNvPr id="15376" name="Oval 16"/>
          <p:cNvSpPr>
            <a:spLocks noChangeArrowheads="1"/>
          </p:cNvSpPr>
          <p:nvPr/>
        </p:nvSpPr>
        <p:spPr bwMode="gray">
          <a:xfrm>
            <a:off x="6381750" y="4000501"/>
            <a:ext cx="963216" cy="956072"/>
          </a:xfrm>
          <a:prstGeom prst="ellipse">
            <a:avLst/>
          </a:prstGeom>
          <a:gradFill rotWithShape="1">
            <a:gsLst>
              <a:gs pos="0">
                <a:srgbClr val="B359D7"/>
              </a:gs>
              <a:gs pos="100000">
                <a:srgbClr val="B359D7">
                  <a:gamma/>
                  <a:shade val="54510"/>
                  <a:invGamma/>
                </a:srgb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endParaRPr lang="en-US" sz="1800"/>
          </a:p>
        </p:txBody>
      </p:sp>
      <p:sp>
        <p:nvSpPr>
          <p:cNvPr id="15379" name="Oval 19"/>
          <p:cNvSpPr>
            <a:spLocks noChangeArrowheads="1"/>
          </p:cNvSpPr>
          <p:nvPr/>
        </p:nvSpPr>
        <p:spPr bwMode="gray">
          <a:xfrm>
            <a:off x="7753350" y="2228851"/>
            <a:ext cx="909638" cy="956072"/>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a:endParaRPr lang="en-US" sz="1800"/>
          </a:p>
        </p:txBody>
      </p:sp>
      <p:sp>
        <p:nvSpPr>
          <p:cNvPr id="15382" name="Text Box 22"/>
          <p:cNvSpPr txBox="1">
            <a:spLocks noChangeArrowheads="1"/>
          </p:cNvSpPr>
          <p:nvPr/>
        </p:nvSpPr>
        <p:spPr bwMode="gray">
          <a:xfrm>
            <a:off x="5654737" y="2408685"/>
            <a:ext cx="715260" cy="219291"/>
          </a:xfrm>
          <a:prstGeom prst="rect">
            <a:avLst/>
          </a:prstGeom>
          <a:noFill/>
          <a:ln w="9525">
            <a:noFill/>
            <a:miter lim="800000"/>
            <a:headEnd/>
            <a:tailEnd/>
          </a:ln>
          <a:effectLst/>
        </p:spPr>
        <p:txBody>
          <a:bodyPr wrap="none" anchor="ctr" anchorCtr="1">
            <a:spAutoFit/>
          </a:bodyPr>
          <a:lstStyle/>
          <a:p>
            <a:pPr eaLnBrk="0" hangingPunct="0"/>
            <a:r>
              <a:rPr lang="en-US" sz="825" dirty="0">
                <a:latin typeface="Verdana" pitchFamily="34" charset="0"/>
              </a:rPr>
              <a:t>LINKING</a:t>
            </a:r>
          </a:p>
        </p:txBody>
      </p:sp>
      <p:sp>
        <p:nvSpPr>
          <p:cNvPr id="15386" name="Text Box 26"/>
          <p:cNvSpPr txBox="1">
            <a:spLocks noChangeArrowheads="1"/>
          </p:cNvSpPr>
          <p:nvPr/>
        </p:nvSpPr>
        <p:spPr bwMode="black">
          <a:xfrm>
            <a:off x="5238752" y="3546872"/>
            <a:ext cx="2333819" cy="415498"/>
          </a:xfrm>
          <a:prstGeom prst="rect">
            <a:avLst/>
          </a:prstGeom>
          <a:noFill/>
          <a:ln w="9525">
            <a:noFill/>
            <a:miter lim="800000"/>
            <a:headEnd/>
            <a:tailEnd/>
          </a:ln>
          <a:effectLst>
            <a:outerShdw dist="35921" dir="2700000" algn="ctr" rotWithShape="0">
              <a:srgbClr val="000000"/>
            </a:outerShdw>
          </a:effectLst>
        </p:spPr>
        <p:txBody>
          <a:bodyPr wrap="square">
            <a:spAutoFit/>
          </a:bodyPr>
          <a:lstStyle/>
          <a:p>
            <a:pPr algn="ctr" eaLnBrk="0" hangingPunct="0"/>
            <a:r>
              <a:rPr lang="en-US" sz="2100" cap="all" dirty="0" err="1">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1">
                      <a:satMod val="175000"/>
                      <a:alpha val="40000"/>
                    </a:schemeClr>
                  </a:glow>
                  <a:reflection blurRad="12700" stA="28000" endPos="45000" dist="1000" dir="5400000" sy="-100000" algn="bl" rotWithShape="0"/>
                </a:effectLst>
                <a:latin typeface="Trebuchet MS" pitchFamily="34" charset="0"/>
              </a:rPr>
              <a:t>tRANSITION</a:t>
            </a:r>
            <a:endParaRPr lang="en-US" sz="2100" cap="all" dirty="0">
              <a:ln w="9000" cmpd="sng">
                <a:no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228600">
                  <a:schemeClr val="accent1">
                    <a:satMod val="175000"/>
                    <a:alpha val="40000"/>
                  </a:schemeClr>
                </a:glow>
                <a:reflection blurRad="12700" stA="28000" endPos="45000" dist="1000" dir="5400000" sy="-100000" algn="bl" rotWithShape="0"/>
              </a:effectLst>
              <a:latin typeface="Trebuchet MS" pitchFamily="34" charset="0"/>
            </a:endParaRPr>
          </a:p>
        </p:txBody>
      </p:sp>
      <p:cxnSp>
        <p:nvCxnSpPr>
          <p:cNvPr id="15388" name="AutoShape 28"/>
          <p:cNvCxnSpPr>
            <a:cxnSpLocks noChangeShapeType="1"/>
          </p:cNvCxnSpPr>
          <p:nvPr/>
        </p:nvCxnSpPr>
        <p:spPr bwMode="black">
          <a:xfrm rot="10800000">
            <a:off x="3009901" y="2580828"/>
            <a:ext cx="2596242" cy="1093102"/>
          </a:xfrm>
          <a:prstGeom prst="bentConnector3">
            <a:avLst>
              <a:gd name="adj1" fmla="val 16352"/>
            </a:avLst>
          </a:prstGeom>
          <a:noFill/>
          <a:ln w="9525">
            <a:solidFill>
              <a:schemeClr val="tx1"/>
            </a:solidFill>
            <a:round/>
            <a:headEnd/>
            <a:tailEnd/>
          </a:ln>
          <a:effectLst/>
        </p:spPr>
      </p:cxnSp>
      <p:sp>
        <p:nvSpPr>
          <p:cNvPr id="18" name="Text Box 22"/>
          <p:cNvSpPr txBox="1">
            <a:spLocks noChangeArrowheads="1"/>
          </p:cNvSpPr>
          <p:nvPr/>
        </p:nvSpPr>
        <p:spPr bwMode="gray">
          <a:xfrm>
            <a:off x="7771267" y="2604872"/>
            <a:ext cx="914033" cy="219291"/>
          </a:xfrm>
          <a:prstGeom prst="rect">
            <a:avLst/>
          </a:prstGeom>
          <a:noFill/>
          <a:ln w="9525">
            <a:noFill/>
            <a:miter lim="800000"/>
            <a:headEnd/>
            <a:tailEnd/>
          </a:ln>
          <a:effectLst/>
        </p:spPr>
        <p:txBody>
          <a:bodyPr wrap="none" anchor="ctr" anchorCtr="1">
            <a:spAutoFit/>
          </a:bodyPr>
          <a:lstStyle/>
          <a:p>
            <a:pPr eaLnBrk="0" hangingPunct="0"/>
            <a:r>
              <a:rPr lang="en-US" sz="825" dirty="0">
                <a:latin typeface="Verdana" pitchFamily="34" charset="0"/>
              </a:rPr>
              <a:t>NARRATION</a:t>
            </a:r>
          </a:p>
        </p:txBody>
      </p:sp>
      <p:sp>
        <p:nvSpPr>
          <p:cNvPr id="19" name="Text Box 22"/>
          <p:cNvSpPr txBox="1">
            <a:spLocks noChangeArrowheads="1"/>
          </p:cNvSpPr>
          <p:nvPr/>
        </p:nvSpPr>
        <p:spPr bwMode="gray">
          <a:xfrm>
            <a:off x="3779298" y="3546567"/>
            <a:ext cx="652743" cy="219291"/>
          </a:xfrm>
          <a:prstGeom prst="rect">
            <a:avLst/>
          </a:prstGeom>
          <a:noFill/>
          <a:ln w="9525">
            <a:noFill/>
            <a:miter lim="800000"/>
            <a:headEnd/>
            <a:tailEnd/>
          </a:ln>
          <a:effectLst/>
        </p:spPr>
        <p:txBody>
          <a:bodyPr wrap="none" anchor="ctr" anchorCtr="1">
            <a:spAutoFit/>
          </a:bodyPr>
          <a:lstStyle/>
          <a:p>
            <a:pPr eaLnBrk="0" hangingPunct="0"/>
            <a:r>
              <a:rPr lang="en-US" sz="825" dirty="0">
                <a:latin typeface="Verdana" pitchFamily="34" charset="0"/>
              </a:rPr>
              <a:t>HIDING</a:t>
            </a:r>
          </a:p>
        </p:txBody>
      </p:sp>
      <p:sp>
        <p:nvSpPr>
          <p:cNvPr id="20" name="Text Box 22"/>
          <p:cNvSpPr txBox="1">
            <a:spLocks noChangeArrowheads="1"/>
          </p:cNvSpPr>
          <p:nvPr/>
        </p:nvSpPr>
        <p:spPr bwMode="gray">
          <a:xfrm>
            <a:off x="6443373" y="4355196"/>
            <a:ext cx="904415" cy="219291"/>
          </a:xfrm>
          <a:prstGeom prst="rect">
            <a:avLst/>
          </a:prstGeom>
          <a:noFill/>
          <a:ln w="9525">
            <a:noFill/>
            <a:miter lim="800000"/>
            <a:headEnd/>
            <a:tailEnd/>
          </a:ln>
          <a:effectLst/>
        </p:spPr>
        <p:txBody>
          <a:bodyPr wrap="none" anchor="ctr" anchorCtr="1">
            <a:spAutoFit/>
          </a:bodyPr>
          <a:lstStyle/>
          <a:p>
            <a:pPr eaLnBrk="0" hangingPunct="0"/>
            <a:r>
              <a:rPr lang="en-US" sz="825" dirty="0">
                <a:latin typeface="Verdana" pitchFamily="34" charset="0"/>
              </a:rPr>
              <a:t>PACKAGING</a:t>
            </a:r>
          </a:p>
        </p:txBody>
      </p:sp>
      <p:sp>
        <p:nvSpPr>
          <p:cNvPr id="21" name="Text Box 22"/>
          <p:cNvSpPr txBox="1">
            <a:spLocks noChangeArrowheads="1"/>
          </p:cNvSpPr>
          <p:nvPr/>
        </p:nvSpPr>
        <p:spPr bwMode="gray">
          <a:xfrm>
            <a:off x="4372462" y="4815809"/>
            <a:ext cx="906017" cy="219291"/>
          </a:xfrm>
          <a:prstGeom prst="rect">
            <a:avLst/>
          </a:prstGeom>
          <a:noFill/>
          <a:ln w="9525">
            <a:noFill/>
            <a:miter lim="800000"/>
            <a:headEnd/>
            <a:tailEnd/>
          </a:ln>
          <a:effectLst/>
        </p:spPr>
        <p:txBody>
          <a:bodyPr wrap="none" anchor="ctr" anchorCtr="1">
            <a:spAutoFit/>
          </a:bodyPr>
          <a:lstStyle/>
          <a:p>
            <a:pPr eaLnBrk="0" hangingPunct="0"/>
            <a:r>
              <a:rPr lang="en-US" sz="825" dirty="0">
                <a:latin typeface="Verdana" pitchFamily="34" charset="0"/>
              </a:rPr>
              <a:t>ANIMATION</a:t>
            </a:r>
          </a:p>
        </p:txBody>
      </p:sp>
      <p:sp>
        <p:nvSpPr>
          <p:cNvPr id="22" name="Rectangle 21">
            <a:extLst>
              <a:ext uri="{FF2B5EF4-FFF2-40B4-BE49-F238E27FC236}">
                <a16:creationId xmlns:a16="http://schemas.microsoft.com/office/drawing/2014/main" id="{2E8EC88B-78BE-44D9-B5DF-421D4292EC05}"/>
              </a:ext>
            </a:extLst>
          </p:cNvPr>
          <p:cNvSpPr/>
          <p:nvPr/>
        </p:nvSpPr>
        <p:spPr bwMode="auto">
          <a:xfrm>
            <a:off x="22459" y="5818020"/>
            <a:ext cx="1249379" cy="158597"/>
          </a:xfrm>
          <a:prstGeom prst="rect">
            <a:avLst/>
          </a:prstGeom>
          <a:noFill/>
          <a:ln w="38100" cap="rnd"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68580" tIns="34290" rIns="68580" bIns="34290" numCol="1" rtlCol="0" anchor="t" anchorCtr="0" compatLnSpc="1">
            <a:prstTxWarp prst="textNoShape">
              <a:avLst/>
            </a:prstTxWarp>
          </a:bodyPr>
          <a:lstStyle/>
          <a:p>
            <a:endParaRPr lang="en-US" sz="1800"/>
          </a:p>
        </p:txBody>
      </p:sp>
    </p:spTree>
  </p:cSld>
  <p:clrMapOvr>
    <a:masterClrMapping/>
  </p:clrMapOvr>
  <p:transition advClick="0">
    <p:fade/>
  </p:transition>
</p:sld>
</file>

<file path=ppt/tags/tag1.xml><?xml version="1.0" encoding="utf-8"?>
<p:tagLst xmlns:a="http://schemas.openxmlformats.org/drawingml/2006/main" xmlns:r="http://schemas.openxmlformats.org/officeDocument/2006/relationships" xmlns:p="http://schemas.openxmlformats.org/presentationml/2006/main">
  <p:tag name="TIMING" val="|0.7|12.6"/>
</p:tagLst>
</file>

<file path=ppt/tags/tag10.xml><?xml version="1.0" encoding="utf-8"?>
<p:tagLst xmlns:a="http://schemas.openxmlformats.org/drawingml/2006/main" xmlns:r="http://schemas.openxmlformats.org/officeDocument/2006/relationships" xmlns:p="http://schemas.openxmlformats.org/presentationml/2006/main">
  <p:tag name="TIMING" val="|19.7"/>
</p:tagLst>
</file>

<file path=ppt/tags/tag11.xml><?xml version="1.0" encoding="utf-8"?>
<p:tagLst xmlns:a="http://schemas.openxmlformats.org/drawingml/2006/main" xmlns:r="http://schemas.openxmlformats.org/officeDocument/2006/relationships" xmlns:p="http://schemas.openxmlformats.org/presentationml/2006/main">
  <p:tag name="TIMING" val="|16.7"/>
</p:tagLst>
</file>

<file path=ppt/tags/tag12.xml><?xml version="1.0" encoding="utf-8"?>
<p:tagLst xmlns:a="http://schemas.openxmlformats.org/drawingml/2006/main" xmlns:r="http://schemas.openxmlformats.org/officeDocument/2006/relationships" xmlns:p="http://schemas.openxmlformats.org/presentationml/2006/main">
  <p:tag name="TIMING" val="|16.1"/>
</p:tagLst>
</file>

<file path=ppt/tags/tag13.xml><?xml version="1.0" encoding="utf-8"?>
<p:tagLst xmlns:a="http://schemas.openxmlformats.org/drawingml/2006/main" xmlns:r="http://schemas.openxmlformats.org/officeDocument/2006/relationships" xmlns:p="http://schemas.openxmlformats.org/presentationml/2006/main">
  <p:tag name="TIMING" val="|11.5|3.4|3.5|2.7"/>
</p:tagLst>
</file>

<file path=ppt/tags/tag14.xml><?xml version="1.0" encoding="utf-8"?>
<p:tagLst xmlns:a="http://schemas.openxmlformats.org/drawingml/2006/main" xmlns:r="http://schemas.openxmlformats.org/officeDocument/2006/relationships" xmlns:p="http://schemas.openxmlformats.org/presentationml/2006/main">
  <p:tag name="TIMING" val="|2.2|12.1|3.7"/>
</p:tagLst>
</file>

<file path=ppt/tags/tag15.xml><?xml version="1.0" encoding="utf-8"?>
<p:tagLst xmlns:a="http://schemas.openxmlformats.org/drawingml/2006/main" xmlns:r="http://schemas.openxmlformats.org/officeDocument/2006/relationships" xmlns:p="http://schemas.openxmlformats.org/presentationml/2006/main">
  <p:tag name="TIMING" val="|9.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22.6"/>
</p:tagLst>
</file>

<file path=ppt/tags/tag4.xml><?xml version="1.0" encoding="utf-8"?>
<p:tagLst xmlns:a="http://schemas.openxmlformats.org/drawingml/2006/main" xmlns:r="http://schemas.openxmlformats.org/officeDocument/2006/relationships" xmlns:p="http://schemas.openxmlformats.org/presentationml/2006/main">
  <p:tag name="TIMING" val="|22.8"/>
</p:tagLst>
</file>

<file path=ppt/tags/tag5.xml><?xml version="1.0" encoding="utf-8"?>
<p:tagLst xmlns:a="http://schemas.openxmlformats.org/drawingml/2006/main" xmlns:r="http://schemas.openxmlformats.org/officeDocument/2006/relationships" xmlns:p="http://schemas.openxmlformats.org/presentationml/2006/main">
  <p:tag name="TIMING" val="|21.6"/>
</p:tagLst>
</file>

<file path=ppt/tags/tag6.xml><?xml version="1.0" encoding="utf-8"?>
<p:tagLst xmlns:a="http://schemas.openxmlformats.org/drawingml/2006/main" xmlns:r="http://schemas.openxmlformats.org/officeDocument/2006/relationships" xmlns:p="http://schemas.openxmlformats.org/presentationml/2006/main">
  <p:tag name="TIMING" val="|29.7"/>
</p:tagLst>
</file>

<file path=ppt/tags/tag7.xml><?xml version="1.0" encoding="utf-8"?>
<p:tagLst xmlns:a="http://schemas.openxmlformats.org/drawingml/2006/main" xmlns:r="http://schemas.openxmlformats.org/officeDocument/2006/relationships" xmlns:p="http://schemas.openxmlformats.org/presentationml/2006/main">
  <p:tag name="TIMING" val="|20.2"/>
</p:tagLst>
</file>

<file path=ppt/tags/tag8.xml><?xml version="1.0" encoding="utf-8"?>
<p:tagLst xmlns:a="http://schemas.openxmlformats.org/drawingml/2006/main" xmlns:r="http://schemas.openxmlformats.org/officeDocument/2006/relationships" xmlns:p="http://schemas.openxmlformats.org/presentationml/2006/main">
  <p:tag name="TIMING" val="|18.4"/>
</p:tagLst>
</file>

<file path=ppt/tags/tag9.xml><?xml version="1.0" encoding="utf-8"?>
<p:tagLst xmlns:a="http://schemas.openxmlformats.org/drawingml/2006/main" xmlns:r="http://schemas.openxmlformats.org/officeDocument/2006/relationships" xmlns:p="http://schemas.openxmlformats.org/presentationml/2006/main">
  <p:tag name="TIMING" val="|16.5"/>
</p:tagLst>
</file>

<file path=ppt/theme/_rels/them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_rels/theme12.xml.rels><?xml version="1.0" encoding="UTF-8" standalone="yes"?>
<Relationships xmlns="http://schemas.openxmlformats.org/package/2006/relationships"><Relationship Id="rId1" Type="http://schemas.openxmlformats.org/officeDocument/2006/relationships/image" Target="../media/image13.jpeg"/></Relationships>
</file>

<file path=ppt/theme/_rels/them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ask6">
  <a:themeElements>
    <a:clrScheme name="task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3366"/>
      </a:folHlink>
    </a:clrScheme>
    <a:fontScheme name="task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task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ask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ask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ask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ask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ask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ask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ask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ask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ask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ask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ask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ask6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99CC00"/>
        </a:folHlink>
      </a:clrScheme>
      <a:clrMap bg1="lt1" tx1="dk1" bg2="lt2" tx2="dk2" accent1="accent1" accent2="accent2" accent3="accent3" accent4="accent4" accent5="accent5" accent6="accent6" hlink="hlink" folHlink="folHlink"/>
    </a:extraClrScheme>
    <a:extraClrScheme>
      <a:clrScheme name="task6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161.master.potx" id="{2B9AD6C5-06BE-4661-90C6-B7D469C28B5C}" vid="{ED61D565-2C7C-4E16-AD9A-8525578C60D0}"/>
    </a:ext>
  </a:extLst>
</a:theme>
</file>

<file path=ppt/theme/theme13.xml><?xml version="1.0" encoding="utf-8"?>
<a:theme xmlns:a="http://schemas.openxmlformats.org/drawingml/2006/main" name="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Japanese Waves">
  <a:themeElements>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fontScheme name="Japanese Wave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Japanese Waves 1">
        <a:dk1>
          <a:srgbClr val="000000"/>
        </a:dk1>
        <a:lt1>
          <a:srgbClr val="DDDDDD"/>
        </a:lt1>
        <a:dk2>
          <a:srgbClr val="20326C"/>
        </a:dk2>
        <a:lt2>
          <a:srgbClr val="E3E2AA"/>
        </a:lt2>
        <a:accent1>
          <a:srgbClr val="B3A53D"/>
        </a:accent1>
        <a:accent2>
          <a:srgbClr val="4273B9"/>
        </a:accent2>
        <a:accent3>
          <a:srgbClr val="ABADBA"/>
        </a:accent3>
        <a:accent4>
          <a:srgbClr val="BDBDBD"/>
        </a:accent4>
        <a:accent5>
          <a:srgbClr val="D6CFAF"/>
        </a:accent5>
        <a:accent6>
          <a:srgbClr val="3B68A7"/>
        </a:accent6>
        <a:hlink>
          <a:srgbClr val="5B6C8D"/>
        </a:hlink>
        <a:folHlink>
          <a:srgbClr val="58804E"/>
        </a:folHlink>
      </a:clrScheme>
      <a:clrMap bg1="dk2" tx1="lt1" bg2="dk1" tx2="lt2" accent1="accent1" accent2="accent2" accent3="accent3" accent4="accent4" accent5="accent5" accent6="accent6" hlink="hlink" folHlink="folHlink"/>
    </a:extraClrScheme>
    <a:extraClrScheme>
      <a:clrScheme name="Japanese Waves 2">
        <a:dk1>
          <a:srgbClr val="2D2525"/>
        </a:dk1>
        <a:lt1>
          <a:srgbClr val="A7B4B7"/>
        </a:lt1>
        <a:dk2>
          <a:srgbClr val="061C62"/>
        </a:dk2>
        <a:lt2>
          <a:srgbClr val="484719"/>
        </a:lt2>
        <a:accent1>
          <a:srgbClr val="D8D688"/>
        </a:accent1>
        <a:accent2>
          <a:srgbClr val="5C6D90"/>
        </a:accent2>
        <a:accent3>
          <a:srgbClr val="D0D6D8"/>
        </a:accent3>
        <a:accent4>
          <a:srgbClr val="251E1E"/>
        </a:accent4>
        <a:accent5>
          <a:srgbClr val="E9E8C3"/>
        </a:accent5>
        <a:accent6>
          <a:srgbClr val="536282"/>
        </a:accent6>
        <a:hlink>
          <a:srgbClr val="365D96"/>
        </a:hlink>
        <a:folHlink>
          <a:srgbClr val="586840"/>
        </a:folHlink>
      </a:clrScheme>
      <a:clrMap bg1="lt1" tx1="dk1" bg2="lt2" tx2="dk2" accent1="accent1" accent2="accent2" accent3="accent3" accent4="accent4" accent5="accent5" accent6="accent6" hlink="hlink" folHlink="folHlink"/>
    </a:extraClrScheme>
    <a:extraClrScheme>
      <a:clrScheme name="Japanese Waves 3">
        <a:dk1>
          <a:srgbClr val="000000"/>
        </a:dk1>
        <a:lt1>
          <a:srgbClr val="FFFFFF"/>
        </a:lt1>
        <a:dk2>
          <a:srgbClr val="000000"/>
        </a:dk2>
        <a:lt2>
          <a:srgbClr val="4D4D4D"/>
        </a:lt2>
        <a:accent1>
          <a:srgbClr val="808080"/>
        </a:accent1>
        <a:accent2>
          <a:srgbClr val="292929"/>
        </a:accent2>
        <a:accent3>
          <a:srgbClr val="FFFFFF"/>
        </a:accent3>
        <a:accent4>
          <a:srgbClr val="000000"/>
        </a:accent4>
        <a:accent5>
          <a:srgbClr val="C0C0C0"/>
        </a:accent5>
        <a:accent6>
          <a:srgbClr val="242424"/>
        </a:accent6>
        <a:hlink>
          <a:srgbClr val="4D4D4D"/>
        </a:hlink>
        <a:folHlink>
          <a:srgbClr val="8D8D8D"/>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0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UNC Homework">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TAB A-USCENTCOM Briefing Template and Instruc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n-US" sz="1400" b="0" i="0" u="none" strike="noStrike" cap="none" normalizeH="0" baseline="0" smtClean="0">
            <a:ln>
              <a:noFill/>
            </a:ln>
            <a:solidFill>
              <a:schemeClr val="tx1"/>
            </a:solidFill>
            <a:effectLst/>
            <a:latin typeface="Arial" charset="0"/>
          </a:defRPr>
        </a:defPPr>
      </a:lstStyle>
    </a:lnDef>
  </a:objectDefaults>
  <a:extraClrSchemeLst>
    <a:extraClrScheme>
      <a:clrScheme name="TAB A-USCENTCOM Briefing Template and Instruction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AB A-USCENTCOM Briefing Template and Instruction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TAB A-USCENTCOM Briefing Template and Instruction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AB A-USCENTCOM Briefing Template and Instruction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AB A-USCENTCOM Briefing Template and Instruction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AB A-USCENTCOM Briefing Template and Instruction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TAB A-USCENTCOM Briefing Template and Instruction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LS_blue">
  <a:themeElements>
    <a:clrScheme name="SILS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LS_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SILS_blu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LS_blu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LS_blu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LS_blu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LS_blu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LS_blu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LS_blu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LS_blu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LS_blu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LS_blu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LS_blu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LS_blu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eBooks 2004">
  <a:themeElements>
    <a:clrScheme name="eBooks 20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fontScheme name="eBooks 2004">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eBooks 200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Books 2004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Books 2004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Books 2004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Books 2004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Books 2004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Books 2004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Books 2004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Books 2004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Books 2004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Books 2004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Books 2004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xis">
  <a:themeElements>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Axi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inls261.461.template">
  <a:themeElements>
    <a:clrScheme name="">
      <a:dk1>
        <a:srgbClr val="000000"/>
      </a:dk1>
      <a:lt1>
        <a:srgbClr val="FFFFFF"/>
      </a:lt1>
      <a:dk2>
        <a:srgbClr val="000000"/>
      </a:dk2>
      <a:lt2>
        <a:srgbClr val="BDC6D5"/>
      </a:lt2>
      <a:accent1>
        <a:srgbClr val="EDF0F5"/>
      </a:accent1>
      <a:accent2>
        <a:srgbClr val="545D6F"/>
      </a:accent2>
      <a:accent3>
        <a:srgbClr val="FFFFFF"/>
      </a:accent3>
      <a:accent4>
        <a:srgbClr val="000000"/>
      </a:accent4>
      <a:accent5>
        <a:srgbClr val="F4F6F9"/>
      </a:accent5>
      <a:accent6>
        <a:srgbClr val="4B5364"/>
      </a:accent6>
      <a:hlink>
        <a:srgbClr val="617A9E"/>
      </a:hlink>
      <a:folHlink>
        <a:srgbClr val="FF0000"/>
      </a:folHlink>
    </a:clrScheme>
    <a:fontScheme name="Standarddesign">
      <a:majorFont>
        <a:latin typeface="MetaCorrespondence"/>
        <a:ea typeface=""/>
        <a:cs typeface=""/>
      </a:majorFont>
      <a:minorFont>
        <a:latin typeface="MetaCorresponden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2645</TotalTime>
  <Words>8044</Words>
  <Application>Microsoft Office PowerPoint</Application>
  <PresentationFormat>Widescreen</PresentationFormat>
  <Paragraphs>1121</Paragraphs>
  <Slides>84</Slides>
  <Notes>47</Notes>
  <HiddenSlides>7</HiddenSlides>
  <MMClips>15</MMClips>
  <ScaleCrop>false</ScaleCrop>
  <HeadingPairs>
    <vt:vector size="8" baseType="variant">
      <vt:variant>
        <vt:lpstr>Fonts Used</vt:lpstr>
      </vt:variant>
      <vt:variant>
        <vt:i4>19</vt:i4>
      </vt:variant>
      <vt:variant>
        <vt:lpstr>Theme</vt:lpstr>
      </vt:variant>
      <vt:variant>
        <vt:i4>24</vt:i4>
      </vt:variant>
      <vt:variant>
        <vt:lpstr>Embedded OLE Servers</vt:lpstr>
      </vt:variant>
      <vt:variant>
        <vt:i4>1</vt:i4>
      </vt:variant>
      <vt:variant>
        <vt:lpstr>Slide Titles</vt:lpstr>
      </vt:variant>
      <vt:variant>
        <vt:i4>84</vt:i4>
      </vt:variant>
    </vt:vector>
  </HeadingPairs>
  <TitlesOfParts>
    <vt:vector size="128" baseType="lpstr">
      <vt:lpstr>Arial</vt:lpstr>
      <vt:lpstr>Arial Black</vt:lpstr>
      <vt:lpstr>Calibri</vt:lpstr>
      <vt:lpstr>Calibri Light</vt:lpstr>
      <vt:lpstr>Century Gothic</vt:lpstr>
      <vt:lpstr>Copperplate Gothic Bold</vt:lpstr>
      <vt:lpstr>Corbel</vt:lpstr>
      <vt:lpstr>Franklin Gothic Book</vt:lpstr>
      <vt:lpstr>Franklin Gothic Medium</vt:lpstr>
      <vt:lpstr>Garamond</vt:lpstr>
      <vt:lpstr>MetaCorrespondence</vt:lpstr>
      <vt:lpstr>Tahoma</vt:lpstr>
      <vt:lpstr>Times New Roman</vt:lpstr>
      <vt:lpstr>Trebuchet MS</vt:lpstr>
      <vt:lpstr>Tw Cen MT</vt:lpstr>
      <vt:lpstr>Verdana</vt:lpstr>
      <vt:lpstr>Wingdings</vt:lpstr>
      <vt:lpstr>Wingdings 2</vt:lpstr>
      <vt:lpstr>Wingdings 3</vt:lpstr>
      <vt:lpstr>Custom Design</vt:lpstr>
      <vt:lpstr>Japanese Waves</vt:lpstr>
      <vt:lpstr>SILS_blue</vt:lpstr>
      <vt:lpstr>eBooks 2004</vt:lpstr>
      <vt:lpstr>Axis</vt:lpstr>
      <vt:lpstr>1_Edge</vt:lpstr>
      <vt:lpstr>Trek</vt:lpstr>
      <vt:lpstr>inls261.461.template</vt:lpstr>
      <vt:lpstr>Default Design</vt:lpstr>
      <vt:lpstr>task6</vt:lpstr>
      <vt:lpstr>Median</vt:lpstr>
      <vt:lpstr>Ion</vt:lpstr>
      <vt:lpstr>UNC Homework</vt:lpstr>
      <vt:lpstr>1_UNC Homework</vt:lpstr>
      <vt:lpstr>2_UNC Homework</vt:lpstr>
      <vt:lpstr>3_UNC Homework</vt:lpstr>
      <vt:lpstr>4_UNC Homework</vt:lpstr>
      <vt:lpstr>5_UNC Homework</vt:lpstr>
      <vt:lpstr>6_UNC Homework</vt:lpstr>
      <vt:lpstr>7_UNC Homework</vt:lpstr>
      <vt:lpstr>8_UNC Homework</vt:lpstr>
      <vt:lpstr>9_UNC Homework</vt:lpstr>
      <vt:lpstr>10_UNC Homework</vt:lpstr>
      <vt:lpstr>11_UNC Homework</vt:lpstr>
      <vt:lpstr>Bitmap Image</vt:lpstr>
      <vt:lpstr>Agenda</vt:lpstr>
      <vt:lpstr>Presentation Tools</vt:lpstr>
      <vt:lpstr>Presentation Tools with a new template</vt:lpstr>
      <vt:lpstr>Oh, yes,  we will tell you what we are going to say</vt:lpstr>
      <vt:lpstr>Or, we can tell you what we are going to say in another way</vt:lpstr>
      <vt:lpstr>But I like this one</vt:lpstr>
      <vt:lpstr>Navigation</vt:lpstr>
      <vt:lpstr>Navigation</vt:lpstr>
      <vt:lpstr> You could use Smart Art</vt:lpstr>
      <vt:lpstr> You could use Smart Art</vt:lpstr>
      <vt:lpstr> Alternating flow</vt:lpstr>
      <vt:lpstr>Transitions</vt:lpstr>
      <vt:lpstr>Decide what works best</vt:lpstr>
      <vt:lpstr>Carthage – town to county library</vt:lpstr>
      <vt:lpstr>Carthage – begins as a town library</vt:lpstr>
      <vt:lpstr>Donated spaces</vt:lpstr>
      <vt:lpstr>County donates a room</vt:lpstr>
      <vt:lpstr>… but has to ask for it back</vt:lpstr>
      <vt:lpstr>WPA – Community House space</vt:lpstr>
      <vt:lpstr>Fades away …</vt:lpstr>
      <vt:lpstr>… to reopen in a different way</vt:lpstr>
      <vt:lpstr>Evolves into county library</vt:lpstr>
      <vt:lpstr>But loses connection with town</vt:lpstr>
      <vt:lpstr>Leased space for county library</vt:lpstr>
      <vt:lpstr>Once the books moved to Carthage …</vt:lpstr>
      <vt:lpstr>Moore County Library, in Carthage</vt:lpstr>
      <vt:lpstr>Carthage – the Moore County Library</vt:lpstr>
      <vt:lpstr>Moore County Library in Carthage today</vt:lpstr>
      <vt:lpstr>Animation</vt:lpstr>
      <vt:lpstr>Animation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Arab Translation Efforts</vt:lpstr>
      <vt:lpstr>Transmission to the West</vt:lpstr>
      <vt:lpstr>Custom animation opens a side pane</vt:lpstr>
      <vt:lpstr>Animation</vt:lpstr>
      <vt:lpstr>What shall we try?</vt:lpstr>
      <vt:lpstr>PowerPoint Presentation</vt:lpstr>
      <vt:lpstr>PowerPoint Presentation</vt:lpstr>
      <vt:lpstr>PowerPoint Presentation</vt:lpstr>
      <vt:lpstr>PowerPoint Presentation</vt:lpstr>
      <vt:lpstr>PowerPoint Presentation</vt:lpstr>
      <vt:lpstr>PowerPoint Presentation</vt:lpstr>
      <vt:lpstr>¿Interesante?   </vt:lpstr>
      <vt:lpstr>What shall we try?</vt:lpstr>
      <vt:lpstr>Introducing…  MICHELLE M.  LANGSTON</vt:lpstr>
      <vt:lpstr>PowerPoint Presentation</vt:lpstr>
      <vt:lpstr>Welcome!</vt:lpstr>
      <vt:lpstr>What shall we try?</vt:lpstr>
      <vt:lpstr>Document Markup</vt:lpstr>
      <vt:lpstr>What shall we try?</vt:lpstr>
      <vt:lpstr>Hiding Slides</vt:lpstr>
      <vt:lpstr>Hiding slides</vt:lpstr>
      <vt:lpstr>How do we hide a slide</vt:lpstr>
      <vt:lpstr>How do we get back</vt:lpstr>
      <vt:lpstr>Linking Slides</vt:lpstr>
      <vt:lpstr>What happened to linking?</vt:lpstr>
      <vt:lpstr>Changed layout</vt:lpstr>
      <vt:lpstr>Narration</vt:lpstr>
      <vt:lpstr>One more thing</vt:lpstr>
      <vt:lpstr>After you have built the visuals …</vt:lpstr>
      <vt:lpstr>Open Slide Show &gt; Record Narration</vt:lpstr>
      <vt:lpstr>Set microphone level …</vt:lpstr>
      <vt:lpstr>When you’re ready</vt:lpstr>
      <vt:lpstr>What next?</vt:lpstr>
      <vt:lpstr>Set up the entire presentation to play in a stand alone mode</vt:lpstr>
      <vt:lpstr>After you have built the visuals …</vt:lpstr>
      <vt:lpstr>Set up the entire presentation to play in a stand alone mode</vt:lpstr>
      <vt:lpstr>Packaging</vt:lpstr>
      <vt:lpstr>Wrapping it all up</vt:lpstr>
      <vt:lpstr>Wrapping it all up</vt:lpstr>
      <vt:lpstr>Could it be Prezi?</vt:lpstr>
      <vt:lpstr>That’s it!</vt:lpstr>
      <vt:lpstr>Agenda</vt:lpstr>
    </vt:vector>
  </TitlesOfParts>
  <Company>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Tools</dc:title>
  <dc:creator>Ron Bergquist</dc:creator>
  <cp:lastModifiedBy>Bergquist, Ronald Edward</cp:lastModifiedBy>
  <cp:revision>277</cp:revision>
  <dcterms:created xsi:type="dcterms:W3CDTF">2001-03-27T14:02:14Z</dcterms:created>
  <dcterms:modified xsi:type="dcterms:W3CDTF">2017-11-29T20:19:21Z</dcterms:modified>
</cp:coreProperties>
</file>