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8BA11-FC78-4C35-A881-E61396FD89F5}" type="datetimeFigureOut">
              <a:rPr lang="en-US" smtClean="0"/>
              <a:pPr/>
              <a:t>2014-06-10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F9561-4050-4BF2-851A-C48713B34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5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F9561-4050-4BF2-851A-C48713B344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4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0D9B9-C742-426C-8E80-CF0CCFD9771A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8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719D-565E-40DD-AB69-520F8CDD6B90}" type="datetime1">
              <a:rPr lang="en-US" smtClean="0"/>
              <a:t>2014-06-10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53B99E08-BEEA-441C-993C-3BDB11649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4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2125-341B-49B7-A6EE-DF57CBF0F23F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53B99E08-BEEA-441C-993C-3BDB11649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2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3E43-6BC9-4BF6-BDC7-09EEF83C4F29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53B99E08-BEEA-441C-993C-3BDB11649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229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FD8F4-04F8-41F8-98ED-90F1E5F2FE3B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53B99E08-BEEA-441C-993C-3BDB11649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34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33E72-6C07-4B7A-A0FD-7C3CD6EC541D}" type="datetime1">
              <a:rPr lang="en-US" smtClean="0"/>
              <a:t>2014-06-10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53B99E08-BEEA-441C-993C-3BDB11649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3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4552-E1C4-42EE-A0EA-B7898A84DA70}" type="datetime1">
              <a:rPr lang="en-US" smtClean="0"/>
              <a:t>2014-06-10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53B99E08-BEEA-441C-993C-3BDB11649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C888-55F6-4EF2-B553-05BF28A65076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53B99E08-BEEA-441C-993C-3BDB11649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38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FB34-ABD9-4363-8B90-1C28745DEF5D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53B99E08-BEEA-441C-993C-3BDB11649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9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ur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FF89-5577-4467-A645-5B0BC0F6BAF5}" type="datetime1">
              <a:rPr lang="en-US" smtClean="0"/>
              <a:t>2014-06-10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53B99E08-BEEA-441C-993C-3BDB11649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114800" cy="2651760"/>
          </a:xfrm>
        </p:spPr>
        <p:txBody>
          <a:bodyPr>
            <a:sp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572000" y="4191000"/>
            <a:ext cx="4114800" cy="2651760"/>
          </a:xfrm>
        </p:spPr>
        <p:txBody>
          <a:bodyPr>
            <a:sp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1524000"/>
            <a:ext cx="4114800" cy="2651760"/>
          </a:xfrm>
        </p:spPr>
        <p:txBody>
          <a:bodyPr>
            <a:sp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457200" y="4191000"/>
            <a:ext cx="4114800" cy="2651760"/>
          </a:xfrm>
        </p:spPr>
        <p:txBody>
          <a:bodyPr>
            <a:sp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7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0648-D480-43D9-8274-B291FE7C171D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1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7A91-0EA2-4927-8832-DD2CB295623E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8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352" y="778784"/>
            <a:ext cx="4114800" cy="51729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1" y="764831"/>
            <a:ext cx="4114800" cy="51869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0FD6-8A34-4AF9-84FD-8CFAE63CB150}" type="datetime1">
              <a:rPr lang="en-US" smtClean="0"/>
              <a:t>2014-06-10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73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313352" y="1366612"/>
            <a:ext cx="4114800" cy="51729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352" y="759388"/>
            <a:ext cx="4114800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1" y="759388"/>
            <a:ext cx="4114800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6FD7-2CE9-4C44-BF88-D3F37A28F682}" type="datetime1">
              <a:rPr lang="en-US" smtClean="0"/>
              <a:t>2014-06-10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43451" y="1352659"/>
            <a:ext cx="4114800" cy="51869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6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3BBA-ECD1-4C8A-8376-EEEEAF046D64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0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55284-B3BA-4754-AEC6-88CAF78FF4D1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4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86"/>
            <a:ext cx="8752114" cy="674907"/>
          </a:xfrm>
        </p:spPr>
        <p:txBody>
          <a:bodyPr anchor="t" anchorCtr="0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8476" y="685793"/>
            <a:ext cx="6003638" cy="5747663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85793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6344-700E-43FD-BE4C-6DE78DE99CEA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7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51462" y="685792"/>
            <a:ext cx="6200652" cy="551116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68E4-09FD-4188-8C27-728941B6A53C}" type="datetime1">
              <a:rPr lang="en-US" smtClean="0"/>
              <a:t>2014-06-10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0886"/>
            <a:ext cx="8752114" cy="674907"/>
          </a:xfrm>
        </p:spPr>
        <p:txBody>
          <a:bodyPr anchor="t" anchorCtr="0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85793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69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" y="9170"/>
            <a:ext cx="9144001" cy="67662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421" y="857250"/>
            <a:ext cx="8466365" cy="5788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506250" y="4964660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5951765-9869-48FD-8254-3024DDA59089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7071653" y="2501362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page number, footers, and sections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None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45720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None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91440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None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37160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None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82880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None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Page numbering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Step by step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4050-B42B-4AB7-8A24-5D9682F40651}" type="datetime1">
              <a:rPr lang="en-US" smtClean="0"/>
              <a:t>2014-06-10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the page number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9875" y="1105594"/>
            <a:ext cx="8466138" cy="52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B73A-4EFC-46E1-A1A2-5F8409780DC5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need to, format the page numbers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9875" y="1105594"/>
            <a:ext cx="8466138" cy="52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85BF-285A-4ABE-8E29-8C5BB6A96F13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To be certain it continues the numbering from the previous section</a:t>
            </a:r>
            <a:endParaRPr lang="en-US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9875" y="1105594"/>
            <a:ext cx="8466138" cy="52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6BBE-C5C1-4531-8A2D-90E6894E685B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this process …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9875" y="1105594"/>
            <a:ext cx="8466138" cy="52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79E6-C9E5-4629-8FF6-8558838C084D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to previous, as needed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9875" y="1105594"/>
            <a:ext cx="8466138" cy="52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F760-3AA2-4E7D-A111-9CCAD5F93D64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Formatting the numbers, as appropriate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9875" y="1105594"/>
            <a:ext cx="8466138" cy="52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FA96-AA2D-4C7D-A93B-E4A627A0D2CA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In the end, all sections will be same as previous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dirty="0" smtClean="0"/>
              <a:t>continue the numbering</a:t>
            </a:r>
            <a:endParaRPr lang="en-US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9875" y="1105594"/>
            <a:ext cx="8466138" cy="52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D850-B261-4158-888B-A3BF63F3033B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Except for section 1 (which has no number)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9875" y="1105594"/>
            <a:ext cx="8466138" cy="52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DADD-CC15-4B30-9217-D0B98FACFAC7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section 2 (which is not linked to its previous section)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9875" y="1105594"/>
            <a:ext cx="8466138" cy="52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CC62-7B84-4B94-B01D-F87B860EDA3B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828800"/>
            <a:ext cx="5562600" cy="1584960"/>
          </a:xfrm>
        </p:spPr>
        <p:txBody>
          <a:bodyPr>
            <a:normAutofit/>
          </a:bodyPr>
          <a:lstStyle/>
          <a:p>
            <a:r>
              <a:rPr lang="en-US" dirty="0" smtClean="0"/>
              <a:t>So section 1 has no numbers and section 2 begins on page 3</a:t>
            </a:r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9875" y="1204807"/>
            <a:ext cx="8466138" cy="509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1AA7-AAA8-4CA9-84E6-4CAA56415655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91200" y="33528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page numbers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9875" y="1105594"/>
            <a:ext cx="8466138" cy="52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C24D-ED00-45E2-A9FF-57E896AE9EAC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new page numbers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9875" y="1105594"/>
            <a:ext cx="8466138" cy="52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C925-6E55-4C4C-8BE6-D7F7D9FED861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Navigate to footer in section 1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9875" y="1105594"/>
            <a:ext cx="8466138" cy="52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1C59-998B-433B-B125-30616AA135FB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  <p:sp>
        <p:nvSpPr>
          <p:cNvPr id="8" name="Line Callout 1 7"/>
          <p:cNvSpPr/>
          <p:nvPr/>
        </p:nvSpPr>
        <p:spPr>
          <a:xfrm>
            <a:off x="5410200" y="2590800"/>
            <a:ext cx="2590800" cy="646331"/>
          </a:xfrm>
          <a:prstGeom prst="borderCallout1">
            <a:avLst>
              <a:gd name="adj1" fmla="val 18750"/>
              <a:gd name="adj2" fmla="val -8333"/>
              <a:gd name="adj3" fmla="val 451586"/>
              <a:gd name="adj4" fmla="val -694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 smtClean="0"/>
              <a:t>If there is no number here, good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Navigate to next section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9875" y="1105594"/>
            <a:ext cx="8466138" cy="52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303D-9F96-45AC-926C-1C7E65137762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  <p:sp>
        <p:nvSpPr>
          <p:cNvPr id="8" name="Line Callout 1 7"/>
          <p:cNvSpPr/>
          <p:nvPr/>
        </p:nvSpPr>
        <p:spPr>
          <a:xfrm>
            <a:off x="4495800" y="1295400"/>
            <a:ext cx="2590800" cy="1754326"/>
          </a:xfrm>
          <a:prstGeom prst="borderCallout1">
            <a:avLst>
              <a:gd name="adj1" fmla="val 103477"/>
              <a:gd name="adj2" fmla="val 50491"/>
              <a:gd name="adj3" fmla="val 229029"/>
              <a:gd name="adj4" fmla="val 1226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 smtClean="0"/>
              <a:t>You don’t want this section to inherit the no number from previous section, so deselect its Link to previous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add a page number in this section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9875" y="1105594"/>
            <a:ext cx="8466138" cy="52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45AF-40CD-4A26-AAC8-4B4373775FE6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Thusly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9875" y="1105594"/>
            <a:ext cx="8466138" cy="52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693-C471-4E91-A7B8-59B9BAB92706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  <p:sp>
        <p:nvSpPr>
          <p:cNvPr id="8" name="Line Callout 1 7"/>
          <p:cNvSpPr/>
          <p:nvPr/>
        </p:nvSpPr>
        <p:spPr>
          <a:xfrm>
            <a:off x="4495800" y="1295400"/>
            <a:ext cx="2590800" cy="923330"/>
          </a:xfrm>
          <a:prstGeom prst="borderCallout1">
            <a:avLst>
              <a:gd name="adj1" fmla="val 103477"/>
              <a:gd name="adj2" fmla="val 50491"/>
              <a:gd name="adj3" fmla="val 442107"/>
              <a:gd name="adj4" fmla="val 46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 smtClean="0"/>
              <a:t>Section 2 has numbers in footer, section 1 does not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 section by section until you encounter a problem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9875" y="1105594"/>
            <a:ext cx="8466138" cy="52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F8BB-56AF-4C36-89A9-C3844A81F964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it to previous section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9875" y="1105594"/>
            <a:ext cx="8466138" cy="529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C230-DDC0-4807-AEED-BE5BC0C85A4C}" type="datetime1">
              <a:rPr lang="en-US" smtClean="0"/>
              <a:t>2014-06-10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page number, footers, and sections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.161.intro.pptx" id="{17E29CD3-75E5-45F3-A335-95DBFE6F6331}" vid="{E188D4CC-686D-4DAC-B9A4-C026486F83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161.template</Template>
  <TotalTime>35</TotalTime>
  <Words>324</Words>
  <Application>Microsoft Office PowerPoint</Application>
  <PresentationFormat>On-screen Show (4:3)</PresentationFormat>
  <Paragraphs>62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</vt:lpstr>
      <vt:lpstr>Page numbering</vt:lpstr>
      <vt:lpstr>Remove page numbers</vt:lpstr>
      <vt:lpstr>Insert new page numbers</vt:lpstr>
      <vt:lpstr>Navigate to footer in section 1</vt:lpstr>
      <vt:lpstr>Navigate to next section</vt:lpstr>
      <vt:lpstr>And add a page number in this section</vt:lpstr>
      <vt:lpstr>Thusly</vt:lpstr>
      <vt:lpstr>Move section by section until you encounter a problem</vt:lpstr>
      <vt:lpstr>Link it to previous section</vt:lpstr>
      <vt:lpstr>Add the page number</vt:lpstr>
      <vt:lpstr>If you need to, format the page numbers</vt:lpstr>
      <vt:lpstr>To be certain it continues the numbering from the previous section</vt:lpstr>
      <vt:lpstr>Continue this process …</vt:lpstr>
      <vt:lpstr>Linking to previous, as needed</vt:lpstr>
      <vt:lpstr>Formatting the numbers, as appropriate</vt:lpstr>
      <vt:lpstr>In the end, all sections will be same as previous  and continue the numbering</vt:lpstr>
      <vt:lpstr>Except for section 1 (which has no number)</vt:lpstr>
      <vt:lpstr>And section 2 (which is not linked to its previous section)</vt:lpstr>
      <vt:lpstr>So section 1 has no numbers and section 2 begins on page 3</vt:lpstr>
    </vt:vector>
  </TitlesOfParts>
  <Company> UNC-CH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Page numbering</dc:title>
  <dc:creator>R. E. Bergquist</dc:creator>
  <cp:lastModifiedBy>Ron Bergquist</cp:lastModifiedBy>
  <cp:revision>11</cp:revision>
  <dcterms:created xsi:type="dcterms:W3CDTF">2008-03-02T14:01:43Z</dcterms:created>
  <dcterms:modified xsi:type="dcterms:W3CDTF">2014-06-10T20:45:02Z</dcterms:modified>
</cp:coreProperties>
</file>