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778000" y="25781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Access Intro</a:t>
            </a:r>
          </a:p>
          <a:p>
            <a:pPr/>
            <a:r>
              <a:t>RDBMS</a:t>
            </a:r>
          </a:p>
        </p:txBody>
      </p:sp>
      <p:sp>
        <p:nvSpPr>
          <p:cNvPr id="120" name="Shape 120"/>
          <p:cNvSpPr/>
          <p:nvPr/>
        </p:nvSpPr>
        <p:spPr>
          <a:xfrm>
            <a:off x="6188392" y="7670799"/>
            <a:ext cx="1200721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Relational Database Management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712231" y="11905704"/>
            <a:ext cx="1934972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Home Tab: Photographers Database</a:t>
            </a:r>
          </a:p>
        </p:txBody>
      </p:sp>
      <p:pic>
        <p:nvPicPr>
          <p:cNvPr id="145" name="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042" y="524041"/>
            <a:ext cx="19349728" cy="10948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712231" y="11905704"/>
            <a:ext cx="1934972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Home Tab: Photographers Database</a:t>
            </a:r>
          </a:p>
        </p:txBody>
      </p:sp>
      <p:pic>
        <p:nvPicPr>
          <p:cNvPr id="148" name="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042" y="524041"/>
            <a:ext cx="19349728" cy="109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613468" y="3784599"/>
            <a:ext cx="505446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Navigation Pane</a:t>
            </a:r>
          </a:p>
        </p:txBody>
      </p:sp>
      <p:pic>
        <p:nvPicPr>
          <p:cNvPr id="15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8100" y="1752600"/>
            <a:ext cx="3149600" cy="9969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Check out the </a:t>
            </a:r>
          </a:p>
          <a:p>
            <a:pPr/>
            <a:r>
              <a:t>Ribbons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8189441" y="119057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Home Tab Ribbon</a:t>
            </a:r>
          </a:p>
        </p:txBody>
      </p:sp>
      <p:pic>
        <p:nvPicPr>
          <p:cNvPr id="156" name="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042" y="524041"/>
            <a:ext cx="19349728" cy="10948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6756" y="457200"/>
            <a:ext cx="1314588" cy="1105992"/>
          </a:xfrm>
          <a:prstGeom prst="rect">
            <a:avLst/>
          </a:prstGeom>
        </p:spPr>
      </p:pic>
      <p:sp>
        <p:nvSpPr>
          <p:cNvPr id="159" name="Shape 159"/>
          <p:cNvSpPr/>
          <p:nvPr/>
        </p:nvSpPr>
        <p:spPr>
          <a:xfrm>
            <a:off x="3124807" y="1498599"/>
            <a:ext cx="434939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chemeClr val="accent4">
                    <a:hueOff val="-149389"/>
                    <a:satOff val="26012"/>
                    <a:lumOff val="-247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 Backstage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7948141" y="110421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Backstage View</a:t>
            </a:r>
          </a:p>
        </p:txBody>
      </p:sp>
      <p:pic>
        <p:nvPicPr>
          <p:cNvPr id="162" name="Screen Shot 2017-03-27 at 12.41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4700" y="844563"/>
            <a:ext cx="16894000" cy="9588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7948141" y="110421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Backstage View</a:t>
            </a:r>
          </a:p>
        </p:txBody>
      </p:sp>
      <p:pic>
        <p:nvPicPr>
          <p:cNvPr id="165" name="Screen Shot 2017-03-27 at 12.41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4700" y="844563"/>
            <a:ext cx="16894000" cy="9588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5456" y="647700"/>
            <a:ext cx="1314588" cy="1232992"/>
          </a:xfrm>
          <a:prstGeom prst="rect">
            <a:avLst/>
          </a:prstGeom>
        </p:spPr>
      </p:pic>
      <p:sp>
        <p:nvSpPr>
          <p:cNvPr id="168" name="Shape 168"/>
          <p:cNvSpPr/>
          <p:nvPr/>
        </p:nvSpPr>
        <p:spPr>
          <a:xfrm>
            <a:off x="4979007" y="832395"/>
            <a:ext cx="74409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chemeClr val="accent4">
                    <a:hueOff val="-149389"/>
                    <a:satOff val="26012"/>
                    <a:lumOff val="-247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 Back to Ribbon Tabs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8189441" y="119057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Back to Home Tab</a:t>
            </a:r>
          </a:p>
        </p:txBody>
      </p:sp>
      <p:pic>
        <p:nvPicPr>
          <p:cNvPr id="171" name="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042" y="524041"/>
            <a:ext cx="19349728" cy="109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8460105" y="3848100"/>
            <a:ext cx="507716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Clipboard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Sort and Filter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Records 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Find 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Text Formatting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274541" y="11893004"/>
            <a:ext cx="182921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Create Tab: “Grand Central” for objects</a:t>
            </a:r>
          </a:p>
        </p:txBody>
      </p:sp>
      <p:pic>
        <p:nvPicPr>
          <p:cNvPr id="175" name="create t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5523" cy="1098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Before next Ribbon let’s</a:t>
            </a:r>
          </a:p>
          <a:p>
            <a:pPr/>
            <a:r>
              <a:t>talk about Objects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are Objects?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ctrTitle"/>
          </p:nvPr>
        </p:nvSpPr>
        <p:spPr>
          <a:xfrm>
            <a:off x="1778000" y="25781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8443441" y="119057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Create Tab</a:t>
            </a:r>
          </a:p>
        </p:txBody>
      </p:sp>
      <p:pic>
        <p:nvPicPr>
          <p:cNvPr id="182" name="create t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5523" cy="1098145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8498205" y="4521199"/>
            <a:ext cx="3795103" cy="467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Templates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Tables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Wizards 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Forms 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Reports</a:t>
            </a:r>
          </a:p>
          <a:p>
            <a:pPr marL="610576" indent="-610576" algn="l">
              <a:buSzPct val="75000"/>
              <a:buChar char="•"/>
              <a:defRPr>
                <a:solidFill>
                  <a:srgbClr val="0A0A0A"/>
                </a:solidFill>
              </a:defRPr>
            </a:pPr>
            <a:r>
              <a:t>Macros</a:t>
            </a:r>
          </a:p>
        </p:txBody>
      </p:sp>
      <p:sp>
        <p:nvSpPr>
          <p:cNvPr id="184" name="Shape 184"/>
          <p:cNvSpPr/>
          <p:nvPr/>
        </p:nvSpPr>
        <p:spPr>
          <a:xfrm>
            <a:off x="5535141" y="32824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solidFill>
                  <a:srgbClr val="000000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Objects are</a:t>
            </a:r>
          </a:p>
        </p:txBody>
      </p:sp>
      <p:sp>
        <p:nvSpPr>
          <p:cNvPr id="185" name="Shape 185"/>
          <p:cNvSpPr/>
          <p:nvPr/>
        </p:nvSpPr>
        <p:spPr>
          <a:xfrm>
            <a:off x="9688041" y="9607004"/>
            <a:ext cx="114595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solidFill>
                  <a:srgbClr val="000000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Next: more on each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4800" y="1371600"/>
            <a:ext cx="17348200" cy="934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9205441" y="10921999"/>
            <a:ext cx="7700318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There are 5 Access Objects</a:t>
            </a:r>
          </a:p>
        </p:txBody>
      </p:sp>
      <p:grpSp>
        <p:nvGrpSpPr>
          <p:cNvPr id="191" name="Group 191"/>
          <p:cNvGrpSpPr/>
          <p:nvPr/>
        </p:nvGrpSpPr>
        <p:grpSpPr>
          <a:xfrm>
            <a:off x="10798461" y="3594942"/>
            <a:ext cx="8821756" cy="1287148"/>
            <a:chOff x="0" y="0"/>
            <a:chExt cx="8821754" cy="1287146"/>
          </a:xfrm>
        </p:grpSpPr>
        <p:sp>
          <p:nvSpPr>
            <p:cNvPr id="189" name="Shape 189"/>
            <p:cNvSpPr/>
            <p:nvPr/>
          </p:nvSpPr>
          <p:spPr>
            <a:xfrm rot="16200000">
              <a:off x="-176019" y="176018"/>
              <a:ext cx="1150970" cy="798933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543921" y="366260"/>
              <a:ext cx="8277834" cy="92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Relationships (not an object)</a:t>
              </a:r>
            </a:p>
          </p:txBody>
        </p:sp>
      </p:grpSp>
      <p:pic>
        <p:nvPicPr>
          <p:cNvPr id="19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3400" y="2768600"/>
            <a:ext cx="920887" cy="920887"/>
          </a:xfrm>
          <a:prstGeom prst="rect">
            <a:avLst/>
          </a:prstGeom>
        </p:spPr>
      </p:pic>
      <p:sp>
        <p:nvSpPr>
          <p:cNvPr id="194" name="Shape 194"/>
          <p:cNvSpPr/>
          <p:nvPr/>
        </p:nvSpPr>
        <p:spPr>
          <a:xfrm>
            <a:off x="17524310" y="2267374"/>
            <a:ext cx="4041980" cy="93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Close </a:t>
            </a:r>
          </a:p>
          <a:p>
            <a:pPr>
              <a:defRPr sz="2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Relationship Tab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985076" y="2930456"/>
            <a:ext cx="9716306" cy="3775705"/>
            <a:chOff x="0" y="0"/>
            <a:chExt cx="9716304" cy="3775704"/>
          </a:xfrm>
        </p:grpSpPr>
        <p:sp>
          <p:nvSpPr>
            <p:cNvPr id="195" name="Shape 195"/>
            <p:cNvSpPr/>
            <p:nvPr/>
          </p:nvSpPr>
          <p:spPr>
            <a:xfrm>
              <a:off x="-1" y="-1"/>
              <a:ext cx="1922563" cy="92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Tables</a:t>
              </a:r>
            </a:p>
          </p:txBody>
        </p:sp>
        <p:sp>
          <p:nvSpPr>
            <p:cNvPr id="196" name="Shape 196"/>
            <p:cNvSpPr/>
            <p:nvPr/>
          </p:nvSpPr>
          <p:spPr>
            <a:xfrm rot="1501014">
              <a:off x="2053440" y="319804"/>
              <a:ext cx="1150970" cy="798932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97" name="Shape 197"/>
            <p:cNvSpPr/>
            <p:nvPr/>
          </p:nvSpPr>
          <p:spPr>
            <a:xfrm rot="16200000">
              <a:off x="5863440" y="789704"/>
              <a:ext cx="1150970" cy="798932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243388" y="2854817"/>
              <a:ext cx="2472917" cy="92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1.Tables</a:t>
              </a: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462714" y="3525092"/>
            <a:ext cx="10746854" cy="3880911"/>
            <a:chOff x="0" y="0"/>
            <a:chExt cx="10746852" cy="3880909"/>
          </a:xfrm>
        </p:grpSpPr>
        <p:grpSp>
          <p:nvGrpSpPr>
            <p:cNvPr id="207" name="Group 207"/>
            <p:cNvGrpSpPr/>
            <p:nvPr/>
          </p:nvGrpSpPr>
          <p:grpSpPr>
            <a:xfrm>
              <a:off x="0" y="0"/>
              <a:ext cx="8249753" cy="1497174"/>
              <a:chOff x="0" y="0"/>
              <a:chExt cx="8249752" cy="1497173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-1" y="535664"/>
                <a:ext cx="2393232" cy="92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Futura"/>
                    <a:ea typeface="Futura"/>
                    <a:cs typeface="Futura"/>
                    <a:sym typeface="Futura"/>
                  </a:defRPr>
                </a:lvl1pPr>
              </a:lstStyle>
              <a:p>
                <a:pPr/>
                <a:r>
                  <a:t>Queries</a:t>
                </a:r>
              </a:p>
            </p:txBody>
          </p:sp>
          <p:grpSp>
            <p:nvGrpSpPr>
              <p:cNvPr id="203" name="Group 203"/>
              <p:cNvGrpSpPr/>
              <p:nvPr/>
            </p:nvGrpSpPr>
            <p:grpSpPr>
              <a:xfrm>
                <a:off x="2398448" y="698241"/>
                <a:ext cx="1327387" cy="798933"/>
                <a:chOff x="0" y="0"/>
                <a:chExt cx="1327385" cy="798931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0" y="0"/>
                  <a:ext cx="1150969" cy="798932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600"/>
                  </a:p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176416" y="0"/>
                  <a:ext cx="1150970" cy="798932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600"/>
                  </a:pPr>
                </a:p>
              </p:txBody>
            </p:sp>
          </p:grpSp>
          <p:grpSp>
            <p:nvGrpSpPr>
              <p:cNvPr id="206" name="Group 206"/>
              <p:cNvGrpSpPr/>
              <p:nvPr/>
            </p:nvGrpSpPr>
            <p:grpSpPr>
              <a:xfrm>
                <a:off x="7450821" y="0"/>
                <a:ext cx="798932" cy="1290669"/>
                <a:chOff x="0" y="0"/>
                <a:chExt cx="798931" cy="1290668"/>
              </a:xfrm>
            </p:grpSpPr>
            <p:sp>
              <p:nvSpPr>
                <p:cNvPr id="204" name="Shape 204"/>
                <p:cNvSpPr/>
                <p:nvPr/>
              </p:nvSpPr>
              <p:spPr>
                <a:xfrm rot="16200000">
                  <a:off x="-176019" y="315718"/>
                  <a:ext cx="1150970" cy="798933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600"/>
                  </a:p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 rot="16200000">
                  <a:off x="-176019" y="176018"/>
                  <a:ext cx="1150970" cy="798933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600"/>
                  </a:pPr>
                </a:p>
              </p:txBody>
            </p:sp>
          </p:grpSp>
        </p:grpSp>
        <p:sp>
          <p:nvSpPr>
            <p:cNvPr id="208" name="Shape 208"/>
            <p:cNvSpPr/>
            <p:nvPr/>
          </p:nvSpPr>
          <p:spPr>
            <a:xfrm>
              <a:off x="7765750" y="2960023"/>
              <a:ext cx="2981103" cy="92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2.Queries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1087395" y="3594942"/>
            <a:ext cx="9745141" cy="4510902"/>
            <a:chOff x="0" y="0"/>
            <a:chExt cx="9745140" cy="4510900"/>
          </a:xfrm>
        </p:grpSpPr>
        <p:sp>
          <p:nvSpPr>
            <p:cNvPr id="210" name="Shape 210"/>
            <p:cNvSpPr/>
            <p:nvPr/>
          </p:nvSpPr>
          <p:spPr>
            <a:xfrm>
              <a:off x="-1" y="1515173"/>
              <a:ext cx="1820244" cy="92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Forms</a:t>
              </a:r>
            </a:p>
          </p:txBody>
        </p:sp>
        <p:sp>
          <p:nvSpPr>
            <p:cNvPr id="211" name="Shape 211"/>
            <p:cNvSpPr/>
            <p:nvPr/>
          </p:nvSpPr>
          <p:spPr>
            <a:xfrm rot="20491890">
              <a:off x="1876617" y="1514928"/>
              <a:ext cx="1150970" cy="798932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12" name="Shape 212"/>
            <p:cNvSpPr/>
            <p:nvPr/>
          </p:nvSpPr>
          <p:spPr>
            <a:xfrm rot="16200000">
              <a:off x="7539121" y="176018"/>
              <a:ext cx="1150970" cy="798933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7141069" y="3590014"/>
              <a:ext cx="2604072" cy="92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3. Forms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615796" y="3594942"/>
            <a:ext cx="10688340" cy="5210743"/>
            <a:chOff x="0" y="0"/>
            <a:chExt cx="10688338" cy="5210741"/>
          </a:xfrm>
        </p:grpSpPr>
        <p:sp>
          <p:nvSpPr>
            <p:cNvPr id="215" name="Shape 215"/>
            <p:cNvSpPr/>
            <p:nvPr/>
          </p:nvSpPr>
          <p:spPr>
            <a:xfrm>
              <a:off x="-1" y="2406935"/>
              <a:ext cx="2291843" cy="92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Reports</a:t>
              </a:r>
            </a:p>
          </p:txBody>
        </p:sp>
        <p:sp>
          <p:nvSpPr>
            <p:cNvPr id="216" name="Shape 216"/>
            <p:cNvSpPr/>
            <p:nvPr/>
          </p:nvSpPr>
          <p:spPr>
            <a:xfrm rot="20291917">
              <a:off x="2343675" y="2356069"/>
              <a:ext cx="1150970" cy="798932"/>
            </a:xfrm>
            <a:prstGeom prst="rightArrow">
              <a:avLst>
                <a:gd name="adj1" fmla="val 32000"/>
                <a:gd name="adj2" fmla="val 64000"/>
              </a:avLst>
            </a:prstGeom>
            <a:gradFill flip="none" rotWithShape="1">
              <a:gsLst>
                <a:gs pos="0">
                  <a:srgbClr val="189B1A"/>
                </a:gs>
                <a:gs pos="100000">
                  <a:srgbClr val="235D0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17" name="Shape 217"/>
            <p:cNvSpPr/>
            <p:nvPr/>
          </p:nvSpPr>
          <p:spPr>
            <a:xfrm rot="16200000">
              <a:off x="9001320" y="176018"/>
              <a:ext cx="1150970" cy="798933"/>
            </a:xfrm>
            <a:prstGeom prst="rightArrow">
              <a:avLst>
                <a:gd name="adj1" fmla="val 32000"/>
                <a:gd name="adj2" fmla="val 64000"/>
              </a:avLst>
            </a:prstGeom>
            <a:gradFill flip="none" rotWithShape="1">
              <a:gsLst>
                <a:gs pos="0">
                  <a:srgbClr val="189B1A"/>
                </a:gs>
                <a:gs pos="100000">
                  <a:srgbClr val="235D0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7612668" y="4289855"/>
              <a:ext cx="3075671" cy="92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4. Reports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951836" y="7289775"/>
            <a:ext cx="10339897" cy="2215751"/>
            <a:chOff x="0" y="0"/>
            <a:chExt cx="10339896" cy="2215749"/>
          </a:xfrm>
        </p:grpSpPr>
        <p:sp>
          <p:nvSpPr>
            <p:cNvPr id="220" name="Shape 220"/>
            <p:cNvSpPr/>
            <p:nvPr/>
          </p:nvSpPr>
          <p:spPr>
            <a:xfrm>
              <a:off x="-1" y="-1"/>
              <a:ext cx="2744529" cy="92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(Macros)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7276628" y="1294862"/>
              <a:ext cx="3063269" cy="920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/>
              <a:r>
                <a:t>5. Macros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5"/>
      <p:bldP build="whole" bldLvl="1" animBg="1" rev="0" advAuto="0" spid="219" grpId="4"/>
      <p:bldP build="whole" bldLvl="1" animBg="1" rev="0" advAuto="0" spid="194" grpId="7"/>
      <p:bldP build="whole" bldLvl="1" animBg="1" rev="0" advAuto="0" spid="209" grpId="2"/>
      <p:bldP build="whole" bldLvl="1" animBg="1" rev="0" advAuto="0" spid="191" grpId="6"/>
      <p:bldP build="whole" bldLvl="1" animBg="1" rev="0" advAuto="0" spid="214" grpId="3"/>
      <p:bldP build="whole" bldLvl="1" animBg="1" rev="0" advAuto="0" spid="192" grpId="8"/>
      <p:bldP build="whole" bldLvl="1" animBg="1" rev="0" advAuto="0" spid="19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 of Objects for now…</a:t>
            </a:r>
          </a:p>
          <a:p>
            <a:pPr/>
            <a:r>
              <a:t>Next Ribbon is…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5268441" y="11727904"/>
            <a:ext cx="130851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External Data Tab Ribbon</a:t>
            </a:r>
          </a:p>
        </p:txBody>
      </p:sp>
      <p:pic>
        <p:nvPicPr>
          <p:cNvPr id="227" name="external data t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6425" cy="1094389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5865341" y="29903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solidFill>
                  <a:srgbClr val="000000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Data In and Out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6189191" y="11778704"/>
            <a:ext cx="120056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Database Tools Ribbon</a:t>
            </a:r>
          </a:p>
        </p:txBody>
      </p:sp>
      <p:pic>
        <p:nvPicPr>
          <p:cNvPr id="231" name="DB tool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8876" cy="1096844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6563841" y="3654875"/>
            <a:ext cx="7700318" cy="470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7000">
                <a:solidFill>
                  <a:srgbClr val="000000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for our purposes,</a:t>
            </a:r>
          </a:p>
          <a:p>
            <a:pPr>
              <a:defRPr b="1" sz="7000">
                <a:solidFill>
                  <a:srgbClr val="000000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mostly used for getting to Relationships </a:t>
            </a:r>
          </a:p>
        </p:txBody>
      </p:sp>
      <p:sp>
        <p:nvSpPr>
          <p:cNvPr id="233" name="Shape 233"/>
          <p:cNvSpPr/>
          <p:nvPr/>
        </p:nvSpPr>
        <p:spPr>
          <a:xfrm rot="14178596">
            <a:off x="4522847" y="2053003"/>
            <a:ext cx="2175244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2029941" y="11715204"/>
            <a:ext cx="215179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Tell Me Button… not really a tab or Ribbon</a:t>
            </a:r>
          </a:p>
        </p:txBody>
      </p:sp>
      <p:pic>
        <p:nvPicPr>
          <p:cNvPr id="236" name="DB tool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8876" cy="10968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9956" y="406400"/>
            <a:ext cx="2343288" cy="1232992"/>
          </a:xfrm>
          <a:prstGeom prst="rect">
            <a:avLst/>
          </a:prstGeom>
        </p:spPr>
      </p:pic>
      <p:sp>
        <p:nvSpPr>
          <p:cNvPr id="239" name="Shape 239"/>
          <p:cNvSpPr/>
          <p:nvPr/>
        </p:nvSpPr>
        <p:spPr>
          <a:xfrm>
            <a:off x="8806749" y="1130299"/>
            <a:ext cx="1202830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hueOff val="102361"/>
                    <a:satOff val="14118"/>
                    <a:lumOff val="106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Tell me what you want to do (2016 only)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8837141" y="11854904"/>
            <a:ext cx="77003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Tell me</a:t>
            </a:r>
          </a:p>
        </p:txBody>
      </p:sp>
      <p:pic>
        <p:nvPicPr>
          <p:cNvPr id="242" name="DB tool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5608" cy="1095045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6845907" y="2819400"/>
            <a:ext cx="871098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chemeClr val="accent4">
                    <a:hueOff val="102361"/>
                    <a:satOff val="14118"/>
                    <a:lumOff val="106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Tell me what you want to do</a:t>
            </a:r>
          </a:p>
          <a:p>
            <a:pPr algn="l">
              <a:defRPr b="1">
                <a:solidFill>
                  <a:schemeClr val="accent4">
                    <a:hueOff val="102361"/>
                    <a:satOff val="14118"/>
                    <a:lumOff val="106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dropdown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5814541" y="10711904"/>
            <a:ext cx="127549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Hide/Pin toggle Ribbon</a:t>
            </a:r>
          </a:p>
        </p:txBody>
      </p:sp>
      <p:pic>
        <p:nvPicPr>
          <p:cNvPr id="246" name="pin ribb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439" y="2475013"/>
            <a:ext cx="17697561" cy="6679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60700" y="4330700"/>
            <a:ext cx="4908687" cy="33846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6640041" y="12108904"/>
            <a:ext cx="12221518" cy="123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Hidden Ribbon</a:t>
            </a:r>
          </a:p>
        </p:txBody>
      </p:sp>
      <p:pic>
        <p:nvPicPr>
          <p:cNvPr id="251" name="Screen Shot 2017-03-27 at 12.43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9516" y="439314"/>
            <a:ext cx="20179686" cy="11414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4800" cy="1042835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9053041" y="11639550"/>
            <a:ext cx="770031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Start Access</a:t>
            </a:r>
          </a:p>
        </p:txBody>
      </p:sp>
      <p:pic>
        <p:nvPicPr>
          <p:cNvPr id="12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4556" y="3111500"/>
            <a:ext cx="4514988" cy="45349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579841" y="11868150"/>
            <a:ext cx="1091341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New Blank Database</a:t>
            </a:r>
          </a:p>
        </p:txBody>
      </p:sp>
      <p:pic>
        <p:nvPicPr>
          <p:cNvPr id="130" name="new fi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20700"/>
            <a:ext cx="19354800" cy="10921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944341" y="11830050"/>
            <a:ext cx="1849531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Default Start: Table Tools: Fields</a:t>
            </a:r>
          </a:p>
        </p:txBody>
      </p:sp>
      <p:pic>
        <p:nvPicPr>
          <p:cNvPr id="133" name="field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33400"/>
            <a:ext cx="19354800" cy="10990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921991" y="12020550"/>
            <a:ext cx="2054001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Click to Add: Text, Number, Date, etc.</a:t>
            </a:r>
          </a:p>
        </p:txBody>
      </p:sp>
      <p:pic>
        <p:nvPicPr>
          <p:cNvPr id="136" name="fields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533400"/>
            <a:ext cx="19354800" cy="10937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That was stariting from</a:t>
            </a:r>
          </a:p>
          <a:p>
            <a:pPr/>
            <a:r>
              <a:t>nothing…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Lets’ open a small DB…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 Photographers 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