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432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56" d="100"/>
          <a:sy n="56" d="100"/>
        </p:scale>
        <p:origin x="45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/>
              <a:t>INLS 623– MySQL Commands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/>
              <a:t>Instructor: Jason Carter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COLUMNS: Remove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399"/>
            <a:ext cx="7924800" cy="1295401"/>
          </a:xfrm>
        </p:spPr>
        <p:txBody>
          <a:bodyPr>
            <a:normAutofit/>
          </a:bodyPr>
          <a:lstStyle/>
          <a:p>
            <a:r>
              <a:rPr lang="en-US" dirty="0"/>
              <a:t>Remove Column</a:t>
            </a:r>
          </a:p>
          <a:p>
            <a:r>
              <a:rPr lang="en-US" dirty="0"/>
              <a:t>Alter TABLE user DROP email;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2557732"/>
            <a:ext cx="7650905" cy="262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8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COLUMNS: Remove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399"/>
            <a:ext cx="7924800" cy="533401"/>
          </a:xfrm>
        </p:spPr>
        <p:txBody>
          <a:bodyPr>
            <a:normAutofit/>
          </a:bodyPr>
          <a:lstStyle/>
          <a:p>
            <a:r>
              <a:rPr lang="en-US" dirty="0"/>
              <a:t>Describe user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15361"/>
            <a:ext cx="7986713" cy="229387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531897" y="4309239"/>
            <a:ext cx="3775405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 EMAIL COLUMN</a:t>
            </a:r>
          </a:p>
        </p:txBody>
      </p:sp>
    </p:spTree>
    <p:extLst>
      <p:ext uri="{BB962C8B-B14F-4D97-AF65-F5344CB8AC3E}">
        <p14:creationId xmlns:p14="http://schemas.microsoft.com/office/powerpoint/2010/main" val="378638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ways to create foreign keys</a:t>
            </a:r>
          </a:p>
          <a:p>
            <a:pPr lvl="1"/>
            <a:r>
              <a:rPr lang="en-US" dirty="0"/>
              <a:t>While creating the Table</a:t>
            </a:r>
          </a:p>
          <a:p>
            <a:pPr lvl="1"/>
            <a:r>
              <a:rPr lang="en-US" dirty="0"/>
              <a:t>After creating Table</a:t>
            </a:r>
          </a:p>
        </p:txBody>
      </p:sp>
    </p:spTree>
    <p:extLst>
      <p:ext uri="{BB962C8B-B14F-4D97-AF65-F5344CB8AC3E}">
        <p14:creationId xmlns:p14="http://schemas.microsoft.com/office/powerpoint/2010/main" val="346168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 While creating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2381250"/>
            <a:ext cx="6762750" cy="20955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951747" y="4724400"/>
            <a:ext cx="6001627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Foreign Key Constraint Has no Name</a:t>
            </a:r>
          </a:p>
        </p:txBody>
      </p:sp>
    </p:spTree>
    <p:extLst>
      <p:ext uri="{BB962C8B-B14F-4D97-AF65-F5344CB8AC3E}">
        <p14:creationId xmlns:p14="http://schemas.microsoft.com/office/powerpoint/2010/main" val="219023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 While creating Table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2300287"/>
            <a:ext cx="7229475" cy="225742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5424487"/>
            <a:ext cx="5240504" cy="533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Naming the Foreign Key Constraint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048000" y="4038600"/>
            <a:ext cx="381000" cy="138588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53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 After creating Table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5424487"/>
            <a:ext cx="5240504" cy="533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Foreign Key Constraint Has no Name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1824037"/>
            <a:ext cx="62674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25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 While creating Table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5424487"/>
            <a:ext cx="5240504" cy="533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Naming the Foreign Key Constraint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5962"/>
            <a:ext cx="6248400" cy="2886075"/>
          </a:xfrm>
          <a:prstGeom prst="rect">
            <a:avLst/>
          </a:prstGeom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2362200" y="3428999"/>
            <a:ext cx="457200" cy="22434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30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Keys: Removing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40668"/>
            <a:ext cx="62769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3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Show Databases;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35989"/>
            <a:ext cx="3724472" cy="41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4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Create Databases;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86296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9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Drop Database db2_jasoncl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91995" y="5355565"/>
            <a:ext cx="56388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PLEASE DO NOT DO THIS!!!!!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70" y="2220582"/>
            <a:ext cx="61912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Creating a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9345"/>
          <a:stretch/>
        </p:blipFill>
        <p:spPr>
          <a:xfrm>
            <a:off x="494581" y="1828800"/>
            <a:ext cx="3772619" cy="2981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6664"/>
          <a:stretch/>
        </p:blipFill>
        <p:spPr>
          <a:xfrm>
            <a:off x="304800" y="5029200"/>
            <a:ext cx="5772150" cy="16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2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Show Tables;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33113"/>
            <a:ext cx="3886200" cy="438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33400"/>
          </a:xfrm>
        </p:spPr>
        <p:txBody>
          <a:bodyPr/>
          <a:lstStyle/>
          <a:p>
            <a:r>
              <a:rPr lang="en-US" dirty="0"/>
              <a:t>Describe user;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47491"/>
            <a:ext cx="46196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399"/>
            <a:ext cx="7924800" cy="2486025"/>
          </a:xfrm>
        </p:spPr>
        <p:txBody>
          <a:bodyPr>
            <a:normAutofit/>
          </a:bodyPr>
          <a:lstStyle/>
          <a:p>
            <a:r>
              <a:rPr lang="en-US" dirty="0"/>
              <a:t>Add Column</a:t>
            </a:r>
          </a:p>
          <a:p>
            <a:r>
              <a:rPr lang="en-US" dirty="0"/>
              <a:t>Alter TABLE user ADD email VARCHAR(50);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687862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5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COLUMNS: Add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399"/>
            <a:ext cx="7924800" cy="533401"/>
          </a:xfrm>
        </p:spPr>
        <p:txBody>
          <a:bodyPr>
            <a:normAutofit/>
          </a:bodyPr>
          <a:lstStyle/>
          <a:p>
            <a:r>
              <a:rPr lang="en-US" dirty="0"/>
              <a:t>Describe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78965"/>
            <a:ext cx="7041593" cy="37242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52400" y="5257800"/>
            <a:ext cx="1371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446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25132</TotalTime>
  <Words>149</Words>
  <Application>Microsoft Office PowerPoint</Application>
  <PresentationFormat>On-screen Show (4:3)</PresentationFormat>
  <Paragraphs>40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Schoolbook</vt:lpstr>
      <vt:lpstr>Wingdings</vt:lpstr>
      <vt:lpstr>Wingdings 2</vt:lpstr>
      <vt:lpstr>Oriel</vt:lpstr>
      <vt:lpstr>INLS 623– MySQL Commands</vt:lpstr>
      <vt:lpstr>Databases</vt:lpstr>
      <vt:lpstr>Databases</vt:lpstr>
      <vt:lpstr>Databases</vt:lpstr>
      <vt:lpstr>DATABASE TABLES</vt:lpstr>
      <vt:lpstr>DATABASE TABLES</vt:lpstr>
      <vt:lpstr>DATABASE TABLES</vt:lpstr>
      <vt:lpstr>DATABASE COLUMNS</vt:lpstr>
      <vt:lpstr>DATABASE COLUMNS: Add Column</vt:lpstr>
      <vt:lpstr>DATABASE COLUMNS: Remove Column</vt:lpstr>
      <vt:lpstr>DATABASE COLUMNS: Remove Column</vt:lpstr>
      <vt:lpstr>Foreign Keys</vt:lpstr>
      <vt:lpstr>Foreign Keys While creating Table</vt:lpstr>
      <vt:lpstr>Foreign Keys While creating Table</vt:lpstr>
      <vt:lpstr>Foreign Keys After creating Table</vt:lpstr>
      <vt:lpstr>Foreign Keys While creating Table</vt:lpstr>
      <vt:lpstr>Foreign Keys: Removing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 (jasocart)</cp:lastModifiedBy>
  <cp:revision>234</cp:revision>
  <dcterms:created xsi:type="dcterms:W3CDTF">2006-08-16T00:00:00Z</dcterms:created>
  <dcterms:modified xsi:type="dcterms:W3CDTF">2017-01-26T20:53:28Z</dcterms:modified>
</cp:coreProperties>
</file>