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90"/>
  </p:notesMasterIdLst>
  <p:sldIdLst>
    <p:sldId id="258" r:id="rId2"/>
    <p:sldId id="259" r:id="rId3"/>
    <p:sldId id="261" r:id="rId4"/>
    <p:sldId id="262" r:id="rId5"/>
    <p:sldId id="263" r:id="rId6"/>
    <p:sldId id="266" r:id="rId7"/>
    <p:sldId id="268" r:id="rId8"/>
    <p:sldId id="340" r:id="rId9"/>
    <p:sldId id="341" r:id="rId10"/>
    <p:sldId id="267" r:id="rId11"/>
    <p:sldId id="342" r:id="rId12"/>
    <p:sldId id="343" r:id="rId13"/>
    <p:sldId id="358" r:id="rId14"/>
    <p:sldId id="270" r:id="rId15"/>
    <p:sldId id="345" r:id="rId16"/>
    <p:sldId id="346" r:id="rId17"/>
    <p:sldId id="344" r:id="rId18"/>
    <p:sldId id="347" r:id="rId19"/>
    <p:sldId id="348" r:id="rId20"/>
    <p:sldId id="349" r:id="rId21"/>
    <p:sldId id="350" r:id="rId22"/>
    <p:sldId id="351" r:id="rId23"/>
    <p:sldId id="352" r:id="rId24"/>
    <p:sldId id="353" r:id="rId25"/>
    <p:sldId id="279" r:id="rId26"/>
    <p:sldId id="280" r:id="rId27"/>
    <p:sldId id="281" r:id="rId28"/>
    <p:sldId id="282" r:id="rId29"/>
    <p:sldId id="283" r:id="rId30"/>
    <p:sldId id="284" r:id="rId31"/>
    <p:sldId id="285" r:id="rId32"/>
    <p:sldId id="286" r:id="rId33"/>
    <p:sldId id="300" r:id="rId34"/>
    <p:sldId id="301" r:id="rId35"/>
    <p:sldId id="360" r:id="rId36"/>
    <p:sldId id="359" r:id="rId37"/>
    <p:sldId id="302" r:id="rId38"/>
    <p:sldId id="361" r:id="rId39"/>
    <p:sldId id="363" r:id="rId40"/>
    <p:sldId id="304" r:id="rId41"/>
    <p:sldId id="364" r:id="rId42"/>
    <p:sldId id="365" r:id="rId43"/>
    <p:sldId id="367" r:id="rId44"/>
    <p:sldId id="368" r:id="rId45"/>
    <p:sldId id="366" r:id="rId46"/>
    <p:sldId id="369" r:id="rId47"/>
    <p:sldId id="370" r:id="rId48"/>
    <p:sldId id="371" r:id="rId49"/>
    <p:sldId id="372" r:id="rId50"/>
    <p:sldId id="314" r:id="rId51"/>
    <p:sldId id="315" r:id="rId52"/>
    <p:sldId id="316" r:id="rId53"/>
    <p:sldId id="317" r:id="rId54"/>
    <p:sldId id="318" r:id="rId55"/>
    <p:sldId id="319" r:id="rId56"/>
    <p:sldId id="287" r:id="rId57"/>
    <p:sldId id="320" r:id="rId58"/>
    <p:sldId id="322" r:id="rId59"/>
    <p:sldId id="373" r:id="rId60"/>
    <p:sldId id="375" r:id="rId61"/>
    <p:sldId id="321" r:id="rId62"/>
    <p:sldId id="376" r:id="rId63"/>
    <p:sldId id="377" r:id="rId64"/>
    <p:sldId id="378" r:id="rId65"/>
    <p:sldId id="379" r:id="rId66"/>
    <p:sldId id="394" r:id="rId67"/>
    <p:sldId id="324" r:id="rId68"/>
    <p:sldId id="383" r:id="rId69"/>
    <p:sldId id="384" r:id="rId70"/>
    <p:sldId id="326" r:id="rId71"/>
    <p:sldId id="385" r:id="rId72"/>
    <p:sldId id="386" r:id="rId73"/>
    <p:sldId id="327" r:id="rId74"/>
    <p:sldId id="387" r:id="rId75"/>
    <p:sldId id="389" r:id="rId76"/>
    <p:sldId id="328" r:id="rId77"/>
    <p:sldId id="390" r:id="rId78"/>
    <p:sldId id="391" r:id="rId79"/>
    <p:sldId id="392" r:id="rId80"/>
    <p:sldId id="393" r:id="rId81"/>
    <p:sldId id="334" r:id="rId82"/>
    <p:sldId id="335" r:id="rId83"/>
    <p:sldId id="336" r:id="rId84"/>
    <p:sldId id="337" r:id="rId85"/>
    <p:sldId id="338" r:id="rId86"/>
    <p:sldId id="339" r:id="rId87"/>
    <p:sldId id="289" r:id="rId88"/>
    <p:sldId id="298" r:id="rId89"/>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lliet" initials="" lastIdx="27" clrIdx="0"/>
  <p:cmAuthor id="1" name="Lindsay Latimore (Wes Rataushk &amp; Assc Inc)" initials="" lastIdx="4" clrIdx="1"/>
  <p:cmAuthor id="2" name="Olwen Palm" initials="" lastIdx="14"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9" d="100"/>
          <a:sy n="69" d="100"/>
        </p:scale>
        <p:origin x="-1110" y="-108"/>
      </p:cViewPr>
      <p:guideLst>
        <p:guide orient="horz"/>
        <p:guide/>
      </p:guideLst>
    </p:cSldViewPr>
  </p:slideViewPr>
  <p:notesTextViewPr>
    <p:cViewPr>
      <p:scale>
        <a:sx n="100" d="100"/>
        <a:sy n="100" d="100"/>
      </p:scale>
      <p:origin x="0" y="0"/>
    </p:cViewPr>
  </p:notesTextViewPr>
  <p:notesViewPr>
    <p:cSldViewPr snapToGrid="0">
      <p:cViewPr>
        <p:scale>
          <a:sx n="100" d="100"/>
          <a:sy n="100" d="100"/>
        </p:scale>
        <p:origin x="-1548" y="21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image" Target="../media/image4.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5.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614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7ABA4459-14A8-452B-8C22-C67FCC82BF55}"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ipoappre101/training/training.aspx?AssetID=RP101866051033&amp;CTT=6&amp;Origin=RP101865821033"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88F810-E990-47CE-82F2-E17BC1D3DE30}" type="slidenum">
              <a:rPr lang="en-US"/>
              <a:pPr/>
              <a:t>1</a:t>
            </a:fld>
            <a:endParaRPr lang="en-US"/>
          </a:p>
        </p:txBody>
      </p:sp>
      <p:sp>
        <p:nvSpPr>
          <p:cNvPr id="9218" name="Rectangle 2"/>
          <p:cNvSpPr>
            <a:spLocks noRo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a:t>[</a:t>
            </a:r>
            <a:r>
              <a:rPr lang="en-US" b="1"/>
              <a:t>Note to trainer</a:t>
            </a:r>
            <a:r>
              <a:rPr lang="en-US"/>
              <a:t>: For detailed help in customizing this template, see the very last slide. Also, look for additional lesson text in the notes pane of some slides.]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A48556-4325-4355-9DEF-FE2832746362}" type="slidenum">
              <a:rPr lang="en-US"/>
              <a:pPr/>
              <a:t>10</a:t>
            </a:fld>
            <a:endParaRPr lang="en-US"/>
          </a:p>
        </p:txBody>
      </p:sp>
      <p:sp>
        <p:nvSpPr>
          <p:cNvPr id="26626" name="Rectangle 2"/>
          <p:cNvSpPr>
            <a:spLocks noRo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9C19C1-925A-4F9B-A676-FD545D0F9166}" type="slidenum">
              <a:rPr lang="en-US"/>
              <a:pPr/>
              <a:t>11</a:t>
            </a:fld>
            <a:endParaRPr lang="en-US"/>
          </a:p>
        </p:txBody>
      </p:sp>
      <p:sp>
        <p:nvSpPr>
          <p:cNvPr id="178178" name="Rectangle 2"/>
          <p:cNvSpPr>
            <a:spLocks noRo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CC3FEF-5A35-4056-A22B-12365D29B011}" type="slidenum">
              <a:rPr lang="en-US"/>
              <a:pPr/>
              <a:t>12</a:t>
            </a:fld>
            <a:endParaRPr lang="en-US"/>
          </a:p>
        </p:txBody>
      </p:sp>
      <p:sp>
        <p:nvSpPr>
          <p:cNvPr id="180226" name="Rectangle 2"/>
          <p:cNvSpPr>
            <a:spLocks noRo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E28735-4B45-4258-8663-73D2179A4FE6}" type="slidenum">
              <a:rPr lang="en-US"/>
              <a:pPr/>
              <a:t>13</a:t>
            </a:fld>
            <a:endParaRPr lang="en-US"/>
          </a:p>
        </p:txBody>
      </p:sp>
      <p:sp>
        <p:nvSpPr>
          <p:cNvPr id="212994" name="Rectangle 2"/>
          <p:cNvSpPr>
            <a:spLocks noRot="1" noChangeArrowheads="1" noTextEdit="1"/>
          </p:cNvSpPr>
          <p:nvPr>
            <p:ph type="sldImg"/>
          </p:nvPr>
        </p:nvSpPr>
        <p:spPr>
          <a:ln/>
        </p:spPr>
      </p:sp>
      <p:sp>
        <p:nvSpPr>
          <p:cNvPr id="212995" name="Rectangle 3"/>
          <p:cNvSpPr>
            <a:spLocks noGrp="1" noChangeArrowheads="1"/>
          </p:cNvSpPr>
          <p:nvPr>
            <p:ph type="body" idx="1"/>
          </p:nvPr>
        </p:nvSpPr>
        <p:spPr/>
        <p:txBody>
          <a:bodyPr/>
          <a:lstStyle/>
          <a:p>
            <a:r>
              <a:rPr lang="en-US"/>
              <a:t>That opens the gallery of layouts, and you click one to apply it to the slide.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A82241-F501-4A41-B3EA-2F8062B1AC56}" type="slidenum">
              <a:rPr lang="en-US"/>
              <a:pPr/>
              <a:t>14</a:t>
            </a:fld>
            <a:endParaRPr lang="en-US"/>
          </a:p>
        </p:txBody>
      </p:sp>
      <p:sp>
        <p:nvSpPr>
          <p:cNvPr id="32770" name="Rectangle 2"/>
          <p:cNvSpPr>
            <a:spLocks noRo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08C550-71F5-4D24-A376-DE854C20C49E}" type="slidenum">
              <a:rPr lang="en-US"/>
              <a:pPr/>
              <a:t>15</a:t>
            </a:fld>
            <a:endParaRPr lang="en-US"/>
          </a:p>
        </p:txBody>
      </p:sp>
      <p:sp>
        <p:nvSpPr>
          <p:cNvPr id="186370" name="Rectangle 2"/>
          <p:cNvSpPr>
            <a:spLocks noRo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380B92-94CC-45D3-8A61-FF07050F8998}" type="slidenum">
              <a:rPr lang="en-US"/>
              <a:pPr/>
              <a:t>16</a:t>
            </a:fld>
            <a:endParaRPr lang="en-US"/>
          </a:p>
        </p:txBody>
      </p:sp>
      <p:sp>
        <p:nvSpPr>
          <p:cNvPr id="188418" name="Rectangle 2"/>
          <p:cNvSpPr>
            <a:spLocks noRot="1" noChangeArrowheads="1" noTextEdit="1"/>
          </p:cNvSpPr>
          <p:nvPr>
            <p:ph type="sldImg"/>
          </p:nvPr>
        </p:nvSpPr>
        <p:spPr>
          <a:ln/>
        </p:spPr>
      </p:sp>
      <p:sp>
        <p:nvSpPr>
          <p:cNvPr id="188419" name="Rectangle 3"/>
          <p:cNvSpPr>
            <a:spLocks noGrp="1" noChangeArrowheads="1"/>
          </p:cNvSpPr>
          <p:nvPr>
            <p:ph type="body" idx="1"/>
          </p:nvPr>
        </p:nvSpPr>
        <p:spPr/>
        <p:txBody>
          <a:bodyPr/>
          <a:lstStyle/>
          <a:p>
            <a:pPr>
              <a:spcBef>
                <a:spcPct val="20000"/>
              </a:spcBef>
              <a:spcAft>
                <a:spcPct val="45000"/>
              </a:spcAft>
            </a:pPr>
            <a:r>
              <a:rPr lang="en-US"/>
              <a:t>The placeholder shown by callout 4 supports either text or graphic elements like charts, pictures, and movie files.</a:t>
            </a:r>
          </a:p>
          <a:p>
            <a:pPr>
              <a:spcBef>
                <a:spcPct val="20000"/>
              </a:spcBef>
              <a:spcAft>
                <a:spcPct val="45000"/>
              </a:spcAft>
            </a:pPr>
            <a:r>
              <a:rPr lang="en-US"/>
              <a:t>Some of the other layouts have two of these all-purpose placeholders, so you could put a list in one and a picture or other graphic in the other.</a:t>
            </a:r>
            <a:endParaRPr lang="en-US">
              <a:solidFill>
                <a:srgbClr val="FFCC00"/>
              </a:solidFill>
            </a:endParaRPr>
          </a:p>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47DF12-364F-43CE-A9C2-AD1318EBE2BC}" type="slidenum">
              <a:rPr lang="en-US"/>
              <a:pPr/>
              <a:t>17</a:t>
            </a:fld>
            <a:endParaRPr lang="en-US"/>
          </a:p>
        </p:txBody>
      </p:sp>
      <p:sp>
        <p:nvSpPr>
          <p:cNvPr id="184322" name="Rectangle 2"/>
          <p:cNvSpPr>
            <a:spLocks noRo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A84C0B-D9FD-4866-B2A4-CBFA816B90CF}" type="slidenum">
              <a:rPr lang="en-US"/>
              <a:pPr/>
              <a:t>18</a:t>
            </a:fld>
            <a:endParaRPr lang="en-US"/>
          </a:p>
        </p:txBody>
      </p:sp>
      <p:sp>
        <p:nvSpPr>
          <p:cNvPr id="190466" name="Rectangle 2"/>
          <p:cNvSpPr>
            <a:spLocks noRot="1" noChangeArrowheads="1" noTextEdit="1"/>
          </p:cNvSpPr>
          <p:nvPr>
            <p:ph type="sldImg"/>
          </p:nvPr>
        </p:nvSpPr>
        <p:spPr>
          <a:ln/>
        </p:spPr>
      </p:sp>
      <p:sp>
        <p:nvSpPr>
          <p:cNvPr id="190467" name="Rectangle 3"/>
          <p:cNvSpPr>
            <a:spLocks noGrp="1" noChangeArrowheads="1"/>
          </p:cNvSpPr>
          <p:nvPr>
            <p:ph type="body" idx="1"/>
          </p:nvPr>
        </p:nvSpPr>
        <p:spPr/>
        <p:txBody>
          <a:bodyPr/>
          <a:lstStyle/>
          <a:p>
            <a:r>
              <a:rPr lang="en-US"/>
              <a:t>A note about </a:t>
            </a:r>
            <a:r>
              <a:rPr lang="en-US" b="1"/>
              <a:t>automatic text fit</a:t>
            </a:r>
            <a:r>
              <a:rPr lang="en-US"/>
              <a:t>: If you type more text than fits in the placeholder, PowerPoint reduces the font size and line spacing to fit it all in. You can turn this behavior off if you prefer.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A62193-AB08-4B78-B721-8ACF05A1CFEE}" type="slidenum">
              <a:rPr lang="en-US"/>
              <a:pPr/>
              <a:t>19</a:t>
            </a:fld>
            <a:endParaRPr lang="en-US"/>
          </a:p>
        </p:txBody>
      </p:sp>
      <p:sp>
        <p:nvSpPr>
          <p:cNvPr id="192514" name="Rectangle 2"/>
          <p:cNvSpPr>
            <a:spLocks noRo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E8AA71-9503-4548-BA61-CEAD0F450AEF}" type="slidenum">
              <a:rPr lang="en-US"/>
              <a:pPr/>
              <a:t>2</a:t>
            </a:fld>
            <a:endParaRPr lang="en-US"/>
          </a:p>
        </p:txBody>
      </p:sp>
      <p:sp>
        <p:nvSpPr>
          <p:cNvPr id="11266" name="Rectangle 2"/>
          <p:cNvSpPr>
            <a:spLocks noRo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885154-086C-40C8-811B-1C7793DD4651}" type="slidenum">
              <a:rPr lang="en-US"/>
              <a:pPr/>
              <a:t>20</a:t>
            </a:fld>
            <a:endParaRPr lang="en-US"/>
          </a:p>
        </p:txBody>
      </p:sp>
      <p:sp>
        <p:nvSpPr>
          <p:cNvPr id="194562" name="Rectangle 2"/>
          <p:cNvSpPr>
            <a:spLocks noRo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A304B4-EF60-4987-8821-24CA4FA6ECD6}" type="slidenum">
              <a:rPr lang="en-US"/>
              <a:pPr/>
              <a:t>21</a:t>
            </a:fld>
            <a:endParaRPr lang="en-US"/>
          </a:p>
        </p:txBody>
      </p:sp>
      <p:sp>
        <p:nvSpPr>
          <p:cNvPr id="196610" name="Rectangle 2"/>
          <p:cNvSpPr>
            <a:spLocks noRot="1" noChangeArrowheads="1" noTextEdit="1"/>
          </p:cNvSpPr>
          <p:nvPr>
            <p:ph type="sldImg"/>
          </p:nvPr>
        </p:nvSpPr>
        <p:spPr>
          <a:ln/>
        </p:spPr>
      </p:sp>
      <p:sp>
        <p:nvSpPr>
          <p:cNvPr id="196611" name="Rectangle 3"/>
          <p:cNvSpPr>
            <a:spLocks noGrp="1" noChangeArrowheads="1"/>
          </p:cNvSpPr>
          <p:nvPr>
            <p:ph type="body" idx="1"/>
          </p:nvPr>
        </p:nvSpPr>
        <p:spPr/>
        <p:txBody>
          <a:bodyPr/>
          <a:lstStyle/>
          <a:p>
            <a:r>
              <a:rPr lang="en-US"/>
              <a:t>If you don’t select </a:t>
            </a:r>
            <a:r>
              <a:rPr lang="en-US" b="1"/>
              <a:t>Keep source formatting</a:t>
            </a:r>
            <a:r>
              <a:rPr lang="en-US"/>
              <a:t>, the inserted slides will inherit the look, or </a:t>
            </a:r>
            <a:r>
              <a:rPr lang="en-US" b="1"/>
              <a:t>theme</a:t>
            </a:r>
            <a:r>
              <a:rPr lang="en-US"/>
              <a:t>, that your current slides use. (The theme is what dictates the overall design and colors for the presentation; more about that in the next lesson.)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3DBD28-55F8-48C8-B1EC-C3A852330CD9}" type="slidenum">
              <a:rPr lang="en-US"/>
              <a:pPr/>
              <a:t>22</a:t>
            </a:fld>
            <a:endParaRPr lang="en-US"/>
          </a:p>
        </p:txBody>
      </p:sp>
      <p:sp>
        <p:nvSpPr>
          <p:cNvPr id="198658" name="Rectangle 2"/>
          <p:cNvSpPr>
            <a:spLocks noRot="1" noChangeArrowheads="1" noTextEdit="1"/>
          </p:cNvSpPr>
          <p:nvPr>
            <p:ph type="sldImg"/>
          </p:nvPr>
        </p:nvSpPr>
        <p:spPr>
          <a:ln/>
        </p:spPr>
      </p:sp>
      <p:sp>
        <p:nvSpPr>
          <p:cNvPr id="198659" name="Rectangle 3"/>
          <p:cNvSpPr>
            <a:spLocks noGrp="1" noChangeArrowheads="1"/>
          </p:cNvSpPr>
          <p:nvPr>
            <p:ph type="body" idx="1"/>
          </p:nvPr>
        </p:nvSpPr>
        <p:spPr/>
        <p:txBody>
          <a:bodyPr/>
          <a:lstStyle/>
          <a:p>
            <a:r>
              <a:rPr lang="en-US"/>
              <a:t>For more information about this process, see the Quick Reference Card linked to at the end of this course.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43C6E6-B292-4A2A-9963-278ABCFACCCE}" type="slidenum">
              <a:rPr lang="en-US"/>
              <a:pPr/>
              <a:t>23</a:t>
            </a:fld>
            <a:endParaRPr lang="en-US"/>
          </a:p>
        </p:txBody>
      </p:sp>
      <p:sp>
        <p:nvSpPr>
          <p:cNvPr id="200706" name="Rectangle 2"/>
          <p:cNvSpPr>
            <a:spLocks noRo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3DB05C-55EC-40EA-B3DB-58AB2EDBA673}" type="slidenum">
              <a:rPr lang="en-US"/>
              <a:pPr/>
              <a:t>24</a:t>
            </a:fld>
            <a:endParaRPr lang="en-US"/>
          </a:p>
        </p:txBody>
      </p:sp>
      <p:sp>
        <p:nvSpPr>
          <p:cNvPr id="202754" name="Rectangle 2"/>
          <p:cNvSpPr>
            <a:spLocks noRot="1" noChangeArrowheads="1" noTextEdit="1"/>
          </p:cNvSpPr>
          <p:nvPr>
            <p:ph type="sldImg"/>
          </p:nvPr>
        </p:nvSpPr>
        <p:spPr>
          <a:ln/>
        </p:spPr>
      </p:sp>
      <p:sp>
        <p:nvSpPr>
          <p:cNvPr id="202755" name="Rectangle 3"/>
          <p:cNvSpPr>
            <a:spLocks noGrp="1" noChangeArrowheads="1"/>
          </p:cNvSpPr>
          <p:nvPr>
            <p:ph type="body" idx="1"/>
          </p:nvPr>
        </p:nvSpPr>
        <p:spPr/>
        <p:txBody>
          <a:bodyPr/>
          <a:lstStyle/>
          <a:p>
            <a:r>
              <a:rPr lang="en-US" b="1"/>
              <a:t>Note</a:t>
            </a:r>
            <a:r>
              <a:rPr lang="en-US"/>
              <a:t>:</a:t>
            </a:r>
            <a:r>
              <a:rPr lang="en-US" b="1"/>
              <a:t> </a:t>
            </a:r>
            <a:r>
              <a:rPr lang="en-US"/>
              <a:t>There is a space limit on the notes page. If your notes exceed the space on the notes page, they will get cut off when you print. You’ll see how to prevent this in the final lesson, “Proof, print, and prep for the show.”</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F7F409-BD4E-4669-AAE4-6BEB0181D4CF}" type="slidenum">
              <a:rPr lang="en-US"/>
              <a:pPr/>
              <a:t>25</a:t>
            </a:fld>
            <a:endParaRPr lang="en-US"/>
          </a:p>
        </p:txBody>
      </p:sp>
      <p:sp>
        <p:nvSpPr>
          <p:cNvPr id="51202" name="Rectangle 2"/>
          <p:cNvSpPr>
            <a:spLocks noRo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US"/>
              <a:t>[</a:t>
            </a:r>
            <a:r>
              <a:rPr lang="en-US" b="1"/>
              <a:t>Note to trainer</a:t>
            </a:r>
            <a:r>
              <a:rPr lang="en-US"/>
              <a:t>: With PowerPoint 2007 installed on your computer, you can click the link in the slide to go to an online practice. In the practice, you can work through each of these tasks in PowerPoint, with instructions to guide you. </a:t>
            </a:r>
            <a:r>
              <a:rPr lang="en-US" b="1"/>
              <a:t>Important</a:t>
            </a:r>
            <a:r>
              <a:rPr lang="en-US"/>
              <a:t>: If you don’t have PowerPoint 2007, you won’t be able to access the practice instructions.]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72A8D4-C6F7-4F7E-A91A-6A6C12878145}" type="slidenum">
              <a:rPr lang="en-US"/>
              <a:pPr/>
              <a:t>26</a:t>
            </a:fld>
            <a:endParaRPr lang="en-US"/>
          </a:p>
        </p:txBody>
      </p:sp>
      <p:sp>
        <p:nvSpPr>
          <p:cNvPr id="53250" name="Rectangle 2"/>
          <p:cNvSpPr>
            <a:spLocks noRo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002057-61DD-47D6-9308-C9AE85A79AB5}" type="slidenum">
              <a:rPr lang="en-US"/>
              <a:pPr/>
              <a:t>27</a:t>
            </a:fld>
            <a:endParaRPr lang="en-US"/>
          </a:p>
        </p:txBody>
      </p:sp>
      <p:sp>
        <p:nvSpPr>
          <p:cNvPr id="55298" name="Rectangle 2"/>
          <p:cNvSpPr>
            <a:spLocks noRo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32022A-D431-46A7-A259-372D251F5BCB}" type="slidenum">
              <a:rPr lang="en-US"/>
              <a:pPr/>
              <a:t>28</a:t>
            </a:fld>
            <a:endParaRPr lang="en-US"/>
          </a:p>
        </p:txBody>
      </p:sp>
      <p:sp>
        <p:nvSpPr>
          <p:cNvPr id="57346" name="Rectangle 2"/>
          <p:cNvSpPr>
            <a:spLocks noRo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7FB506-F449-4935-AE8A-4B0E4C763FA0}" type="slidenum">
              <a:rPr lang="en-US"/>
              <a:pPr/>
              <a:t>29</a:t>
            </a:fld>
            <a:endParaRPr lang="en-US"/>
          </a:p>
        </p:txBody>
      </p:sp>
      <p:sp>
        <p:nvSpPr>
          <p:cNvPr id="59394" name="Rectangle 2"/>
          <p:cNvSpPr>
            <a:spLocks noRo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1C17F1-9C9C-4D1C-8BAE-9D2C00082CF9}" type="slidenum">
              <a:rPr lang="en-US"/>
              <a:pPr/>
              <a:t>3</a:t>
            </a:fld>
            <a:endParaRPr lang="en-US"/>
          </a:p>
        </p:txBody>
      </p:sp>
      <p:sp>
        <p:nvSpPr>
          <p:cNvPr id="15362" name="Rectangle 2"/>
          <p:cNvSpPr>
            <a:spLocks noRo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4C832F-16BE-4E22-864A-7DD40DB415E8}" type="slidenum">
              <a:rPr lang="en-US"/>
              <a:pPr/>
              <a:t>30</a:t>
            </a:fld>
            <a:endParaRPr lang="en-US"/>
          </a:p>
        </p:txBody>
      </p:sp>
      <p:sp>
        <p:nvSpPr>
          <p:cNvPr id="61442" name="Rectangle 2"/>
          <p:cNvSpPr>
            <a:spLocks noRo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51DD48-AA3C-4361-8218-6EE846AB9D31}" type="slidenum">
              <a:rPr lang="en-US"/>
              <a:pPr/>
              <a:t>31</a:t>
            </a:fld>
            <a:endParaRPr lang="en-US"/>
          </a:p>
        </p:txBody>
      </p:sp>
      <p:sp>
        <p:nvSpPr>
          <p:cNvPr id="63490" name="Rectangle 2"/>
          <p:cNvSpPr>
            <a:spLocks noRo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C079B8-8094-4FAC-816A-0D11190DD9D4}" type="slidenum">
              <a:rPr lang="en-US"/>
              <a:pPr/>
              <a:t>32</a:t>
            </a:fld>
            <a:endParaRPr lang="en-US"/>
          </a:p>
        </p:txBody>
      </p:sp>
      <p:sp>
        <p:nvSpPr>
          <p:cNvPr id="287746" name="Rectangle 2"/>
          <p:cNvSpPr>
            <a:spLocks noRot="1" noChangeArrowheads="1" noTextEdit="1"/>
          </p:cNvSpPr>
          <p:nvPr>
            <p:ph type="sldImg"/>
          </p:nvPr>
        </p:nvSpPr>
        <p:spPr>
          <a:ln/>
        </p:spPr>
      </p:sp>
      <p:sp>
        <p:nvSpPr>
          <p:cNvPr id="287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75C601-A06F-4F8B-BFD3-83E81FF24D47}" type="slidenum">
              <a:rPr lang="en-US"/>
              <a:pPr/>
              <a:t>33</a:t>
            </a:fld>
            <a:endParaRPr lang="en-US"/>
          </a:p>
        </p:txBody>
      </p:sp>
      <p:sp>
        <p:nvSpPr>
          <p:cNvPr id="91138" name="Rectangle 2"/>
          <p:cNvSpPr>
            <a:spLocks noRot="1" noChangeArrowheads="1" noTextEdit="1"/>
          </p:cNvSpPr>
          <p:nvPr>
            <p:ph type="sldImg"/>
          </p:nvPr>
        </p:nvSpPr>
        <p:spPr>
          <a:ln/>
        </p:spPr>
      </p:sp>
      <p:sp>
        <p:nvSpPr>
          <p:cNvPr id="91139" name="Rectangle 3"/>
          <p:cNvSpPr>
            <a:spLocks noGrp="1" noChangeArrowheads="1"/>
          </p:cNvSpPr>
          <p:nvPr>
            <p:ph type="body" idx="1"/>
          </p:nvPr>
        </p:nvSpPr>
        <p:spPr/>
        <p:txBody>
          <a:bodyPr/>
          <a:lstStyle/>
          <a:p>
            <a:r>
              <a:rPr lang="en-US"/>
              <a:t>The picture contrasts the default theme, applied to the slide on the left, with one of many others that are available, applied to the slide on the right.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350E33-8817-4A5F-BFE7-41ED9A6BF1FB}" type="slidenum">
              <a:rPr lang="en-US"/>
              <a:pPr/>
              <a:t>34</a:t>
            </a:fld>
            <a:endParaRPr lang="en-US"/>
          </a:p>
        </p:txBody>
      </p:sp>
      <p:sp>
        <p:nvSpPr>
          <p:cNvPr id="93186" name="Rectangle 2"/>
          <p:cNvSpPr>
            <a:spLocks noRo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55B4B9-1C53-48C9-81A6-F6A7D6748294}" type="slidenum">
              <a:rPr lang="en-US"/>
              <a:pPr/>
              <a:t>35</a:t>
            </a:fld>
            <a:endParaRPr lang="en-US"/>
          </a:p>
        </p:txBody>
      </p:sp>
      <p:sp>
        <p:nvSpPr>
          <p:cNvPr id="217090" name="Rectangle 2"/>
          <p:cNvSpPr>
            <a:spLocks noRo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2C5D80-5902-401C-A59C-0EB69C740865}" type="slidenum">
              <a:rPr lang="en-US"/>
              <a:pPr/>
              <a:t>36</a:t>
            </a:fld>
            <a:endParaRPr lang="en-US"/>
          </a:p>
        </p:txBody>
      </p:sp>
      <p:sp>
        <p:nvSpPr>
          <p:cNvPr id="215042" name="Rectangle 2"/>
          <p:cNvSpPr>
            <a:spLocks noRot="1" noChangeArrowheads="1" noTextEdit="1"/>
          </p:cNvSpPr>
          <p:nvPr>
            <p:ph type="sldImg"/>
          </p:nvPr>
        </p:nvSpPr>
        <p:spPr>
          <a:ln/>
        </p:spPr>
      </p:sp>
      <p:sp>
        <p:nvSpPr>
          <p:cNvPr id="215043" name="Rectangle 3"/>
          <p:cNvSpPr>
            <a:spLocks noGrp="1" noChangeArrowheads="1"/>
          </p:cNvSpPr>
          <p:nvPr>
            <p:ph type="body" idx="1"/>
          </p:nvPr>
        </p:nvSpPr>
        <p:spPr/>
        <p:txBody>
          <a:bodyPr/>
          <a:lstStyle/>
          <a:p>
            <a:r>
              <a:rPr lang="en-US"/>
              <a:t>For instance, on the three slides shown, each theme puts the title and subtitle placeholders in a different position. But the basic Title Slide layout is still there.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422641-8D8A-4404-B739-CB340C71263F}" type="slidenum">
              <a:rPr lang="en-US"/>
              <a:pPr/>
              <a:t>37</a:t>
            </a:fld>
            <a:endParaRPr lang="en-US"/>
          </a:p>
        </p:txBody>
      </p:sp>
      <p:sp>
        <p:nvSpPr>
          <p:cNvPr id="95234" name="Rectangle 2"/>
          <p:cNvSpPr>
            <a:spLocks noRo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E2B85B-715F-42AB-83AE-08FD90486DDE}" type="slidenum">
              <a:rPr lang="en-US"/>
              <a:pPr/>
              <a:t>38</a:t>
            </a:fld>
            <a:endParaRPr lang="en-US"/>
          </a:p>
        </p:txBody>
      </p:sp>
      <p:sp>
        <p:nvSpPr>
          <p:cNvPr id="219138" name="Rectangle 2"/>
          <p:cNvSpPr>
            <a:spLocks noRot="1" noChangeArrowheads="1" noTextEdit="1"/>
          </p:cNvSpPr>
          <p:nvPr>
            <p:ph type="sldImg"/>
          </p:nvPr>
        </p:nvSpPr>
        <p:spPr>
          <a:ln/>
        </p:spPr>
      </p:sp>
      <p:sp>
        <p:nvSpPr>
          <p:cNvPr id="219139" name="Rectangle 3"/>
          <p:cNvSpPr>
            <a:spLocks noGrp="1" noChangeArrowheads="1"/>
          </p:cNvSpPr>
          <p:nvPr>
            <p:ph type="body" idx="1"/>
          </p:nvPr>
        </p:nvSpPr>
        <p:spPr/>
        <p:txBody>
          <a:bodyPr/>
          <a:lstStyle/>
          <a:p>
            <a:r>
              <a:rPr lang="en-US"/>
              <a:t>You can apply a theme at any stage of creating the show. However, remember that themes can alter the position of placeholders, so some will work better than others with your content.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EE9D9-2437-43E7-BB7A-E67C40E5CC08}" type="slidenum">
              <a:rPr lang="en-US"/>
              <a:pPr/>
              <a:t>39</a:t>
            </a:fld>
            <a:endParaRPr lang="en-US"/>
          </a:p>
        </p:txBody>
      </p:sp>
      <p:sp>
        <p:nvSpPr>
          <p:cNvPr id="223234" name="Rectangle 2"/>
          <p:cNvSpPr>
            <a:spLocks noRo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A926BC-0404-4881-AF51-084349B1FE2E}" type="slidenum">
              <a:rPr lang="en-US"/>
              <a:pPr/>
              <a:t>4</a:t>
            </a:fld>
            <a:endParaRPr lang="en-US"/>
          </a:p>
        </p:txBody>
      </p:sp>
      <p:sp>
        <p:nvSpPr>
          <p:cNvPr id="17410" name="Rectangle 2"/>
          <p:cNvSpPr>
            <a:spLocks noRo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99FFAF-4840-45AF-9512-24E0A17096FB}" type="slidenum">
              <a:rPr lang="en-US"/>
              <a:pPr/>
              <a:t>40</a:t>
            </a:fld>
            <a:endParaRPr lang="en-US"/>
          </a:p>
        </p:txBody>
      </p:sp>
      <p:sp>
        <p:nvSpPr>
          <p:cNvPr id="99330" name="Rectangle 2"/>
          <p:cNvSpPr>
            <a:spLocks noRo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DA7119-4BB8-452D-A775-3C8853A5CCE2}" type="slidenum">
              <a:rPr lang="en-US"/>
              <a:pPr/>
              <a:t>41</a:t>
            </a:fld>
            <a:endParaRPr lang="en-US"/>
          </a:p>
        </p:txBody>
      </p:sp>
      <p:sp>
        <p:nvSpPr>
          <p:cNvPr id="225282" name="Rectangle 2"/>
          <p:cNvSpPr>
            <a:spLocks noRot="1" noChangeArrowheads="1" noTextEdit="1"/>
          </p:cNvSpPr>
          <p:nvPr>
            <p:ph type="sldImg"/>
          </p:nvPr>
        </p:nvSpPr>
        <p:spPr>
          <a:ln/>
        </p:spPr>
      </p:sp>
      <p:sp>
        <p:nvSpPr>
          <p:cNvPr id="225283" name="Rectangle 3"/>
          <p:cNvSpPr>
            <a:spLocks noGrp="1" noChangeArrowheads="1"/>
          </p:cNvSpPr>
          <p:nvPr>
            <p:ph type="body" idx="1"/>
          </p:nvPr>
        </p:nvSpPr>
        <p:spPr/>
        <p:txBody>
          <a:bodyPr/>
          <a:lstStyle/>
          <a:p>
            <a:r>
              <a:rPr lang="en-US"/>
              <a:t>Other things you can insert using the described method include tables, charts, SmartArt</a:t>
            </a:r>
            <a:r>
              <a:rPr lang="en-US" sz="800" baseline="30000">
                <a:cs typeface="Arial" charset="0"/>
              </a:rPr>
              <a:t>™</a:t>
            </a:r>
            <a:r>
              <a:rPr lang="en-US"/>
              <a:t> graphics, your own pictures, and video files. </a:t>
            </a:r>
            <a:endParaRPr lang="en-US" b="1"/>
          </a:p>
          <a:p>
            <a:r>
              <a:rPr lang="en-US" b="1"/>
              <a:t>Caution about inserting pictures</a:t>
            </a:r>
            <a:r>
              <a:rPr lang="en-US"/>
              <a:t>: Pictures, particularly high-resolution photographs, can quickly inflate the size of your presentation. Be mindful of ways you can optimize such pictures to make them as small as possible. Find out more in the Quick Reference Card linked to at the end of this course.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FCDAB9-6C50-4091-9044-9FA72FF051D3}" type="slidenum">
              <a:rPr lang="en-US"/>
              <a:pPr/>
              <a:t>42</a:t>
            </a:fld>
            <a:endParaRPr lang="en-US"/>
          </a:p>
        </p:txBody>
      </p:sp>
      <p:sp>
        <p:nvSpPr>
          <p:cNvPr id="227330" name="Rectangle 2"/>
          <p:cNvSpPr>
            <a:spLocks noRot="1" noChangeArrowheads="1" noTextEdit="1"/>
          </p:cNvSpPr>
          <p:nvPr>
            <p:ph type="sldImg"/>
          </p:nvPr>
        </p:nvSpPr>
        <p:spPr>
          <a:ln/>
        </p:spPr>
      </p:sp>
      <p:sp>
        <p:nvSpPr>
          <p:cNvPr id="227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55783A-E08D-4A6C-BD2F-75FDC2B42D71}" type="slidenum">
              <a:rPr lang="en-US"/>
              <a:pPr/>
              <a:t>43</a:t>
            </a:fld>
            <a:endParaRPr lang="en-US"/>
          </a:p>
        </p:txBody>
      </p:sp>
      <p:sp>
        <p:nvSpPr>
          <p:cNvPr id="231426" name="Rectangle 2"/>
          <p:cNvSpPr>
            <a:spLocks noRot="1" noChangeArrowheads="1" noTextEdit="1"/>
          </p:cNvSpPr>
          <p:nvPr>
            <p:ph type="sldImg"/>
          </p:nvPr>
        </p:nvSpPr>
        <p:spPr>
          <a:ln/>
        </p:spPr>
      </p:sp>
      <p:sp>
        <p:nvSpPr>
          <p:cNvPr id="231427" name="Rectangle 3"/>
          <p:cNvSpPr>
            <a:spLocks noGrp="1" noChangeArrowheads="1"/>
          </p:cNvSpPr>
          <p:nvPr>
            <p:ph type="body" idx="1"/>
          </p:nvPr>
        </p:nvSpPr>
        <p:spPr/>
        <p:txBody>
          <a:bodyPr/>
          <a:lstStyle/>
          <a:p>
            <a:r>
              <a:rPr lang="en-US" b="1"/>
              <a:t>Note</a:t>
            </a:r>
            <a:r>
              <a:rPr lang="en-US"/>
              <a:t>: You can’t insert a text box using an icon in a slide layout.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340E7B-FDA2-4DA3-8231-4309DE74AEEB}" type="slidenum">
              <a:rPr lang="en-US"/>
              <a:pPr/>
              <a:t>44</a:t>
            </a:fld>
            <a:endParaRPr lang="en-US"/>
          </a:p>
        </p:txBody>
      </p:sp>
      <p:sp>
        <p:nvSpPr>
          <p:cNvPr id="233474" name="Rectangle 2"/>
          <p:cNvSpPr>
            <a:spLocks noRot="1" noChangeArrowheads="1" noTextEdit="1"/>
          </p:cNvSpPr>
          <p:nvPr>
            <p:ph type="sldImg"/>
          </p:nvPr>
        </p:nvSpPr>
        <p:spPr>
          <a:ln/>
        </p:spPr>
      </p:sp>
      <p:sp>
        <p:nvSpPr>
          <p:cNvPr id="233475" name="Rectangle 3"/>
          <p:cNvSpPr>
            <a:spLocks noGrp="1" noChangeArrowheads="1"/>
          </p:cNvSpPr>
          <p:nvPr>
            <p:ph type="body" idx="1"/>
          </p:nvPr>
        </p:nvSpPr>
        <p:spPr/>
        <p:txBody>
          <a:bodyPr/>
          <a:lstStyle/>
          <a:p>
            <a:r>
              <a:rPr lang="en-US"/>
              <a:t>For example, if you use an icon in the placeholder to insert a picture, the picture will be put in that placeholder. When you insert a picture by using the </a:t>
            </a:r>
            <a:r>
              <a:rPr lang="en-US" b="1"/>
              <a:t>Insert</a:t>
            </a:r>
            <a:r>
              <a:rPr lang="en-US"/>
              <a:t> tab, PowerPoint guesses on its placement, putting it in an available placeholder or in the one that you’ve selected. If there are no available placeholders, PowerPoint inserts the picture to the middle of the slide—and sometimes that may be what you want.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E6291A-F5BB-464D-AA08-02CC1BF29E4C}" type="slidenum">
              <a:rPr lang="en-US"/>
              <a:pPr/>
              <a:t>45</a:t>
            </a:fld>
            <a:endParaRPr lang="en-US"/>
          </a:p>
        </p:txBody>
      </p:sp>
      <p:sp>
        <p:nvSpPr>
          <p:cNvPr id="229378" name="Rectangle 2"/>
          <p:cNvSpPr>
            <a:spLocks noRot="1" noChangeArrowheads="1" noTextEdit="1"/>
          </p:cNvSpPr>
          <p:nvPr>
            <p:ph type="sldImg"/>
          </p:nvPr>
        </p:nvSpPr>
        <p:spPr>
          <a:ln/>
        </p:spPr>
      </p:sp>
      <p:sp>
        <p:nvSpPr>
          <p:cNvPr id="229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7B06B-C825-4ED6-AB85-95282022A0D4}" type="slidenum">
              <a:rPr lang="en-US"/>
              <a:pPr/>
              <a:t>46</a:t>
            </a:fld>
            <a:endParaRPr lang="en-US"/>
          </a:p>
        </p:txBody>
      </p:sp>
      <p:sp>
        <p:nvSpPr>
          <p:cNvPr id="235522" name="Rectangle 2"/>
          <p:cNvSpPr>
            <a:spLocks noRot="1" noChangeArrowheads="1" noTextEdit="1"/>
          </p:cNvSpPr>
          <p:nvPr>
            <p:ph type="sldImg"/>
          </p:nvPr>
        </p:nvSpPr>
        <p:spPr>
          <a:ln/>
        </p:spPr>
      </p:sp>
      <p:sp>
        <p:nvSpPr>
          <p:cNvPr id="235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8E373B-492B-4953-AD6B-E3AAF95F22E3}" type="slidenum">
              <a:rPr lang="en-US"/>
              <a:pPr/>
              <a:t>47</a:t>
            </a:fld>
            <a:endParaRPr lang="en-US"/>
          </a:p>
        </p:txBody>
      </p:sp>
      <p:sp>
        <p:nvSpPr>
          <p:cNvPr id="237570" name="Rectangle 2"/>
          <p:cNvSpPr>
            <a:spLocks noRo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EBFBD5-48D0-49BC-B862-B31AFAF1D182}" type="slidenum">
              <a:rPr lang="en-US"/>
              <a:pPr/>
              <a:t>48</a:t>
            </a:fld>
            <a:endParaRPr lang="en-US"/>
          </a:p>
        </p:txBody>
      </p:sp>
      <p:sp>
        <p:nvSpPr>
          <p:cNvPr id="239618" name="Rectangle 2"/>
          <p:cNvSpPr>
            <a:spLocks noRot="1" noChangeArrowheads="1" noTextEdit="1"/>
          </p:cNvSpPr>
          <p:nvPr>
            <p:ph type="sldImg"/>
          </p:nvPr>
        </p:nvSpPr>
        <p:spPr>
          <a:ln/>
        </p:spPr>
      </p:sp>
      <p:sp>
        <p:nvSpPr>
          <p:cNvPr id="239619" name="Rectangle 3"/>
          <p:cNvSpPr>
            <a:spLocks noGrp="1" noChangeArrowheads="1"/>
          </p:cNvSpPr>
          <p:nvPr>
            <p:ph type="body" idx="1"/>
          </p:nvPr>
        </p:nvSpPr>
        <p:spPr/>
        <p:txBody>
          <a:bodyPr/>
          <a:lstStyle/>
          <a:p>
            <a:r>
              <a:rPr lang="en-US"/>
              <a:t>The </a:t>
            </a:r>
            <a:r>
              <a:rPr lang="en-US" b="1"/>
              <a:t>Arrange </a:t>
            </a:r>
            <a:r>
              <a:rPr lang="en-US"/>
              <a:t>commands are also available in the </a:t>
            </a:r>
            <a:r>
              <a:rPr lang="en-US" b="1"/>
              <a:t>Drawing </a:t>
            </a:r>
            <a:r>
              <a:rPr lang="en-US"/>
              <a:t>group on the </a:t>
            </a:r>
            <a:r>
              <a:rPr lang="en-US" b="1"/>
              <a:t>Home</a:t>
            </a:r>
            <a:r>
              <a:rPr lang="en-US"/>
              <a:t> tab.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5A7488-B753-47EA-B9A8-17E3E02BB837}" type="slidenum">
              <a:rPr lang="en-US"/>
              <a:pPr/>
              <a:t>49</a:t>
            </a:fld>
            <a:endParaRPr lang="en-US"/>
          </a:p>
        </p:txBody>
      </p:sp>
      <p:sp>
        <p:nvSpPr>
          <p:cNvPr id="241666" name="Rectangle 2"/>
          <p:cNvSpPr>
            <a:spLocks noRot="1" noChangeArrowheads="1" noTextEdit="1"/>
          </p:cNvSpPr>
          <p:nvPr>
            <p:ph type="sldImg"/>
          </p:nvPr>
        </p:nvSpPr>
        <p:spPr>
          <a:ln/>
        </p:spPr>
      </p:sp>
      <p:sp>
        <p:nvSpPr>
          <p:cNvPr id="241667" name="Rectangle 3"/>
          <p:cNvSpPr>
            <a:spLocks noGrp="1" noChangeArrowheads="1"/>
          </p:cNvSpPr>
          <p:nvPr>
            <p:ph type="body" idx="1"/>
          </p:nvPr>
        </p:nvSpPr>
        <p:spPr/>
        <p:txBody>
          <a:bodyPr/>
          <a:lstStyle/>
          <a:p>
            <a:r>
              <a:rPr lang="en-US"/>
              <a:t>[</a:t>
            </a:r>
            <a:r>
              <a:rPr lang="en-US" b="1"/>
              <a:t>Note to trainer</a:t>
            </a:r>
            <a:r>
              <a:rPr lang="en-US"/>
              <a:t>: With PowerPoint 2007 installed on your computer, you can click the link in the slide to go to an online practice. In the practice, you can work through each of these tasks in PowerPoint, with instructions to guide you. </a:t>
            </a:r>
            <a:r>
              <a:rPr lang="en-US" b="1"/>
              <a:t>Important</a:t>
            </a:r>
            <a:r>
              <a:rPr lang="en-US"/>
              <a:t>: If you don’t have PowerPoint 2007, you won’t be able to access the practice instructions.]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CBFB17-CC77-422B-A13B-B6FB4A912B56}" type="slidenum">
              <a:rPr lang="en-US"/>
              <a:pPr/>
              <a:t>5</a:t>
            </a:fld>
            <a:endParaRPr lang="en-US"/>
          </a:p>
        </p:txBody>
      </p:sp>
      <p:sp>
        <p:nvSpPr>
          <p:cNvPr id="286722" name="Rectangle 2"/>
          <p:cNvSpPr>
            <a:spLocks noRot="1" noChangeArrowheads="1" noTextEdit="1"/>
          </p:cNvSpPr>
          <p:nvPr>
            <p:ph type="sldImg"/>
          </p:nvPr>
        </p:nvSpPr>
        <p:spPr>
          <a:ln/>
        </p:spPr>
      </p:sp>
      <p:sp>
        <p:nvSpPr>
          <p:cNvPr id="286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B57E27-FA23-4EE1-93E6-3D2A70EA7A38}" type="slidenum">
              <a:rPr lang="en-US"/>
              <a:pPr/>
              <a:t>50</a:t>
            </a:fld>
            <a:endParaRPr lang="en-US"/>
          </a:p>
        </p:txBody>
      </p:sp>
      <p:sp>
        <p:nvSpPr>
          <p:cNvPr id="119810" name="Rectangle 2"/>
          <p:cNvSpPr>
            <a:spLocks noRo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0D1301-1954-41B9-95B1-30DB804EAA7D}" type="slidenum">
              <a:rPr lang="en-US"/>
              <a:pPr/>
              <a:t>51</a:t>
            </a:fld>
            <a:endParaRPr lang="en-US"/>
          </a:p>
        </p:txBody>
      </p:sp>
      <p:sp>
        <p:nvSpPr>
          <p:cNvPr id="121858" name="Rectangle 2"/>
          <p:cNvSpPr>
            <a:spLocks noRo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E5E43B-B1EE-46D9-96F4-EA8979C8DF9C}" type="slidenum">
              <a:rPr lang="en-US"/>
              <a:pPr/>
              <a:t>52</a:t>
            </a:fld>
            <a:endParaRPr lang="en-US"/>
          </a:p>
        </p:txBody>
      </p:sp>
      <p:sp>
        <p:nvSpPr>
          <p:cNvPr id="123906" name="Rectangle 2"/>
          <p:cNvSpPr>
            <a:spLocks noRo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2A80E8-B171-40EF-A711-916D150BB3A9}" type="slidenum">
              <a:rPr lang="en-US"/>
              <a:pPr/>
              <a:t>53</a:t>
            </a:fld>
            <a:endParaRPr lang="en-US"/>
          </a:p>
        </p:txBody>
      </p:sp>
      <p:sp>
        <p:nvSpPr>
          <p:cNvPr id="125954" name="Rectangle 2"/>
          <p:cNvSpPr>
            <a:spLocks noRo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B257FF-315A-48B6-859F-84E757A24646}" type="slidenum">
              <a:rPr lang="en-US"/>
              <a:pPr/>
              <a:t>54</a:t>
            </a:fld>
            <a:endParaRPr lang="en-US"/>
          </a:p>
        </p:txBody>
      </p:sp>
      <p:sp>
        <p:nvSpPr>
          <p:cNvPr id="128002" name="Rectangle 2"/>
          <p:cNvSpPr>
            <a:spLocks noRo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5DF882-DD30-41A9-AF86-4852571612D4}" type="slidenum">
              <a:rPr lang="en-US"/>
              <a:pPr/>
              <a:t>55</a:t>
            </a:fld>
            <a:endParaRPr lang="en-US"/>
          </a:p>
        </p:txBody>
      </p:sp>
      <p:sp>
        <p:nvSpPr>
          <p:cNvPr id="130050" name="Rectangle 2"/>
          <p:cNvSpPr>
            <a:spLocks noRo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9DBC74-30AB-45B4-9551-5C19E6EE877C}" type="slidenum">
              <a:rPr lang="en-US"/>
              <a:pPr/>
              <a:t>56</a:t>
            </a:fld>
            <a:endParaRPr lang="en-US"/>
          </a:p>
        </p:txBody>
      </p:sp>
      <p:sp>
        <p:nvSpPr>
          <p:cNvPr id="288770" name="Rectangle 2"/>
          <p:cNvSpPr>
            <a:spLocks noRot="1" noChangeArrowheads="1" noTextEdit="1"/>
          </p:cNvSpPr>
          <p:nvPr>
            <p:ph type="sldImg"/>
          </p:nvPr>
        </p:nvSpPr>
        <p:spPr>
          <a:ln/>
        </p:spPr>
      </p:sp>
      <p:sp>
        <p:nvSpPr>
          <p:cNvPr id="288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74EDB9-1D47-479F-BC20-CFAA8424D6D2}" type="slidenum">
              <a:rPr lang="en-US"/>
              <a:pPr/>
              <a:t>57</a:t>
            </a:fld>
            <a:endParaRPr lang="en-US"/>
          </a:p>
        </p:txBody>
      </p:sp>
      <p:sp>
        <p:nvSpPr>
          <p:cNvPr id="132098" name="Rectangle 2"/>
          <p:cNvSpPr>
            <a:spLocks noRot="1" noChangeArrowheads="1" noTextEdit="1"/>
          </p:cNvSpPr>
          <p:nvPr>
            <p:ph type="sldImg"/>
          </p:nvPr>
        </p:nvSpPr>
        <p:spPr>
          <a:ln/>
        </p:spPr>
      </p:sp>
      <p:sp>
        <p:nvSpPr>
          <p:cNvPr id="132099" name="Rectangle 3"/>
          <p:cNvSpPr>
            <a:spLocks noGrp="1" noChangeArrowheads="1"/>
          </p:cNvSpPr>
          <p:nvPr>
            <p:ph type="body" idx="1"/>
          </p:nvPr>
        </p:nvSpPr>
        <p:spPr/>
        <p:txBody>
          <a:bodyPr/>
          <a:lstStyle/>
          <a:p>
            <a:pPr marL="228600" indent="-228600"/>
            <a:r>
              <a:rPr lang="en-US"/>
              <a:t>Here’s the more granular checklist. The lesson covers each step in more detail. </a:t>
            </a:r>
          </a:p>
          <a:p>
            <a:pPr marL="228600" indent="-228600">
              <a:buFontTx/>
              <a:buAutoNum type="arabicPeriod"/>
            </a:pPr>
            <a:r>
              <a:rPr lang="en-US"/>
              <a:t>Start with previewing the presentation as a slide show on your computer. </a:t>
            </a:r>
          </a:p>
          <a:p>
            <a:pPr marL="228600" indent="-228600">
              <a:buFontTx/>
              <a:buAutoNum type="arabicPeriod"/>
            </a:pPr>
            <a:r>
              <a:rPr lang="en-US"/>
              <a:t>Run a spelling check, get input from others, and check your notes.</a:t>
            </a:r>
          </a:p>
          <a:p>
            <a:pPr marL="228600" indent="-228600">
              <a:buFontTx/>
              <a:buAutoNum type="arabicPeriod"/>
            </a:pPr>
            <a:r>
              <a:rPr lang="en-US"/>
              <a:t>Use Print Preview to see how handouts and notes will look when printed, and select the right printing options for them.</a:t>
            </a:r>
          </a:p>
          <a:p>
            <a:pPr marL="228600" indent="-228600">
              <a:buFontTx/>
              <a:buAutoNum type="arabicPeriod"/>
            </a:pPr>
            <a:r>
              <a:rPr lang="en-US"/>
              <a:t>When it’s ready to go, place your presentation on a CD or on a computer that you’ll have access to when you present. The PowerPoint </a:t>
            </a:r>
            <a:r>
              <a:rPr lang="en-US" b="1"/>
              <a:t>packaging</a:t>
            </a:r>
            <a:r>
              <a:rPr lang="en-US"/>
              <a:t> feature helps you here.  </a:t>
            </a:r>
            <a:r>
              <a:rPr lang="en-US">
                <a:hlinkClick r:id="rId3"/>
              </a:rPr>
              <a:t> </a:t>
            </a:r>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778469-5B6D-4914-9830-1C49922FECB2}" type="slidenum">
              <a:rPr lang="en-US"/>
              <a:pPr/>
              <a:t>58</a:t>
            </a:fld>
            <a:endParaRPr lang="en-US"/>
          </a:p>
        </p:txBody>
      </p:sp>
      <p:sp>
        <p:nvSpPr>
          <p:cNvPr id="136194" name="Rectangle 2"/>
          <p:cNvSpPr>
            <a:spLocks noRo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0F4380-2DA2-4ADF-81E0-5D6A6F8F5C67}" type="slidenum">
              <a:rPr lang="en-US"/>
              <a:pPr/>
              <a:t>59</a:t>
            </a:fld>
            <a:endParaRPr lang="en-US"/>
          </a:p>
        </p:txBody>
      </p:sp>
      <p:sp>
        <p:nvSpPr>
          <p:cNvPr id="243714" name="Rectangle 2"/>
          <p:cNvSpPr>
            <a:spLocks noRot="1" noChangeArrowheads="1" noTextEdit="1"/>
          </p:cNvSpPr>
          <p:nvPr>
            <p:ph type="sldImg"/>
          </p:nvPr>
        </p:nvSpPr>
        <p:spPr>
          <a:ln/>
        </p:spPr>
      </p:sp>
      <p:sp>
        <p:nvSpPr>
          <p:cNvPr id="243715" name="Rectangle 3"/>
          <p:cNvSpPr>
            <a:spLocks noGrp="1" noChangeArrowheads="1"/>
          </p:cNvSpPr>
          <p:nvPr>
            <p:ph type="body" idx="1"/>
          </p:nvPr>
        </p:nvSpPr>
        <p:spPr/>
        <p:txBody>
          <a:bodyPr/>
          <a:lstStyle/>
          <a:p>
            <a:r>
              <a:rPr lang="en-US" b="1"/>
              <a:t>More on callout 3</a:t>
            </a:r>
            <a:r>
              <a:rPr lang="en-US"/>
              <a:t>:</a:t>
            </a:r>
            <a:r>
              <a:rPr lang="en-US" b="1"/>
              <a:t> </a:t>
            </a:r>
            <a:r>
              <a:rPr lang="en-US"/>
              <a:t>The </a:t>
            </a:r>
            <a:r>
              <a:rPr lang="en-US" b="1"/>
              <a:t>Slide Show</a:t>
            </a:r>
            <a:r>
              <a:rPr lang="en-US"/>
              <a:t> toolbar has navigational arrows that appear when you position the cursor in that area. </a:t>
            </a:r>
          </a:p>
          <a:p>
            <a:r>
              <a:rPr lang="en-US"/>
              <a:t>Also note that there’s another way to move from slide to slide: Just click the mouse button. </a:t>
            </a:r>
          </a:p>
          <a:p>
            <a:pPr>
              <a:spcBef>
                <a:spcPct val="20000"/>
              </a:spcBef>
              <a:spcAft>
                <a:spcPct val="45000"/>
              </a:spcAft>
            </a:pPr>
            <a:r>
              <a:rPr lang="en-US" b="1"/>
              <a:t>More on callout 4</a:t>
            </a:r>
            <a:r>
              <a:rPr lang="en-US"/>
              <a:t>: Once back in your original view, you can make necessary changes to slides, and then preview the slide show again.</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48CBAE-B8C0-4C5D-AE2C-0DB2C1EC50C4}" type="slidenum">
              <a:rPr lang="en-US"/>
              <a:pPr/>
              <a:t>6</a:t>
            </a:fld>
            <a:endParaRPr lang="en-US"/>
          </a:p>
        </p:txBody>
      </p:sp>
      <p:sp>
        <p:nvSpPr>
          <p:cNvPr id="24578" name="Rectangle 2"/>
          <p:cNvSpPr>
            <a:spLocks noRo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9A2B9F-FADA-4573-8989-5F30913BC4E7}" type="slidenum">
              <a:rPr lang="en-US"/>
              <a:pPr/>
              <a:t>60</a:t>
            </a:fld>
            <a:endParaRPr lang="en-US"/>
          </a:p>
        </p:txBody>
      </p:sp>
      <p:sp>
        <p:nvSpPr>
          <p:cNvPr id="247810" name="Rectangle 2"/>
          <p:cNvSpPr>
            <a:spLocks noRot="1" noChangeArrowheads="1" noTextEdit="1"/>
          </p:cNvSpPr>
          <p:nvPr>
            <p:ph type="sldImg"/>
          </p:nvPr>
        </p:nvSpPr>
        <p:spPr>
          <a:ln/>
        </p:spPr>
      </p:sp>
      <p:sp>
        <p:nvSpPr>
          <p:cNvPr id="247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D95C1D-2AEC-43A5-A6B3-92F242D58C92}" type="slidenum">
              <a:rPr lang="en-US"/>
              <a:pPr/>
              <a:t>61</a:t>
            </a:fld>
            <a:endParaRPr lang="en-US"/>
          </a:p>
        </p:txBody>
      </p:sp>
      <p:sp>
        <p:nvSpPr>
          <p:cNvPr id="134146" name="Rectangle 2"/>
          <p:cNvSpPr>
            <a:spLocks noRo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6EB036-3190-4CA1-87B6-91F9EBC28404}" type="slidenum">
              <a:rPr lang="en-US"/>
              <a:pPr/>
              <a:t>62</a:t>
            </a:fld>
            <a:endParaRPr lang="en-US"/>
          </a:p>
        </p:txBody>
      </p:sp>
      <p:sp>
        <p:nvSpPr>
          <p:cNvPr id="249858" name="Rectangle 2"/>
          <p:cNvSpPr>
            <a:spLocks noRot="1" noChangeArrowheads="1" noTextEdit="1"/>
          </p:cNvSpPr>
          <p:nvPr>
            <p:ph type="sldImg"/>
          </p:nvPr>
        </p:nvSpPr>
        <p:spPr>
          <a:ln/>
        </p:spPr>
      </p:sp>
      <p:sp>
        <p:nvSpPr>
          <p:cNvPr id="249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D92DAF-5487-4A5B-B7CB-AE7E74E6B1FC}" type="slidenum">
              <a:rPr lang="en-US"/>
              <a:pPr/>
              <a:t>63</a:t>
            </a:fld>
            <a:endParaRPr lang="en-US"/>
          </a:p>
        </p:txBody>
      </p:sp>
      <p:sp>
        <p:nvSpPr>
          <p:cNvPr id="251906" name="Rectangle 2"/>
          <p:cNvSpPr>
            <a:spLocks noRot="1" noChangeArrowheads="1" noTextEdit="1"/>
          </p:cNvSpPr>
          <p:nvPr>
            <p:ph type="sldImg"/>
          </p:nvPr>
        </p:nvSpPr>
        <p:spPr>
          <a:ln/>
        </p:spPr>
      </p:sp>
      <p:sp>
        <p:nvSpPr>
          <p:cNvPr id="251907" name="Rectangle 3"/>
          <p:cNvSpPr>
            <a:spLocks noGrp="1" noChangeArrowheads="1"/>
          </p:cNvSpPr>
          <p:nvPr>
            <p:ph type="body" idx="1"/>
          </p:nvPr>
        </p:nvSpPr>
        <p:spPr/>
        <p:txBody>
          <a:bodyPr/>
          <a:lstStyle/>
          <a:p>
            <a:pPr>
              <a:spcBef>
                <a:spcPct val="20000"/>
              </a:spcBef>
              <a:spcAft>
                <a:spcPct val="45000"/>
              </a:spcAft>
            </a:pPr>
            <a:r>
              <a:rPr lang="en-US"/>
              <a:t>A person adding comments just clicks the command and types the comment, slide by slide. When you review the comments, you use </a:t>
            </a:r>
            <a:r>
              <a:rPr lang="en-US" b="1"/>
              <a:t>Previous</a:t>
            </a:r>
            <a:r>
              <a:rPr lang="en-US"/>
              <a:t> and </a:t>
            </a:r>
            <a:r>
              <a:rPr lang="en-US" b="1"/>
              <a:t>Next</a:t>
            </a:r>
            <a:r>
              <a:rPr lang="en-US"/>
              <a:t>, in the </a:t>
            </a:r>
            <a:r>
              <a:rPr lang="en-US" b="1"/>
              <a:t>Comments</a:t>
            </a:r>
            <a:r>
              <a:rPr lang="en-US"/>
              <a:t> group, to navigate through them.</a:t>
            </a:r>
          </a:p>
          <a:p>
            <a:pPr>
              <a:spcBef>
                <a:spcPct val="20000"/>
              </a:spcBef>
              <a:spcAft>
                <a:spcPct val="45000"/>
              </a:spcAft>
            </a:pPr>
            <a:r>
              <a:rPr lang="en-US" b="1"/>
              <a:t>Tip</a:t>
            </a:r>
            <a:r>
              <a:rPr lang="en-US"/>
              <a:t>: If you do have others review the presentation, PowerPoint helps the process by giving you the option of automatically attaching the presentation to an e-mail message.</a:t>
            </a:r>
            <a:endParaRPr lang="en-US">
              <a:solidFill>
                <a:srgbClr val="FFCC00"/>
              </a:solidFill>
            </a:endParaRPr>
          </a:p>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866FCB-4F53-4820-A30A-6B777F7DE30B}" type="slidenum">
              <a:rPr lang="en-US"/>
              <a:pPr/>
              <a:t>64</a:t>
            </a:fld>
            <a:endParaRPr lang="en-US"/>
          </a:p>
        </p:txBody>
      </p:sp>
      <p:sp>
        <p:nvSpPr>
          <p:cNvPr id="253954" name="Rectangle 2"/>
          <p:cNvSpPr>
            <a:spLocks noRo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0CB06C-9324-4C3B-B8E0-02F963B3653B}" type="slidenum">
              <a:rPr lang="en-US"/>
              <a:pPr/>
              <a:t>65</a:t>
            </a:fld>
            <a:endParaRPr lang="en-US"/>
          </a:p>
        </p:txBody>
      </p:sp>
      <p:sp>
        <p:nvSpPr>
          <p:cNvPr id="256002" name="Rectangle 2"/>
          <p:cNvSpPr>
            <a:spLocks noRot="1" noChangeArrowheads="1" noTextEdit="1"/>
          </p:cNvSpPr>
          <p:nvPr>
            <p:ph type="sldImg"/>
          </p:nvPr>
        </p:nvSpPr>
        <p:spPr>
          <a:ln/>
        </p:spPr>
      </p:sp>
      <p:sp>
        <p:nvSpPr>
          <p:cNvPr id="256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B94F3F-BA85-451A-BE4E-98E0172971A5}" type="slidenum">
              <a:rPr lang="en-US"/>
              <a:pPr/>
              <a:t>66</a:t>
            </a:fld>
            <a:endParaRPr lang="en-US"/>
          </a:p>
        </p:txBody>
      </p:sp>
      <p:sp>
        <p:nvSpPr>
          <p:cNvPr id="290818" name="Rectangle 2"/>
          <p:cNvSpPr>
            <a:spLocks noRot="1" noChangeArrowheads="1" noTextEdit="1"/>
          </p:cNvSpPr>
          <p:nvPr>
            <p:ph type="sldImg"/>
          </p:nvPr>
        </p:nvSpPr>
        <p:spPr>
          <a:ln/>
        </p:spPr>
      </p:sp>
      <p:sp>
        <p:nvSpPr>
          <p:cNvPr id="290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96550A-AB10-47BC-8480-AF264BF0B5D4}" type="slidenum">
              <a:rPr lang="en-US"/>
              <a:pPr/>
              <a:t>67</a:t>
            </a:fld>
            <a:endParaRPr lang="en-US"/>
          </a:p>
        </p:txBody>
      </p:sp>
      <p:sp>
        <p:nvSpPr>
          <p:cNvPr id="140290" name="Rectangle 2"/>
          <p:cNvSpPr>
            <a:spLocks noRo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077462-13E0-4974-AFC5-ED29E525F8E0}" type="slidenum">
              <a:rPr lang="en-US"/>
              <a:pPr/>
              <a:t>68</a:t>
            </a:fld>
            <a:endParaRPr lang="en-US"/>
          </a:p>
        </p:txBody>
      </p:sp>
      <p:sp>
        <p:nvSpPr>
          <p:cNvPr id="264194" name="Rectangle 2"/>
          <p:cNvSpPr>
            <a:spLocks noRot="1" noChangeArrowheads="1" noTextEdit="1"/>
          </p:cNvSpPr>
          <p:nvPr>
            <p:ph type="sldImg"/>
          </p:nvPr>
        </p:nvSpPr>
        <p:spPr>
          <a:ln/>
        </p:spPr>
      </p:sp>
      <p:sp>
        <p:nvSpPr>
          <p:cNvPr id="264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E0627C-A208-43A5-B442-4120846F1E5F}" type="slidenum">
              <a:rPr lang="en-US"/>
              <a:pPr/>
              <a:t>69</a:t>
            </a:fld>
            <a:endParaRPr lang="en-US"/>
          </a:p>
        </p:txBody>
      </p:sp>
      <p:sp>
        <p:nvSpPr>
          <p:cNvPr id="266242" name="Rectangle 2"/>
          <p:cNvSpPr>
            <a:spLocks noRot="1" noChangeArrowheads="1" noTextEdit="1"/>
          </p:cNvSpPr>
          <p:nvPr>
            <p:ph type="sldImg"/>
          </p:nvPr>
        </p:nvSpPr>
        <p:spPr>
          <a:ln/>
        </p:spPr>
      </p:sp>
      <p:sp>
        <p:nvSpPr>
          <p:cNvPr id="266243" name="Rectangle 3"/>
          <p:cNvSpPr>
            <a:spLocks noGrp="1" noChangeArrowheads="1"/>
          </p:cNvSpPr>
          <p:nvPr>
            <p:ph type="body" idx="1"/>
          </p:nvPr>
        </p:nvSpPr>
        <p:spPr/>
        <p:txBody>
          <a:bodyPr/>
          <a:lstStyle/>
          <a:p>
            <a:r>
              <a:rPr lang="en-US"/>
              <a:t>Note text will be cut off if it exceeds the available room in the text placeholder.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5CF0FF-1977-4A84-B84C-DF6E9AB5AA6C}" type="slidenum">
              <a:rPr lang="en-US"/>
              <a:pPr/>
              <a:t>7</a:t>
            </a:fld>
            <a:endParaRPr lang="en-US"/>
          </a:p>
        </p:txBody>
      </p:sp>
      <p:sp>
        <p:nvSpPr>
          <p:cNvPr id="28674" name="Rectangle 2"/>
          <p:cNvSpPr>
            <a:spLocks noRo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83A0EC-3DA3-40C1-87CD-598C13A7165C}" type="slidenum">
              <a:rPr lang="en-US"/>
              <a:pPr/>
              <a:t>70</a:t>
            </a:fld>
            <a:endParaRPr lang="en-US"/>
          </a:p>
        </p:txBody>
      </p:sp>
      <p:sp>
        <p:nvSpPr>
          <p:cNvPr id="144386" name="Rectangle 2"/>
          <p:cNvSpPr>
            <a:spLocks noRo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87292C-23ED-4EA3-9682-C11F0CF56E5A}" type="slidenum">
              <a:rPr lang="en-US"/>
              <a:pPr/>
              <a:t>71</a:t>
            </a:fld>
            <a:endParaRPr lang="en-US"/>
          </a:p>
        </p:txBody>
      </p:sp>
      <p:sp>
        <p:nvSpPr>
          <p:cNvPr id="268290" name="Rectangle 2"/>
          <p:cNvSpPr>
            <a:spLocks noRot="1" noChangeArrowheads="1" noTextEdit="1"/>
          </p:cNvSpPr>
          <p:nvPr>
            <p:ph type="sldImg"/>
          </p:nvPr>
        </p:nvSpPr>
        <p:spPr>
          <a:ln/>
        </p:spPr>
      </p:sp>
      <p:sp>
        <p:nvSpPr>
          <p:cNvPr id="268291" name="Rectangle 3"/>
          <p:cNvSpPr>
            <a:spLocks noGrp="1" noChangeArrowheads="1"/>
          </p:cNvSpPr>
          <p:nvPr>
            <p:ph type="body" idx="1"/>
          </p:nvPr>
        </p:nvSpPr>
        <p:spPr/>
        <p:txBody>
          <a:bodyPr/>
          <a:lstStyle/>
          <a:p>
            <a:pPr>
              <a:spcBef>
                <a:spcPct val="20000"/>
              </a:spcBef>
              <a:spcAft>
                <a:spcPct val="35000"/>
              </a:spcAft>
            </a:pPr>
            <a:r>
              <a:rPr lang="en-US"/>
              <a:t>If you wanted a date, you’d select the </a:t>
            </a:r>
            <a:r>
              <a:rPr lang="en-US" b="1"/>
              <a:t>Date and time</a:t>
            </a:r>
            <a:r>
              <a:rPr lang="en-US"/>
              <a:t> option and then set options in that area of the dialog box.</a:t>
            </a:r>
          </a:p>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CCEB6A-B704-40F5-AA4B-59BF536CF415}" type="slidenum">
              <a:rPr lang="en-US"/>
              <a:pPr/>
              <a:t>72</a:t>
            </a:fld>
            <a:endParaRPr lang="en-US"/>
          </a:p>
        </p:txBody>
      </p:sp>
      <p:sp>
        <p:nvSpPr>
          <p:cNvPr id="270338" name="Rectangle 2"/>
          <p:cNvSpPr>
            <a:spLocks noRot="1" noChangeArrowheads="1" noTextEdit="1"/>
          </p:cNvSpPr>
          <p:nvPr>
            <p:ph type="sldImg"/>
          </p:nvPr>
        </p:nvSpPr>
        <p:spPr>
          <a:ln/>
        </p:spPr>
      </p:sp>
      <p:sp>
        <p:nvSpPr>
          <p:cNvPr id="270339" name="Rectangle 3"/>
          <p:cNvSpPr>
            <a:spLocks noGrp="1" noChangeArrowheads="1"/>
          </p:cNvSpPr>
          <p:nvPr>
            <p:ph type="body" idx="1"/>
          </p:nvPr>
        </p:nvSpPr>
        <p:spPr/>
        <p:txBody>
          <a:bodyPr/>
          <a:lstStyle/>
          <a:p>
            <a:r>
              <a:rPr lang="en-US" b="1"/>
              <a:t>Tip</a:t>
            </a:r>
            <a:r>
              <a:rPr lang="en-US"/>
              <a:t>: You can set up headers and footers any time as you create your presentation. Use the </a:t>
            </a:r>
            <a:r>
              <a:rPr lang="en-US" b="1"/>
              <a:t>Insert</a:t>
            </a:r>
            <a:r>
              <a:rPr lang="en-US"/>
              <a:t> tab on the Ribbon to open the </a:t>
            </a:r>
            <a:r>
              <a:rPr lang="en-US" b="1"/>
              <a:t>Header and Footer</a:t>
            </a:r>
            <a:r>
              <a:rPr lang="en-US"/>
              <a:t> dialog box.</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19A0FF-408B-4541-A41A-BACB68A6CA45}" type="slidenum">
              <a:rPr lang="en-US"/>
              <a:pPr/>
              <a:t>73</a:t>
            </a:fld>
            <a:endParaRPr lang="en-US"/>
          </a:p>
        </p:txBody>
      </p:sp>
      <p:sp>
        <p:nvSpPr>
          <p:cNvPr id="146434" name="Rectangle 2"/>
          <p:cNvSpPr>
            <a:spLocks noRot="1" noChangeArrowheads="1" noTextEdit="1"/>
          </p:cNvSpPr>
          <p:nvPr>
            <p:ph type="sldImg"/>
          </p:nvPr>
        </p:nvSpPr>
        <p:spPr>
          <a:ln/>
        </p:spPr>
      </p:sp>
      <p:sp>
        <p:nvSpPr>
          <p:cNvPr id="146435" name="Rectangle 3"/>
          <p:cNvSpPr>
            <a:spLocks noGrp="1" noChangeArrowheads="1"/>
          </p:cNvSpPr>
          <p:nvPr>
            <p:ph type="body" idx="1"/>
          </p:nvPr>
        </p:nvSpPr>
        <p:spPr/>
        <p:txBody>
          <a:bodyPr/>
          <a:lstStyle/>
          <a:p>
            <a:pPr>
              <a:buFontTx/>
              <a:buChar char="•"/>
            </a:pPr>
            <a:r>
              <a:rPr lang="en-US" b="1"/>
              <a:t>Grayscale </a:t>
            </a:r>
            <a:r>
              <a:rPr lang="en-US"/>
              <a:t>consists of various tones of gray combined with black and white. </a:t>
            </a:r>
          </a:p>
          <a:p>
            <a:pPr>
              <a:buFontTx/>
              <a:buChar char="•"/>
            </a:pPr>
            <a:r>
              <a:rPr lang="en-US" b="1"/>
              <a:t>Pure Black and White</a:t>
            </a:r>
            <a:r>
              <a:rPr lang="en-US"/>
              <a:t> eliminates most of the grays and will use the least printer ink.</a:t>
            </a:r>
          </a:p>
          <a:p>
            <a:pPr>
              <a:spcBef>
                <a:spcPct val="20000"/>
              </a:spcBef>
              <a:spcAft>
                <a:spcPct val="35000"/>
              </a:spcAft>
            </a:pPr>
            <a:r>
              <a:rPr lang="en-US"/>
              <a:t>Note for step 1 that if you’re printing to a black and white printer, the </a:t>
            </a:r>
            <a:r>
              <a:rPr lang="en-US" b="1"/>
              <a:t>Color</a:t>
            </a:r>
            <a:r>
              <a:rPr lang="en-US"/>
              <a:t> option becomes </a:t>
            </a:r>
            <a:r>
              <a:rPr lang="en-US" b="1"/>
              <a:t>Color (On Black and White Printer)</a:t>
            </a:r>
            <a:r>
              <a:rPr lang="en-US"/>
              <a:t>, and all the slide’s colors are rendered using black, white, and shades of gray.</a:t>
            </a:r>
          </a:p>
          <a:p>
            <a:endParaRPr lang="en-US" b="1"/>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01683E-94C5-4038-8DB2-919B143C314F}" type="slidenum">
              <a:rPr lang="en-US"/>
              <a:pPr/>
              <a:t>74</a:t>
            </a:fld>
            <a:endParaRPr lang="en-US"/>
          </a:p>
        </p:txBody>
      </p:sp>
      <p:sp>
        <p:nvSpPr>
          <p:cNvPr id="272386" name="Rectangle 2"/>
          <p:cNvSpPr>
            <a:spLocks noRot="1" noChangeArrowheads="1" noTextEdit="1"/>
          </p:cNvSpPr>
          <p:nvPr>
            <p:ph type="sldImg"/>
          </p:nvPr>
        </p:nvSpPr>
        <p:spPr>
          <a:ln/>
        </p:spPr>
      </p:sp>
      <p:sp>
        <p:nvSpPr>
          <p:cNvPr id="272387" name="Rectangle 3"/>
          <p:cNvSpPr>
            <a:spLocks noGrp="1" noChangeArrowheads="1"/>
          </p:cNvSpPr>
          <p:nvPr>
            <p:ph type="body" idx="1"/>
          </p:nvPr>
        </p:nvSpPr>
        <p:spPr/>
        <p:txBody>
          <a:bodyPr/>
          <a:lstStyle/>
          <a:p>
            <a:pPr>
              <a:spcBef>
                <a:spcPct val="20000"/>
              </a:spcBef>
              <a:spcAft>
                <a:spcPct val="35000"/>
              </a:spcAft>
            </a:pPr>
            <a:r>
              <a:rPr lang="en-US"/>
              <a:t>While in the second preview example the background is made white, some areas reflect color, such as the horizontal banners under the title and along the bottom of the slide.</a:t>
            </a:r>
          </a:p>
          <a:p>
            <a:endParaRPr lang="en-US" sz="140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CABFBE-1A9B-4F9C-8B72-D10875418308}" type="slidenum">
              <a:rPr lang="en-US"/>
              <a:pPr/>
              <a:t>75</a:t>
            </a:fld>
            <a:endParaRPr lang="en-US"/>
          </a:p>
        </p:txBody>
      </p:sp>
      <p:sp>
        <p:nvSpPr>
          <p:cNvPr id="276482" name="Rectangle 2"/>
          <p:cNvSpPr>
            <a:spLocks noRot="1" noChangeArrowheads="1" noTextEdit="1"/>
          </p:cNvSpPr>
          <p:nvPr>
            <p:ph type="sldImg"/>
          </p:nvPr>
        </p:nvSpPr>
        <p:spPr>
          <a:ln/>
        </p:spPr>
      </p:sp>
      <p:sp>
        <p:nvSpPr>
          <p:cNvPr id="276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F63D87-67EA-4DE4-9583-ACBAA6C411D5}" type="slidenum">
              <a:rPr lang="en-US"/>
              <a:pPr/>
              <a:t>76</a:t>
            </a:fld>
            <a:endParaRPr lang="en-US"/>
          </a:p>
        </p:txBody>
      </p:sp>
      <p:sp>
        <p:nvSpPr>
          <p:cNvPr id="148482" name="Rectangle 2"/>
          <p:cNvSpPr>
            <a:spLocks noRo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820EC1-C040-4831-A01B-4D49B39EC08A}" type="slidenum">
              <a:rPr lang="en-US"/>
              <a:pPr/>
              <a:t>77</a:t>
            </a:fld>
            <a:endParaRPr lang="en-US"/>
          </a:p>
        </p:txBody>
      </p:sp>
      <p:sp>
        <p:nvSpPr>
          <p:cNvPr id="278530" name="Rectangle 2"/>
          <p:cNvSpPr>
            <a:spLocks noRot="1" noChangeArrowheads="1" noTextEdit="1"/>
          </p:cNvSpPr>
          <p:nvPr>
            <p:ph type="sldImg"/>
          </p:nvPr>
        </p:nvSpPr>
        <p:spPr>
          <a:ln/>
        </p:spPr>
      </p:sp>
      <p:sp>
        <p:nvSpPr>
          <p:cNvPr id="278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CEF774-E8F6-499D-A642-23B7269B4409}" type="slidenum">
              <a:rPr lang="en-US"/>
              <a:pPr/>
              <a:t>78</a:t>
            </a:fld>
            <a:endParaRPr lang="en-US"/>
          </a:p>
        </p:txBody>
      </p:sp>
      <p:sp>
        <p:nvSpPr>
          <p:cNvPr id="281602" name="Rectangle 2"/>
          <p:cNvSpPr>
            <a:spLocks noRot="1" noChangeArrowheads="1" noTextEdit="1"/>
          </p:cNvSpPr>
          <p:nvPr>
            <p:ph type="sldImg"/>
          </p:nvPr>
        </p:nvSpPr>
        <p:spPr>
          <a:ln/>
        </p:spPr>
      </p:sp>
      <p:sp>
        <p:nvSpPr>
          <p:cNvPr id="281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F9B228-CD4B-4CBC-BB40-BBC62C998EEA}" type="slidenum">
              <a:rPr lang="en-US"/>
              <a:pPr/>
              <a:t>79</a:t>
            </a:fld>
            <a:endParaRPr lang="en-US"/>
          </a:p>
        </p:txBody>
      </p:sp>
      <p:sp>
        <p:nvSpPr>
          <p:cNvPr id="283650" name="Rectangle 2"/>
          <p:cNvSpPr>
            <a:spLocks noRot="1" noChangeArrowheads="1" noTextEdit="1"/>
          </p:cNvSpPr>
          <p:nvPr>
            <p:ph type="sldImg"/>
          </p:nvPr>
        </p:nvSpPr>
        <p:spPr>
          <a:ln/>
        </p:spPr>
      </p:sp>
      <p:sp>
        <p:nvSpPr>
          <p:cNvPr id="283651" name="Rectangle 3"/>
          <p:cNvSpPr>
            <a:spLocks noGrp="1" noChangeArrowheads="1"/>
          </p:cNvSpPr>
          <p:nvPr>
            <p:ph type="body" idx="1"/>
          </p:nvPr>
        </p:nvSpPr>
        <p:spPr/>
        <p:txBody>
          <a:bodyPr/>
          <a:lstStyle/>
          <a:p>
            <a:r>
              <a:rPr lang="en-US"/>
              <a:t>You can find more information about the packaging process in the </a:t>
            </a:r>
            <a:r>
              <a:rPr lang="en-US" b="1"/>
              <a:t>See also</a:t>
            </a:r>
            <a:r>
              <a:rPr lang="en-US"/>
              <a:t> and </a:t>
            </a:r>
            <a:r>
              <a:rPr lang="en-US" b="1"/>
              <a:t>Package to CD or folder</a:t>
            </a:r>
            <a:r>
              <a:rPr lang="en-US"/>
              <a:t> sections in the Quick Reference Card, linked to at the end of the course.</a:t>
            </a:r>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5C10A4-D4B3-4DD8-BCCB-6BE2DB816607}" type="slidenum">
              <a:rPr lang="en-US"/>
              <a:pPr/>
              <a:t>8</a:t>
            </a:fld>
            <a:endParaRPr lang="en-US"/>
          </a:p>
        </p:txBody>
      </p:sp>
      <p:sp>
        <p:nvSpPr>
          <p:cNvPr id="174082" name="Rectangle 2"/>
          <p:cNvSpPr>
            <a:spLocks noRot="1" noChangeArrowheads="1" noTextEdit="1"/>
          </p:cNvSpPr>
          <p:nvPr>
            <p:ph type="sldImg"/>
          </p:nvPr>
        </p:nvSpPr>
        <p:spPr>
          <a:ln/>
        </p:spPr>
      </p:sp>
      <p:sp>
        <p:nvSpPr>
          <p:cNvPr id="174083" name="Rectangle 3"/>
          <p:cNvSpPr>
            <a:spLocks noGrp="1" noChangeArrowheads="1"/>
          </p:cNvSpPr>
          <p:nvPr>
            <p:ph type="body" idx="1"/>
          </p:nvPr>
        </p:nvSpPr>
        <p:spPr/>
        <p:txBody>
          <a:bodyPr/>
          <a:lstStyle/>
          <a:p>
            <a:r>
              <a:rPr lang="en-US"/>
              <a:t>You can click the slide thumbnails on the </a:t>
            </a:r>
            <a:r>
              <a:rPr lang="en-US" b="1"/>
              <a:t>Slides </a:t>
            </a:r>
            <a:r>
              <a:rPr lang="en-US"/>
              <a:t>tab to navigate to other slides.</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735FC5-6CA2-432E-92FB-EA2E61239A6B}" type="slidenum">
              <a:rPr lang="en-US"/>
              <a:pPr/>
              <a:t>80</a:t>
            </a:fld>
            <a:endParaRPr lang="en-US"/>
          </a:p>
        </p:txBody>
      </p:sp>
      <p:sp>
        <p:nvSpPr>
          <p:cNvPr id="285698" name="Rectangle 2"/>
          <p:cNvSpPr>
            <a:spLocks noRot="1" noChangeArrowheads="1" noTextEdit="1"/>
          </p:cNvSpPr>
          <p:nvPr>
            <p:ph type="sldImg"/>
          </p:nvPr>
        </p:nvSpPr>
        <p:spPr>
          <a:ln/>
        </p:spPr>
      </p:sp>
      <p:sp>
        <p:nvSpPr>
          <p:cNvPr id="285699" name="Rectangle 3"/>
          <p:cNvSpPr>
            <a:spLocks noGrp="1" noChangeArrowheads="1"/>
          </p:cNvSpPr>
          <p:nvPr>
            <p:ph type="body" idx="1"/>
          </p:nvPr>
        </p:nvSpPr>
        <p:spPr/>
        <p:txBody>
          <a:bodyPr/>
          <a:lstStyle/>
          <a:p>
            <a:r>
              <a:rPr lang="en-US"/>
              <a:t>[</a:t>
            </a:r>
            <a:r>
              <a:rPr lang="en-US" b="1"/>
              <a:t>Note to trainer</a:t>
            </a:r>
            <a:r>
              <a:rPr lang="en-US"/>
              <a:t>: With PowerPoint 2007 installed on your computer, you can click the link in the slide to go to an online practice. In the practice, you can work through each of these tasks in PowerPoint, with instructions to guide you. </a:t>
            </a:r>
            <a:r>
              <a:rPr lang="en-US" b="1"/>
              <a:t>Important</a:t>
            </a:r>
            <a:r>
              <a:rPr lang="en-US"/>
              <a:t>: If you don’t have PowerPoint 2007, you won’t be able to access the practice instructions.]</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742176-495E-455C-88FD-457362E39F4D}" type="slidenum">
              <a:rPr lang="en-US"/>
              <a:pPr/>
              <a:t>81</a:t>
            </a:fld>
            <a:endParaRPr lang="en-US"/>
          </a:p>
        </p:txBody>
      </p:sp>
      <p:sp>
        <p:nvSpPr>
          <p:cNvPr id="160770" name="Rectangle 2"/>
          <p:cNvSpPr>
            <a:spLocks noRo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618194-5E9E-42F2-A2F2-BC6CE61C2B47}" type="slidenum">
              <a:rPr lang="en-US"/>
              <a:pPr/>
              <a:t>82</a:t>
            </a:fld>
            <a:endParaRPr lang="en-US"/>
          </a:p>
        </p:txBody>
      </p:sp>
      <p:sp>
        <p:nvSpPr>
          <p:cNvPr id="162818" name="Rectangle 2"/>
          <p:cNvSpPr>
            <a:spLocks noRo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2C85BC-E7A7-4B3B-B1C2-115AFEB335E0}" type="slidenum">
              <a:rPr lang="en-US"/>
              <a:pPr/>
              <a:t>83</a:t>
            </a:fld>
            <a:endParaRPr lang="en-US"/>
          </a:p>
        </p:txBody>
      </p:sp>
      <p:sp>
        <p:nvSpPr>
          <p:cNvPr id="164866" name="Rectangle 2"/>
          <p:cNvSpPr>
            <a:spLocks noRo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A3014F-4505-42E8-9247-E5CB51B5EDA0}" type="slidenum">
              <a:rPr lang="en-US"/>
              <a:pPr/>
              <a:t>84</a:t>
            </a:fld>
            <a:endParaRPr lang="en-US"/>
          </a:p>
        </p:txBody>
      </p:sp>
      <p:sp>
        <p:nvSpPr>
          <p:cNvPr id="166914" name="Rectangle 2"/>
          <p:cNvSpPr>
            <a:spLocks noRo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0C43E4-9CA4-4C49-8F9E-7996183FDACB}" type="slidenum">
              <a:rPr lang="en-US"/>
              <a:pPr/>
              <a:t>85</a:t>
            </a:fld>
            <a:endParaRPr lang="en-US"/>
          </a:p>
        </p:txBody>
      </p:sp>
      <p:sp>
        <p:nvSpPr>
          <p:cNvPr id="168962" name="Rectangle 2"/>
          <p:cNvSpPr>
            <a:spLocks noRo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4E8B9D-281D-4052-A8A4-AB19FE3A4410}" type="slidenum">
              <a:rPr lang="en-US"/>
              <a:pPr/>
              <a:t>86</a:t>
            </a:fld>
            <a:endParaRPr lang="en-US"/>
          </a:p>
        </p:txBody>
      </p:sp>
      <p:sp>
        <p:nvSpPr>
          <p:cNvPr id="171010" name="Rectangle 2"/>
          <p:cNvSpPr>
            <a:spLocks noRo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96A79A-FE59-4775-8B7E-38656101C6A9}" type="slidenum">
              <a:rPr lang="en-US"/>
              <a:pPr/>
              <a:t>87</a:t>
            </a:fld>
            <a:endParaRPr lang="en-US"/>
          </a:p>
        </p:txBody>
      </p:sp>
      <p:sp>
        <p:nvSpPr>
          <p:cNvPr id="69634" name="Rectangle 2"/>
          <p:cNvSpPr>
            <a:spLocks noRo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276ABC7-6FCB-4202-B924-E0D7A0ECE222}" type="slidenum">
              <a:rPr lang="en-US"/>
              <a:pPr/>
              <a:t>88</a:t>
            </a:fld>
            <a:endParaRPr lang="en-US"/>
          </a:p>
        </p:txBody>
      </p:sp>
      <p:sp>
        <p:nvSpPr>
          <p:cNvPr id="87042" name="Rectangle 2"/>
          <p:cNvSpPr>
            <a:spLocks noGrp="1" noChangeArrowheads="1"/>
          </p:cNvSpPr>
          <p:nvPr>
            <p:ph type="body" idx="1"/>
          </p:nvPr>
        </p:nvSpPr>
        <p:spPr>
          <a:xfrm>
            <a:off x="685800" y="457200"/>
            <a:ext cx="5486400" cy="7929563"/>
          </a:xfrm>
        </p:spPr>
        <p:txBody>
          <a:bodyPr/>
          <a:lstStyle/>
          <a:p>
            <a:r>
              <a:rPr lang="en-US" b="1"/>
              <a:t>Using This Template</a:t>
            </a:r>
          </a:p>
          <a:p>
            <a:r>
              <a:rPr lang="en-US"/>
              <a:t>This Microsoft Office PowerPoint template has training content about the variety of tools and features that can be used to create a first presentation in PowerPoint 2007. It’s geared for you to present to a group and customize as necessary. </a:t>
            </a:r>
          </a:p>
          <a:p>
            <a:r>
              <a:rPr lang="en-US"/>
              <a:t>This template’s content is adapted from the Microsoft Office Online Training course called “Create your first presentation.”</a:t>
            </a:r>
            <a:endParaRPr lang="en-US" b="1"/>
          </a:p>
          <a:p>
            <a:r>
              <a:rPr lang="en-US" b="1"/>
              <a:t>Features of the template</a:t>
            </a:r>
          </a:p>
          <a:p>
            <a:r>
              <a:rPr lang="en-US" b="1"/>
              <a:t>Title slide</a:t>
            </a:r>
            <a:r>
              <a:rPr lang="en-US"/>
              <a:t>: On the very first slide, there is placeholder text over which you should type the name of your company. Or you can delete the text box altogether if you don’t want this text.</a:t>
            </a:r>
            <a:endParaRPr lang="en-US" b="1"/>
          </a:p>
          <a:p>
            <a:r>
              <a:rPr lang="en-US" b="1"/>
              <a:t>Animations</a:t>
            </a:r>
            <a:r>
              <a:rPr lang="en-US"/>
              <a:t>: Custom animation effects are applied throughout the presentation. These effects include </a:t>
            </a:r>
            <a:r>
              <a:rPr lang="en-US" b="1"/>
              <a:t>Peek</a:t>
            </a:r>
            <a:r>
              <a:rPr lang="en-US"/>
              <a:t>, </a:t>
            </a:r>
            <a:r>
              <a:rPr lang="en-US" b="1"/>
              <a:t>Stretch</a:t>
            </a:r>
            <a:r>
              <a:rPr lang="en-US"/>
              <a:t>, </a:t>
            </a:r>
            <a:r>
              <a:rPr lang="en-US" b="1"/>
              <a:t>Dissolve, </a:t>
            </a:r>
            <a:r>
              <a:rPr lang="en-US"/>
              <a:t>and</a:t>
            </a:r>
            <a:r>
              <a:rPr lang="en-US" b="1"/>
              <a:t> Checkerboard</a:t>
            </a:r>
            <a:r>
              <a:rPr lang="en-US"/>
              <a:t>. All effects play in previous versions back to Microsoft PowerPoint 2000. To alter animation effects, go to the </a:t>
            </a:r>
            <a:r>
              <a:rPr lang="en-US" b="1"/>
              <a:t>Slide Show</a:t>
            </a:r>
            <a:r>
              <a:rPr lang="en-US"/>
              <a:t> menu, click </a:t>
            </a:r>
            <a:r>
              <a:rPr lang="en-US" b="1"/>
              <a:t>Custom Animation</a:t>
            </a:r>
            <a:r>
              <a:rPr lang="en-US"/>
              <a:t>, and work with the options that appear.</a:t>
            </a:r>
          </a:p>
          <a:p>
            <a:r>
              <a:rPr lang="en-US" b="1"/>
              <a:t>If this presentation contains a</a:t>
            </a:r>
            <a:r>
              <a:rPr lang="en-US"/>
              <a:t> </a:t>
            </a:r>
            <a:r>
              <a:rPr lang="en-US" b="1"/>
              <a:t>Macromedia Flash animation</a:t>
            </a:r>
            <a:r>
              <a:rPr lang="en-US"/>
              <a:t>: To play the Flash file, you must register a Microsoft ActiveX</a:t>
            </a:r>
            <a:r>
              <a:rPr lang="en-US" sz="800" baseline="30000">
                <a:cs typeface="Arial" charset="0"/>
              </a:rPr>
              <a:t>®</a:t>
            </a:r>
            <a:r>
              <a:rPr lang="en-US"/>
              <a:t> control, called Shockwave Flash Object, on your computer. To do this, download the latest version of the Macromedia Flash Player from the Macromedia Web site.</a:t>
            </a:r>
          </a:p>
          <a:p>
            <a:r>
              <a:rPr lang="en-US" b="1"/>
              <a:t>Slide transitions</a:t>
            </a:r>
            <a:r>
              <a:rPr lang="en-US"/>
              <a:t>: The </a:t>
            </a:r>
            <a:r>
              <a:rPr lang="en-US" b="1"/>
              <a:t>Wipe Down</a:t>
            </a:r>
            <a:r>
              <a:rPr lang="en-US"/>
              <a:t> transition is applied throughout the show. If you want a different one, go to the </a:t>
            </a:r>
            <a:r>
              <a:rPr lang="en-US" b="1"/>
              <a:t>Slide Show</a:t>
            </a:r>
            <a:r>
              <a:rPr lang="en-US"/>
              <a:t> menu, click </a:t>
            </a:r>
            <a:r>
              <a:rPr lang="en-US" b="1"/>
              <a:t>Slide Transition</a:t>
            </a:r>
            <a:r>
              <a:rPr lang="en-US"/>
              <a:t>, and work with the options that appear. </a:t>
            </a:r>
          </a:p>
          <a:p>
            <a:r>
              <a:rPr lang="en-US" b="1"/>
              <a:t>Hyperlinks to online course</a:t>
            </a:r>
            <a:r>
              <a:rPr lang="en-US"/>
              <a:t>: The template contains links to the online version of this training course. The links take you to the hands-on practice session for each lesson and to the Quick Reference Card that is published for this course. </a:t>
            </a:r>
            <a:r>
              <a:rPr lang="en-US" b="1"/>
              <a:t>Please take note</a:t>
            </a:r>
            <a:r>
              <a:rPr lang="en-US"/>
              <a:t>: You must have PowerPoint 2007 installed to view the hands-on practice sessions. If you don’t have PowerPoint 2007, you won’t be able to access the practice instructions. </a:t>
            </a:r>
          </a:p>
          <a:p>
            <a:r>
              <a:rPr lang="en-US" b="1"/>
              <a:t>Headers and footers</a:t>
            </a:r>
            <a:r>
              <a:rPr lang="en-US"/>
              <a:t>: The template contains a footer that has the course title. You can change or remove the footers in the </a:t>
            </a:r>
            <a:r>
              <a:rPr lang="en-US" b="1"/>
              <a:t>Header and Footer</a:t>
            </a:r>
            <a:r>
              <a:rPr lang="en-US"/>
              <a:t> dialog box (which opens from the </a:t>
            </a:r>
            <a:r>
              <a:rPr lang="en-US" b="1"/>
              <a:t>View</a:t>
            </a:r>
            <a:r>
              <a:rPr lang="en-US"/>
              <a:t> menu).</a:t>
            </a:r>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EB737E-2B71-4DDB-A833-3987120C770B}" type="slidenum">
              <a:rPr lang="en-US"/>
              <a:pPr/>
              <a:t>9</a:t>
            </a:fld>
            <a:endParaRPr lang="en-US"/>
          </a:p>
        </p:txBody>
      </p:sp>
      <p:sp>
        <p:nvSpPr>
          <p:cNvPr id="176130" name="Rectangle 2"/>
          <p:cNvSpPr>
            <a:spLocks noRot="1" noChangeArrowheads="1" noTextEdit="1"/>
          </p:cNvSpPr>
          <p:nvPr>
            <p:ph type="sldImg"/>
          </p:nvPr>
        </p:nvSpPr>
        <p:spPr>
          <a:ln/>
        </p:spPr>
      </p:sp>
      <p:sp>
        <p:nvSpPr>
          <p:cNvPr id="176131" name="Rectangle 3"/>
          <p:cNvSpPr>
            <a:spLocks noGrp="1" noChangeArrowheads="1"/>
          </p:cNvSpPr>
          <p:nvPr>
            <p:ph type="body" idx="1"/>
          </p:nvPr>
        </p:nvSpPr>
        <p:spPr/>
        <p:txBody>
          <a:bodyPr/>
          <a:lstStyle/>
          <a:p>
            <a:r>
              <a:rPr lang="en-US"/>
              <a:t>There’s more room for the notes than is shown in the picture.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lgn="ctr">
              <a:defRPr sz="4400">
                <a:solidFill>
                  <a:schemeClr val="tx1"/>
                </a:solidFill>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defRPr sz="3200">
                <a:solidFill>
                  <a:srgbClr val="FF9900"/>
                </a:solidFill>
              </a:defRPr>
            </a:lvl1pPr>
          </a:lstStyle>
          <a:p>
            <a:r>
              <a:rPr lang="en-US" smtClean="0"/>
              <a:t>Click to edit Master subtitle style</a:t>
            </a:r>
            <a:endParaRPr lang="en-US"/>
          </a:p>
        </p:txBody>
      </p:sp>
      <p:sp>
        <p:nvSpPr>
          <p:cNvPr id="4100" name="Rectangle 4"/>
          <p:cNvSpPr>
            <a:spLocks noGrp="1" noChangeArrowheads="1"/>
          </p:cNvSpPr>
          <p:nvPr>
            <p:ph type="dt" sz="half" idx="2"/>
          </p:nvPr>
        </p:nvSpPr>
        <p:spPr>
          <a:xfrm>
            <a:off x="457200" y="6245225"/>
            <a:ext cx="2133600" cy="476250"/>
          </a:xfrm>
        </p:spPr>
        <p:txBody>
          <a:bodyPr/>
          <a:lstStyle>
            <a:lvl1pPr>
              <a:defRPr sz="1800"/>
            </a:lvl1pPr>
          </a:lstStyle>
          <a:p>
            <a:fld id="{504ADB53-2E27-496E-AC85-DF84465186A4}" type="datetime3">
              <a:rPr lang="en-US" smtClean="0"/>
              <a:t>2 November 2007</a:t>
            </a:fld>
            <a:endParaRPr lang="en-US"/>
          </a:p>
        </p:txBody>
      </p:sp>
      <p:sp>
        <p:nvSpPr>
          <p:cNvPr id="4101" name="Rectangle 5"/>
          <p:cNvSpPr>
            <a:spLocks noGrp="1" noChangeArrowheads="1"/>
          </p:cNvSpPr>
          <p:nvPr>
            <p:ph type="ftr" sz="quarter" idx="3"/>
          </p:nvPr>
        </p:nvSpPr>
        <p:spPr>
          <a:xfrm>
            <a:off x="3124200" y="6200775"/>
            <a:ext cx="2895600" cy="476250"/>
          </a:xfrm>
        </p:spPr>
        <p:txBody>
          <a:bodyPr/>
          <a:lstStyle>
            <a:lvl1pPr>
              <a:defRPr sz="1800"/>
            </a:lvl1pPr>
          </a:lstStyle>
          <a:p>
            <a:r>
              <a:rPr lang="en-US"/>
              <a:t>Create your first presentation</a:t>
            </a:r>
          </a:p>
        </p:txBody>
      </p:sp>
      <p:sp>
        <p:nvSpPr>
          <p:cNvPr id="4102" name="Rectangle 6"/>
          <p:cNvSpPr>
            <a:spLocks noGrp="1" noChangeArrowheads="1"/>
          </p:cNvSpPr>
          <p:nvPr>
            <p:ph type="sldNum" sz="quarter" idx="4"/>
          </p:nvPr>
        </p:nvSpPr>
        <p:spPr>
          <a:xfrm>
            <a:off x="6553200" y="6245225"/>
            <a:ext cx="2133600" cy="476250"/>
          </a:xfrm>
        </p:spPr>
        <p:txBody>
          <a:bodyPr/>
          <a:lstStyle>
            <a:lvl1pPr>
              <a:defRPr sz="1800"/>
            </a:lvl1pPr>
          </a:lstStyle>
          <a:p>
            <a:fld id="{5C2C2DAB-F717-4561-9E57-323ACDCB1000}" type="slidenum">
              <a:rPr lang="en-US"/>
              <a:pPr/>
              <a:t>‹#›</a:t>
            </a:fld>
            <a:endParaRPr lang="en-US"/>
          </a:p>
        </p:txBody>
      </p:sp>
    </p:spTree>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80D242B-375F-4399-AD07-0DCEC601707F}" type="datetime3">
              <a:rPr lang="en-US" smtClean="0"/>
              <a:t>2 November 2007</a:t>
            </a:fld>
            <a:endParaRPr lang="en-US"/>
          </a:p>
        </p:txBody>
      </p:sp>
      <p:sp>
        <p:nvSpPr>
          <p:cNvPr id="5" name="Footer Placeholder 4"/>
          <p:cNvSpPr>
            <a:spLocks noGrp="1"/>
          </p:cNvSpPr>
          <p:nvPr>
            <p:ph type="ftr" sz="quarter" idx="11"/>
          </p:nvPr>
        </p:nvSpPr>
        <p:spPr/>
        <p:txBody>
          <a:bodyPr/>
          <a:lstStyle>
            <a:lvl1pPr>
              <a:defRPr/>
            </a:lvl1pPr>
          </a:lstStyle>
          <a:p>
            <a:r>
              <a:rPr lang="en-US"/>
              <a:t>Create your first presentation</a:t>
            </a:r>
          </a:p>
        </p:txBody>
      </p:sp>
      <p:sp>
        <p:nvSpPr>
          <p:cNvPr id="6" name="Slide Number Placeholder 5"/>
          <p:cNvSpPr>
            <a:spLocks noGrp="1"/>
          </p:cNvSpPr>
          <p:nvPr>
            <p:ph type="sldNum" sz="quarter" idx="12"/>
          </p:nvPr>
        </p:nvSpPr>
        <p:spPr/>
        <p:txBody>
          <a:bodyPr/>
          <a:lstStyle>
            <a:lvl1pPr>
              <a:defRPr/>
            </a:lvl1pPr>
          </a:lstStyle>
          <a:p>
            <a:fld id="{E1EC43E6-1E5D-4EC7-9A3C-71FA0637E01A}" type="slidenum">
              <a:rPr lang="en-US"/>
              <a:pPr/>
              <a:t>‹#›</a:t>
            </a:fld>
            <a:endParaRPr lang="en-US"/>
          </a:p>
        </p:txBody>
      </p:sp>
    </p:spTree>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73025"/>
            <a:ext cx="214153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4313" y="73025"/>
            <a:ext cx="6273800"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5333595-9754-44DD-9316-0709CFB3D111}" type="datetime3">
              <a:rPr lang="en-US" smtClean="0"/>
              <a:t>2 November 2007</a:t>
            </a:fld>
            <a:endParaRPr lang="en-US"/>
          </a:p>
        </p:txBody>
      </p:sp>
      <p:sp>
        <p:nvSpPr>
          <p:cNvPr id="5" name="Footer Placeholder 4"/>
          <p:cNvSpPr>
            <a:spLocks noGrp="1"/>
          </p:cNvSpPr>
          <p:nvPr>
            <p:ph type="ftr" sz="quarter" idx="11"/>
          </p:nvPr>
        </p:nvSpPr>
        <p:spPr/>
        <p:txBody>
          <a:bodyPr/>
          <a:lstStyle>
            <a:lvl1pPr>
              <a:defRPr/>
            </a:lvl1pPr>
          </a:lstStyle>
          <a:p>
            <a:r>
              <a:rPr lang="en-US"/>
              <a:t>Create your first presentation</a:t>
            </a:r>
          </a:p>
        </p:txBody>
      </p:sp>
      <p:sp>
        <p:nvSpPr>
          <p:cNvPr id="6" name="Slide Number Placeholder 5"/>
          <p:cNvSpPr>
            <a:spLocks noGrp="1"/>
          </p:cNvSpPr>
          <p:nvPr>
            <p:ph type="sldNum" sz="quarter" idx="12"/>
          </p:nvPr>
        </p:nvSpPr>
        <p:spPr/>
        <p:txBody>
          <a:bodyPr/>
          <a:lstStyle>
            <a:lvl1pPr>
              <a:defRPr/>
            </a:lvl1pPr>
          </a:lstStyle>
          <a:p>
            <a:fld id="{F2B2B2F3-8866-426E-979F-4AC77AF27E77}" type="slidenum">
              <a:rPr lang="en-US"/>
              <a:pPr/>
              <a:t>‹#›</a:t>
            </a:fld>
            <a:endParaRPr lang="en-US"/>
          </a:p>
        </p:txBody>
      </p:sp>
    </p:spTree>
  </p:cSld>
  <p:clrMapOvr>
    <a:masterClrMapping/>
  </p:clrMapOvr>
  <p:transition spd="med">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50838" y="914400"/>
            <a:ext cx="413861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1850" y="914400"/>
            <a:ext cx="4140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00775"/>
            <a:ext cx="2133600" cy="476250"/>
          </a:xfrm>
        </p:spPr>
        <p:txBody>
          <a:bodyPr/>
          <a:lstStyle>
            <a:lvl1pPr>
              <a:defRPr/>
            </a:lvl1pPr>
          </a:lstStyle>
          <a:p>
            <a:fld id="{3EC779BF-AE24-4519-A0C9-72E9BD30B132}" type="datetime3">
              <a:rPr lang="en-US" smtClean="0"/>
              <a:t>2 November 2007</a:t>
            </a:fld>
            <a:endParaRPr lang="en-US"/>
          </a:p>
        </p:txBody>
      </p:sp>
      <p:sp>
        <p:nvSpPr>
          <p:cNvPr id="6" name="Footer Placeholder 5"/>
          <p:cNvSpPr>
            <a:spLocks noGrp="1"/>
          </p:cNvSpPr>
          <p:nvPr>
            <p:ph type="ftr" sz="quarter" idx="11"/>
          </p:nvPr>
        </p:nvSpPr>
        <p:spPr>
          <a:xfrm>
            <a:off x="2717800" y="6200775"/>
            <a:ext cx="3708400" cy="476250"/>
          </a:xfrm>
        </p:spPr>
        <p:txBody>
          <a:bodyPr/>
          <a:lstStyle>
            <a:lvl1pPr>
              <a:defRPr/>
            </a:lvl1pPr>
          </a:lstStyle>
          <a:p>
            <a:r>
              <a:rPr lang="en-US"/>
              <a:t>Create your first presentation</a:t>
            </a:r>
          </a:p>
        </p:txBody>
      </p:sp>
      <p:sp>
        <p:nvSpPr>
          <p:cNvPr id="7" name="Slide Number Placeholder 6"/>
          <p:cNvSpPr>
            <a:spLocks noGrp="1"/>
          </p:cNvSpPr>
          <p:nvPr>
            <p:ph type="sldNum" sz="quarter" idx="12"/>
          </p:nvPr>
        </p:nvSpPr>
        <p:spPr>
          <a:xfrm>
            <a:off x="6553200" y="6200775"/>
            <a:ext cx="2133600" cy="476250"/>
          </a:xfrm>
        </p:spPr>
        <p:txBody>
          <a:bodyPr/>
          <a:lstStyle>
            <a:lvl1pPr>
              <a:defRPr/>
            </a:lvl1pPr>
          </a:lstStyle>
          <a:p>
            <a:fld id="{5E10D04C-6302-4FE9-A91B-2C585EC4D8A2}" type="slidenum">
              <a:rPr lang="en-US"/>
              <a:pPr/>
              <a:t>‹#›</a:t>
            </a:fld>
            <a:endParaRPr lang="en-US"/>
          </a:p>
        </p:txBody>
      </p:sp>
    </p:spTree>
  </p:cSld>
  <p:clrMapOvr>
    <a:masterClrMapping/>
  </p:clrMapOvr>
  <p:transition spd="med">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50838" y="914400"/>
            <a:ext cx="413861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914400"/>
            <a:ext cx="4140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00775"/>
            <a:ext cx="2133600" cy="476250"/>
          </a:xfrm>
        </p:spPr>
        <p:txBody>
          <a:bodyPr/>
          <a:lstStyle>
            <a:lvl1pPr>
              <a:defRPr/>
            </a:lvl1pPr>
          </a:lstStyle>
          <a:p>
            <a:fld id="{D733BAFC-80D3-41FD-A464-BB98D147502D}" type="datetime3">
              <a:rPr lang="en-US" smtClean="0"/>
              <a:t>2 November 2007</a:t>
            </a:fld>
            <a:endParaRPr lang="en-US"/>
          </a:p>
        </p:txBody>
      </p:sp>
      <p:sp>
        <p:nvSpPr>
          <p:cNvPr id="6" name="Footer Placeholder 5"/>
          <p:cNvSpPr>
            <a:spLocks noGrp="1"/>
          </p:cNvSpPr>
          <p:nvPr>
            <p:ph type="ftr" sz="quarter" idx="11"/>
          </p:nvPr>
        </p:nvSpPr>
        <p:spPr>
          <a:xfrm>
            <a:off x="2717800" y="6200775"/>
            <a:ext cx="3708400" cy="476250"/>
          </a:xfrm>
        </p:spPr>
        <p:txBody>
          <a:bodyPr/>
          <a:lstStyle>
            <a:lvl1pPr>
              <a:defRPr/>
            </a:lvl1pPr>
          </a:lstStyle>
          <a:p>
            <a:r>
              <a:rPr lang="en-US"/>
              <a:t>Create your first presentation</a:t>
            </a:r>
          </a:p>
        </p:txBody>
      </p:sp>
      <p:sp>
        <p:nvSpPr>
          <p:cNvPr id="7" name="Slide Number Placeholder 6"/>
          <p:cNvSpPr>
            <a:spLocks noGrp="1"/>
          </p:cNvSpPr>
          <p:nvPr>
            <p:ph type="sldNum" sz="quarter" idx="12"/>
          </p:nvPr>
        </p:nvSpPr>
        <p:spPr>
          <a:xfrm>
            <a:off x="6553200" y="6200775"/>
            <a:ext cx="2133600" cy="476250"/>
          </a:xfrm>
        </p:spPr>
        <p:txBody>
          <a:bodyPr/>
          <a:lstStyle>
            <a:lvl1pPr>
              <a:defRPr/>
            </a:lvl1pPr>
          </a:lstStyle>
          <a:p>
            <a:fld id="{4926A93D-2EC1-4E88-80FB-F52A06981275}" type="slidenum">
              <a:rPr lang="en-US"/>
              <a:pPr/>
              <a:t>‹#›</a:t>
            </a:fld>
            <a:endParaRPr lang="en-US"/>
          </a:p>
        </p:txBody>
      </p:sp>
    </p:spTree>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E3592BE-C94B-47B9-8EBB-1A3F80AFA2C2}" type="datetime3">
              <a:rPr lang="en-US" smtClean="0"/>
              <a:t>2 November 2007</a:t>
            </a:fld>
            <a:endParaRPr lang="en-US"/>
          </a:p>
        </p:txBody>
      </p:sp>
      <p:sp>
        <p:nvSpPr>
          <p:cNvPr id="5" name="Footer Placeholder 4"/>
          <p:cNvSpPr>
            <a:spLocks noGrp="1"/>
          </p:cNvSpPr>
          <p:nvPr>
            <p:ph type="ftr" sz="quarter" idx="11"/>
          </p:nvPr>
        </p:nvSpPr>
        <p:spPr/>
        <p:txBody>
          <a:bodyPr/>
          <a:lstStyle>
            <a:lvl1pPr>
              <a:defRPr/>
            </a:lvl1pPr>
          </a:lstStyle>
          <a:p>
            <a:r>
              <a:rPr lang="en-US"/>
              <a:t>Create your first presentation</a:t>
            </a:r>
          </a:p>
        </p:txBody>
      </p:sp>
      <p:sp>
        <p:nvSpPr>
          <p:cNvPr id="6" name="Slide Number Placeholder 5"/>
          <p:cNvSpPr>
            <a:spLocks noGrp="1"/>
          </p:cNvSpPr>
          <p:nvPr>
            <p:ph type="sldNum" sz="quarter" idx="12"/>
          </p:nvPr>
        </p:nvSpPr>
        <p:spPr/>
        <p:txBody>
          <a:bodyPr/>
          <a:lstStyle>
            <a:lvl1pPr>
              <a:defRPr/>
            </a:lvl1pPr>
          </a:lstStyle>
          <a:p>
            <a:fld id="{BCF2003A-091E-4DBC-ADAA-BD53340C5553}" type="slidenum">
              <a:rPr lang="en-US"/>
              <a:pPr/>
              <a:t>‹#›</a:t>
            </a:fld>
            <a:endParaRPr lang="en-US"/>
          </a:p>
        </p:txBody>
      </p:sp>
    </p:spTree>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90E98AF-9917-4570-89B4-71A5B558B9AD}" type="datetime3">
              <a:rPr lang="en-US" smtClean="0"/>
              <a:t>2 November 2007</a:t>
            </a:fld>
            <a:endParaRPr lang="en-US"/>
          </a:p>
        </p:txBody>
      </p:sp>
      <p:sp>
        <p:nvSpPr>
          <p:cNvPr id="5" name="Footer Placeholder 4"/>
          <p:cNvSpPr>
            <a:spLocks noGrp="1"/>
          </p:cNvSpPr>
          <p:nvPr>
            <p:ph type="ftr" sz="quarter" idx="11"/>
          </p:nvPr>
        </p:nvSpPr>
        <p:spPr/>
        <p:txBody>
          <a:bodyPr/>
          <a:lstStyle>
            <a:lvl1pPr>
              <a:defRPr/>
            </a:lvl1pPr>
          </a:lstStyle>
          <a:p>
            <a:r>
              <a:rPr lang="en-US"/>
              <a:t>Create your first presentation</a:t>
            </a:r>
          </a:p>
        </p:txBody>
      </p:sp>
      <p:sp>
        <p:nvSpPr>
          <p:cNvPr id="6" name="Slide Number Placeholder 5"/>
          <p:cNvSpPr>
            <a:spLocks noGrp="1"/>
          </p:cNvSpPr>
          <p:nvPr>
            <p:ph type="sldNum" sz="quarter" idx="12"/>
          </p:nvPr>
        </p:nvSpPr>
        <p:spPr/>
        <p:txBody>
          <a:bodyPr/>
          <a:lstStyle>
            <a:lvl1pPr>
              <a:defRPr/>
            </a:lvl1pPr>
          </a:lstStyle>
          <a:p>
            <a:fld id="{7CC712E9-F7E2-4A56-A424-841AABC86D92}" type="slidenum">
              <a:rPr lang="en-US"/>
              <a:pPr/>
              <a:t>‹#›</a:t>
            </a:fld>
            <a:endParaRPr lang="en-US"/>
          </a:p>
        </p:txBody>
      </p:sp>
    </p:spTree>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0838" y="914400"/>
            <a:ext cx="4138612"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914400"/>
            <a:ext cx="4140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F16F072F-74F3-4143-BCDE-4AAAA79E8E0B}" type="datetime3">
              <a:rPr lang="en-US" smtClean="0"/>
              <a:t>2 November 2007</a:t>
            </a:fld>
            <a:endParaRPr lang="en-US"/>
          </a:p>
        </p:txBody>
      </p:sp>
      <p:sp>
        <p:nvSpPr>
          <p:cNvPr id="6" name="Footer Placeholder 5"/>
          <p:cNvSpPr>
            <a:spLocks noGrp="1"/>
          </p:cNvSpPr>
          <p:nvPr>
            <p:ph type="ftr" sz="quarter" idx="11"/>
          </p:nvPr>
        </p:nvSpPr>
        <p:spPr/>
        <p:txBody>
          <a:bodyPr/>
          <a:lstStyle>
            <a:lvl1pPr>
              <a:defRPr/>
            </a:lvl1pPr>
          </a:lstStyle>
          <a:p>
            <a:r>
              <a:rPr lang="en-US"/>
              <a:t>Create your first presentation</a:t>
            </a:r>
          </a:p>
        </p:txBody>
      </p:sp>
      <p:sp>
        <p:nvSpPr>
          <p:cNvPr id="7" name="Slide Number Placeholder 6"/>
          <p:cNvSpPr>
            <a:spLocks noGrp="1"/>
          </p:cNvSpPr>
          <p:nvPr>
            <p:ph type="sldNum" sz="quarter" idx="12"/>
          </p:nvPr>
        </p:nvSpPr>
        <p:spPr/>
        <p:txBody>
          <a:bodyPr/>
          <a:lstStyle>
            <a:lvl1pPr>
              <a:defRPr/>
            </a:lvl1pPr>
          </a:lstStyle>
          <a:p>
            <a:fld id="{E76E1000-CDAB-492E-A85E-F46FA0659AD3}" type="slidenum">
              <a:rPr lang="en-US"/>
              <a:pPr/>
              <a:t>‹#›</a:t>
            </a:fld>
            <a:endParaRPr lang="en-US"/>
          </a:p>
        </p:txBody>
      </p:sp>
    </p:spTree>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853A9C4A-78CC-48AE-A24D-794CD82F1C9D}" type="datetime3">
              <a:rPr lang="en-US" smtClean="0"/>
              <a:t>2 November 2007</a:t>
            </a:fld>
            <a:endParaRPr lang="en-US"/>
          </a:p>
        </p:txBody>
      </p:sp>
      <p:sp>
        <p:nvSpPr>
          <p:cNvPr id="8" name="Footer Placeholder 7"/>
          <p:cNvSpPr>
            <a:spLocks noGrp="1"/>
          </p:cNvSpPr>
          <p:nvPr>
            <p:ph type="ftr" sz="quarter" idx="11"/>
          </p:nvPr>
        </p:nvSpPr>
        <p:spPr/>
        <p:txBody>
          <a:bodyPr/>
          <a:lstStyle>
            <a:lvl1pPr>
              <a:defRPr/>
            </a:lvl1pPr>
          </a:lstStyle>
          <a:p>
            <a:r>
              <a:rPr lang="en-US"/>
              <a:t>Create your first presentation</a:t>
            </a:r>
          </a:p>
        </p:txBody>
      </p:sp>
      <p:sp>
        <p:nvSpPr>
          <p:cNvPr id="9" name="Slide Number Placeholder 8"/>
          <p:cNvSpPr>
            <a:spLocks noGrp="1"/>
          </p:cNvSpPr>
          <p:nvPr>
            <p:ph type="sldNum" sz="quarter" idx="12"/>
          </p:nvPr>
        </p:nvSpPr>
        <p:spPr/>
        <p:txBody>
          <a:bodyPr/>
          <a:lstStyle>
            <a:lvl1pPr>
              <a:defRPr/>
            </a:lvl1pPr>
          </a:lstStyle>
          <a:p>
            <a:fld id="{C8E2DFC4-0924-4967-9715-552FC8210446}" type="slidenum">
              <a:rPr lang="en-US"/>
              <a:pPr/>
              <a:t>‹#›</a:t>
            </a:fld>
            <a:endParaRPr lang="en-US"/>
          </a:p>
        </p:txBody>
      </p:sp>
    </p:spTree>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4703BA1-9009-4B62-9915-D2D6B84CF529}" type="datetime3">
              <a:rPr lang="en-US" smtClean="0"/>
              <a:t>2 November 2007</a:t>
            </a:fld>
            <a:endParaRPr lang="en-US"/>
          </a:p>
        </p:txBody>
      </p:sp>
      <p:sp>
        <p:nvSpPr>
          <p:cNvPr id="4" name="Footer Placeholder 3"/>
          <p:cNvSpPr>
            <a:spLocks noGrp="1"/>
          </p:cNvSpPr>
          <p:nvPr>
            <p:ph type="ftr" sz="quarter" idx="11"/>
          </p:nvPr>
        </p:nvSpPr>
        <p:spPr/>
        <p:txBody>
          <a:bodyPr/>
          <a:lstStyle>
            <a:lvl1pPr>
              <a:defRPr/>
            </a:lvl1pPr>
          </a:lstStyle>
          <a:p>
            <a:r>
              <a:rPr lang="en-US"/>
              <a:t>Create your first presentation</a:t>
            </a:r>
          </a:p>
        </p:txBody>
      </p:sp>
      <p:sp>
        <p:nvSpPr>
          <p:cNvPr id="5" name="Slide Number Placeholder 4"/>
          <p:cNvSpPr>
            <a:spLocks noGrp="1"/>
          </p:cNvSpPr>
          <p:nvPr>
            <p:ph type="sldNum" sz="quarter" idx="12"/>
          </p:nvPr>
        </p:nvSpPr>
        <p:spPr/>
        <p:txBody>
          <a:bodyPr/>
          <a:lstStyle>
            <a:lvl1pPr>
              <a:defRPr/>
            </a:lvl1pPr>
          </a:lstStyle>
          <a:p>
            <a:fld id="{6422B611-76DA-4E0C-90FC-29B89BAA2E59}" type="slidenum">
              <a:rPr lang="en-US"/>
              <a:pPr/>
              <a:t>‹#›</a:t>
            </a:fld>
            <a:endParaRPr lang="en-US"/>
          </a:p>
        </p:txBody>
      </p:sp>
    </p:spTree>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16D1530-BFA3-45D4-9B90-C12F73755278}" type="datetime3">
              <a:rPr lang="en-US" smtClean="0"/>
              <a:t>2 November 2007</a:t>
            </a:fld>
            <a:endParaRPr lang="en-US"/>
          </a:p>
        </p:txBody>
      </p:sp>
      <p:sp>
        <p:nvSpPr>
          <p:cNvPr id="3" name="Footer Placeholder 2"/>
          <p:cNvSpPr>
            <a:spLocks noGrp="1"/>
          </p:cNvSpPr>
          <p:nvPr>
            <p:ph type="ftr" sz="quarter" idx="11"/>
          </p:nvPr>
        </p:nvSpPr>
        <p:spPr/>
        <p:txBody>
          <a:bodyPr/>
          <a:lstStyle>
            <a:lvl1pPr>
              <a:defRPr/>
            </a:lvl1pPr>
          </a:lstStyle>
          <a:p>
            <a:r>
              <a:rPr lang="en-US"/>
              <a:t>Create your first presentation</a:t>
            </a:r>
          </a:p>
        </p:txBody>
      </p:sp>
      <p:sp>
        <p:nvSpPr>
          <p:cNvPr id="4" name="Slide Number Placeholder 3"/>
          <p:cNvSpPr>
            <a:spLocks noGrp="1"/>
          </p:cNvSpPr>
          <p:nvPr>
            <p:ph type="sldNum" sz="quarter" idx="12"/>
          </p:nvPr>
        </p:nvSpPr>
        <p:spPr/>
        <p:txBody>
          <a:bodyPr/>
          <a:lstStyle>
            <a:lvl1pPr>
              <a:defRPr/>
            </a:lvl1pPr>
          </a:lstStyle>
          <a:p>
            <a:fld id="{21C22EFE-C359-4929-BABF-9C30FA713AA7}" type="slidenum">
              <a:rPr lang="en-US"/>
              <a:pPr/>
              <a:t>‹#›</a:t>
            </a:fld>
            <a:endParaRPr lang="en-US"/>
          </a:p>
        </p:txBody>
      </p:sp>
    </p:spTree>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2264AF8-41BC-49D8-AF28-F04131AA7388}" type="datetime3">
              <a:rPr lang="en-US" smtClean="0"/>
              <a:t>2 November 2007</a:t>
            </a:fld>
            <a:endParaRPr lang="en-US"/>
          </a:p>
        </p:txBody>
      </p:sp>
      <p:sp>
        <p:nvSpPr>
          <p:cNvPr id="6" name="Footer Placeholder 5"/>
          <p:cNvSpPr>
            <a:spLocks noGrp="1"/>
          </p:cNvSpPr>
          <p:nvPr>
            <p:ph type="ftr" sz="quarter" idx="11"/>
          </p:nvPr>
        </p:nvSpPr>
        <p:spPr/>
        <p:txBody>
          <a:bodyPr/>
          <a:lstStyle>
            <a:lvl1pPr>
              <a:defRPr/>
            </a:lvl1pPr>
          </a:lstStyle>
          <a:p>
            <a:r>
              <a:rPr lang="en-US"/>
              <a:t>Create your first presentation</a:t>
            </a:r>
          </a:p>
        </p:txBody>
      </p:sp>
      <p:sp>
        <p:nvSpPr>
          <p:cNvPr id="7" name="Slide Number Placeholder 6"/>
          <p:cNvSpPr>
            <a:spLocks noGrp="1"/>
          </p:cNvSpPr>
          <p:nvPr>
            <p:ph type="sldNum" sz="quarter" idx="12"/>
          </p:nvPr>
        </p:nvSpPr>
        <p:spPr/>
        <p:txBody>
          <a:bodyPr/>
          <a:lstStyle>
            <a:lvl1pPr>
              <a:defRPr/>
            </a:lvl1pPr>
          </a:lstStyle>
          <a:p>
            <a:fld id="{60E5277D-A67A-407A-A44A-26F3D0286CE2}" type="slidenum">
              <a:rPr lang="en-US"/>
              <a:pPr/>
              <a:t>‹#›</a:t>
            </a:fld>
            <a:endParaRPr lang="en-US"/>
          </a:p>
        </p:txBody>
      </p:sp>
    </p:spTree>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85088F3-30A8-4B4C-B09E-6F7E264BA49B}" type="datetime3">
              <a:rPr lang="en-US" smtClean="0"/>
              <a:t>2 November 2007</a:t>
            </a:fld>
            <a:endParaRPr lang="en-US"/>
          </a:p>
        </p:txBody>
      </p:sp>
      <p:sp>
        <p:nvSpPr>
          <p:cNvPr id="6" name="Footer Placeholder 5"/>
          <p:cNvSpPr>
            <a:spLocks noGrp="1"/>
          </p:cNvSpPr>
          <p:nvPr>
            <p:ph type="ftr" sz="quarter" idx="11"/>
          </p:nvPr>
        </p:nvSpPr>
        <p:spPr/>
        <p:txBody>
          <a:bodyPr/>
          <a:lstStyle>
            <a:lvl1pPr>
              <a:defRPr/>
            </a:lvl1pPr>
          </a:lstStyle>
          <a:p>
            <a:r>
              <a:rPr lang="en-US"/>
              <a:t>Create your first presentation</a:t>
            </a:r>
          </a:p>
        </p:txBody>
      </p:sp>
      <p:sp>
        <p:nvSpPr>
          <p:cNvPr id="7" name="Slide Number Placeholder 6"/>
          <p:cNvSpPr>
            <a:spLocks noGrp="1"/>
          </p:cNvSpPr>
          <p:nvPr>
            <p:ph type="sldNum" sz="quarter" idx="12"/>
          </p:nvPr>
        </p:nvSpPr>
        <p:spPr/>
        <p:txBody>
          <a:bodyPr/>
          <a:lstStyle>
            <a:lvl1pPr>
              <a:defRPr/>
            </a:lvl1pPr>
          </a:lstStyle>
          <a:p>
            <a:fld id="{BB5A4C6A-F1A0-4406-95CE-5A6FF45C6580}" type="slidenum">
              <a:rPr lang="en-US"/>
              <a:pPr/>
              <a:t>‹#›</a:t>
            </a:fld>
            <a:endParaRPr lang="en-US"/>
          </a:p>
        </p:txBody>
      </p:sp>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a:srcRect/>
          <a:stretch>
            <a:fillRect r="-16866"/>
          </a:stretch>
        </a:blip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657225"/>
          </a:xfrm>
          <a:prstGeom prst="rect">
            <a:avLst/>
          </a:prstGeom>
          <a:solidFill>
            <a:schemeClr val="tx1"/>
          </a:solidFill>
          <a:ln w="9525" algn="ctr">
            <a:noFill/>
            <a:miter lim="800000"/>
            <a:headEnd/>
            <a:tailEnd/>
          </a:ln>
          <a:effectLst/>
        </p:spPr>
        <p:txBody>
          <a:bodyPr wrap="none" anchor="ctr"/>
          <a:lstStyle/>
          <a:p>
            <a:pPr algn="ctr">
              <a:spcBef>
                <a:spcPct val="20000"/>
              </a:spcBef>
              <a:spcAft>
                <a:spcPct val="75000"/>
              </a:spcAft>
            </a:pPr>
            <a:endParaRPr lang="en-US" sz="2400" b="0">
              <a:solidFill>
                <a:schemeClr val="tx2"/>
              </a:solidFill>
            </a:endParaRPr>
          </a:p>
        </p:txBody>
      </p:sp>
      <p:sp>
        <p:nvSpPr>
          <p:cNvPr id="3075" name="Rectangle 3"/>
          <p:cNvSpPr>
            <a:spLocks noChangeArrowheads="1"/>
          </p:cNvSpPr>
          <p:nvPr/>
        </p:nvSpPr>
        <p:spPr bwMode="auto">
          <a:xfrm>
            <a:off x="0" y="6200775"/>
            <a:ext cx="9144000" cy="657225"/>
          </a:xfrm>
          <a:prstGeom prst="rect">
            <a:avLst/>
          </a:prstGeom>
          <a:solidFill>
            <a:schemeClr val="tx1"/>
          </a:solidFill>
          <a:ln w="9525" algn="ctr">
            <a:noFill/>
            <a:miter lim="800000"/>
            <a:headEnd/>
            <a:tailEnd/>
          </a:ln>
          <a:effectLst/>
        </p:spPr>
        <p:txBody>
          <a:bodyPr wrap="none" anchor="ctr"/>
          <a:lstStyle/>
          <a:p>
            <a:pPr algn="ctr">
              <a:spcBef>
                <a:spcPct val="20000"/>
              </a:spcBef>
              <a:spcAft>
                <a:spcPct val="75000"/>
              </a:spcAft>
            </a:pPr>
            <a:endParaRPr lang="en-US" sz="2400" b="0">
              <a:solidFill>
                <a:schemeClr val="tx2"/>
              </a:solidFill>
            </a:endParaRPr>
          </a:p>
        </p:txBody>
      </p:sp>
      <p:sp>
        <p:nvSpPr>
          <p:cNvPr id="3076" name="Rectangle 4"/>
          <p:cNvSpPr>
            <a:spLocks noGrp="1" noChangeArrowheads="1"/>
          </p:cNvSpPr>
          <p:nvPr>
            <p:ph type="body" idx="1"/>
          </p:nvPr>
        </p:nvSpPr>
        <p:spPr bwMode="auto">
          <a:xfrm>
            <a:off x="350838" y="914400"/>
            <a:ext cx="8431212"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3077" name="Rectangle 5"/>
          <p:cNvSpPr>
            <a:spLocks noGrp="1" noChangeArrowheads="1"/>
          </p:cNvSpPr>
          <p:nvPr>
            <p:ph type="title"/>
          </p:nvPr>
        </p:nvSpPr>
        <p:spPr bwMode="auto">
          <a:xfrm>
            <a:off x="214313" y="73025"/>
            <a:ext cx="82296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3078" name="Rectangle 6"/>
          <p:cNvSpPr>
            <a:spLocks noGrp="1" noChangeArrowheads="1"/>
          </p:cNvSpPr>
          <p:nvPr>
            <p:ph type="dt" sz="half" idx="2"/>
          </p:nvPr>
        </p:nvSpPr>
        <p:spPr bwMode="auto">
          <a:xfrm>
            <a:off x="457200" y="6200775"/>
            <a:ext cx="21336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sz="1600" b="0">
                <a:solidFill>
                  <a:srgbClr val="005AB4"/>
                </a:solidFill>
              </a:defRPr>
            </a:lvl1pPr>
          </a:lstStyle>
          <a:p>
            <a:fld id="{0FDCA9E4-942F-475B-BA7D-699AC682365C}" type="datetime3">
              <a:rPr lang="en-US" smtClean="0"/>
              <a:t>2 November 2007</a:t>
            </a:fld>
            <a:endParaRPr lang="en-US"/>
          </a:p>
        </p:txBody>
      </p:sp>
      <p:sp>
        <p:nvSpPr>
          <p:cNvPr id="3079" name="Rectangle 7"/>
          <p:cNvSpPr>
            <a:spLocks noGrp="1" noChangeArrowheads="1"/>
          </p:cNvSpPr>
          <p:nvPr>
            <p:ph type="ftr" sz="quarter" idx="3"/>
          </p:nvPr>
        </p:nvSpPr>
        <p:spPr bwMode="auto">
          <a:xfrm>
            <a:off x="2717800" y="6200775"/>
            <a:ext cx="37084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a:defRPr sz="1600" b="0">
                <a:solidFill>
                  <a:srgbClr val="005AB4"/>
                </a:solidFill>
              </a:defRPr>
            </a:lvl1pPr>
          </a:lstStyle>
          <a:p>
            <a:r>
              <a:rPr lang="en-US"/>
              <a:t>Create your first presentation</a:t>
            </a:r>
          </a:p>
        </p:txBody>
      </p:sp>
      <p:sp>
        <p:nvSpPr>
          <p:cNvPr id="3080" name="Rectangle 8"/>
          <p:cNvSpPr>
            <a:spLocks noGrp="1" noChangeArrowheads="1"/>
          </p:cNvSpPr>
          <p:nvPr>
            <p:ph type="sldNum" sz="quarter" idx="4"/>
          </p:nvPr>
        </p:nvSpPr>
        <p:spPr bwMode="auto">
          <a:xfrm>
            <a:off x="6553200" y="6200775"/>
            <a:ext cx="21336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a:defRPr sz="1600" b="0">
                <a:solidFill>
                  <a:srgbClr val="005AB4"/>
                </a:solidFill>
              </a:defRPr>
            </a:lvl1pPr>
          </a:lstStyle>
          <a:p>
            <a:fld id="{4B949A55-3767-4E54-AFE8-5AD5D1E5224A}"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ransition spd="med">
    <p:wipe dir="d"/>
  </p:transition>
  <p:hf hdr="0"/>
  <p:txStyles>
    <p:titleStyle>
      <a:lvl1pPr algn="l" rtl="0" eaLnBrk="1" fontAlgn="base" hangingPunct="1">
        <a:spcBef>
          <a:spcPct val="0"/>
        </a:spcBef>
        <a:spcAft>
          <a:spcPct val="0"/>
        </a:spcAft>
        <a:defRPr sz="3200">
          <a:solidFill>
            <a:srgbClr val="005AB4"/>
          </a:solidFill>
          <a:latin typeface="+mj-lt"/>
          <a:ea typeface="+mj-ea"/>
          <a:cs typeface="+mj-cs"/>
        </a:defRPr>
      </a:lvl1pPr>
      <a:lvl2pPr algn="l" rtl="0" eaLnBrk="1" fontAlgn="base" hangingPunct="1">
        <a:spcBef>
          <a:spcPct val="0"/>
        </a:spcBef>
        <a:spcAft>
          <a:spcPct val="0"/>
        </a:spcAft>
        <a:defRPr sz="3200">
          <a:solidFill>
            <a:srgbClr val="005AB4"/>
          </a:solidFill>
          <a:latin typeface="Arial" charset="0"/>
        </a:defRPr>
      </a:lvl2pPr>
      <a:lvl3pPr algn="l" rtl="0" eaLnBrk="1" fontAlgn="base" hangingPunct="1">
        <a:spcBef>
          <a:spcPct val="0"/>
        </a:spcBef>
        <a:spcAft>
          <a:spcPct val="0"/>
        </a:spcAft>
        <a:defRPr sz="3200">
          <a:solidFill>
            <a:srgbClr val="005AB4"/>
          </a:solidFill>
          <a:latin typeface="Arial" charset="0"/>
        </a:defRPr>
      </a:lvl3pPr>
      <a:lvl4pPr algn="l" rtl="0" eaLnBrk="1" fontAlgn="base" hangingPunct="1">
        <a:spcBef>
          <a:spcPct val="0"/>
        </a:spcBef>
        <a:spcAft>
          <a:spcPct val="0"/>
        </a:spcAft>
        <a:defRPr sz="3200">
          <a:solidFill>
            <a:srgbClr val="005AB4"/>
          </a:solidFill>
          <a:latin typeface="Arial" charset="0"/>
        </a:defRPr>
      </a:lvl4pPr>
      <a:lvl5pPr algn="l" rtl="0" eaLnBrk="1" fontAlgn="base" hangingPunct="1">
        <a:spcBef>
          <a:spcPct val="0"/>
        </a:spcBef>
        <a:spcAft>
          <a:spcPct val="0"/>
        </a:spcAft>
        <a:defRPr sz="3200">
          <a:solidFill>
            <a:srgbClr val="005AB4"/>
          </a:solidFill>
          <a:latin typeface="Arial" charset="0"/>
        </a:defRPr>
      </a:lvl5pPr>
      <a:lvl6pPr marL="457200" algn="l" rtl="0" eaLnBrk="1" fontAlgn="base" hangingPunct="1">
        <a:spcBef>
          <a:spcPct val="0"/>
        </a:spcBef>
        <a:spcAft>
          <a:spcPct val="0"/>
        </a:spcAft>
        <a:defRPr sz="3200">
          <a:solidFill>
            <a:srgbClr val="005AB4"/>
          </a:solidFill>
          <a:latin typeface="Arial" charset="0"/>
        </a:defRPr>
      </a:lvl6pPr>
      <a:lvl7pPr marL="914400" algn="l" rtl="0" eaLnBrk="1" fontAlgn="base" hangingPunct="1">
        <a:spcBef>
          <a:spcPct val="0"/>
        </a:spcBef>
        <a:spcAft>
          <a:spcPct val="0"/>
        </a:spcAft>
        <a:defRPr sz="3200">
          <a:solidFill>
            <a:srgbClr val="005AB4"/>
          </a:solidFill>
          <a:latin typeface="Arial" charset="0"/>
        </a:defRPr>
      </a:lvl7pPr>
      <a:lvl8pPr marL="1371600" algn="l" rtl="0" eaLnBrk="1" fontAlgn="base" hangingPunct="1">
        <a:spcBef>
          <a:spcPct val="0"/>
        </a:spcBef>
        <a:spcAft>
          <a:spcPct val="0"/>
        </a:spcAft>
        <a:defRPr sz="3200">
          <a:solidFill>
            <a:srgbClr val="005AB4"/>
          </a:solidFill>
          <a:latin typeface="Arial" charset="0"/>
        </a:defRPr>
      </a:lvl8pPr>
      <a:lvl9pPr marL="1828800" algn="l" rtl="0" eaLnBrk="1" fontAlgn="base" hangingPunct="1">
        <a:spcBef>
          <a:spcPct val="0"/>
        </a:spcBef>
        <a:spcAft>
          <a:spcPct val="0"/>
        </a:spcAft>
        <a:defRPr sz="3200">
          <a:solidFill>
            <a:srgbClr val="005AB4"/>
          </a:solidFill>
          <a:latin typeface="Arial" charset="0"/>
        </a:defRPr>
      </a:lvl9pPr>
    </p:titleStyle>
    <p:bodyStyle>
      <a:lvl1pPr marL="342900" indent="-342900" algn="l" rtl="0" eaLnBrk="1" fontAlgn="base" hangingPunct="1">
        <a:spcBef>
          <a:spcPct val="20000"/>
        </a:spcBef>
        <a:spcAft>
          <a:spcPct val="0"/>
        </a:spcAft>
        <a:defRPr sz="2000">
          <a:solidFill>
            <a:schemeClr val="tx1"/>
          </a:solidFill>
          <a:latin typeface="+mn-lt"/>
          <a:ea typeface="+mn-ea"/>
          <a:cs typeface="+mn-cs"/>
        </a:defRPr>
      </a:lvl1pPr>
      <a:lvl2pPr marL="742950" indent="-285750" algn="l" rtl="0" eaLnBrk="1" fontAlgn="base" hangingPunct="1">
        <a:spcBef>
          <a:spcPct val="20000"/>
        </a:spcBef>
        <a:spcAft>
          <a:spcPct val="0"/>
        </a:spcAft>
        <a:defRPr sz="2000">
          <a:solidFill>
            <a:schemeClr val="tx1"/>
          </a:solidFill>
          <a:latin typeface="+mn-lt"/>
        </a:defRPr>
      </a:lvl2pPr>
      <a:lvl3pPr marL="1143000" indent="-228600" algn="l" rtl="0" eaLnBrk="1" fontAlgn="base" hangingPunct="1">
        <a:spcBef>
          <a:spcPct val="20000"/>
        </a:spcBef>
        <a:spcAft>
          <a:spcPct val="0"/>
        </a:spcAft>
        <a:defRPr>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defRPr sz="1400">
          <a:solidFill>
            <a:schemeClr val="tx1"/>
          </a:solidFill>
          <a:latin typeface="+mn-lt"/>
        </a:defRPr>
      </a:lvl5pPr>
      <a:lvl6pPr marL="2514600" indent="-228600" algn="l" rtl="0" eaLnBrk="1" fontAlgn="base" hangingPunct="1">
        <a:spcBef>
          <a:spcPct val="20000"/>
        </a:spcBef>
        <a:spcAft>
          <a:spcPct val="0"/>
        </a:spcAft>
        <a:defRPr sz="1400">
          <a:solidFill>
            <a:schemeClr val="tx1"/>
          </a:solidFill>
          <a:latin typeface="+mn-lt"/>
        </a:defRPr>
      </a:lvl6pPr>
      <a:lvl7pPr marL="2971800" indent="-228600" algn="l" rtl="0" eaLnBrk="1" fontAlgn="base" hangingPunct="1">
        <a:spcBef>
          <a:spcPct val="20000"/>
        </a:spcBef>
        <a:spcAft>
          <a:spcPct val="0"/>
        </a:spcAft>
        <a:defRPr sz="1400">
          <a:solidFill>
            <a:schemeClr val="tx1"/>
          </a:solidFill>
          <a:latin typeface="+mn-lt"/>
        </a:defRPr>
      </a:lvl7pPr>
      <a:lvl8pPr marL="3429000" indent="-228600" algn="l" rtl="0" eaLnBrk="1" fontAlgn="base" hangingPunct="1">
        <a:spcBef>
          <a:spcPct val="20000"/>
        </a:spcBef>
        <a:spcAft>
          <a:spcPct val="0"/>
        </a:spcAft>
        <a:defRPr sz="1400">
          <a:solidFill>
            <a:schemeClr val="tx1"/>
          </a:solidFill>
          <a:latin typeface="+mn-lt"/>
        </a:defRPr>
      </a:lvl8pPr>
      <a:lvl9pPr marL="3886200" indent="-228600" algn="l" rtl="0" eaLnBrk="1" fontAlgn="base" hangingPunct="1">
        <a:spcBef>
          <a:spcPct val="20000"/>
        </a:spcBef>
        <a:spcAft>
          <a:spcPct val="0"/>
        </a:spcAf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oleObject" Target="../embeddings/oleObject5.bin"/><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oleObject" Target="../embeddings/oleObject6.bin"/><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10.png"/><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11.png"/><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vmlDrawing" Target="../drawings/vmlDrawing9.vml"/><Relationship Id="rId5" Type="http://schemas.openxmlformats.org/officeDocument/2006/relationships/image" Target="../media/image11.png"/><Relationship Id="rId4" Type="http://schemas.openxmlformats.org/officeDocument/2006/relationships/oleObject" Target="../embeddings/oleObject13.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image" Target="../media/image12.png"/><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vmlDrawing" Target="../drawings/vmlDrawing11.vml"/><Relationship Id="rId5" Type="http://schemas.openxmlformats.org/officeDocument/2006/relationships/image" Target="../media/image12.png"/><Relationship Id="rId4" Type="http://schemas.openxmlformats.org/officeDocument/2006/relationships/oleObject" Target="../embeddings/oleObject16.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vmlDrawing" Target="../drawings/vmlDrawing12.vml"/><Relationship Id="rId5" Type="http://schemas.openxmlformats.org/officeDocument/2006/relationships/oleObject" Target="../embeddings/oleObject17.bin"/><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vmlDrawing" Target="../drawings/vmlDrawing13.vml"/><Relationship Id="rId5" Type="http://schemas.openxmlformats.org/officeDocument/2006/relationships/oleObject" Target="../embeddings/oleObject18.bin"/><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image" Target="../media/image14.png"/><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vmlDrawing" Target="../drawings/vmlDrawing15.vml"/><Relationship Id="rId5" Type="http://schemas.openxmlformats.org/officeDocument/2006/relationships/image" Target="../media/image14.png"/><Relationship Id="rId4" Type="http://schemas.openxmlformats.org/officeDocument/2006/relationships/oleObject" Target="../embeddings/oleObject21.bin"/></Relationships>
</file>

<file path=ppt/slides/_rels/slide25.xml.rels><?xml version="1.0" encoding="UTF-8" standalone="yes"?>
<Relationships xmlns="http://schemas.openxmlformats.org/package/2006/relationships"><Relationship Id="rId3" Type="http://schemas.openxmlformats.org/officeDocument/2006/relationships/hyperlink" Target="http://office.microsoft.com/training/Training.aspx?AssetID=RP101865841033&amp;CTT=6&amp;Origin=RC101865831033"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2.xml"/><Relationship Id="rId1" Type="http://schemas.openxmlformats.org/officeDocument/2006/relationships/vmlDrawing" Target="../drawings/vmlDrawing16.vml"/><Relationship Id="rId6" Type="http://schemas.openxmlformats.org/officeDocument/2006/relationships/image" Target="../media/image17.png"/><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2.xml"/><Relationship Id="rId1" Type="http://schemas.openxmlformats.org/officeDocument/2006/relationships/vmlDrawing" Target="../drawings/vmlDrawing17.vml"/><Relationship Id="rId5" Type="http://schemas.openxmlformats.org/officeDocument/2006/relationships/image" Target="../media/image17.png"/><Relationship Id="rId4" Type="http://schemas.openxmlformats.org/officeDocument/2006/relationships/oleObject" Target="../embeddings/oleObject24.bin"/></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2.xml"/><Relationship Id="rId1" Type="http://schemas.openxmlformats.org/officeDocument/2006/relationships/vmlDrawing" Target="../drawings/vmlDrawing18.vml"/><Relationship Id="rId6" Type="http://schemas.openxmlformats.org/officeDocument/2006/relationships/image" Target="../media/image18.png"/><Relationship Id="rId5" Type="http://schemas.openxmlformats.org/officeDocument/2006/relationships/oleObject" Target="../embeddings/oleObject26.bin"/><Relationship Id="rId4" Type="http://schemas.openxmlformats.org/officeDocument/2006/relationships/oleObject" Target="../embeddings/oleObject25.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2.xml"/><Relationship Id="rId1" Type="http://schemas.openxmlformats.org/officeDocument/2006/relationships/vmlDrawing" Target="../drawings/vmlDrawing19.vml"/><Relationship Id="rId5" Type="http://schemas.openxmlformats.org/officeDocument/2006/relationships/oleObject" Target="../embeddings/oleObject27.bin"/><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2.xml"/><Relationship Id="rId1" Type="http://schemas.openxmlformats.org/officeDocument/2006/relationships/vmlDrawing" Target="../drawings/vmlDrawing20.vml"/><Relationship Id="rId6" Type="http://schemas.openxmlformats.org/officeDocument/2006/relationships/oleObject" Target="../embeddings/oleObject29.bin"/><Relationship Id="rId5" Type="http://schemas.openxmlformats.org/officeDocument/2006/relationships/oleObject" Target="../embeddings/oleObject28.bin"/><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2.xml"/><Relationship Id="rId1" Type="http://schemas.openxmlformats.org/officeDocument/2006/relationships/vmlDrawing" Target="../drawings/vmlDrawing21.vml"/><Relationship Id="rId6" Type="http://schemas.openxmlformats.org/officeDocument/2006/relationships/image" Target="../media/image20.png"/><Relationship Id="rId5" Type="http://schemas.openxmlformats.org/officeDocument/2006/relationships/oleObject" Target="../embeddings/oleObject31.bin"/><Relationship Id="rId4" Type="http://schemas.openxmlformats.org/officeDocument/2006/relationships/oleObject" Target="../embeddings/oleObject30.bin"/></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7" Type="http://schemas.openxmlformats.org/officeDocument/2006/relationships/image" Target="../media/image21.png"/><Relationship Id="rId2" Type="http://schemas.openxmlformats.org/officeDocument/2006/relationships/slideLayout" Target="../slideLayouts/slideLayout12.xml"/><Relationship Id="rId1" Type="http://schemas.openxmlformats.org/officeDocument/2006/relationships/vmlDrawing" Target="../drawings/vmlDrawing22.vml"/><Relationship Id="rId6" Type="http://schemas.openxmlformats.org/officeDocument/2006/relationships/oleObject" Target="../embeddings/oleObject34.bin"/><Relationship Id="rId5" Type="http://schemas.openxmlformats.org/officeDocument/2006/relationships/oleObject" Target="../embeddings/oleObject33.bin"/><Relationship Id="rId4" Type="http://schemas.openxmlformats.org/officeDocument/2006/relationships/oleObject" Target="../embeddings/oleObject32.bin"/></Relationships>
</file>

<file path=ppt/slides/_rels/slide49.xml.rels><?xml version="1.0" encoding="UTF-8" standalone="yes"?>
<Relationships xmlns="http://schemas.openxmlformats.org/package/2006/relationships"><Relationship Id="rId3" Type="http://schemas.openxmlformats.org/officeDocument/2006/relationships/hyperlink" Target="http://office.microsoft.com/training/Training.aspx?AssetID=RP101865851033&amp;CTT=6&amp;Origin=RC101865831033"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2.xml"/><Relationship Id="rId1" Type="http://schemas.openxmlformats.org/officeDocument/2006/relationships/vmlDrawing" Target="../drawings/vmlDrawing23.vml"/><Relationship Id="rId6" Type="http://schemas.openxmlformats.org/officeDocument/2006/relationships/image" Target="../media/image23.png"/><Relationship Id="rId5" Type="http://schemas.openxmlformats.org/officeDocument/2006/relationships/oleObject" Target="../embeddings/oleObject36.bin"/><Relationship Id="rId4" Type="http://schemas.openxmlformats.org/officeDocument/2006/relationships/oleObject" Target="../embeddings/oleObject35.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2.xml"/><Relationship Id="rId1" Type="http://schemas.openxmlformats.org/officeDocument/2006/relationships/vmlDrawing" Target="../drawings/vmlDrawing24.vml"/><Relationship Id="rId6" Type="http://schemas.openxmlformats.org/officeDocument/2006/relationships/oleObject" Target="../embeddings/oleObject38.bin"/><Relationship Id="rId5" Type="http://schemas.openxmlformats.org/officeDocument/2006/relationships/image" Target="../media/image23.png"/><Relationship Id="rId4" Type="http://schemas.openxmlformats.org/officeDocument/2006/relationships/oleObject" Target="../embeddings/oleObject37.bin"/></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2.xml"/><Relationship Id="rId1" Type="http://schemas.openxmlformats.org/officeDocument/2006/relationships/vmlDrawing" Target="../drawings/vmlDrawing25.vml"/><Relationship Id="rId5" Type="http://schemas.openxmlformats.org/officeDocument/2006/relationships/oleObject" Target="../embeddings/oleObject39.bin"/><Relationship Id="rId4" Type="http://schemas.openxmlformats.org/officeDocument/2006/relationships/image" Target="../media/image25.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2.xml"/><Relationship Id="rId1" Type="http://schemas.openxmlformats.org/officeDocument/2006/relationships/vmlDrawing" Target="../drawings/vmlDrawing26.vml"/><Relationship Id="rId5" Type="http://schemas.openxmlformats.org/officeDocument/2006/relationships/oleObject" Target="../embeddings/oleObject40.bin"/><Relationship Id="rId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7" Type="http://schemas.openxmlformats.org/officeDocument/2006/relationships/image" Target="../media/image27.png"/><Relationship Id="rId2" Type="http://schemas.openxmlformats.org/officeDocument/2006/relationships/slideLayout" Target="../slideLayouts/slideLayout12.xml"/><Relationship Id="rId1" Type="http://schemas.openxmlformats.org/officeDocument/2006/relationships/vmlDrawing" Target="../drawings/vmlDrawing27.vml"/><Relationship Id="rId6" Type="http://schemas.openxmlformats.org/officeDocument/2006/relationships/image" Target="../media/image26.png"/><Relationship Id="rId5" Type="http://schemas.openxmlformats.org/officeDocument/2006/relationships/oleObject" Target="../embeddings/oleObject42.bin"/><Relationship Id="rId4" Type="http://schemas.openxmlformats.org/officeDocument/2006/relationships/oleObject" Target="../embeddings/oleObject41.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2.xml"/><Relationship Id="rId1" Type="http://schemas.openxmlformats.org/officeDocument/2006/relationships/vmlDrawing" Target="../drawings/vmlDrawing28.vml"/><Relationship Id="rId6" Type="http://schemas.openxmlformats.org/officeDocument/2006/relationships/oleObject" Target="../embeddings/oleObject43.bin"/><Relationship Id="rId5" Type="http://schemas.openxmlformats.org/officeDocument/2006/relationships/image" Target="../media/image27.png"/><Relationship Id="rId4" Type="http://schemas.openxmlformats.org/officeDocument/2006/relationships/image" Target="../media/image26.png"/></Relationships>
</file>

<file path=ppt/slides/_rels/slide6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2.xml"/><Relationship Id="rId1" Type="http://schemas.openxmlformats.org/officeDocument/2006/relationships/vmlDrawing" Target="../drawings/vmlDrawing29.vml"/><Relationship Id="rId6" Type="http://schemas.openxmlformats.org/officeDocument/2006/relationships/image" Target="../media/image28.png"/><Relationship Id="rId5" Type="http://schemas.openxmlformats.org/officeDocument/2006/relationships/oleObject" Target="../embeddings/oleObject45.bin"/><Relationship Id="rId4" Type="http://schemas.openxmlformats.org/officeDocument/2006/relationships/oleObject" Target="../embeddings/oleObject44.bin"/></Relationships>
</file>

<file path=ppt/slides/_rels/slide6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7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12.xml"/><Relationship Id="rId1" Type="http://schemas.openxmlformats.org/officeDocument/2006/relationships/vmlDrawing" Target="../drawings/vmlDrawing30.vml"/><Relationship Id="rId6" Type="http://schemas.openxmlformats.org/officeDocument/2006/relationships/oleObject" Target="../embeddings/oleObject47.bin"/><Relationship Id="rId5" Type="http://schemas.openxmlformats.org/officeDocument/2006/relationships/oleObject" Target="../embeddings/oleObject46.bin"/><Relationship Id="rId4" Type="http://schemas.openxmlformats.org/officeDocument/2006/relationships/image" Target="../media/image29.png"/></Relationships>
</file>

<file path=ppt/slides/_rels/slide7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2.xml"/><Relationship Id="rId1" Type="http://schemas.openxmlformats.org/officeDocument/2006/relationships/vmlDrawing" Target="../drawings/vmlDrawing31.vml"/><Relationship Id="rId5" Type="http://schemas.openxmlformats.org/officeDocument/2006/relationships/oleObject" Target="../embeddings/oleObject48.bin"/><Relationship Id="rId4" Type="http://schemas.openxmlformats.org/officeDocument/2006/relationships/image" Target="../media/image30.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2.xml"/><Relationship Id="rId1" Type="http://schemas.openxmlformats.org/officeDocument/2006/relationships/vmlDrawing" Target="../drawings/vmlDrawing32.vml"/><Relationship Id="rId6" Type="http://schemas.openxmlformats.org/officeDocument/2006/relationships/oleObject" Target="../embeddings/oleObject50.bin"/><Relationship Id="rId5" Type="http://schemas.openxmlformats.org/officeDocument/2006/relationships/oleObject" Target="../embeddings/oleObject49.bin"/><Relationship Id="rId4" Type="http://schemas.openxmlformats.org/officeDocument/2006/relationships/image" Target="../media/image30.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12.xml"/><Relationship Id="rId1" Type="http://schemas.openxmlformats.org/officeDocument/2006/relationships/vmlDrawing" Target="../drawings/vmlDrawing33.vml"/><Relationship Id="rId5" Type="http://schemas.openxmlformats.org/officeDocument/2006/relationships/oleObject" Target="../embeddings/oleObject51.bin"/><Relationship Id="rId4" Type="http://schemas.openxmlformats.org/officeDocument/2006/relationships/image" Target="../media/image30.png"/></Relationships>
</file>

<file path=ppt/slides/_rels/slide7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7" Type="http://schemas.openxmlformats.org/officeDocument/2006/relationships/oleObject" Target="../embeddings/oleObject54.bin"/><Relationship Id="rId2" Type="http://schemas.openxmlformats.org/officeDocument/2006/relationships/slideLayout" Target="../slideLayouts/slideLayout12.xml"/><Relationship Id="rId1" Type="http://schemas.openxmlformats.org/officeDocument/2006/relationships/vmlDrawing" Target="../drawings/vmlDrawing34.vml"/><Relationship Id="rId6" Type="http://schemas.openxmlformats.org/officeDocument/2006/relationships/oleObject" Target="../embeddings/oleObject53.bin"/><Relationship Id="rId5" Type="http://schemas.openxmlformats.org/officeDocument/2006/relationships/oleObject" Target="../embeddings/oleObject52.bin"/><Relationship Id="rId4" Type="http://schemas.openxmlformats.org/officeDocument/2006/relationships/image" Target="../media/image31.png"/></Relationships>
</file>

<file path=ppt/slides/_rels/slide7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3" Type="http://schemas.openxmlformats.org/officeDocument/2006/relationships/hyperlink" Target="http://office.microsoft.com/training/Training.aspx?AssetID=RP101865861033&amp;CTT=6&amp;Origin=RC101865831033"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hyperlink" Target="http://office.microsoft.com/training/Training.aspx?AssetID=RP101865901033&amp;CTT=6&amp;Origin=RC101865831033" TargetMode="External"/><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12838" y="2219325"/>
            <a:ext cx="6919912" cy="1470025"/>
          </a:xfrm>
        </p:spPr>
        <p:txBody>
          <a:bodyPr/>
          <a:lstStyle/>
          <a:p>
            <a:r>
              <a:rPr lang="en-US"/>
              <a:t>Microsoft</a:t>
            </a:r>
            <a:r>
              <a:rPr lang="en-US" sz="2800" baseline="70000">
                <a:cs typeface="Tahoma" pitchFamily="34" charset="0"/>
              </a:rPr>
              <a:t>®</a:t>
            </a:r>
            <a:r>
              <a:rPr lang="en-US"/>
              <a:t> Office </a:t>
            </a:r>
            <a:br>
              <a:rPr lang="en-US"/>
            </a:br>
            <a:r>
              <a:rPr lang="en-US"/>
              <a:t>PowerPoint</a:t>
            </a:r>
            <a:r>
              <a:rPr lang="en-US" sz="2800" baseline="70000">
                <a:cs typeface="Tahoma" pitchFamily="34" charset="0"/>
              </a:rPr>
              <a:t>®</a:t>
            </a:r>
            <a:r>
              <a:rPr lang="en-US"/>
              <a:t> </a:t>
            </a:r>
            <a:r>
              <a:rPr lang="en-US">
                <a:cs typeface="Tahoma" pitchFamily="34" charset="0"/>
              </a:rPr>
              <a:t>2007 Training</a:t>
            </a:r>
          </a:p>
        </p:txBody>
      </p:sp>
      <p:sp>
        <p:nvSpPr>
          <p:cNvPr id="8195" name="Rectangle 3"/>
          <p:cNvSpPr>
            <a:spLocks noGrp="1" noChangeArrowheads="1"/>
          </p:cNvSpPr>
          <p:nvPr>
            <p:ph type="subTitle" idx="1"/>
          </p:nvPr>
        </p:nvSpPr>
        <p:spPr>
          <a:xfrm>
            <a:off x="1371600" y="4291013"/>
            <a:ext cx="6400800" cy="1030287"/>
          </a:xfrm>
        </p:spPr>
        <p:txBody>
          <a:bodyPr/>
          <a:lstStyle/>
          <a:p>
            <a:r>
              <a:rPr lang="en-US" b="1"/>
              <a:t>Create your first presentation</a:t>
            </a:r>
          </a:p>
        </p:txBody>
      </p:sp>
      <p:sp>
        <p:nvSpPr>
          <p:cNvPr id="8196" name="Text Box 4"/>
          <p:cNvSpPr txBox="1">
            <a:spLocks noChangeArrowheads="1"/>
          </p:cNvSpPr>
          <p:nvPr/>
        </p:nvSpPr>
        <p:spPr bwMode="gray">
          <a:xfrm>
            <a:off x="2019300" y="1201738"/>
            <a:ext cx="5105400" cy="400110"/>
          </a:xfrm>
          <a:prstGeom prst="rect">
            <a:avLst/>
          </a:prstGeom>
          <a:noFill/>
          <a:ln w="9525">
            <a:noFill/>
            <a:miter lim="800000"/>
            <a:headEnd/>
            <a:tailEnd/>
          </a:ln>
          <a:effectLst/>
        </p:spPr>
        <p:txBody>
          <a:bodyPr>
            <a:spAutoFit/>
          </a:bodyPr>
          <a:lstStyle/>
          <a:p>
            <a:pPr algn="ctr">
              <a:spcBef>
                <a:spcPct val="50000"/>
              </a:spcBef>
            </a:pPr>
            <a:r>
              <a:rPr lang="en-US" sz="2000" b="0" dirty="0" smtClean="0">
                <a:latin typeface="Tahoma" pitchFamily="34" charset="0"/>
              </a:rPr>
              <a:t>INLS261 Tools for Information Literacy</a:t>
            </a:r>
            <a:endParaRPr lang="en-US" sz="2000" b="0" dirty="0">
              <a:latin typeface="Tahoma" pitchFamily="34"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500" fill="hold"/>
                                        <p:tgtEl>
                                          <p:spTgt spid="8196"/>
                                        </p:tgtEl>
                                        <p:attrNameLst>
                                          <p:attrName>ppt_w</p:attrName>
                                        </p:attrNameLst>
                                      </p:cBhvr>
                                      <p:tavLst>
                                        <p:tav tm="0">
                                          <p:val>
                                            <p:fltVal val="0"/>
                                          </p:val>
                                        </p:tav>
                                        <p:tav tm="100000">
                                          <p:val>
                                            <p:strVal val="#ppt_w"/>
                                          </p:val>
                                        </p:tav>
                                      </p:tavLst>
                                    </p:anim>
                                    <p:anim calcmode="lin" valueType="num">
                                      <p:cBhvr>
                                        <p:cTn id="8" dur="500" fill="hold"/>
                                        <p:tgtEl>
                                          <p:spTgt spid="819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2" presetClass="entr" presetSubtype="1" fill="hold" grpId="0" nodeType="afterEffect">
                                  <p:stCondLst>
                                    <p:cond delay="1000"/>
                                  </p:stCondLst>
                                  <p:childTnLst>
                                    <p:set>
                                      <p:cBhvr>
                                        <p:cTn id="11" dur="1" fill="hold">
                                          <p:stCondLst>
                                            <p:cond delay="0"/>
                                          </p:stCondLst>
                                        </p:cTn>
                                        <p:tgtEl>
                                          <p:spTgt spid="8194"/>
                                        </p:tgtEl>
                                        <p:attrNameLst>
                                          <p:attrName>style.visibility</p:attrName>
                                        </p:attrNameLst>
                                      </p:cBhvr>
                                      <p:to>
                                        <p:strVal val="visible"/>
                                      </p:to>
                                    </p:set>
                                    <p:animEffect transition="in" filter="slide(fromTop)">
                                      <p:cBhvr>
                                        <p:cTn id="12" dur="500"/>
                                        <p:tgtEl>
                                          <p:spTgt spid="8194"/>
                                        </p:tgtEl>
                                      </p:cBhvr>
                                    </p:animEffect>
                                  </p:childTnLst>
                                </p:cTn>
                              </p:par>
                            </p:childTnLst>
                          </p:cTn>
                        </p:par>
                        <p:par>
                          <p:cTn id="13" fill="hold">
                            <p:stCondLst>
                              <p:cond delay="2000"/>
                            </p:stCondLst>
                            <p:childTnLst>
                              <p:par>
                                <p:cTn id="14" presetID="12" presetClass="entr" presetSubtype="4" fill="hold" grpId="0" nodeType="afterEffect">
                                  <p:stCondLst>
                                    <p:cond delay="1000"/>
                                  </p:stCondLst>
                                  <p:childTnLst>
                                    <p:set>
                                      <p:cBhvr>
                                        <p:cTn id="15" dur="1" fill="hold">
                                          <p:stCondLst>
                                            <p:cond delay="0"/>
                                          </p:stCondLst>
                                        </p:cTn>
                                        <p:tgtEl>
                                          <p:spTgt spid="8195">
                                            <p:txEl>
                                              <p:pRg st="0" end="0"/>
                                            </p:txEl>
                                          </p:spTgt>
                                        </p:tgtEl>
                                        <p:attrNameLst>
                                          <p:attrName>style.visibility</p:attrName>
                                        </p:attrNameLst>
                                      </p:cBhvr>
                                      <p:to>
                                        <p:strVal val="visible"/>
                                      </p:to>
                                    </p:set>
                                    <p:animEffect transition="in" filter="slide(fromBottom)">
                                      <p:cBhvr>
                                        <p:cTn id="16" dur="5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build="p" autoUpdateAnimBg="0" advAuto="1000"/>
      <p:bldP spid="8196"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Create your first presentation</a:t>
            </a:r>
          </a:p>
        </p:txBody>
      </p:sp>
      <p:sp>
        <p:nvSpPr>
          <p:cNvPr id="25602" name="Rectangle 2"/>
          <p:cNvSpPr>
            <a:spLocks noGrp="1" noChangeArrowheads="1"/>
          </p:cNvSpPr>
          <p:nvPr>
            <p:ph type="title"/>
          </p:nvPr>
        </p:nvSpPr>
        <p:spPr>
          <a:xfrm>
            <a:off x="211138" y="73025"/>
            <a:ext cx="8027987" cy="614363"/>
          </a:xfrm>
        </p:spPr>
        <p:txBody>
          <a:bodyPr/>
          <a:lstStyle/>
          <a:p>
            <a:r>
              <a:rPr lang="en-US"/>
              <a:t>Add new slides</a:t>
            </a:r>
          </a:p>
        </p:txBody>
      </p:sp>
      <p:sp>
        <p:nvSpPr>
          <p:cNvPr id="25603"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n-US" sz="2000" b="0"/>
              <a:t>When PowerPoint opens, there’s only one slide in the show. </a:t>
            </a:r>
          </a:p>
          <a:p>
            <a:pPr>
              <a:spcBef>
                <a:spcPct val="20000"/>
              </a:spcBef>
              <a:spcAft>
                <a:spcPct val="75000"/>
              </a:spcAft>
            </a:pPr>
            <a:r>
              <a:rPr lang="en-US" sz="2000" b="0"/>
              <a:t>You add the other slides. </a:t>
            </a:r>
          </a:p>
        </p:txBody>
      </p:sp>
      <p:sp>
        <p:nvSpPr>
          <p:cNvPr id="25605" name="Rectangle 5"/>
          <p:cNvSpPr>
            <a:spLocks noChangeArrowheads="1"/>
          </p:cNvSpPr>
          <p:nvPr/>
        </p:nvSpPr>
        <p:spPr bwMode="auto">
          <a:xfrm>
            <a:off x="277813" y="3994150"/>
            <a:ext cx="5926137" cy="957263"/>
          </a:xfrm>
          <a:prstGeom prst="rect">
            <a:avLst/>
          </a:prstGeom>
          <a:noFill/>
          <a:ln w="9525">
            <a:noFill/>
            <a:miter lim="800000"/>
            <a:headEnd/>
            <a:tailEnd/>
          </a:ln>
          <a:effectLst/>
        </p:spPr>
        <p:txBody>
          <a:bodyPr/>
          <a:lstStyle/>
          <a:p>
            <a:pPr>
              <a:spcBef>
                <a:spcPct val="20000"/>
              </a:spcBef>
              <a:spcAft>
                <a:spcPct val="75000"/>
              </a:spcAft>
            </a:pPr>
            <a:r>
              <a:rPr lang="en-US" b="0">
                <a:solidFill>
                  <a:srgbClr val="FFCC00"/>
                </a:solidFill>
              </a:rPr>
              <a:t>The most obvious way to add a new slide is by clicking </a:t>
            </a:r>
            <a:r>
              <a:rPr lang="en-US">
                <a:solidFill>
                  <a:srgbClr val="FFCC00"/>
                </a:solidFill>
              </a:rPr>
              <a:t>New Slide</a:t>
            </a:r>
            <a:r>
              <a:rPr lang="en-US" b="0">
                <a:solidFill>
                  <a:srgbClr val="FFCC00"/>
                </a:solidFill>
              </a:rPr>
              <a:t> on the </a:t>
            </a:r>
            <a:r>
              <a:rPr lang="en-US">
                <a:solidFill>
                  <a:srgbClr val="FFCC00"/>
                </a:solidFill>
              </a:rPr>
              <a:t>Home</a:t>
            </a:r>
            <a:r>
              <a:rPr lang="en-US" b="0">
                <a:solidFill>
                  <a:srgbClr val="FFCC00"/>
                </a:solidFill>
              </a:rPr>
              <a:t> tab, as the picture shows. </a:t>
            </a:r>
          </a:p>
        </p:txBody>
      </p:sp>
      <p:sp>
        <p:nvSpPr>
          <p:cNvPr id="25607"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25608" name="Picture 8" descr="Two ways to use the New Slide button"/>
          <p:cNvPicPr>
            <a:picLocks noChangeAspect="1" noChangeArrowheads="1"/>
          </p:cNvPicPr>
          <p:nvPr>
            <p:ph sz="half" idx="1"/>
          </p:nvPr>
        </p:nvPicPr>
        <p:blipFill>
          <a:blip r:embed="rId3"/>
          <a:srcRect/>
          <a:stretch>
            <a:fillRect/>
          </a:stretch>
        </p:blipFill>
        <p:spPr>
          <a:xfrm>
            <a:off x="339725" y="933450"/>
            <a:ext cx="5662613" cy="2854325"/>
          </a:xfrm>
          <a:noFill/>
          <a:ln/>
        </p:spPr>
      </p:pic>
      <p:sp>
        <p:nvSpPr>
          <p:cNvPr id="9" name="Date Placeholder 8"/>
          <p:cNvSpPr>
            <a:spLocks noGrp="1"/>
          </p:cNvSpPr>
          <p:nvPr>
            <p:ph type="dt" sz="half" idx="10"/>
          </p:nvPr>
        </p:nvSpPr>
        <p:spPr/>
        <p:txBody>
          <a:bodyPr/>
          <a:lstStyle/>
          <a:p>
            <a:fld id="{E3336FAC-67E0-472A-9A4C-00FA496D7DC0}" type="datetime3">
              <a:rPr lang="en-US" smtClean="0"/>
              <a:t>2 November 2007</a:t>
            </a:fld>
            <a:endParaRPr lang="en-US"/>
          </a:p>
        </p:txBody>
      </p:sp>
      <p:sp>
        <p:nvSpPr>
          <p:cNvPr id="10" name="Slide Number Placeholder 9"/>
          <p:cNvSpPr>
            <a:spLocks noGrp="1"/>
          </p:cNvSpPr>
          <p:nvPr>
            <p:ph type="sldNum" sz="quarter" idx="12"/>
          </p:nvPr>
        </p:nvSpPr>
        <p:spPr/>
        <p:txBody>
          <a:bodyPr/>
          <a:lstStyle/>
          <a:p>
            <a:fld id="{5E10D04C-6302-4FE9-A91B-2C585EC4D8A2}" type="slidenum">
              <a:rPr lang="en-US" smtClean="0"/>
              <a:pPr/>
              <a:t>10</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5608"/>
                                        </p:tgtEl>
                                        <p:attrNameLst>
                                          <p:attrName>style.visibility</p:attrName>
                                        </p:attrNameLst>
                                      </p:cBhvr>
                                      <p:to>
                                        <p:strVal val="visible"/>
                                      </p:to>
                                    </p:set>
                                    <p:animEffect transition="in" filter="slide(fromTop)">
                                      <p:cBhvr>
                                        <p:cTn id="7" dur="500"/>
                                        <p:tgtEl>
                                          <p:spTgt spid="2560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5603">
                                            <p:txEl>
                                              <p:pRg st="0" end="0"/>
                                            </p:txEl>
                                          </p:spTgt>
                                        </p:tgtEl>
                                        <p:attrNameLst>
                                          <p:attrName>style.visibility</p:attrName>
                                        </p:attrNameLst>
                                      </p:cBhvr>
                                      <p:to>
                                        <p:strVal val="visible"/>
                                      </p:to>
                                    </p:set>
                                    <p:animEffect transition="in" filter="slide(fromTop)">
                                      <p:cBhvr>
                                        <p:cTn id="12" dur="500"/>
                                        <p:tgtEl>
                                          <p:spTgt spid="256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5603">
                                            <p:txEl>
                                              <p:pRg st="1" end="1"/>
                                            </p:txEl>
                                          </p:spTgt>
                                        </p:tgtEl>
                                        <p:attrNameLst>
                                          <p:attrName>style.visibility</p:attrName>
                                        </p:attrNameLst>
                                      </p:cBhvr>
                                      <p:to>
                                        <p:strVal val="visible"/>
                                      </p:to>
                                    </p:set>
                                    <p:animEffect transition="in" filter="slide(fromTop)">
                                      <p:cBhvr>
                                        <p:cTn id="17" dur="500"/>
                                        <p:tgtEl>
                                          <p:spTgt spid="2560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5605">
                                            <p:txEl>
                                              <p:pRg st="0" end="0"/>
                                            </p:txEl>
                                          </p:spTgt>
                                        </p:tgtEl>
                                        <p:attrNameLst>
                                          <p:attrName>style.visibility</p:attrName>
                                        </p:attrNameLst>
                                      </p:cBhvr>
                                      <p:to>
                                        <p:strVal val="visible"/>
                                      </p:to>
                                    </p:set>
                                    <p:animEffect transition="in" filter="slide(fromLeft)">
                                      <p:cBhvr>
                                        <p:cTn id="22" dur="500"/>
                                        <p:tgtEl>
                                          <p:spTgt spid="256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P spid="25605"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r>
              <a:rPr lang="en-US"/>
              <a:t>Create your first presentation</a:t>
            </a:r>
          </a:p>
        </p:txBody>
      </p:sp>
      <p:sp>
        <p:nvSpPr>
          <p:cNvPr id="177154" name="Rectangle 2"/>
          <p:cNvSpPr>
            <a:spLocks noGrp="1" noChangeArrowheads="1"/>
          </p:cNvSpPr>
          <p:nvPr>
            <p:ph type="title"/>
          </p:nvPr>
        </p:nvSpPr>
        <p:spPr>
          <a:xfrm>
            <a:off x="211138" y="73025"/>
            <a:ext cx="8027987" cy="614363"/>
          </a:xfrm>
        </p:spPr>
        <p:txBody>
          <a:bodyPr/>
          <a:lstStyle/>
          <a:p>
            <a:r>
              <a:rPr lang="en-US"/>
              <a:t>Add new slides</a:t>
            </a:r>
          </a:p>
        </p:txBody>
      </p:sp>
      <p:sp>
        <p:nvSpPr>
          <p:cNvPr id="177155"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n-US" sz="2000" b="0"/>
              <a:t>When PowerPoint opens, there’s only one slide in the show. </a:t>
            </a:r>
          </a:p>
          <a:p>
            <a:pPr>
              <a:spcBef>
                <a:spcPct val="20000"/>
              </a:spcBef>
              <a:spcAft>
                <a:spcPct val="75000"/>
              </a:spcAft>
            </a:pPr>
            <a:r>
              <a:rPr lang="en-US" sz="2000" b="0"/>
              <a:t>You add the other slides. </a:t>
            </a:r>
          </a:p>
        </p:txBody>
      </p:sp>
      <p:sp>
        <p:nvSpPr>
          <p:cNvPr id="177156" name="Rectangle 4"/>
          <p:cNvSpPr>
            <a:spLocks noChangeArrowheads="1"/>
          </p:cNvSpPr>
          <p:nvPr/>
        </p:nvSpPr>
        <p:spPr bwMode="auto">
          <a:xfrm>
            <a:off x="277813" y="3994150"/>
            <a:ext cx="5926137" cy="374650"/>
          </a:xfrm>
          <a:prstGeom prst="rect">
            <a:avLst/>
          </a:prstGeom>
          <a:noFill/>
          <a:ln w="9525">
            <a:noFill/>
            <a:miter lim="800000"/>
            <a:headEnd/>
            <a:tailEnd/>
          </a:ln>
          <a:effectLst/>
        </p:spPr>
        <p:txBody>
          <a:bodyPr/>
          <a:lstStyle/>
          <a:p>
            <a:pPr>
              <a:spcBef>
                <a:spcPct val="20000"/>
              </a:spcBef>
              <a:spcAft>
                <a:spcPct val="75000"/>
              </a:spcAft>
            </a:pPr>
            <a:r>
              <a:rPr lang="en-US" b="0">
                <a:solidFill>
                  <a:srgbClr val="FFCC00"/>
                </a:solidFill>
              </a:rPr>
              <a:t>There are two ways to use the </a:t>
            </a:r>
            <a:r>
              <a:rPr lang="en-US">
                <a:solidFill>
                  <a:srgbClr val="FFCC00"/>
                </a:solidFill>
              </a:rPr>
              <a:t>New Slide</a:t>
            </a:r>
            <a:r>
              <a:rPr lang="en-US" b="0">
                <a:solidFill>
                  <a:srgbClr val="FFCC00"/>
                </a:solidFill>
              </a:rPr>
              <a:t> button: </a:t>
            </a:r>
          </a:p>
        </p:txBody>
      </p:sp>
      <p:sp>
        <p:nvSpPr>
          <p:cNvPr id="177157"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177158" name="Picture 6" descr="Two ways to use the New Slide button"/>
          <p:cNvPicPr>
            <a:picLocks noChangeAspect="1" noChangeArrowheads="1"/>
          </p:cNvPicPr>
          <p:nvPr>
            <p:ph sz="half" idx="1"/>
          </p:nvPr>
        </p:nvPicPr>
        <p:blipFill>
          <a:blip r:embed="rId4"/>
          <a:srcRect/>
          <a:stretch>
            <a:fillRect/>
          </a:stretch>
        </p:blipFill>
        <p:spPr>
          <a:xfrm>
            <a:off x="339725" y="933450"/>
            <a:ext cx="5662613" cy="2854325"/>
          </a:xfrm>
          <a:noFill/>
          <a:ln/>
        </p:spPr>
      </p:pic>
      <p:graphicFrame>
        <p:nvGraphicFramePr>
          <p:cNvPr id="177159" name="Object 7"/>
          <p:cNvGraphicFramePr>
            <a:graphicFrameLocks noChangeAspect="1"/>
          </p:cNvGraphicFramePr>
          <p:nvPr/>
        </p:nvGraphicFramePr>
        <p:xfrm>
          <a:off x="339725" y="4535488"/>
          <a:ext cx="269875" cy="303212"/>
        </p:xfrm>
        <a:graphic>
          <a:graphicData uri="http://schemas.openxmlformats.org/presentationml/2006/ole">
            <p:oleObj spid="_x0000_s177159" name="Visio" r:id="rId5" imgW="270231" imgH="303063" progId="Visio.Drawing.11">
              <p:embed/>
            </p:oleObj>
          </a:graphicData>
        </a:graphic>
      </p:graphicFrame>
      <p:sp>
        <p:nvSpPr>
          <p:cNvPr id="177161" name="Rectangle 9"/>
          <p:cNvSpPr>
            <a:spLocks noChangeArrowheads="1"/>
          </p:cNvSpPr>
          <p:nvPr/>
        </p:nvSpPr>
        <p:spPr bwMode="auto">
          <a:xfrm>
            <a:off x="676275" y="4502150"/>
            <a:ext cx="5940425" cy="915988"/>
          </a:xfrm>
          <a:prstGeom prst="rect">
            <a:avLst/>
          </a:prstGeom>
          <a:noFill/>
          <a:ln w="9525" algn="ctr">
            <a:noFill/>
            <a:miter lim="800000"/>
            <a:headEnd/>
            <a:tailEnd/>
          </a:ln>
          <a:effectLst/>
        </p:spPr>
        <p:txBody>
          <a:bodyPr>
            <a:spAutoFit/>
          </a:bodyPr>
          <a:lstStyle/>
          <a:p>
            <a:pPr>
              <a:spcBef>
                <a:spcPct val="20000"/>
              </a:spcBef>
              <a:spcAft>
                <a:spcPct val="45000"/>
              </a:spcAft>
            </a:pPr>
            <a:r>
              <a:rPr lang="en-US" b="0">
                <a:solidFill>
                  <a:srgbClr val="FFCC00"/>
                </a:solidFill>
              </a:rPr>
              <a:t>If you click the top part of the button, where the slide icon is, a new slide is immediately added beneath the slide that’s selected on the </a:t>
            </a:r>
            <a:r>
              <a:rPr lang="en-US">
                <a:solidFill>
                  <a:srgbClr val="FFCC00"/>
                </a:solidFill>
              </a:rPr>
              <a:t>Slides</a:t>
            </a:r>
            <a:r>
              <a:rPr lang="en-US" b="0">
                <a:solidFill>
                  <a:srgbClr val="FFCC00"/>
                </a:solidFill>
              </a:rPr>
              <a:t> tab. </a:t>
            </a:r>
          </a:p>
        </p:txBody>
      </p:sp>
      <p:sp>
        <p:nvSpPr>
          <p:cNvPr id="11" name="Date Placeholder 10"/>
          <p:cNvSpPr>
            <a:spLocks noGrp="1"/>
          </p:cNvSpPr>
          <p:nvPr>
            <p:ph type="dt" sz="half" idx="10"/>
          </p:nvPr>
        </p:nvSpPr>
        <p:spPr/>
        <p:txBody>
          <a:bodyPr/>
          <a:lstStyle/>
          <a:p>
            <a:fld id="{57889F73-3BD7-4B2D-8219-99574BFFBD74}" type="datetime3">
              <a:rPr lang="en-US" smtClean="0"/>
              <a:t>2 November 2007</a:t>
            </a:fld>
            <a:endParaRPr lang="en-US"/>
          </a:p>
        </p:txBody>
      </p:sp>
      <p:sp>
        <p:nvSpPr>
          <p:cNvPr id="12" name="Slide Number Placeholder 11"/>
          <p:cNvSpPr>
            <a:spLocks noGrp="1"/>
          </p:cNvSpPr>
          <p:nvPr>
            <p:ph type="sldNum" sz="quarter" idx="12"/>
          </p:nvPr>
        </p:nvSpPr>
        <p:spPr/>
        <p:txBody>
          <a:bodyPr/>
          <a:lstStyle/>
          <a:p>
            <a:fld id="{5E10D04C-6302-4FE9-A91B-2C585EC4D8A2}" type="slidenum">
              <a:rPr lang="en-US" smtClean="0"/>
              <a:pPr/>
              <a:t>11</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77156">
                                            <p:txEl>
                                              <p:pRg st="0" end="0"/>
                                            </p:txEl>
                                          </p:spTgt>
                                        </p:tgtEl>
                                        <p:attrNameLst>
                                          <p:attrName>style.visibility</p:attrName>
                                        </p:attrNameLst>
                                      </p:cBhvr>
                                      <p:to>
                                        <p:strVal val="visible"/>
                                      </p:to>
                                    </p:set>
                                    <p:animEffect transition="in" filter="slide(fromLeft)">
                                      <p:cBhvr>
                                        <p:cTn id="7" dur="500"/>
                                        <p:tgtEl>
                                          <p:spTgt spid="177156">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77159"/>
                                        </p:tgtEl>
                                        <p:attrNameLst>
                                          <p:attrName>style.visibility</p:attrName>
                                        </p:attrNameLst>
                                      </p:cBhvr>
                                      <p:to>
                                        <p:strVal val="visible"/>
                                      </p:to>
                                    </p:set>
                                    <p:animEffect transition="in" filter="dissolve">
                                      <p:cBhvr>
                                        <p:cTn id="11" dur="500"/>
                                        <p:tgtEl>
                                          <p:spTgt spid="177159"/>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77161">
                                            <p:txEl>
                                              <p:pRg st="0" end="0"/>
                                            </p:txEl>
                                          </p:spTgt>
                                        </p:tgtEl>
                                        <p:attrNameLst>
                                          <p:attrName>style.visibility</p:attrName>
                                        </p:attrNameLst>
                                      </p:cBhvr>
                                      <p:to>
                                        <p:strVal val="visible"/>
                                      </p:to>
                                    </p:set>
                                    <p:animEffect transition="in" filter="checkerboard(across)">
                                      <p:cBhvr>
                                        <p:cTn id="16" dur="500"/>
                                        <p:tgtEl>
                                          <p:spTgt spid="1771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6" grpId="0" build="p" autoUpdateAnimBg="0" advAuto="0"/>
      <p:bldP spid="17716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r>
              <a:rPr lang="en-US"/>
              <a:t>Create your first presentation</a:t>
            </a:r>
          </a:p>
        </p:txBody>
      </p:sp>
      <p:sp>
        <p:nvSpPr>
          <p:cNvPr id="179202" name="Rectangle 2"/>
          <p:cNvSpPr>
            <a:spLocks noGrp="1" noChangeArrowheads="1"/>
          </p:cNvSpPr>
          <p:nvPr>
            <p:ph type="title"/>
          </p:nvPr>
        </p:nvSpPr>
        <p:spPr>
          <a:xfrm>
            <a:off x="211138" y="73025"/>
            <a:ext cx="8027987" cy="614363"/>
          </a:xfrm>
        </p:spPr>
        <p:txBody>
          <a:bodyPr/>
          <a:lstStyle/>
          <a:p>
            <a:r>
              <a:rPr lang="en-US"/>
              <a:t>Add new slides</a:t>
            </a:r>
          </a:p>
        </p:txBody>
      </p:sp>
      <p:sp>
        <p:nvSpPr>
          <p:cNvPr id="179203"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n-US" sz="2000" b="0"/>
              <a:t>When PowerPoint opens, there’s only one slide in the show. </a:t>
            </a:r>
          </a:p>
          <a:p>
            <a:pPr>
              <a:spcBef>
                <a:spcPct val="20000"/>
              </a:spcBef>
              <a:spcAft>
                <a:spcPct val="75000"/>
              </a:spcAft>
            </a:pPr>
            <a:r>
              <a:rPr lang="en-US" sz="2000" b="0"/>
              <a:t>You add the other slides. </a:t>
            </a:r>
          </a:p>
        </p:txBody>
      </p:sp>
      <p:sp>
        <p:nvSpPr>
          <p:cNvPr id="179204" name="Rectangle 4"/>
          <p:cNvSpPr>
            <a:spLocks noChangeArrowheads="1"/>
          </p:cNvSpPr>
          <p:nvPr/>
        </p:nvSpPr>
        <p:spPr bwMode="auto">
          <a:xfrm>
            <a:off x="277813" y="3994150"/>
            <a:ext cx="5926137" cy="374650"/>
          </a:xfrm>
          <a:prstGeom prst="rect">
            <a:avLst/>
          </a:prstGeom>
          <a:noFill/>
          <a:ln w="9525">
            <a:noFill/>
            <a:miter lim="800000"/>
            <a:headEnd/>
            <a:tailEnd/>
          </a:ln>
          <a:effectLst/>
        </p:spPr>
        <p:txBody>
          <a:bodyPr/>
          <a:lstStyle/>
          <a:p>
            <a:pPr>
              <a:spcBef>
                <a:spcPct val="20000"/>
              </a:spcBef>
              <a:spcAft>
                <a:spcPct val="75000"/>
              </a:spcAft>
            </a:pPr>
            <a:r>
              <a:rPr lang="en-US" b="0">
                <a:solidFill>
                  <a:srgbClr val="FFCC00"/>
                </a:solidFill>
              </a:rPr>
              <a:t>There are two ways to use the </a:t>
            </a:r>
            <a:r>
              <a:rPr lang="en-US">
                <a:solidFill>
                  <a:srgbClr val="FFCC00"/>
                </a:solidFill>
              </a:rPr>
              <a:t>New Slide</a:t>
            </a:r>
            <a:r>
              <a:rPr lang="en-US" b="0">
                <a:solidFill>
                  <a:srgbClr val="FFCC00"/>
                </a:solidFill>
              </a:rPr>
              <a:t> button: </a:t>
            </a:r>
          </a:p>
        </p:txBody>
      </p:sp>
      <p:sp>
        <p:nvSpPr>
          <p:cNvPr id="179205"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179206" name="Picture 6" descr="Two ways to use the New Slide button"/>
          <p:cNvPicPr>
            <a:picLocks noChangeAspect="1" noChangeArrowheads="1"/>
          </p:cNvPicPr>
          <p:nvPr>
            <p:ph sz="half" idx="1"/>
          </p:nvPr>
        </p:nvPicPr>
        <p:blipFill>
          <a:blip r:embed="rId4"/>
          <a:srcRect/>
          <a:stretch>
            <a:fillRect/>
          </a:stretch>
        </p:blipFill>
        <p:spPr>
          <a:xfrm>
            <a:off x="339725" y="933450"/>
            <a:ext cx="5662613" cy="2854325"/>
          </a:xfrm>
          <a:noFill/>
          <a:ln/>
        </p:spPr>
      </p:pic>
      <p:graphicFrame>
        <p:nvGraphicFramePr>
          <p:cNvPr id="179208" name="Object 8"/>
          <p:cNvGraphicFramePr>
            <a:graphicFrameLocks noChangeAspect="1"/>
          </p:cNvGraphicFramePr>
          <p:nvPr/>
        </p:nvGraphicFramePr>
        <p:xfrm>
          <a:off x="339725" y="4545013"/>
          <a:ext cx="269875" cy="303212"/>
        </p:xfrm>
        <a:graphic>
          <a:graphicData uri="http://schemas.openxmlformats.org/presentationml/2006/ole">
            <p:oleObj spid="_x0000_s179208" name="Visio" r:id="rId5" imgW="270231" imgH="303063" progId="Visio.Drawing.11">
              <p:embed/>
            </p:oleObj>
          </a:graphicData>
        </a:graphic>
      </p:graphicFrame>
      <p:sp>
        <p:nvSpPr>
          <p:cNvPr id="179209" name="Rectangle 9"/>
          <p:cNvSpPr>
            <a:spLocks noChangeArrowheads="1"/>
          </p:cNvSpPr>
          <p:nvPr/>
        </p:nvSpPr>
        <p:spPr bwMode="auto">
          <a:xfrm>
            <a:off x="676275" y="4502150"/>
            <a:ext cx="5940425" cy="915988"/>
          </a:xfrm>
          <a:prstGeom prst="rect">
            <a:avLst/>
          </a:prstGeom>
          <a:noFill/>
          <a:ln w="9525" algn="ctr">
            <a:noFill/>
            <a:miter lim="800000"/>
            <a:headEnd/>
            <a:tailEnd/>
          </a:ln>
          <a:effectLst/>
        </p:spPr>
        <p:txBody>
          <a:bodyPr>
            <a:spAutoFit/>
          </a:bodyPr>
          <a:lstStyle/>
          <a:p>
            <a:pPr>
              <a:spcBef>
                <a:spcPct val="20000"/>
              </a:spcBef>
              <a:spcAft>
                <a:spcPct val="45000"/>
              </a:spcAft>
            </a:pPr>
            <a:r>
              <a:rPr lang="en-US" b="0">
                <a:solidFill>
                  <a:srgbClr val="FFCC00"/>
                </a:solidFill>
              </a:rPr>
              <a:t>If you click the bottom part of the button, you get a gallery of </a:t>
            </a:r>
            <a:r>
              <a:rPr lang="en-US">
                <a:solidFill>
                  <a:srgbClr val="FFCC00"/>
                </a:solidFill>
              </a:rPr>
              <a:t>layouts</a:t>
            </a:r>
            <a:r>
              <a:rPr lang="en-US" b="0">
                <a:solidFill>
                  <a:srgbClr val="FFCC00"/>
                </a:solidFill>
              </a:rPr>
              <a:t> for the slide. You choose a layout, and the slide is inserted with that layout. </a:t>
            </a:r>
          </a:p>
        </p:txBody>
      </p:sp>
      <p:sp>
        <p:nvSpPr>
          <p:cNvPr id="11" name="Date Placeholder 10"/>
          <p:cNvSpPr>
            <a:spLocks noGrp="1"/>
          </p:cNvSpPr>
          <p:nvPr>
            <p:ph type="dt" sz="half" idx="10"/>
          </p:nvPr>
        </p:nvSpPr>
        <p:spPr/>
        <p:txBody>
          <a:bodyPr/>
          <a:lstStyle/>
          <a:p>
            <a:fld id="{4C69AFDC-3382-48EA-AD2F-F9730EB50E73}" type="datetime3">
              <a:rPr lang="en-US" smtClean="0"/>
              <a:t>2 November 2007</a:t>
            </a:fld>
            <a:endParaRPr lang="en-US"/>
          </a:p>
        </p:txBody>
      </p:sp>
      <p:sp>
        <p:nvSpPr>
          <p:cNvPr id="12" name="Slide Number Placeholder 11"/>
          <p:cNvSpPr>
            <a:spLocks noGrp="1"/>
          </p:cNvSpPr>
          <p:nvPr>
            <p:ph type="sldNum" sz="quarter" idx="12"/>
          </p:nvPr>
        </p:nvSpPr>
        <p:spPr/>
        <p:txBody>
          <a:bodyPr/>
          <a:lstStyle/>
          <a:p>
            <a:fld id="{5E10D04C-6302-4FE9-A91B-2C585EC4D8A2}" type="slidenum">
              <a:rPr lang="en-US" smtClean="0"/>
              <a:pPr/>
              <a:t>12</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79208"/>
                                        </p:tgtEl>
                                        <p:attrNameLst>
                                          <p:attrName>style.visibility</p:attrName>
                                        </p:attrNameLst>
                                      </p:cBhvr>
                                      <p:to>
                                        <p:strVal val="visible"/>
                                      </p:to>
                                    </p:set>
                                    <p:animEffect transition="in" filter="dissolve">
                                      <p:cBhvr>
                                        <p:cTn id="7" dur="500"/>
                                        <p:tgtEl>
                                          <p:spTgt spid="179208"/>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79209">
                                            <p:txEl>
                                              <p:pRg st="0" end="0"/>
                                            </p:txEl>
                                          </p:spTgt>
                                        </p:tgtEl>
                                        <p:attrNameLst>
                                          <p:attrName>style.visibility</p:attrName>
                                        </p:attrNameLst>
                                      </p:cBhvr>
                                      <p:to>
                                        <p:strVal val="visible"/>
                                      </p:to>
                                    </p:set>
                                    <p:animEffect transition="in" filter="checkerboard(across)">
                                      <p:cBhvr>
                                        <p:cTn id="11" dur="500"/>
                                        <p:tgtEl>
                                          <p:spTgt spid="17920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9" grpId="0" build="p" autoUpdateAnimBg="0"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Create your first presentation</a:t>
            </a:r>
          </a:p>
        </p:txBody>
      </p:sp>
      <p:sp>
        <p:nvSpPr>
          <p:cNvPr id="211970" name="Rectangle 2"/>
          <p:cNvSpPr>
            <a:spLocks noGrp="1" noChangeArrowheads="1"/>
          </p:cNvSpPr>
          <p:nvPr>
            <p:ph type="title"/>
          </p:nvPr>
        </p:nvSpPr>
        <p:spPr>
          <a:xfrm>
            <a:off x="211138" y="73025"/>
            <a:ext cx="8027987" cy="614363"/>
          </a:xfrm>
        </p:spPr>
        <p:txBody>
          <a:bodyPr/>
          <a:lstStyle/>
          <a:p>
            <a:r>
              <a:rPr lang="en-US"/>
              <a:t>Add new slides</a:t>
            </a:r>
          </a:p>
        </p:txBody>
      </p:sp>
      <p:sp>
        <p:nvSpPr>
          <p:cNvPr id="211971"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n-US" sz="2000" b="0"/>
              <a:t>If you add a slide without choosing a layout, PowerPoint applies one automatically.  </a:t>
            </a:r>
          </a:p>
        </p:txBody>
      </p:sp>
      <p:sp>
        <p:nvSpPr>
          <p:cNvPr id="211972" name="Rectangle 4"/>
          <p:cNvSpPr>
            <a:spLocks noChangeArrowheads="1"/>
          </p:cNvSpPr>
          <p:nvPr/>
        </p:nvSpPr>
        <p:spPr bwMode="auto">
          <a:xfrm>
            <a:off x="277813" y="3994150"/>
            <a:ext cx="5926137" cy="1152525"/>
          </a:xfrm>
          <a:prstGeom prst="rect">
            <a:avLst/>
          </a:prstGeom>
          <a:noFill/>
          <a:ln w="9525">
            <a:noFill/>
            <a:miter lim="800000"/>
            <a:headEnd/>
            <a:tailEnd/>
          </a:ln>
          <a:effectLst/>
        </p:spPr>
        <p:txBody>
          <a:bodyPr/>
          <a:lstStyle/>
          <a:p>
            <a:pPr>
              <a:spcBef>
                <a:spcPct val="20000"/>
              </a:spcBef>
              <a:spcAft>
                <a:spcPct val="75000"/>
              </a:spcAft>
            </a:pPr>
            <a:r>
              <a:rPr lang="en-US" b="0">
                <a:solidFill>
                  <a:srgbClr val="FFCC00"/>
                </a:solidFill>
              </a:rPr>
              <a:t>You can change it if you want: Right-click the slide that has the layout you want to replace, and then point to </a:t>
            </a:r>
            <a:r>
              <a:rPr lang="en-US">
                <a:solidFill>
                  <a:srgbClr val="FFCC00"/>
                </a:solidFill>
              </a:rPr>
              <a:t>Layout</a:t>
            </a:r>
            <a:r>
              <a:rPr lang="en-US" b="0">
                <a:solidFill>
                  <a:srgbClr val="FFCC00"/>
                </a:solidFill>
              </a:rPr>
              <a:t>. </a:t>
            </a:r>
            <a:endParaRPr lang="en-US">
              <a:solidFill>
                <a:srgbClr val="FFCC00"/>
              </a:solidFill>
            </a:endParaRPr>
          </a:p>
        </p:txBody>
      </p:sp>
      <p:sp>
        <p:nvSpPr>
          <p:cNvPr id="211973"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211974" name="Picture 6" descr="Two ways to use the New Slide button"/>
          <p:cNvPicPr>
            <a:picLocks noChangeAspect="1" noChangeArrowheads="1"/>
          </p:cNvPicPr>
          <p:nvPr>
            <p:ph sz="half" idx="1"/>
          </p:nvPr>
        </p:nvPicPr>
        <p:blipFill>
          <a:blip r:embed="rId3"/>
          <a:srcRect/>
          <a:stretch>
            <a:fillRect/>
          </a:stretch>
        </p:blipFill>
        <p:spPr>
          <a:xfrm>
            <a:off x="339725" y="933450"/>
            <a:ext cx="5662613" cy="2854325"/>
          </a:xfrm>
          <a:noFill/>
          <a:ln/>
        </p:spPr>
      </p:pic>
      <p:sp>
        <p:nvSpPr>
          <p:cNvPr id="9" name="Date Placeholder 8"/>
          <p:cNvSpPr>
            <a:spLocks noGrp="1"/>
          </p:cNvSpPr>
          <p:nvPr>
            <p:ph type="dt" sz="half" idx="10"/>
          </p:nvPr>
        </p:nvSpPr>
        <p:spPr/>
        <p:txBody>
          <a:bodyPr/>
          <a:lstStyle/>
          <a:p>
            <a:fld id="{626358D4-8D72-4E67-A972-0F270E91A9E3}" type="datetime3">
              <a:rPr lang="en-US" smtClean="0"/>
              <a:t>2 November 2007</a:t>
            </a:fld>
            <a:endParaRPr lang="en-US"/>
          </a:p>
        </p:txBody>
      </p:sp>
      <p:sp>
        <p:nvSpPr>
          <p:cNvPr id="10" name="Slide Number Placeholder 9"/>
          <p:cNvSpPr>
            <a:spLocks noGrp="1"/>
          </p:cNvSpPr>
          <p:nvPr>
            <p:ph type="sldNum" sz="quarter" idx="12"/>
          </p:nvPr>
        </p:nvSpPr>
        <p:spPr/>
        <p:txBody>
          <a:bodyPr/>
          <a:lstStyle/>
          <a:p>
            <a:fld id="{5E10D04C-6302-4FE9-A91B-2C585EC4D8A2}" type="slidenum">
              <a:rPr lang="en-US" smtClean="0"/>
              <a:pPr/>
              <a:t>13</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11971"/>
                                        </p:tgtEl>
                                        <p:attrNameLst>
                                          <p:attrName>style.visibility</p:attrName>
                                        </p:attrNameLst>
                                      </p:cBhvr>
                                      <p:to>
                                        <p:strVal val="visible"/>
                                      </p:to>
                                    </p:set>
                                    <p:animEffect transition="in" filter="slide(fromTop)">
                                      <p:cBhvr>
                                        <p:cTn id="7" dur="500"/>
                                        <p:tgtEl>
                                          <p:spTgt spid="21197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11972"/>
                                        </p:tgtEl>
                                        <p:attrNameLst>
                                          <p:attrName>style.visibility</p:attrName>
                                        </p:attrNameLst>
                                      </p:cBhvr>
                                      <p:to>
                                        <p:strVal val="visible"/>
                                      </p:to>
                                    </p:set>
                                    <p:animEffect transition="in" filter="slide(fromLeft)">
                                      <p:cBhvr>
                                        <p:cTn id="12" dur="500"/>
                                        <p:tgtEl>
                                          <p:spTgt spid="211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autoUpdateAnimBg="0"/>
      <p:bldP spid="21197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Create your first presentation</a:t>
            </a:r>
          </a:p>
        </p:txBody>
      </p:sp>
      <p:sp>
        <p:nvSpPr>
          <p:cNvPr id="31746" name="Rectangle 2"/>
          <p:cNvSpPr>
            <a:spLocks noGrp="1" noChangeArrowheads="1"/>
          </p:cNvSpPr>
          <p:nvPr>
            <p:ph type="title"/>
          </p:nvPr>
        </p:nvSpPr>
        <p:spPr>
          <a:xfrm>
            <a:off x="239713" y="63500"/>
            <a:ext cx="8904287" cy="614363"/>
          </a:xfrm>
        </p:spPr>
        <p:txBody>
          <a:bodyPr/>
          <a:lstStyle/>
          <a:p>
            <a:r>
              <a:rPr lang="en-US"/>
              <a:t>Pick layouts for slides</a:t>
            </a:r>
          </a:p>
        </p:txBody>
      </p:sp>
      <p:sp>
        <p:nvSpPr>
          <p:cNvPr id="31747"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b="0"/>
              <a:t>A slide </a:t>
            </a:r>
            <a:r>
              <a:rPr lang="en-US" sz="2000"/>
              <a:t>layout</a:t>
            </a:r>
            <a:r>
              <a:rPr lang="en-US" sz="2000" b="0"/>
              <a:t> arranges your slide content. </a:t>
            </a:r>
          </a:p>
          <a:p>
            <a:pPr>
              <a:spcBef>
                <a:spcPct val="20000"/>
              </a:spcBef>
              <a:spcAft>
                <a:spcPct val="75000"/>
              </a:spcAft>
            </a:pPr>
            <a:r>
              <a:rPr lang="en-US" sz="2000" b="0"/>
              <a:t>For example, you may want both a list and a picture on the slide, or a picture and a caption. </a:t>
            </a:r>
          </a:p>
        </p:txBody>
      </p:sp>
      <p:sp>
        <p:nvSpPr>
          <p:cNvPr id="31751"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31754" name="Rectangle 10"/>
          <p:cNvSpPr>
            <a:spLocks noChangeArrowheads="1"/>
          </p:cNvSpPr>
          <p:nvPr/>
        </p:nvSpPr>
        <p:spPr bwMode="auto">
          <a:xfrm>
            <a:off x="277813" y="3994150"/>
            <a:ext cx="5926137" cy="801688"/>
          </a:xfrm>
          <a:prstGeom prst="rect">
            <a:avLst/>
          </a:prstGeom>
          <a:noFill/>
          <a:ln w="9525">
            <a:noFill/>
            <a:miter lim="800000"/>
            <a:headEnd/>
            <a:tailEnd/>
          </a:ln>
          <a:effectLst/>
        </p:spPr>
        <p:txBody>
          <a:bodyPr/>
          <a:lstStyle/>
          <a:p>
            <a:pPr>
              <a:spcBef>
                <a:spcPct val="20000"/>
              </a:spcBef>
              <a:spcAft>
                <a:spcPct val="75000"/>
              </a:spcAft>
            </a:pPr>
            <a:r>
              <a:rPr lang="en-US" b="0">
                <a:solidFill>
                  <a:srgbClr val="FFCC00"/>
                </a:solidFill>
              </a:rPr>
              <a:t>Layouts contain different types of placeholders and placeholder arrangements to support whatever your content is. </a:t>
            </a:r>
          </a:p>
        </p:txBody>
      </p:sp>
      <p:pic>
        <p:nvPicPr>
          <p:cNvPr id="31755" name="Picture 11" descr="Examples of layouts"/>
          <p:cNvPicPr>
            <a:picLocks noChangeAspect="1" noChangeArrowheads="1"/>
          </p:cNvPicPr>
          <p:nvPr>
            <p:ph sz="half" idx="1"/>
          </p:nvPr>
        </p:nvPicPr>
        <p:blipFill>
          <a:blip r:embed="rId3"/>
          <a:srcRect/>
          <a:stretch>
            <a:fillRect/>
          </a:stretch>
        </p:blipFill>
        <p:spPr>
          <a:xfrm>
            <a:off x="350838" y="949325"/>
            <a:ext cx="5651500" cy="2849563"/>
          </a:xfrm>
          <a:noFill/>
          <a:ln/>
        </p:spPr>
      </p:pic>
      <p:sp>
        <p:nvSpPr>
          <p:cNvPr id="9" name="Date Placeholder 8"/>
          <p:cNvSpPr>
            <a:spLocks noGrp="1"/>
          </p:cNvSpPr>
          <p:nvPr>
            <p:ph type="dt" sz="half" idx="10"/>
          </p:nvPr>
        </p:nvSpPr>
        <p:spPr/>
        <p:txBody>
          <a:bodyPr/>
          <a:lstStyle/>
          <a:p>
            <a:fld id="{47ABC834-FEF7-454F-AD79-A9D9BC075EAF}" type="datetime3">
              <a:rPr lang="en-US" smtClean="0"/>
              <a:t>2 November 2007</a:t>
            </a:fld>
            <a:endParaRPr lang="en-US"/>
          </a:p>
        </p:txBody>
      </p:sp>
      <p:sp>
        <p:nvSpPr>
          <p:cNvPr id="10" name="Slide Number Placeholder 9"/>
          <p:cNvSpPr>
            <a:spLocks noGrp="1"/>
          </p:cNvSpPr>
          <p:nvPr>
            <p:ph type="sldNum" sz="quarter" idx="12"/>
          </p:nvPr>
        </p:nvSpPr>
        <p:spPr/>
        <p:txBody>
          <a:bodyPr/>
          <a:lstStyle/>
          <a:p>
            <a:fld id="{5E10D04C-6302-4FE9-A91B-2C585EC4D8A2}" type="slidenum">
              <a:rPr lang="en-US" smtClean="0"/>
              <a:pPr/>
              <a:t>14</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31755"/>
                                        </p:tgtEl>
                                        <p:attrNameLst>
                                          <p:attrName>style.visibility</p:attrName>
                                        </p:attrNameLst>
                                      </p:cBhvr>
                                      <p:to>
                                        <p:strVal val="visible"/>
                                      </p:to>
                                    </p:set>
                                    <p:animEffect transition="in" filter="slide(fromTop)">
                                      <p:cBhvr>
                                        <p:cTn id="7" dur="500"/>
                                        <p:tgtEl>
                                          <p:spTgt spid="3175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1747">
                                            <p:txEl>
                                              <p:pRg st="0" end="0"/>
                                            </p:txEl>
                                          </p:spTgt>
                                        </p:tgtEl>
                                        <p:attrNameLst>
                                          <p:attrName>style.visibility</p:attrName>
                                        </p:attrNameLst>
                                      </p:cBhvr>
                                      <p:to>
                                        <p:strVal val="visible"/>
                                      </p:to>
                                    </p:set>
                                    <p:animEffect transition="in" filter="slide(fromTop)">
                                      <p:cBhvr>
                                        <p:cTn id="12" dur="500"/>
                                        <p:tgtEl>
                                          <p:spTgt spid="317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31747">
                                            <p:txEl>
                                              <p:pRg st="1" end="1"/>
                                            </p:txEl>
                                          </p:spTgt>
                                        </p:tgtEl>
                                        <p:attrNameLst>
                                          <p:attrName>style.visibility</p:attrName>
                                        </p:attrNameLst>
                                      </p:cBhvr>
                                      <p:to>
                                        <p:strVal val="visible"/>
                                      </p:to>
                                    </p:set>
                                    <p:animEffect transition="in" filter="slide(fromTop)">
                                      <p:cBhvr>
                                        <p:cTn id="17" dur="500"/>
                                        <p:tgtEl>
                                          <p:spTgt spid="3174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31754">
                                            <p:txEl>
                                              <p:pRg st="0" end="0"/>
                                            </p:txEl>
                                          </p:spTgt>
                                        </p:tgtEl>
                                        <p:attrNameLst>
                                          <p:attrName>style.visibility</p:attrName>
                                        </p:attrNameLst>
                                      </p:cBhvr>
                                      <p:to>
                                        <p:strVal val="visible"/>
                                      </p:to>
                                    </p:set>
                                    <p:animEffect transition="in" filter="slide(fromLeft)">
                                      <p:cBhvr>
                                        <p:cTn id="22" dur="500"/>
                                        <p:tgtEl>
                                          <p:spTgt spid="317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P spid="31754"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r>
              <a:rPr lang="en-US"/>
              <a:t>Create your first presentation</a:t>
            </a:r>
          </a:p>
        </p:txBody>
      </p:sp>
      <p:sp>
        <p:nvSpPr>
          <p:cNvPr id="185346" name="Rectangle 2"/>
          <p:cNvSpPr>
            <a:spLocks noGrp="1" noChangeArrowheads="1"/>
          </p:cNvSpPr>
          <p:nvPr>
            <p:ph type="title"/>
          </p:nvPr>
        </p:nvSpPr>
        <p:spPr>
          <a:xfrm>
            <a:off x="239713" y="63500"/>
            <a:ext cx="8904287" cy="614363"/>
          </a:xfrm>
        </p:spPr>
        <p:txBody>
          <a:bodyPr/>
          <a:lstStyle/>
          <a:p>
            <a:r>
              <a:rPr lang="en-US"/>
              <a:t>Pick layouts for slides</a:t>
            </a:r>
          </a:p>
        </p:txBody>
      </p:sp>
      <p:sp>
        <p:nvSpPr>
          <p:cNvPr id="185347"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b="0"/>
              <a:t>The picture shows the layouts that PowerPoint starts with automatically. </a:t>
            </a:r>
          </a:p>
        </p:txBody>
      </p:sp>
      <p:graphicFrame>
        <p:nvGraphicFramePr>
          <p:cNvPr id="185348" name="Object 4"/>
          <p:cNvGraphicFramePr>
            <a:graphicFrameLocks noChangeAspect="1"/>
          </p:cNvGraphicFramePr>
          <p:nvPr/>
        </p:nvGraphicFramePr>
        <p:xfrm>
          <a:off x="339725" y="4040188"/>
          <a:ext cx="269875" cy="303212"/>
        </p:xfrm>
        <a:graphic>
          <a:graphicData uri="http://schemas.openxmlformats.org/presentationml/2006/ole">
            <p:oleObj spid="_x0000_s185348" name="Visio" r:id="rId4" imgW="270231" imgH="303063" progId="Visio.Drawing.11">
              <p:embed/>
            </p:oleObj>
          </a:graphicData>
        </a:graphic>
      </p:graphicFrame>
      <p:graphicFrame>
        <p:nvGraphicFramePr>
          <p:cNvPr id="185349" name="Object 5"/>
          <p:cNvGraphicFramePr>
            <a:graphicFrameLocks noChangeAspect="1"/>
          </p:cNvGraphicFramePr>
          <p:nvPr/>
        </p:nvGraphicFramePr>
        <p:xfrm>
          <a:off x="339725" y="5040313"/>
          <a:ext cx="269875" cy="303212"/>
        </p:xfrm>
        <a:graphic>
          <a:graphicData uri="http://schemas.openxmlformats.org/presentationml/2006/ole">
            <p:oleObj spid="_x0000_s185349" name="Visio" r:id="rId5" imgW="270231" imgH="303063" progId="Visio.Drawing.11">
              <p:embed/>
            </p:oleObj>
          </a:graphicData>
        </a:graphic>
      </p:graphicFrame>
      <p:sp>
        <p:nvSpPr>
          <p:cNvPr id="185351"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85352" name="Rectangle 8"/>
          <p:cNvSpPr>
            <a:spLocks noChangeArrowheads="1"/>
          </p:cNvSpPr>
          <p:nvPr/>
        </p:nvSpPr>
        <p:spPr bwMode="auto">
          <a:xfrm>
            <a:off x="676275" y="4006850"/>
            <a:ext cx="5940425" cy="1644650"/>
          </a:xfrm>
          <a:prstGeom prst="rect">
            <a:avLst/>
          </a:prstGeom>
          <a:noFill/>
          <a:ln w="9525" algn="ctr">
            <a:noFill/>
            <a:miter lim="800000"/>
            <a:headEnd/>
            <a:tailEnd/>
          </a:ln>
          <a:effectLst/>
        </p:spPr>
        <p:txBody>
          <a:bodyPr>
            <a:spAutoFit/>
          </a:bodyPr>
          <a:lstStyle/>
          <a:p>
            <a:pPr>
              <a:spcBef>
                <a:spcPct val="20000"/>
              </a:spcBef>
              <a:spcAft>
                <a:spcPct val="45000"/>
              </a:spcAft>
            </a:pPr>
            <a:r>
              <a:rPr lang="en-US" b="0">
                <a:solidFill>
                  <a:srgbClr val="FFCC00"/>
                </a:solidFill>
              </a:rPr>
              <a:t>The </a:t>
            </a:r>
            <a:r>
              <a:rPr lang="en-US">
                <a:solidFill>
                  <a:srgbClr val="FFCC00"/>
                </a:solidFill>
              </a:rPr>
              <a:t>Title Slide</a:t>
            </a:r>
            <a:r>
              <a:rPr lang="en-US" b="0">
                <a:solidFill>
                  <a:srgbClr val="FFCC00"/>
                </a:solidFill>
              </a:rPr>
              <a:t> layout, shown here as it looks in the layouts gallery, is applied to the first slide in the show (the one that’s already there when you start).</a:t>
            </a:r>
          </a:p>
          <a:p>
            <a:pPr>
              <a:spcBef>
                <a:spcPct val="20000"/>
              </a:spcBef>
              <a:spcAft>
                <a:spcPct val="45000"/>
              </a:spcAft>
            </a:pPr>
            <a:r>
              <a:rPr lang="en-US" b="0">
                <a:solidFill>
                  <a:srgbClr val="FFCC00"/>
                </a:solidFill>
              </a:rPr>
              <a:t>On the slide, the Title Slide layout contains placeholders for a title and subtitle.</a:t>
            </a:r>
          </a:p>
        </p:txBody>
      </p:sp>
      <p:pic>
        <p:nvPicPr>
          <p:cNvPr id="185354" name="Picture 10" descr="Examples of layouts"/>
          <p:cNvPicPr>
            <a:picLocks noChangeAspect="1" noChangeArrowheads="1"/>
          </p:cNvPicPr>
          <p:nvPr>
            <p:ph sz="half" idx="1"/>
          </p:nvPr>
        </p:nvPicPr>
        <p:blipFill>
          <a:blip r:embed="rId6"/>
          <a:srcRect/>
          <a:stretch>
            <a:fillRect/>
          </a:stretch>
        </p:blipFill>
        <p:spPr>
          <a:xfrm>
            <a:off x="350838" y="949325"/>
            <a:ext cx="5651500" cy="2849563"/>
          </a:xfrm>
          <a:noFill/>
          <a:ln/>
        </p:spPr>
      </p:pic>
      <p:sp>
        <p:nvSpPr>
          <p:cNvPr id="11" name="Date Placeholder 10"/>
          <p:cNvSpPr>
            <a:spLocks noGrp="1"/>
          </p:cNvSpPr>
          <p:nvPr>
            <p:ph type="dt" sz="half" idx="10"/>
          </p:nvPr>
        </p:nvSpPr>
        <p:spPr/>
        <p:txBody>
          <a:bodyPr/>
          <a:lstStyle/>
          <a:p>
            <a:fld id="{B73A9CDA-8D7B-499B-BD4F-B604DDC5BF8F}" type="datetime3">
              <a:rPr lang="en-US" smtClean="0"/>
              <a:t>2 November 2007</a:t>
            </a:fld>
            <a:endParaRPr lang="en-US"/>
          </a:p>
        </p:txBody>
      </p:sp>
      <p:sp>
        <p:nvSpPr>
          <p:cNvPr id="12" name="Slide Number Placeholder 11"/>
          <p:cNvSpPr>
            <a:spLocks noGrp="1"/>
          </p:cNvSpPr>
          <p:nvPr>
            <p:ph type="sldNum" sz="quarter" idx="12"/>
          </p:nvPr>
        </p:nvSpPr>
        <p:spPr/>
        <p:txBody>
          <a:bodyPr/>
          <a:lstStyle/>
          <a:p>
            <a:fld id="{5E10D04C-6302-4FE9-A91B-2C585EC4D8A2}" type="slidenum">
              <a:rPr lang="en-US" smtClean="0"/>
              <a:pPr/>
              <a:t>15</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85347"/>
                                        </p:tgtEl>
                                        <p:attrNameLst>
                                          <p:attrName>style.visibility</p:attrName>
                                        </p:attrNameLst>
                                      </p:cBhvr>
                                      <p:to>
                                        <p:strVal val="visible"/>
                                      </p:to>
                                    </p:set>
                                    <p:animEffect transition="in" filter="slide(fromTop)">
                                      <p:cBhvr>
                                        <p:cTn id="7" dur="500"/>
                                        <p:tgtEl>
                                          <p:spTgt spid="18534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5348"/>
                                        </p:tgtEl>
                                        <p:attrNameLst>
                                          <p:attrName>style.visibility</p:attrName>
                                        </p:attrNameLst>
                                      </p:cBhvr>
                                      <p:to>
                                        <p:strVal val="visible"/>
                                      </p:to>
                                    </p:set>
                                    <p:animEffect transition="in" filter="dissolve">
                                      <p:cBhvr>
                                        <p:cTn id="12" dur="500"/>
                                        <p:tgtEl>
                                          <p:spTgt spid="185348"/>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85349"/>
                                        </p:tgtEl>
                                        <p:attrNameLst>
                                          <p:attrName>style.visibility</p:attrName>
                                        </p:attrNameLst>
                                      </p:cBhvr>
                                      <p:to>
                                        <p:strVal val="visible"/>
                                      </p:to>
                                    </p:set>
                                    <p:animEffect transition="in" filter="dissolve">
                                      <p:cBhvr>
                                        <p:cTn id="16" dur="500"/>
                                        <p:tgtEl>
                                          <p:spTgt spid="185349"/>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85352">
                                            <p:txEl>
                                              <p:pRg st="0" end="0"/>
                                            </p:txEl>
                                          </p:spTgt>
                                        </p:tgtEl>
                                        <p:attrNameLst>
                                          <p:attrName>style.visibility</p:attrName>
                                        </p:attrNameLst>
                                      </p:cBhvr>
                                      <p:to>
                                        <p:strVal val="visible"/>
                                      </p:to>
                                    </p:set>
                                    <p:animEffect transition="in" filter="checkerboard(across)">
                                      <p:cBhvr>
                                        <p:cTn id="21" dur="500"/>
                                        <p:tgtEl>
                                          <p:spTgt spid="18535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85352">
                                            <p:txEl>
                                              <p:pRg st="1" end="1"/>
                                            </p:txEl>
                                          </p:spTgt>
                                        </p:tgtEl>
                                        <p:attrNameLst>
                                          <p:attrName>style.visibility</p:attrName>
                                        </p:attrNameLst>
                                      </p:cBhvr>
                                      <p:to>
                                        <p:strVal val="visible"/>
                                      </p:to>
                                    </p:set>
                                    <p:animEffect transition="in" filter="checkerboard(across)">
                                      <p:cBhvr>
                                        <p:cTn id="26" dur="500"/>
                                        <p:tgtEl>
                                          <p:spTgt spid="18535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autoUpdateAnimBg="0"/>
      <p:bldP spid="185352"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5"/>
          <p:cNvSpPr>
            <a:spLocks noGrp="1"/>
          </p:cNvSpPr>
          <p:nvPr>
            <p:ph type="ftr" sz="quarter" idx="11"/>
          </p:nvPr>
        </p:nvSpPr>
        <p:spPr/>
        <p:txBody>
          <a:bodyPr/>
          <a:lstStyle/>
          <a:p>
            <a:r>
              <a:rPr lang="en-US"/>
              <a:t>Create your first presentation</a:t>
            </a:r>
          </a:p>
        </p:txBody>
      </p:sp>
      <p:sp>
        <p:nvSpPr>
          <p:cNvPr id="187394" name="Rectangle 2"/>
          <p:cNvSpPr>
            <a:spLocks noGrp="1" noChangeArrowheads="1"/>
          </p:cNvSpPr>
          <p:nvPr>
            <p:ph type="title"/>
          </p:nvPr>
        </p:nvSpPr>
        <p:spPr>
          <a:xfrm>
            <a:off x="239713" y="63500"/>
            <a:ext cx="8904287" cy="614363"/>
          </a:xfrm>
        </p:spPr>
        <p:txBody>
          <a:bodyPr/>
          <a:lstStyle/>
          <a:p>
            <a:r>
              <a:rPr lang="en-US"/>
              <a:t>Pick layouts for slides</a:t>
            </a:r>
          </a:p>
        </p:txBody>
      </p:sp>
      <p:sp>
        <p:nvSpPr>
          <p:cNvPr id="187395"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b="0"/>
              <a:t>The picture shows the layouts that PowerPoint starts with automatically. </a:t>
            </a:r>
          </a:p>
        </p:txBody>
      </p:sp>
      <p:sp>
        <p:nvSpPr>
          <p:cNvPr id="187398"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87399" name="Rectangle 7"/>
          <p:cNvSpPr>
            <a:spLocks noChangeArrowheads="1"/>
          </p:cNvSpPr>
          <p:nvPr/>
        </p:nvSpPr>
        <p:spPr bwMode="auto">
          <a:xfrm>
            <a:off x="676275" y="4006850"/>
            <a:ext cx="5940425" cy="915988"/>
          </a:xfrm>
          <a:prstGeom prst="rect">
            <a:avLst/>
          </a:prstGeom>
          <a:noFill/>
          <a:ln w="9525" algn="ctr">
            <a:noFill/>
            <a:miter lim="800000"/>
            <a:headEnd/>
            <a:tailEnd/>
          </a:ln>
          <a:effectLst/>
        </p:spPr>
        <p:txBody>
          <a:bodyPr>
            <a:spAutoFit/>
          </a:bodyPr>
          <a:lstStyle/>
          <a:p>
            <a:pPr>
              <a:spcBef>
                <a:spcPct val="20000"/>
              </a:spcBef>
              <a:spcAft>
                <a:spcPct val="45000"/>
              </a:spcAft>
            </a:pPr>
            <a:r>
              <a:rPr lang="en-US" b="0">
                <a:solidFill>
                  <a:srgbClr val="FFCC00"/>
                </a:solidFill>
              </a:rPr>
              <a:t>The layout you’ll probably use the most for other slides is called </a:t>
            </a:r>
            <a:r>
              <a:rPr lang="en-US">
                <a:solidFill>
                  <a:srgbClr val="FFCC00"/>
                </a:solidFill>
              </a:rPr>
              <a:t>Title and Content</a:t>
            </a:r>
            <a:r>
              <a:rPr lang="en-US" b="0">
                <a:solidFill>
                  <a:srgbClr val="FFCC00"/>
                </a:solidFill>
              </a:rPr>
              <a:t>, shown here as it looks in the layouts gallery.</a:t>
            </a:r>
          </a:p>
        </p:txBody>
      </p:sp>
      <p:pic>
        <p:nvPicPr>
          <p:cNvPr id="187400" name="Picture 8" descr="Examples of layouts"/>
          <p:cNvPicPr>
            <a:picLocks noChangeAspect="1" noChangeArrowheads="1"/>
          </p:cNvPicPr>
          <p:nvPr>
            <p:ph sz="half" idx="1"/>
          </p:nvPr>
        </p:nvPicPr>
        <p:blipFill>
          <a:blip r:embed="rId4"/>
          <a:srcRect/>
          <a:stretch>
            <a:fillRect/>
          </a:stretch>
        </p:blipFill>
        <p:spPr>
          <a:xfrm>
            <a:off x="350838" y="949325"/>
            <a:ext cx="5651500" cy="2849563"/>
          </a:xfrm>
          <a:noFill/>
          <a:ln/>
        </p:spPr>
      </p:pic>
      <p:graphicFrame>
        <p:nvGraphicFramePr>
          <p:cNvPr id="187401" name="Object 9"/>
          <p:cNvGraphicFramePr>
            <a:graphicFrameLocks noChangeAspect="1"/>
          </p:cNvGraphicFramePr>
          <p:nvPr/>
        </p:nvGraphicFramePr>
        <p:xfrm>
          <a:off x="339725" y="4037013"/>
          <a:ext cx="269875" cy="303212"/>
        </p:xfrm>
        <a:graphic>
          <a:graphicData uri="http://schemas.openxmlformats.org/presentationml/2006/ole">
            <p:oleObj spid="_x0000_s187401" name="Visio" r:id="rId5" imgW="270231" imgH="303063" progId="Visio.Drawing.11">
              <p:embed/>
            </p:oleObj>
          </a:graphicData>
        </a:graphic>
      </p:graphicFrame>
      <p:graphicFrame>
        <p:nvGraphicFramePr>
          <p:cNvPr id="187402" name="Object 10"/>
          <p:cNvGraphicFramePr>
            <a:graphicFrameLocks noChangeAspect="1"/>
          </p:cNvGraphicFramePr>
          <p:nvPr/>
        </p:nvGraphicFramePr>
        <p:xfrm>
          <a:off x="339725" y="5029200"/>
          <a:ext cx="269875" cy="303213"/>
        </p:xfrm>
        <a:graphic>
          <a:graphicData uri="http://schemas.openxmlformats.org/presentationml/2006/ole">
            <p:oleObj spid="_x0000_s187402" name="Visio" r:id="rId6" imgW="270231" imgH="303063" progId="Visio.Drawing.11">
              <p:embed/>
            </p:oleObj>
          </a:graphicData>
        </a:graphic>
      </p:graphicFrame>
      <p:sp>
        <p:nvSpPr>
          <p:cNvPr id="187404" name="Rectangle 12"/>
          <p:cNvSpPr>
            <a:spLocks noChangeArrowheads="1"/>
          </p:cNvSpPr>
          <p:nvPr/>
        </p:nvSpPr>
        <p:spPr bwMode="auto">
          <a:xfrm>
            <a:off x="685800" y="5016500"/>
            <a:ext cx="5940425" cy="915988"/>
          </a:xfrm>
          <a:prstGeom prst="rect">
            <a:avLst/>
          </a:prstGeom>
          <a:noFill/>
          <a:ln w="9525" algn="ctr">
            <a:noFill/>
            <a:miter lim="800000"/>
            <a:headEnd/>
            <a:tailEnd/>
          </a:ln>
          <a:effectLst/>
        </p:spPr>
        <p:txBody>
          <a:bodyPr>
            <a:spAutoFit/>
          </a:bodyPr>
          <a:lstStyle/>
          <a:p>
            <a:pPr>
              <a:spcBef>
                <a:spcPct val="20000"/>
              </a:spcBef>
              <a:spcAft>
                <a:spcPct val="45000"/>
              </a:spcAft>
            </a:pPr>
            <a:r>
              <a:rPr lang="en-US" b="0">
                <a:solidFill>
                  <a:srgbClr val="FFCC00"/>
                </a:solidFill>
              </a:rPr>
              <a:t>On the slide, this layout has a placeholder for the slide title, and a second, all-purpose placeholder that contains text as well as several icons. </a:t>
            </a:r>
          </a:p>
        </p:txBody>
      </p:sp>
      <p:sp>
        <p:nvSpPr>
          <p:cNvPr id="12" name="Date Placeholder 11"/>
          <p:cNvSpPr>
            <a:spLocks noGrp="1"/>
          </p:cNvSpPr>
          <p:nvPr>
            <p:ph type="dt" sz="half" idx="10"/>
          </p:nvPr>
        </p:nvSpPr>
        <p:spPr/>
        <p:txBody>
          <a:bodyPr/>
          <a:lstStyle/>
          <a:p>
            <a:fld id="{F088BD6B-FAAC-4E5F-B777-7621935BC2F6}" type="datetime3">
              <a:rPr lang="en-US" smtClean="0"/>
              <a:t>2 November 2007</a:t>
            </a:fld>
            <a:endParaRPr lang="en-US"/>
          </a:p>
        </p:txBody>
      </p:sp>
      <p:sp>
        <p:nvSpPr>
          <p:cNvPr id="13" name="Slide Number Placeholder 12"/>
          <p:cNvSpPr>
            <a:spLocks noGrp="1"/>
          </p:cNvSpPr>
          <p:nvPr>
            <p:ph type="sldNum" sz="quarter" idx="12"/>
          </p:nvPr>
        </p:nvSpPr>
        <p:spPr/>
        <p:txBody>
          <a:bodyPr/>
          <a:lstStyle/>
          <a:p>
            <a:fld id="{5E10D04C-6302-4FE9-A91B-2C585EC4D8A2}" type="slidenum">
              <a:rPr lang="en-US" smtClean="0"/>
              <a:pPr/>
              <a:t>16</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87401"/>
                                        </p:tgtEl>
                                        <p:attrNameLst>
                                          <p:attrName>style.visibility</p:attrName>
                                        </p:attrNameLst>
                                      </p:cBhvr>
                                      <p:to>
                                        <p:strVal val="visible"/>
                                      </p:to>
                                    </p:set>
                                    <p:animEffect transition="in" filter="dissolve">
                                      <p:cBhvr>
                                        <p:cTn id="7" dur="500"/>
                                        <p:tgtEl>
                                          <p:spTgt spid="187401"/>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87402"/>
                                        </p:tgtEl>
                                        <p:attrNameLst>
                                          <p:attrName>style.visibility</p:attrName>
                                        </p:attrNameLst>
                                      </p:cBhvr>
                                      <p:to>
                                        <p:strVal val="visible"/>
                                      </p:to>
                                    </p:set>
                                    <p:animEffect transition="in" filter="dissolve">
                                      <p:cBhvr>
                                        <p:cTn id="11" dur="500"/>
                                        <p:tgtEl>
                                          <p:spTgt spid="187402"/>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87399">
                                            <p:txEl>
                                              <p:pRg st="0" end="0"/>
                                            </p:txEl>
                                          </p:spTgt>
                                        </p:tgtEl>
                                        <p:attrNameLst>
                                          <p:attrName>style.visibility</p:attrName>
                                        </p:attrNameLst>
                                      </p:cBhvr>
                                      <p:to>
                                        <p:strVal val="visible"/>
                                      </p:to>
                                    </p:set>
                                    <p:animEffect transition="in" filter="checkerboard(across)">
                                      <p:cBhvr>
                                        <p:cTn id="15" dur="500"/>
                                        <p:tgtEl>
                                          <p:spTgt spid="18739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87404">
                                            <p:txEl>
                                              <p:pRg st="0" end="0"/>
                                            </p:txEl>
                                          </p:spTgt>
                                        </p:tgtEl>
                                        <p:attrNameLst>
                                          <p:attrName>style.visibility</p:attrName>
                                        </p:attrNameLst>
                                      </p:cBhvr>
                                      <p:to>
                                        <p:strVal val="visible"/>
                                      </p:to>
                                    </p:set>
                                    <p:animEffect transition="in" filter="checkerboard(across)">
                                      <p:cBhvr>
                                        <p:cTn id="20" dur="500"/>
                                        <p:tgtEl>
                                          <p:spTgt spid="18740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9" grpId="0" build="p" autoUpdateAnimBg="0" advAuto="0"/>
      <p:bldP spid="187404"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Footer Placeholder 5"/>
          <p:cNvSpPr>
            <a:spLocks noGrp="1"/>
          </p:cNvSpPr>
          <p:nvPr>
            <p:ph type="ftr" sz="quarter" idx="11"/>
          </p:nvPr>
        </p:nvSpPr>
        <p:spPr/>
        <p:txBody>
          <a:bodyPr/>
          <a:lstStyle/>
          <a:p>
            <a:r>
              <a:rPr lang="en-US"/>
              <a:t>Create your first presentation</a:t>
            </a:r>
          </a:p>
        </p:txBody>
      </p:sp>
      <p:sp>
        <p:nvSpPr>
          <p:cNvPr id="183298" name="Rectangle 2"/>
          <p:cNvSpPr>
            <a:spLocks noGrp="1" noChangeArrowheads="1"/>
          </p:cNvSpPr>
          <p:nvPr>
            <p:ph type="title"/>
          </p:nvPr>
        </p:nvSpPr>
        <p:spPr>
          <a:xfrm>
            <a:off x="239713" y="63500"/>
            <a:ext cx="8904287" cy="614363"/>
          </a:xfrm>
        </p:spPr>
        <p:txBody>
          <a:bodyPr/>
          <a:lstStyle/>
          <a:p>
            <a:r>
              <a:rPr lang="en-US"/>
              <a:t>Type your text</a:t>
            </a:r>
          </a:p>
        </p:txBody>
      </p:sp>
      <p:sp>
        <p:nvSpPr>
          <p:cNvPr id="183299"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b="0"/>
              <a:t>In the all-purpose placeholder shown previously, you can add graphic elements or text. </a:t>
            </a:r>
          </a:p>
          <a:p>
            <a:pPr>
              <a:spcBef>
                <a:spcPct val="20000"/>
              </a:spcBef>
              <a:spcAft>
                <a:spcPct val="75000"/>
              </a:spcAft>
            </a:pPr>
            <a:r>
              <a:rPr lang="en-US" sz="2000" b="0"/>
              <a:t>Let’s talk about text. </a:t>
            </a:r>
          </a:p>
          <a:p>
            <a:pPr>
              <a:spcBef>
                <a:spcPct val="20000"/>
              </a:spcBef>
              <a:spcAft>
                <a:spcPct val="75000"/>
              </a:spcAft>
            </a:pPr>
            <a:endParaRPr lang="en-US" sz="2000" b="0"/>
          </a:p>
        </p:txBody>
      </p:sp>
      <p:graphicFrame>
        <p:nvGraphicFramePr>
          <p:cNvPr id="183300" name="Object 4"/>
          <p:cNvGraphicFramePr>
            <a:graphicFrameLocks noChangeAspect="1"/>
          </p:cNvGraphicFramePr>
          <p:nvPr/>
        </p:nvGraphicFramePr>
        <p:xfrm>
          <a:off x="339725" y="4535488"/>
          <a:ext cx="269875" cy="303212"/>
        </p:xfrm>
        <a:graphic>
          <a:graphicData uri="http://schemas.openxmlformats.org/presentationml/2006/ole">
            <p:oleObj spid="_x0000_s183300" name="Visio" r:id="rId4" imgW="270231" imgH="303063" progId="Visio.Drawing.11">
              <p:embed/>
            </p:oleObj>
          </a:graphicData>
        </a:graphic>
      </p:graphicFrame>
      <p:graphicFrame>
        <p:nvGraphicFramePr>
          <p:cNvPr id="183301" name="Object 5"/>
          <p:cNvGraphicFramePr>
            <a:graphicFrameLocks noChangeAspect="1"/>
          </p:cNvGraphicFramePr>
          <p:nvPr/>
        </p:nvGraphicFramePr>
        <p:xfrm>
          <a:off x="339725" y="5268913"/>
          <a:ext cx="269875" cy="303212"/>
        </p:xfrm>
        <a:graphic>
          <a:graphicData uri="http://schemas.openxmlformats.org/presentationml/2006/ole">
            <p:oleObj spid="_x0000_s183301" name="Visio" r:id="rId5" imgW="270231" imgH="303063" progId="Visio.Drawing.11">
              <p:embed/>
            </p:oleObj>
          </a:graphicData>
        </a:graphic>
      </p:graphicFrame>
      <p:sp>
        <p:nvSpPr>
          <p:cNvPr id="183303"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83305" name="Rectangle 9"/>
          <p:cNvSpPr>
            <a:spLocks noChangeArrowheads="1"/>
          </p:cNvSpPr>
          <p:nvPr/>
        </p:nvSpPr>
        <p:spPr bwMode="auto">
          <a:xfrm>
            <a:off x="676275" y="4502150"/>
            <a:ext cx="5940425" cy="1370013"/>
          </a:xfrm>
          <a:prstGeom prst="rect">
            <a:avLst/>
          </a:prstGeom>
          <a:noFill/>
          <a:ln w="9525" algn="ctr">
            <a:noFill/>
            <a:miter lim="800000"/>
            <a:headEnd/>
            <a:tailEnd/>
          </a:ln>
          <a:effectLst/>
        </p:spPr>
        <p:txBody>
          <a:bodyPr>
            <a:spAutoFit/>
          </a:bodyPr>
          <a:lstStyle/>
          <a:p>
            <a:pPr>
              <a:spcBef>
                <a:spcPct val="20000"/>
              </a:spcBef>
              <a:spcAft>
                <a:spcPct val="45000"/>
              </a:spcAft>
            </a:pPr>
            <a:r>
              <a:rPr lang="en-US" b="0">
                <a:solidFill>
                  <a:srgbClr val="FFCC00"/>
                </a:solidFill>
              </a:rPr>
              <a:t>You can use different levels of text within bulleted lists to make minor points under major points.</a:t>
            </a:r>
          </a:p>
          <a:p>
            <a:pPr>
              <a:spcBef>
                <a:spcPct val="20000"/>
              </a:spcBef>
              <a:spcAft>
                <a:spcPct val="45000"/>
              </a:spcAft>
            </a:pPr>
            <a:r>
              <a:rPr lang="en-US" b="0">
                <a:solidFill>
                  <a:srgbClr val="FFCC00"/>
                </a:solidFill>
              </a:rPr>
              <a:t>On the Ribbon, use commands in the </a:t>
            </a:r>
            <a:r>
              <a:rPr lang="en-US">
                <a:solidFill>
                  <a:srgbClr val="FFCC00"/>
                </a:solidFill>
              </a:rPr>
              <a:t>Font</a:t>
            </a:r>
            <a:r>
              <a:rPr lang="en-US" b="0">
                <a:solidFill>
                  <a:srgbClr val="FFCC00"/>
                </a:solidFill>
              </a:rPr>
              <a:t> group to change character formatting, such as font color and size.</a:t>
            </a:r>
          </a:p>
        </p:txBody>
      </p:sp>
      <p:sp>
        <p:nvSpPr>
          <p:cNvPr id="183306" name="Rectangle 10"/>
          <p:cNvSpPr>
            <a:spLocks noChangeArrowheads="1"/>
          </p:cNvSpPr>
          <p:nvPr/>
        </p:nvSpPr>
        <p:spPr bwMode="auto">
          <a:xfrm>
            <a:off x="277813" y="3994150"/>
            <a:ext cx="5926137" cy="450850"/>
          </a:xfrm>
          <a:prstGeom prst="rect">
            <a:avLst/>
          </a:prstGeom>
          <a:noFill/>
          <a:ln w="9525">
            <a:noFill/>
            <a:miter lim="800000"/>
            <a:headEnd/>
            <a:tailEnd/>
          </a:ln>
          <a:effectLst/>
        </p:spPr>
        <p:txBody>
          <a:bodyPr/>
          <a:lstStyle/>
          <a:p>
            <a:pPr>
              <a:spcBef>
                <a:spcPct val="20000"/>
              </a:spcBef>
              <a:spcAft>
                <a:spcPct val="75000"/>
              </a:spcAft>
            </a:pPr>
            <a:r>
              <a:rPr lang="en-US" b="0">
                <a:solidFill>
                  <a:srgbClr val="FFCC00"/>
                </a:solidFill>
              </a:rPr>
              <a:t>The default formatting for text is a bulleted list. </a:t>
            </a:r>
          </a:p>
        </p:txBody>
      </p:sp>
      <p:pic>
        <p:nvPicPr>
          <p:cNvPr id="183307" name="Picture 11" descr="Working with text"/>
          <p:cNvPicPr>
            <a:picLocks noChangeAspect="1" noChangeArrowheads="1"/>
          </p:cNvPicPr>
          <p:nvPr>
            <p:ph sz="half" idx="1"/>
          </p:nvPr>
        </p:nvPicPr>
        <p:blipFill>
          <a:blip r:embed="rId6"/>
          <a:srcRect/>
          <a:stretch>
            <a:fillRect/>
          </a:stretch>
        </p:blipFill>
        <p:spPr>
          <a:xfrm>
            <a:off x="350838" y="949325"/>
            <a:ext cx="5651500" cy="2849563"/>
          </a:xfrm>
          <a:noFill/>
          <a:ln/>
        </p:spPr>
      </p:pic>
      <p:sp>
        <p:nvSpPr>
          <p:cNvPr id="12" name="Date Placeholder 11"/>
          <p:cNvSpPr>
            <a:spLocks noGrp="1"/>
          </p:cNvSpPr>
          <p:nvPr>
            <p:ph type="dt" sz="half" idx="10"/>
          </p:nvPr>
        </p:nvSpPr>
        <p:spPr/>
        <p:txBody>
          <a:bodyPr/>
          <a:lstStyle/>
          <a:p>
            <a:fld id="{17EFADD2-5978-4195-8B1E-D467CDCA9FDA}" type="datetime3">
              <a:rPr lang="en-US" smtClean="0"/>
              <a:t>2 November 2007</a:t>
            </a:fld>
            <a:endParaRPr lang="en-US"/>
          </a:p>
        </p:txBody>
      </p:sp>
      <p:sp>
        <p:nvSpPr>
          <p:cNvPr id="13" name="Slide Number Placeholder 12"/>
          <p:cNvSpPr>
            <a:spLocks noGrp="1"/>
          </p:cNvSpPr>
          <p:nvPr>
            <p:ph type="sldNum" sz="quarter" idx="12"/>
          </p:nvPr>
        </p:nvSpPr>
        <p:spPr/>
        <p:txBody>
          <a:bodyPr/>
          <a:lstStyle/>
          <a:p>
            <a:fld id="{5E10D04C-6302-4FE9-A91B-2C585EC4D8A2}" type="slidenum">
              <a:rPr lang="en-US" smtClean="0"/>
              <a:pPr/>
              <a:t>17</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83307"/>
                                        </p:tgtEl>
                                        <p:attrNameLst>
                                          <p:attrName>style.visibility</p:attrName>
                                        </p:attrNameLst>
                                      </p:cBhvr>
                                      <p:to>
                                        <p:strVal val="visible"/>
                                      </p:to>
                                    </p:set>
                                    <p:animEffect transition="in" filter="slide(fromTop)">
                                      <p:cBhvr>
                                        <p:cTn id="7" dur="500"/>
                                        <p:tgtEl>
                                          <p:spTgt spid="18330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83299">
                                            <p:txEl>
                                              <p:pRg st="0" end="0"/>
                                            </p:txEl>
                                          </p:spTgt>
                                        </p:tgtEl>
                                        <p:attrNameLst>
                                          <p:attrName>style.visibility</p:attrName>
                                        </p:attrNameLst>
                                      </p:cBhvr>
                                      <p:to>
                                        <p:strVal val="visible"/>
                                      </p:to>
                                    </p:set>
                                    <p:animEffect transition="in" filter="slide(fromTop)">
                                      <p:cBhvr>
                                        <p:cTn id="12" dur="500"/>
                                        <p:tgtEl>
                                          <p:spTgt spid="1832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83299">
                                            <p:txEl>
                                              <p:pRg st="1" end="1"/>
                                            </p:txEl>
                                          </p:spTgt>
                                        </p:tgtEl>
                                        <p:attrNameLst>
                                          <p:attrName>style.visibility</p:attrName>
                                        </p:attrNameLst>
                                      </p:cBhvr>
                                      <p:to>
                                        <p:strVal val="visible"/>
                                      </p:to>
                                    </p:set>
                                    <p:animEffect transition="in" filter="slide(fromTop)">
                                      <p:cBhvr>
                                        <p:cTn id="17" dur="500"/>
                                        <p:tgtEl>
                                          <p:spTgt spid="1832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83306">
                                            <p:txEl>
                                              <p:pRg st="0" end="0"/>
                                            </p:txEl>
                                          </p:spTgt>
                                        </p:tgtEl>
                                        <p:attrNameLst>
                                          <p:attrName>style.visibility</p:attrName>
                                        </p:attrNameLst>
                                      </p:cBhvr>
                                      <p:to>
                                        <p:strVal val="visible"/>
                                      </p:to>
                                    </p:set>
                                    <p:animEffect transition="in" filter="slide(fromLeft)">
                                      <p:cBhvr>
                                        <p:cTn id="22" dur="500"/>
                                        <p:tgtEl>
                                          <p:spTgt spid="18330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83300"/>
                                        </p:tgtEl>
                                        <p:attrNameLst>
                                          <p:attrName>style.visibility</p:attrName>
                                        </p:attrNameLst>
                                      </p:cBhvr>
                                      <p:to>
                                        <p:strVal val="visible"/>
                                      </p:to>
                                    </p:set>
                                    <p:animEffect transition="in" filter="dissolve">
                                      <p:cBhvr>
                                        <p:cTn id="27" dur="500"/>
                                        <p:tgtEl>
                                          <p:spTgt spid="183300"/>
                                        </p:tgtEl>
                                      </p:cBhvr>
                                    </p:animEffect>
                                  </p:childTnLst>
                                </p:cTn>
                              </p:par>
                            </p:childTnLst>
                          </p:cTn>
                        </p:par>
                        <p:par>
                          <p:cTn id="28" fill="hold">
                            <p:stCondLst>
                              <p:cond delay="500"/>
                            </p:stCondLst>
                            <p:childTnLst>
                              <p:par>
                                <p:cTn id="29" presetID="9" presetClass="entr" presetSubtype="0" fill="hold" nodeType="afterEffect">
                                  <p:stCondLst>
                                    <p:cond delay="0"/>
                                  </p:stCondLst>
                                  <p:childTnLst>
                                    <p:set>
                                      <p:cBhvr>
                                        <p:cTn id="30" dur="1" fill="hold">
                                          <p:stCondLst>
                                            <p:cond delay="0"/>
                                          </p:stCondLst>
                                        </p:cTn>
                                        <p:tgtEl>
                                          <p:spTgt spid="183301"/>
                                        </p:tgtEl>
                                        <p:attrNameLst>
                                          <p:attrName>style.visibility</p:attrName>
                                        </p:attrNameLst>
                                      </p:cBhvr>
                                      <p:to>
                                        <p:strVal val="visible"/>
                                      </p:to>
                                    </p:set>
                                    <p:animEffect transition="in" filter="dissolve">
                                      <p:cBhvr>
                                        <p:cTn id="31" dur="500"/>
                                        <p:tgtEl>
                                          <p:spTgt spid="183301"/>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83305">
                                            <p:txEl>
                                              <p:pRg st="0" end="0"/>
                                            </p:txEl>
                                          </p:spTgt>
                                        </p:tgtEl>
                                        <p:attrNameLst>
                                          <p:attrName>style.visibility</p:attrName>
                                        </p:attrNameLst>
                                      </p:cBhvr>
                                      <p:to>
                                        <p:strVal val="visible"/>
                                      </p:to>
                                    </p:set>
                                    <p:animEffect transition="in" filter="checkerboard(across)">
                                      <p:cBhvr>
                                        <p:cTn id="36" dur="500"/>
                                        <p:tgtEl>
                                          <p:spTgt spid="18330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183305">
                                            <p:txEl>
                                              <p:pRg st="1" end="1"/>
                                            </p:txEl>
                                          </p:spTgt>
                                        </p:tgtEl>
                                        <p:attrNameLst>
                                          <p:attrName>style.visibility</p:attrName>
                                        </p:attrNameLst>
                                      </p:cBhvr>
                                      <p:to>
                                        <p:strVal val="visible"/>
                                      </p:to>
                                    </p:set>
                                    <p:animEffect transition="in" filter="checkerboard(across)">
                                      <p:cBhvr>
                                        <p:cTn id="41" dur="500"/>
                                        <p:tgtEl>
                                          <p:spTgt spid="18330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build="p" autoUpdateAnimBg="0"/>
      <p:bldP spid="183305" grpId="0" build="p" autoUpdateAnimBg="0"/>
      <p:bldP spid="183306"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r>
              <a:rPr lang="en-US"/>
              <a:t>Create your first presentation</a:t>
            </a:r>
          </a:p>
        </p:txBody>
      </p:sp>
      <p:sp>
        <p:nvSpPr>
          <p:cNvPr id="189442" name="Rectangle 2"/>
          <p:cNvSpPr>
            <a:spLocks noGrp="1" noChangeArrowheads="1"/>
          </p:cNvSpPr>
          <p:nvPr>
            <p:ph type="title"/>
          </p:nvPr>
        </p:nvSpPr>
        <p:spPr>
          <a:xfrm>
            <a:off x="239713" y="63500"/>
            <a:ext cx="8904287" cy="614363"/>
          </a:xfrm>
        </p:spPr>
        <p:txBody>
          <a:bodyPr/>
          <a:lstStyle/>
          <a:p>
            <a:r>
              <a:rPr lang="en-US"/>
              <a:t>Type your text</a:t>
            </a:r>
          </a:p>
        </p:txBody>
      </p:sp>
      <p:sp>
        <p:nvSpPr>
          <p:cNvPr id="189443"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b="0"/>
              <a:t>In the all-purpose placeholder shown previously, you can add graphic elements or text. </a:t>
            </a:r>
          </a:p>
          <a:p>
            <a:pPr>
              <a:spcBef>
                <a:spcPct val="20000"/>
              </a:spcBef>
              <a:spcAft>
                <a:spcPct val="75000"/>
              </a:spcAft>
            </a:pPr>
            <a:r>
              <a:rPr lang="en-US" sz="2000" b="0"/>
              <a:t>Let’s talk about text. </a:t>
            </a:r>
          </a:p>
          <a:p>
            <a:pPr>
              <a:spcBef>
                <a:spcPct val="20000"/>
              </a:spcBef>
              <a:spcAft>
                <a:spcPct val="75000"/>
              </a:spcAft>
            </a:pPr>
            <a:endParaRPr lang="en-US" sz="2000" b="0"/>
          </a:p>
        </p:txBody>
      </p:sp>
      <p:graphicFrame>
        <p:nvGraphicFramePr>
          <p:cNvPr id="189446" name="Object 6"/>
          <p:cNvGraphicFramePr>
            <a:graphicFrameLocks noChangeAspect="1"/>
          </p:cNvGraphicFramePr>
          <p:nvPr/>
        </p:nvGraphicFramePr>
        <p:xfrm>
          <a:off x="339725" y="4532313"/>
          <a:ext cx="269875" cy="303212"/>
        </p:xfrm>
        <a:graphic>
          <a:graphicData uri="http://schemas.openxmlformats.org/presentationml/2006/ole">
            <p:oleObj spid="_x0000_s189446" name="Visio" r:id="rId4" imgW="270231" imgH="303063" progId="Visio.Drawing.11">
              <p:embed/>
            </p:oleObj>
          </a:graphicData>
        </a:graphic>
      </p:graphicFrame>
      <p:sp>
        <p:nvSpPr>
          <p:cNvPr id="189447"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89448" name="Rectangle 8"/>
          <p:cNvSpPr>
            <a:spLocks noChangeArrowheads="1"/>
          </p:cNvSpPr>
          <p:nvPr/>
        </p:nvSpPr>
        <p:spPr bwMode="auto">
          <a:xfrm>
            <a:off x="676275" y="4502150"/>
            <a:ext cx="5940425" cy="915988"/>
          </a:xfrm>
          <a:prstGeom prst="rect">
            <a:avLst/>
          </a:prstGeom>
          <a:noFill/>
          <a:ln w="9525" algn="ctr">
            <a:noFill/>
            <a:miter lim="800000"/>
            <a:headEnd/>
            <a:tailEnd/>
          </a:ln>
          <a:effectLst/>
        </p:spPr>
        <p:txBody>
          <a:bodyPr>
            <a:spAutoFit/>
          </a:bodyPr>
          <a:lstStyle/>
          <a:p>
            <a:pPr>
              <a:spcBef>
                <a:spcPct val="20000"/>
              </a:spcBef>
              <a:spcAft>
                <a:spcPct val="45000"/>
              </a:spcAft>
            </a:pPr>
            <a:r>
              <a:rPr lang="en-US" b="0">
                <a:solidFill>
                  <a:srgbClr val="FFCC00"/>
                </a:solidFill>
              </a:rPr>
              <a:t>Use commands in the </a:t>
            </a:r>
            <a:r>
              <a:rPr lang="en-US">
                <a:solidFill>
                  <a:srgbClr val="FFCC00"/>
                </a:solidFill>
              </a:rPr>
              <a:t>Paragraph</a:t>
            </a:r>
            <a:r>
              <a:rPr lang="en-US" b="0">
                <a:solidFill>
                  <a:srgbClr val="FFCC00"/>
                </a:solidFill>
              </a:rPr>
              <a:t> group to change paragraph formatting, such as list formatting, text indentation, and line spacing.</a:t>
            </a:r>
          </a:p>
        </p:txBody>
      </p:sp>
      <p:sp>
        <p:nvSpPr>
          <p:cNvPr id="189449" name="Rectangle 9"/>
          <p:cNvSpPr>
            <a:spLocks noChangeArrowheads="1"/>
          </p:cNvSpPr>
          <p:nvPr/>
        </p:nvSpPr>
        <p:spPr bwMode="auto">
          <a:xfrm>
            <a:off x="277813" y="3994150"/>
            <a:ext cx="5926137" cy="450850"/>
          </a:xfrm>
          <a:prstGeom prst="rect">
            <a:avLst/>
          </a:prstGeom>
          <a:noFill/>
          <a:ln w="9525">
            <a:noFill/>
            <a:miter lim="800000"/>
            <a:headEnd/>
            <a:tailEnd/>
          </a:ln>
          <a:effectLst/>
        </p:spPr>
        <p:txBody>
          <a:bodyPr/>
          <a:lstStyle/>
          <a:p>
            <a:pPr>
              <a:spcBef>
                <a:spcPct val="20000"/>
              </a:spcBef>
              <a:spcAft>
                <a:spcPct val="75000"/>
              </a:spcAft>
            </a:pPr>
            <a:r>
              <a:rPr lang="en-US" b="0">
                <a:solidFill>
                  <a:srgbClr val="FFCC00"/>
                </a:solidFill>
              </a:rPr>
              <a:t>The default formatting for text is a bulleted list. </a:t>
            </a:r>
          </a:p>
        </p:txBody>
      </p:sp>
      <p:pic>
        <p:nvPicPr>
          <p:cNvPr id="189450" name="Picture 10" descr="Working with text"/>
          <p:cNvPicPr>
            <a:picLocks noChangeAspect="1" noChangeArrowheads="1"/>
          </p:cNvPicPr>
          <p:nvPr>
            <p:ph sz="half" idx="1"/>
          </p:nvPr>
        </p:nvPicPr>
        <p:blipFill>
          <a:blip r:embed="rId5"/>
          <a:srcRect/>
          <a:stretch>
            <a:fillRect/>
          </a:stretch>
        </p:blipFill>
        <p:spPr>
          <a:xfrm>
            <a:off x="350838" y="949325"/>
            <a:ext cx="5651500" cy="2849563"/>
          </a:xfrm>
          <a:noFill/>
          <a:ln/>
        </p:spPr>
      </p:pic>
      <p:sp>
        <p:nvSpPr>
          <p:cNvPr id="11" name="Date Placeholder 10"/>
          <p:cNvSpPr>
            <a:spLocks noGrp="1"/>
          </p:cNvSpPr>
          <p:nvPr>
            <p:ph type="dt" sz="half" idx="10"/>
          </p:nvPr>
        </p:nvSpPr>
        <p:spPr/>
        <p:txBody>
          <a:bodyPr/>
          <a:lstStyle/>
          <a:p>
            <a:fld id="{F4596FDE-19B2-4CEC-B971-69E837E222A4}" type="datetime3">
              <a:rPr lang="en-US" smtClean="0"/>
              <a:t>2 November 2007</a:t>
            </a:fld>
            <a:endParaRPr lang="en-US"/>
          </a:p>
        </p:txBody>
      </p:sp>
      <p:sp>
        <p:nvSpPr>
          <p:cNvPr id="12" name="Slide Number Placeholder 11"/>
          <p:cNvSpPr>
            <a:spLocks noGrp="1"/>
          </p:cNvSpPr>
          <p:nvPr>
            <p:ph type="sldNum" sz="quarter" idx="12"/>
          </p:nvPr>
        </p:nvSpPr>
        <p:spPr/>
        <p:txBody>
          <a:bodyPr/>
          <a:lstStyle/>
          <a:p>
            <a:fld id="{5E10D04C-6302-4FE9-A91B-2C585EC4D8A2}" type="slidenum">
              <a:rPr lang="en-US" smtClean="0"/>
              <a:pPr/>
              <a:t>18</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89446"/>
                                        </p:tgtEl>
                                        <p:attrNameLst>
                                          <p:attrName>style.visibility</p:attrName>
                                        </p:attrNameLst>
                                      </p:cBhvr>
                                      <p:to>
                                        <p:strVal val="visible"/>
                                      </p:to>
                                    </p:set>
                                    <p:animEffect transition="in" filter="dissolve">
                                      <p:cBhvr>
                                        <p:cTn id="7" dur="500"/>
                                        <p:tgtEl>
                                          <p:spTgt spid="189446"/>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89448">
                                            <p:txEl>
                                              <p:pRg st="0" end="0"/>
                                            </p:txEl>
                                          </p:spTgt>
                                        </p:tgtEl>
                                        <p:attrNameLst>
                                          <p:attrName>style.visibility</p:attrName>
                                        </p:attrNameLst>
                                      </p:cBhvr>
                                      <p:to>
                                        <p:strVal val="visible"/>
                                      </p:to>
                                    </p:set>
                                    <p:animEffect transition="in" filter="checkerboard(across)">
                                      <p:cBhvr>
                                        <p:cTn id="11" dur="500"/>
                                        <p:tgtEl>
                                          <p:spTgt spid="1894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8" grpId="0" build="p" autoUpdateAnimBg="0" advAuto="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r>
              <a:rPr lang="en-US"/>
              <a:t>Create your first presentation</a:t>
            </a:r>
          </a:p>
        </p:txBody>
      </p:sp>
      <p:sp>
        <p:nvSpPr>
          <p:cNvPr id="191490" name="Rectangle 2"/>
          <p:cNvSpPr>
            <a:spLocks noGrp="1" noChangeArrowheads="1"/>
          </p:cNvSpPr>
          <p:nvPr>
            <p:ph type="title"/>
          </p:nvPr>
        </p:nvSpPr>
        <p:spPr>
          <a:xfrm>
            <a:off x="239713" y="63500"/>
            <a:ext cx="8904287" cy="614363"/>
          </a:xfrm>
        </p:spPr>
        <p:txBody>
          <a:bodyPr/>
          <a:lstStyle/>
          <a:p>
            <a:r>
              <a:rPr lang="en-US"/>
              <a:t>Insert slides from another presentation</a:t>
            </a:r>
          </a:p>
        </p:txBody>
      </p:sp>
      <p:sp>
        <p:nvSpPr>
          <p:cNvPr id="191491"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b="0"/>
              <a:t>You may need to use slides from an existing presentation in your show.</a:t>
            </a:r>
          </a:p>
          <a:p>
            <a:pPr>
              <a:spcBef>
                <a:spcPct val="20000"/>
              </a:spcBef>
              <a:spcAft>
                <a:spcPct val="75000"/>
              </a:spcAft>
            </a:pPr>
            <a:r>
              <a:rPr lang="en-US" sz="2000" b="0"/>
              <a:t>Here’s how to do it. </a:t>
            </a:r>
          </a:p>
          <a:p>
            <a:pPr>
              <a:spcBef>
                <a:spcPct val="20000"/>
              </a:spcBef>
              <a:spcAft>
                <a:spcPct val="75000"/>
              </a:spcAft>
            </a:pPr>
            <a:endParaRPr lang="en-US" sz="2000" b="0"/>
          </a:p>
        </p:txBody>
      </p:sp>
      <p:graphicFrame>
        <p:nvGraphicFramePr>
          <p:cNvPr id="191492" name="Object 4"/>
          <p:cNvGraphicFramePr>
            <a:graphicFrameLocks noChangeAspect="1"/>
          </p:cNvGraphicFramePr>
          <p:nvPr/>
        </p:nvGraphicFramePr>
        <p:xfrm>
          <a:off x="339725" y="4040188"/>
          <a:ext cx="269875" cy="303212"/>
        </p:xfrm>
        <a:graphic>
          <a:graphicData uri="http://schemas.openxmlformats.org/presentationml/2006/ole">
            <p:oleObj spid="_x0000_s191492" name="Visio" r:id="rId4" imgW="270231" imgH="303063" progId="Visio.Drawing.11">
              <p:embed/>
            </p:oleObj>
          </a:graphicData>
        </a:graphic>
      </p:graphicFrame>
      <p:graphicFrame>
        <p:nvGraphicFramePr>
          <p:cNvPr id="191493" name="Object 5"/>
          <p:cNvGraphicFramePr>
            <a:graphicFrameLocks noChangeAspect="1"/>
          </p:cNvGraphicFramePr>
          <p:nvPr/>
        </p:nvGraphicFramePr>
        <p:xfrm>
          <a:off x="339725" y="5040313"/>
          <a:ext cx="269875" cy="303212"/>
        </p:xfrm>
        <a:graphic>
          <a:graphicData uri="http://schemas.openxmlformats.org/presentationml/2006/ole">
            <p:oleObj spid="_x0000_s191493" name="Visio" r:id="rId5" imgW="270231" imgH="303063" progId="Visio.Drawing.11">
              <p:embed/>
            </p:oleObj>
          </a:graphicData>
        </a:graphic>
      </p:graphicFrame>
      <p:sp>
        <p:nvSpPr>
          <p:cNvPr id="191495"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91497" name="Rectangle 9"/>
          <p:cNvSpPr>
            <a:spLocks noChangeArrowheads="1"/>
          </p:cNvSpPr>
          <p:nvPr/>
        </p:nvSpPr>
        <p:spPr bwMode="auto">
          <a:xfrm>
            <a:off x="676275" y="4006850"/>
            <a:ext cx="5940425" cy="1370013"/>
          </a:xfrm>
          <a:prstGeom prst="rect">
            <a:avLst/>
          </a:prstGeom>
          <a:noFill/>
          <a:ln w="9525" algn="ctr">
            <a:noFill/>
            <a:miter lim="800000"/>
            <a:headEnd/>
            <a:tailEnd/>
          </a:ln>
          <a:effectLst/>
        </p:spPr>
        <p:txBody>
          <a:bodyPr>
            <a:spAutoFit/>
          </a:bodyPr>
          <a:lstStyle/>
          <a:p>
            <a:pPr>
              <a:spcBef>
                <a:spcPct val="20000"/>
              </a:spcBef>
              <a:spcAft>
                <a:spcPct val="45000"/>
              </a:spcAft>
            </a:pPr>
            <a:r>
              <a:rPr lang="en-US" b="0">
                <a:solidFill>
                  <a:srgbClr val="FFCC00"/>
                </a:solidFill>
              </a:rPr>
              <a:t>On the </a:t>
            </a:r>
            <a:r>
              <a:rPr lang="en-US">
                <a:solidFill>
                  <a:srgbClr val="FFCC00"/>
                </a:solidFill>
              </a:rPr>
              <a:t>Home</a:t>
            </a:r>
            <a:r>
              <a:rPr lang="en-US" b="0">
                <a:solidFill>
                  <a:srgbClr val="FFCC00"/>
                </a:solidFill>
              </a:rPr>
              <a:t> tab, click the arrow next to </a:t>
            </a:r>
            <a:r>
              <a:rPr lang="en-US">
                <a:solidFill>
                  <a:srgbClr val="FFCC00"/>
                </a:solidFill>
              </a:rPr>
              <a:t>New Slide</a:t>
            </a:r>
            <a:r>
              <a:rPr lang="en-US" b="0">
                <a:solidFill>
                  <a:srgbClr val="FFCC00"/>
                </a:solidFill>
              </a:rPr>
              <a:t>, as if you were going to insert a new slide and choose a layout for it first.</a:t>
            </a:r>
          </a:p>
          <a:p>
            <a:pPr>
              <a:spcBef>
                <a:spcPct val="20000"/>
              </a:spcBef>
              <a:spcAft>
                <a:spcPct val="45000"/>
              </a:spcAft>
            </a:pPr>
            <a:r>
              <a:rPr lang="en-US" b="0">
                <a:solidFill>
                  <a:srgbClr val="FFCC00"/>
                </a:solidFill>
              </a:rPr>
              <a:t>Below the layout gallery, click </a:t>
            </a:r>
            <a:r>
              <a:rPr lang="en-US">
                <a:solidFill>
                  <a:srgbClr val="FFCC00"/>
                </a:solidFill>
              </a:rPr>
              <a:t>Reuse Slides</a:t>
            </a:r>
            <a:r>
              <a:rPr lang="en-US" b="0">
                <a:solidFill>
                  <a:srgbClr val="FFCC00"/>
                </a:solidFill>
              </a:rPr>
              <a:t>.</a:t>
            </a:r>
          </a:p>
        </p:txBody>
      </p:sp>
      <p:pic>
        <p:nvPicPr>
          <p:cNvPr id="191499" name="Picture 11" descr="Inserting slides from another file"/>
          <p:cNvPicPr>
            <a:picLocks noChangeAspect="1" noChangeArrowheads="1"/>
          </p:cNvPicPr>
          <p:nvPr>
            <p:ph sz="half" idx="1"/>
          </p:nvPr>
        </p:nvPicPr>
        <p:blipFill>
          <a:blip r:embed="rId6"/>
          <a:srcRect/>
          <a:stretch>
            <a:fillRect/>
          </a:stretch>
        </p:blipFill>
        <p:spPr>
          <a:xfrm>
            <a:off x="350838" y="949325"/>
            <a:ext cx="5651500" cy="2849563"/>
          </a:xfrm>
          <a:noFill/>
          <a:ln/>
        </p:spPr>
      </p:pic>
      <p:sp>
        <p:nvSpPr>
          <p:cNvPr id="11" name="Date Placeholder 10"/>
          <p:cNvSpPr>
            <a:spLocks noGrp="1"/>
          </p:cNvSpPr>
          <p:nvPr>
            <p:ph type="dt" sz="half" idx="10"/>
          </p:nvPr>
        </p:nvSpPr>
        <p:spPr/>
        <p:txBody>
          <a:bodyPr/>
          <a:lstStyle/>
          <a:p>
            <a:fld id="{3127525F-E442-4383-BC47-6C44B7AA7F6D}" type="datetime3">
              <a:rPr lang="en-US" smtClean="0"/>
              <a:t>2 November 2007</a:t>
            </a:fld>
            <a:endParaRPr lang="en-US"/>
          </a:p>
        </p:txBody>
      </p:sp>
      <p:sp>
        <p:nvSpPr>
          <p:cNvPr id="12" name="Slide Number Placeholder 11"/>
          <p:cNvSpPr>
            <a:spLocks noGrp="1"/>
          </p:cNvSpPr>
          <p:nvPr>
            <p:ph type="sldNum" sz="quarter" idx="12"/>
          </p:nvPr>
        </p:nvSpPr>
        <p:spPr/>
        <p:txBody>
          <a:bodyPr/>
          <a:lstStyle/>
          <a:p>
            <a:fld id="{5E10D04C-6302-4FE9-A91B-2C585EC4D8A2}" type="slidenum">
              <a:rPr lang="en-US" smtClean="0"/>
              <a:pPr/>
              <a:t>19</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91499"/>
                                        </p:tgtEl>
                                        <p:attrNameLst>
                                          <p:attrName>style.visibility</p:attrName>
                                        </p:attrNameLst>
                                      </p:cBhvr>
                                      <p:to>
                                        <p:strVal val="visible"/>
                                      </p:to>
                                    </p:set>
                                    <p:animEffect transition="in" filter="slide(fromTop)">
                                      <p:cBhvr>
                                        <p:cTn id="7" dur="500"/>
                                        <p:tgtEl>
                                          <p:spTgt spid="19149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91491">
                                            <p:txEl>
                                              <p:pRg st="0" end="0"/>
                                            </p:txEl>
                                          </p:spTgt>
                                        </p:tgtEl>
                                        <p:attrNameLst>
                                          <p:attrName>style.visibility</p:attrName>
                                        </p:attrNameLst>
                                      </p:cBhvr>
                                      <p:to>
                                        <p:strVal val="visible"/>
                                      </p:to>
                                    </p:set>
                                    <p:animEffect transition="in" filter="slide(fromTop)">
                                      <p:cBhvr>
                                        <p:cTn id="12" dur="500"/>
                                        <p:tgtEl>
                                          <p:spTgt spid="1914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91491">
                                            <p:txEl>
                                              <p:pRg st="1" end="1"/>
                                            </p:txEl>
                                          </p:spTgt>
                                        </p:tgtEl>
                                        <p:attrNameLst>
                                          <p:attrName>style.visibility</p:attrName>
                                        </p:attrNameLst>
                                      </p:cBhvr>
                                      <p:to>
                                        <p:strVal val="visible"/>
                                      </p:to>
                                    </p:set>
                                    <p:animEffect transition="in" filter="slide(fromTop)">
                                      <p:cBhvr>
                                        <p:cTn id="17" dur="500"/>
                                        <p:tgtEl>
                                          <p:spTgt spid="19149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91492"/>
                                        </p:tgtEl>
                                        <p:attrNameLst>
                                          <p:attrName>style.visibility</p:attrName>
                                        </p:attrNameLst>
                                      </p:cBhvr>
                                      <p:to>
                                        <p:strVal val="visible"/>
                                      </p:to>
                                    </p:set>
                                    <p:animEffect transition="in" filter="dissolve">
                                      <p:cBhvr>
                                        <p:cTn id="22" dur="500"/>
                                        <p:tgtEl>
                                          <p:spTgt spid="191492"/>
                                        </p:tgtEl>
                                      </p:cBhvr>
                                    </p:animEffect>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191493"/>
                                        </p:tgtEl>
                                        <p:attrNameLst>
                                          <p:attrName>style.visibility</p:attrName>
                                        </p:attrNameLst>
                                      </p:cBhvr>
                                      <p:to>
                                        <p:strVal val="visible"/>
                                      </p:to>
                                    </p:set>
                                    <p:animEffect transition="in" filter="dissolve">
                                      <p:cBhvr>
                                        <p:cTn id="26" dur="500"/>
                                        <p:tgtEl>
                                          <p:spTgt spid="191493"/>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91497">
                                            <p:txEl>
                                              <p:pRg st="0" end="0"/>
                                            </p:txEl>
                                          </p:spTgt>
                                        </p:tgtEl>
                                        <p:attrNameLst>
                                          <p:attrName>style.visibility</p:attrName>
                                        </p:attrNameLst>
                                      </p:cBhvr>
                                      <p:to>
                                        <p:strVal val="visible"/>
                                      </p:to>
                                    </p:set>
                                    <p:animEffect transition="in" filter="checkerboard(across)">
                                      <p:cBhvr>
                                        <p:cTn id="31" dur="500"/>
                                        <p:tgtEl>
                                          <p:spTgt spid="191497">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91497">
                                            <p:txEl>
                                              <p:pRg st="1" end="1"/>
                                            </p:txEl>
                                          </p:spTgt>
                                        </p:tgtEl>
                                        <p:attrNameLst>
                                          <p:attrName>style.visibility</p:attrName>
                                        </p:attrNameLst>
                                      </p:cBhvr>
                                      <p:to>
                                        <p:strVal val="visible"/>
                                      </p:to>
                                    </p:set>
                                    <p:animEffect transition="in" filter="checkerboard(across)">
                                      <p:cBhvr>
                                        <p:cTn id="36" dur="500"/>
                                        <p:tgtEl>
                                          <p:spTgt spid="19149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autoUpdateAnimBg="0"/>
      <p:bldP spid="19149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Create your first presentation</a:t>
            </a:r>
          </a:p>
        </p:txBody>
      </p:sp>
      <p:sp>
        <p:nvSpPr>
          <p:cNvPr id="10242" name="Rectangle 2"/>
          <p:cNvSpPr>
            <a:spLocks noGrp="1" noChangeArrowheads="1"/>
          </p:cNvSpPr>
          <p:nvPr>
            <p:ph type="title"/>
          </p:nvPr>
        </p:nvSpPr>
        <p:spPr/>
        <p:txBody>
          <a:bodyPr/>
          <a:lstStyle/>
          <a:p>
            <a:r>
              <a:rPr lang="en-US"/>
              <a:t>Course contents</a:t>
            </a:r>
          </a:p>
        </p:txBody>
      </p:sp>
      <p:sp>
        <p:nvSpPr>
          <p:cNvPr id="10243" name="Rectangle 3"/>
          <p:cNvSpPr>
            <a:spLocks noGrp="1" noChangeArrowheads="1"/>
          </p:cNvSpPr>
          <p:nvPr>
            <p:ph type="body" idx="1"/>
          </p:nvPr>
        </p:nvSpPr>
        <p:spPr>
          <a:xfrm>
            <a:off x="228600" y="828675"/>
            <a:ext cx="8431213" cy="3443288"/>
          </a:xfrm>
          <a:noFill/>
        </p:spPr>
        <p:txBody>
          <a:bodyPr/>
          <a:lstStyle/>
          <a:p>
            <a:pPr marL="276225" indent="-276225">
              <a:spcAft>
                <a:spcPct val="75000"/>
              </a:spcAft>
              <a:buClr>
                <a:srgbClr val="FF9900"/>
              </a:buClr>
              <a:buFontTx/>
              <a:buChar char="•"/>
            </a:pPr>
            <a:r>
              <a:rPr lang="en-US" sz="2800"/>
              <a:t>Overview: Get set with the basics</a:t>
            </a:r>
          </a:p>
          <a:p>
            <a:pPr marL="276225" indent="-276225">
              <a:spcAft>
                <a:spcPct val="75000"/>
              </a:spcAft>
              <a:buClr>
                <a:srgbClr val="FF9900"/>
              </a:buClr>
              <a:buFontTx/>
              <a:buChar char="•"/>
            </a:pPr>
            <a:r>
              <a:rPr lang="en-US" sz="2800"/>
              <a:t>Lesson 1: Create your slides</a:t>
            </a:r>
          </a:p>
          <a:p>
            <a:pPr marL="276225" indent="-276225">
              <a:spcAft>
                <a:spcPct val="75000"/>
              </a:spcAft>
              <a:buClr>
                <a:srgbClr val="FF9900"/>
              </a:buClr>
              <a:buFontTx/>
              <a:buChar char="•"/>
            </a:pPr>
            <a:r>
              <a:rPr lang="en-US" sz="2800"/>
              <a:t>Lesson 2: Choose a theme, add more content</a:t>
            </a:r>
          </a:p>
          <a:p>
            <a:pPr marL="276225" indent="-276225">
              <a:spcAft>
                <a:spcPct val="75000"/>
              </a:spcAft>
              <a:buClr>
                <a:srgbClr val="FF9900"/>
              </a:buClr>
              <a:buFontTx/>
              <a:buChar char="•"/>
            </a:pPr>
            <a:r>
              <a:rPr lang="en-US" sz="2800"/>
              <a:t>Lesson 3: Proof, print, and prep for the show</a:t>
            </a:r>
          </a:p>
        </p:txBody>
      </p:sp>
      <p:sp>
        <p:nvSpPr>
          <p:cNvPr id="10244" name="Rectangle 4"/>
          <p:cNvSpPr>
            <a:spLocks noChangeArrowheads="1"/>
          </p:cNvSpPr>
          <p:nvPr/>
        </p:nvSpPr>
        <p:spPr bwMode="auto">
          <a:xfrm>
            <a:off x="228600" y="4610100"/>
            <a:ext cx="8229600" cy="873125"/>
          </a:xfrm>
          <a:prstGeom prst="rect">
            <a:avLst/>
          </a:prstGeom>
          <a:noFill/>
          <a:ln w="9525">
            <a:noFill/>
            <a:miter lim="800000"/>
            <a:headEnd/>
            <a:tailEnd/>
          </a:ln>
          <a:effectLst/>
        </p:spPr>
        <p:txBody>
          <a:bodyPr anchorCtr="1"/>
          <a:lstStyle/>
          <a:p>
            <a:pPr>
              <a:spcBef>
                <a:spcPct val="20000"/>
              </a:spcBef>
            </a:pPr>
            <a:r>
              <a:rPr lang="en-US" sz="2400" b="0"/>
              <a:t>Each lesson includes a list of suggested tasks and a set of test questions.</a:t>
            </a:r>
          </a:p>
        </p:txBody>
      </p:sp>
      <p:sp>
        <p:nvSpPr>
          <p:cNvPr id="7" name="Date Placeholder 6"/>
          <p:cNvSpPr>
            <a:spLocks noGrp="1"/>
          </p:cNvSpPr>
          <p:nvPr>
            <p:ph type="dt" sz="half" idx="10"/>
          </p:nvPr>
        </p:nvSpPr>
        <p:spPr/>
        <p:txBody>
          <a:bodyPr/>
          <a:lstStyle/>
          <a:p>
            <a:fld id="{7FB86C4C-166B-4643-8135-28A018559029}" type="datetime3">
              <a:rPr lang="en-US" smtClean="0"/>
              <a:t>2 November 2007</a:t>
            </a:fld>
            <a:endParaRPr lang="en-US"/>
          </a:p>
        </p:txBody>
      </p:sp>
      <p:sp>
        <p:nvSpPr>
          <p:cNvPr id="8" name="Slide Number Placeholder 7"/>
          <p:cNvSpPr>
            <a:spLocks noGrp="1"/>
          </p:cNvSpPr>
          <p:nvPr>
            <p:ph type="sldNum" sz="quarter" idx="12"/>
          </p:nvPr>
        </p:nvSpPr>
        <p:spPr/>
        <p:txBody>
          <a:bodyPr/>
          <a:lstStyle/>
          <a:p>
            <a:fld id="{BCF2003A-091E-4DBC-ADAA-BD53340C5553}" type="slidenum">
              <a:rPr lang="en-US" smtClean="0"/>
              <a:pPr/>
              <a:t>2</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slide(fromTop)">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slide(fromTop)">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slide(fromTop)">
                                      <p:cBhvr>
                                        <p:cTn id="17" dur="5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slide(fromTop)">
                                      <p:cBhvr>
                                        <p:cTn id="22" dur="500"/>
                                        <p:tgtEl>
                                          <p:spTgt spid="102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0244"/>
                                        </p:tgtEl>
                                        <p:attrNameLst>
                                          <p:attrName>style.visibility</p:attrName>
                                        </p:attrNameLst>
                                      </p:cBhvr>
                                      <p:to>
                                        <p:strVal val="visible"/>
                                      </p:to>
                                    </p:set>
                                    <p:animEffect transition="in" filter="slide(fromBottom)">
                                      <p:cBhvr>
                                        <p:cTn id="2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P spid="10244"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p:cNvSpPr>
            <a:spLocks noGrp="1"/>
          </p:cNvSpPr>
          <p:nvPr>
            <p:ph type="ftr" sz="quarter" idx="11"/>
          </p:nvPr>
        </p:nvSpPr>
        <p:spPr/>
        <p:txBody>
          <a:bodyPr/>
          <a:lstStyle/>
          <a:p>
            <a:r>
              <a:rPr lang="en-US"/>
              <a:t>Create your first presentation</a:t>
            </a:r>
          </a:p>
        </p:txBody>
      </p:sp>
      <p:sp>
        <p:nvSpPr>
          <p:cNvPr id="193538" name="Rectangle 2"/>
          <p:cNvSpPr>
            <a:spLocks noGrp="1" noChangeArrowheads="1"/>
          </p:cNvSpPr>
          <p:nvPr>
            <p:ph type="title"/>
          </p:nvPr>
        </p:nvSpPr>
        <p:spPr>
          <a:xfrm>
            <a:off x="239713" y="63500"/>
            <a:ext cx="8904287" cy="614363"/>
          </a:xfrm>
        </p:spPr>
        <p:txBody>
          <a:bodyPr/>
          <a:lstStyle/>
          <a:p>
            <a:r>
              <a:rPr lang="en-US"/>
              <a:t>Insert slides from another presentation</a:t>
            </a:r>
          </a:p>
        </p:txBody>
      </p:sp>
      <p:sp>
        <p:nvSpPr>
          <p:cNvPr id="193539"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b="0"/>
              <a:t>You may need to use slides from an existing presentation in your show.</a:t>
            </a:r>
          </a:p>
          <a:p>
            <a:pPr>
              <a:spcBef>
                <a:spcPct val="20000"/>
              </a:spcBef>
              <a:spcAft>
                <a:spcPct val="75000"/>
              </a:spcAft>
            </a:pPr>
            <a:r>
              <a:rPr lang="en-US" sz="2000" b="0"/>
              <a:t>This is how to do it. </a:t>
            </a:r>
          </a:p>
          <a:p>
            <a:pPr>
              <a:spcBef>
                <a:spcPct val="20000"/>
              </a:spcBef>
              <a:spcAft>
                <a:spcPct val="75000"/>
              </a:spcAft>
            </a:pPr>
            <a:endParaRPr lang="en-US" sz="2000" b="0"/>
          </a:p>
        </p:txBody>
      </p:sp>
      <p:graphicFrame>
        <p:nvGraphicFramePr>
          <p:cNvPr id="193542" name="Object 6"/>
          <p:cNvGraphicFramePr>
            <a:graphicFrameLocks noChangeAspect="1"/>
          </p:cNvGraphicFramePr>
          <p:nvPr/>
        </p:nvGraphicFramePr>
        <p:xfrm>
          <a:off x="339725" y="4037013"/>
          <a:ext cx="269875" cy="303212"/>
        </p:xfrm>
        <a:graphic>
          <a:graphicData uri="http://schemas.openxmlformats.org/presentationml/2006/ole">
            <p:oleObj spid="_x0000_s193542" name="Visio" r:id="rId4" imgW="270231" imgH="303063" progId="Visio.Drawing.11">
              <p:embed/>
            </p:oleObj>
          </a:graphicData>
        </a:graphic>
      </p:graphicFrame>
      <p:sp>
        <p:nvSpPr>
          <p:cNvPr id="193543"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93544" name="Rectangle 8"/>
          <p:cNvSpPr>
            <a:spLocks noChangeArrowheads="1"/>
          </p:cNvSpPr>
          <p:nvPr/>
        </p:nvSpPr>
        <p:spPr bwMode="auto">
          <a:xfrm>
            <a:off x="676275" y="4006850"/>
            <a:ext cx="5940425" cy="1190625"/>
          </a:xfrm>
          <a:prstGeom prst="rect">
            <a:avLst/>
          </a:prstGeom>
          <a:noFill/>
          <a:ln w="9525" algn="ctr">
            <a:noFill/>
            <a:miter lim="800000"/>
            <a:headEnd/>
            <a:tailEnd/>
          </a:ln>
          <a:effectLst/>
        </p:spPr>
        <p:txBody>
          <a:bodyPr>
            <a:spAutoFit/>
          </a:bodyPr>
          <a:lstStyle/>
          <a:p>
            <a:pPr>
              <a:spcBef>
                <a:spcPct val="20000"/>
              </a:spcBef>
              <a:spcAft>
                <a:spcPct val="45000"/>
              </a:spcAft>
            </a:pPr>
            <a:r>
              <a:rPr lang="en-US" b="0">
                <a:solidFill>
                  <a:srgbClr val="FFCC00"/>
                </a:solidFill>
              </a:rPr>
              <a:t>In the </a:t>
            </a:r>
            <a:r>
              <a:rPr lang="en-US">
                <a:solidFill>
                  <a:srgbClr val="FFCC00"/>
                </a:solidFill>
              </a:rPr>
              <a:t>Reuse Slides</a:t>
            </a:r>
            <a:r>
              <a:rPr lang="en-US" b="0">
                <a:solidFill>
                  <a:srgbClr val="FFCC00"/>
                </a:solidFill>
              </a:rPr>
              <a:t> task pane, under </a:t>
            </a:r>
            <a:r>
              <a:rPr lang="en-US">
                <a:solidFill>
                  <a:srgbClr val="FFCC00"/>
                </a:solidFill>
              </a:rPr>
              <a:t>Insert slide from</a:t>
            </a:r>
            <a:r>
              <a:rPr lang="en-US" b="0">
                <a:solidFill>
                  <a:srgbClr val="FFCC00"/>
                </a:solidFill>
              </a:rPr>
              <a:t>, click </a:t>
            </a:r>
            <a:r>
              <a:rPr lang="en-US">
                <a:solidFill>
                  <a:srgbClr val="FFCC00"/>
                </a:solidFill>
              </a:rPr>
              <a:t>Browse</a:t>
            </a:r>
            <a:r>
              <a:rPr lang="en-US" b="0">
                <a:solidFill>
                  <a:srgbClr val="FFCC00"/>
                </a:solidFill>
              </a:rPr>
              <a:t> to find the presentation or slide library that has the slides you want. Then click the arrow to open those slides in the task pane.</a:t>
            </a:r>
          </a:p>
        </p:txBody>
      </p:sp>
      <p:pic>
        <p:nvPicPr>
          <p:cNvPr id="193545" name="Picture 9" descr="Inserting slides from another file"/>
          <p:cNvPicPr>
            <a:picLocks noChangeAspect="1" noChangeArrowheads="1"/>
          </p:cNvPicPr>
          <p:nvPr>
            <p:ph sz="half" idx="1"/>
          </p:nvPr>
        </p:nvPicPr>
        <p:blipFill>
          <a:blip r:embed="rId5"/>
          <a:srcRect/>
          <a:stretch>
            <a:fillRect/>
          </a:stretch>
        </p:blipFill>
        <p:spPr>
          <a:xfrm>
            <a:off x="350838" y="949325"/>
            <a:ext cx="5651500" cy="2849563"/>
          </a:xfrm>
          <a:noFill/>
          <a:ln/>
        </p:spPr>
      </p:pic>
      <p:sp>
        <p:nvSpPr>
          <p:cNvPr id="10" name="Date Placeholder 9"/>
          <p:cNvSpPr>
            <a:spLocks noGrp="1"/>
          </p:cNvSpPr>
          <p:nvPr>
            <p:ph type="dt" sz="half" idx="10"/>
          </p:nvPr>
        </p:nvSpPr>
        <p:spPr/>
        <p:txBody>
          <a:bodyPr/>
          <a:lstStyle/>
          <a:p>
            <a:fld id="{21B8C253-174F-4ED1-9DFA-BCC4EB3EB276}" type="datetime3">
              <a:rPr lang="en-US" smtClean="0"/>
              <a:t>2 November 2007</a:t>
            </a:fld>
            <a:endParaRPr lang="en-US"/>
          </a:p>
        </p:txBody>
      </p:sp>
      <p:sp>
        <p:nvSpPr>
          <p:cNvPr id="11" name="Slide Number Placeholder 10"/>
          <p:cNvSpPr>
            <a:spLocks noGrp="1"/>
          </p:cNvSpPr>
          <p:nvPr>
            <p:ph type="sldNum" sz="quarter" idx="12"/>
          </p:nvPr>
        </p:nvSpPr>
        <p:spPr/>
        <p:txBody>
          <a:bodyPr/>
          <a:lstStyle/>
          <a:p>
            <a:fld id="{5E10D04C-6302-4FE9-A91B-2C585EC4D8A2}" type="slidenum">
              <a:rPr lang="en-US" smtClean="0"/>
              <a:pPr/>
              <a:t>20</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93542"/>
                                        </p:tgtEl>
                                        <p:attrNameLst>
                                          <p:attrName>style.visibility</p:attrName>
                                        </p:attrNameLst>
                                      </p:cBhvr>
                                      <p:to>
                                        <p:strVal val="visible"/>
                                      </p:to>
                                    </p:set>
                                    <p:animEffect transition="in" filter="dissolve">
                                      <p:cBhvr>
                                        <p:cTn id="7" dur="500"/>
                                        <p:tgtEl>
                                          <p:spTgt spid="19354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93544">
                                            <p:txEl>
                                              <p:pRg st="0" end="0"/>
                                            </p:txEl>
                                          </p:spTgt>
                                        </p:tgtEl>
                                        <p:attrNameLst>
                                          <p:attrName>style.visibility</p:attrName>
                                        </p:attrNameLst>
                                      </p:cBhvr>
                                      <p:to>
                                        <p:strVal val="visible"/>
                                      </p:to>
                                    </p:set>
                                    <p:animEffect transition="in" filter="checkerboard(across)">
                                      <p:cBhvr>
                                        <p:cTn id="11" dur="500"/>
                                        <p:tgtEl>
                                          <p:spTgt spid="1935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4" grpId="0" build="p" autoUpdateAnimBg="0"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p:cNvSpPr>
            <a:spLocks noGrp="1"/>
          </p:cNvSpPr>
          <p:nvPr>
            <p:ph type="ftr" sz="quarter" idx="11"/>
          </p:nvPr>
        </p:nvSpPr>
        <p:spPr/>
        <p:txBody>
          <a:bodyPr/>
          <a:lstStyle/>
          <a:p>
            <a:r>
              <a:rPr lang="en-US"/>
              <a:t>Create your first presentation</a:t>
            </a:r>
          </a:p>
        </p:txBody>
      </p:sp>
      <p:sp>
        <p:nvSpPr>
          <p:cNvPr id="195586" name="Rectangle 2"/>
          <p:cNvSpPr>
            <a:spLocks noGrp="1" noChangeArrowheads="1"/>
          </p:cNvSpPr>
          <p:nvPr>
            <p:ph type="title"/>
          </p:nvPr>
        </p:nvSpPr>
        <p:spPr>
          <a:xfrm>
            <a:off x="239713" y="63500"/>
            <a:ext cx="8904287" cy="614363"/>
          </a:xfrm>
        </p:spPr>
        <p:txBody>
          <a:bodyPr/>
          <a:lstStyle/>
          <a:p>
            <a:r>
              <a:rPr lang="en-US"/>
              <a:t>Insert slides from another presentation</a:t>
            </a:r>
          </a:p>
        </p:txBody>
      </p:sp>
      <p:sp>
        <p:nvSpPr>
          <p:cNvPr id="195587"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b="0"/>
              <a:t>You may need to use slides from an existing presentation in your show.</a:t>
            </a:r>
          </a:p>
          <a:p>
            <a:pPr>
              <a:spcBef>
                <a:spcPct val="20000"/>
              </a:spcBef>
              <a:spcAft>
                <a:spcPct val="75000"/>
              </a:spcAft>
            </a:pPr>
            <a:r>
              <a:rPr lang="en-US" sz="2000" b="0"/>
              <a:t>This is how to do it. </a:t>
            </a:r>
          </a:p>
          <a:p>
            <a:pPr>
              <a:spcBef>
                <a:spcPct val="20000"/>
              </a:spcBef>
              <a:spcAft>
                <a:spcPct val="75000"/>
              </a:spcAft>
            </a:pPr>
            <a:endParaRPr lang="en-US" sz="2000" b="0"/>
          </a:p>
        </p:txBody>
      </p:sp>
      <p:sp>
        <p:nvSpPr>
          <p:cNvPr id="195589"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95590" name="Rectangle 6"/>
          <p:cNvSpPr>
            <a:spLocks noChangeArrowheads="1"/>
          </p:cNvSpPr>
          <p:nvPr/>
        </p:nvSpPr>
        <p:spPr bwMode="auto">
          <a:xfrm>
            <a:off x="676275" y="4006850"/>
            <a:ext cx="5940425" cy="1465263"/>
          </a:xfrm>
          <a:prstGeom prst="rect">
            <a:avLst/>
          </a:prstGeom>
          <a:noFill/>
          <a:ln w="9525" algn="ctr">
            <a:noFill/>
            <a:miter lim="800000"/>
            <a:headEnd/>
            <a:tailEnd/>
          </a:ln>
          <a:effectLst/>
        </p:spPr>
        <p:txBody>
          <a:bodyPr>
            <a:spAutoFit/>
          </a:bodyPr>
          <a:lstStyle/>
          <a:p>
            <a:pPr>
              <a:spcBef>
                <a:spcPct val="20000"/>
              </a:spcBef>
              <a:spcAft>
                <a:spcPct val="45000"/>
              </a:spcAft>
            </a:pPr>
            <a:r>
              <a:rPr lang="en-US" b="0">
                <a:solidFill>
                  <a:srgbClr val="FFCC00"/>
                </a:solidFill>
              </a:rPr>
              <a:t>When you find the slide you want, take notice of the </a:t>
            </a:r>
            <a:r>
              <a:rPr lang="en-US">
                <a:solidFill>
                  <a:srgbClr val="FFCC00"/>
                </a:solidFill>
              </a:rPr>
              <a:t>Keep source formatting</a:t>
            </a:r>
            <a:r>
              <a:rPr lang="en-US" b="0">
                <a:solidFill>
                  <a:srgbClr val="FFCC00"/>
                </a:solidFill>
              </a:rPr>
              <a:t> check box at the very bottom of the pane. If you want to retain the exact look of the slides you’re inserting, be sure this check box is selected before you insert the slide. </a:t>
            </a:r>
          </a:p>
        </p:txBody>
      </p:sp>
      <p:pic>
        <p:nvPicPr>
          <p:cNvPr id="195591" name="Picture 7" descr="Inserting slides from another file"/>
          <p:cNvPicPr>
            <a:picLocks noChangeAspect="1" noChangeArrowheads="1"/>
          </p:cNvPicPr>
          <p:nvPr>
            <p:ph sz="half" idx="1"/>
          </p:nvPr>
        </p:nvPicPr>
        <p:blipFill>
          <a:blip r:embed="rId4"/>
          <a:srcRect/>
          <a:stretch>
            <a:fillRect/>
          </a:stretch>
        </p:blipFill>
        <p:spPr>
          <a:xfrm>
            <a:off x="350838" y="949325"/>
            <a:ext cx="5651500" cy="2849563"/>
          </a:xfrm>
          <a:noFill/>
          <a:ln/>
        </p:spPr>
      </p:pic>
      <p:graphicFrame>
        <p:nvGraphicFramePr>
          <p:cNvPr id="195592" name="Object 8"/>
          <p:cNvGraphicFramePr>
            <a:graphicFrameLocks noChangeAspect="1"/>
          </p:cNvGraphicFramePr>
          <p:nvPr/>
        </p:nvGraphicFramePr>
        <p:xfrm>
          <a:off x="339725" y="4038600"/>
          <a:ext cx="269875" cy="303213"/>
        </p:xfrm>
        <a:graphic>
          <a:graphicData uri="http://schemas.openxmlformats.org/presentationml/2006/ole">
            <p:oleObj spid="_x0000_s195592" name="Visio" r:id="rId5" imgW="270231" imgH="303063" progId="Visio.Drawing.11">
              <p:embed/>
            </p:oleObj>
          </a:graphicData>
        </a:graphic>
      </p:graphicFrame>
      <p:sp>
        <p:nvSpPr>
          <p:cNvPr id="10" name="Date Placeholder 9"/>
          <p:cNvSpPr>
            <a:spLocks noGrp="1"/>
          </p:cNvSpPr>
          <p:nvPr>
            <p:ph type="dt" sz="half" idx="10"/>
          </p:nvPr>
        </p:nvSpPr>
        <p:spPr/>
        <p:txBody>
          <a:bodyPr/>
          <a:lstStyle/>
          <a:p>
            <a:fld id="{C8E88E5B-00AC-493D-87E0-69959EB35F86}" type="datetime3">
              <a:rPr lang="en-US" smtClean="0"/>
              <a:t>2 November 2007</a:t>
            </a:fld>
            <a:endParaRPr lang="en-US"/>
          </a:p>
        </p:txBody>
      </p:sp>
      <p:sp>
        <p:nvSpPr>
          <p:cNvPr id="11" name="Slide Number Placeholder 10"/>
          <p:cNvSpPr>
            <a:spLocks noGrp="1"/>
          </p:cNvSpPr>
          <p:nvPr>
            <p:ph type="sldNum" sz="quarter" idx="12"/>
          </p:nvPr>
        </p:nvSpPr>
        <p:spPr/>
        <p:txBody>
          <a:bodyPr/>
          <a:lstStyle/>
          <a:p>
            <a:fld id="{5E10D04C-6302-4FE9-A91B-2C585EC4D8A2}" type="slidenum">
              <a:rPr lang="en-US" smtClean="0"/>
              <a:pPr/>
              <a:t>21</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95592"/>
                                        </p:tgtEl>
                                        <p:attrNameLst>
                                          <p:attrName>style.visibility</p:attrName>
                                        </p:attrNameLst>
                                      </p:cBhvr>
                                      <p:to>
                                        <p:strVal val="visible"/>
                                      </p:to>
                                    </p:set>
                                    <p:animEffect transition="in" filter="dissolve">
                                      <p:cBhvr>
                                        <p:cTn id="7" dur="500"/>
                                        <p:tgtEl>
                                          <p:spTgt spid="19559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95590">
                                            <p:txEl>
                                              <p:pRg st="0" end="0"/>
                                            </p:txEl>
                                          </p:spTgt>
                                        </p:tgtEl>
                                        <p:attrNameLst>
                                          <p:attrName>style.visibility</p:attrName>
                                        </p:attrNameLst>
                                      </p:cBhvr>
                                      <p:to>
                                        <p:strVal val="visible"/>
                                      </p:to>
                                    </p:set>
                                    <p:animEffect transition="in" filter="checkerboard(across)">
                                      <p:cBhvr>
                                        <p:cTn id="11" dur="500"/>
                                        <p:tgtEl>
                                          <p:spTgt spid="1955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90" grpId="0" build="p" autoUpdateAnimBg="0"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p:cNvSpPr>
            <a:spLocks noGrp="1"/>
          </p:cNvSpPr>
          <p:nvPr>
            <p:ph type="ftr" sz="quarter" idx="11"/>
          </p:nvPr>
        </p:nvSpPr>
        <p:spPr/>
        <p:txBody>
          <a:bodyPr/>
          <a:lstStyle/>
          <a:p>
            <a:r>
              <a:rPr lang="en-US"/>
              <a:t>Create your first presentation</a:t>
            </a:r>
          </a:p>
        </p:txBody>
      </p:sp>
      <p:sp>
        <p:nvSpPr>
          <p:cNvPr id="197634" name="Rectangle 2"/>
          <p:cNvSpPr>
            <a:spLocks noGrp="1" noChangeArrowheads="1"/>
          </p:cNvSpPr>
          <p:nvPr>
            <p:ph type="title"/>
          </p:nvPr>
        </p:nvSpPr>
        <p:spPr>
          <a:xfrm>
            <a:off x="239713" y="63500"/>
            <a:ext cx="8904287" cy="614363"/>
          </a:xfrm>
        </p:spPr>
        <p:txBody>
          <a:bodyPr/>
          <a:lstStyle/>
          <a:p>
            <a:r>
              <a:rPr lang="en-US"/>
              <a:t>Insert slides from another presentation</a:t>
            </a:r>
          </a:p>
        </p:txBody>
      </p:sp>
      <p:sp>
        <p:nvSpPr>
          <p:cNvPr id="197635"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b="0"/>
              <a:t>You may need to use slides from an existing presentation in your show.</a:t>
            </a:r>
          </a:p>
          <a:p>
            <a:pPr>
              <a:spcBef>
                <a:spcPct val="20000"/>
              </a:spcBef>
              <a:spcAft>
                <a:spcPct val="75000"/>
              </a:spcAft>
            </a:pPr>
            <a:r>
              <a:rPr lang="en-US" sz="2000" b="0"/>
              <a:t>This is how to do it. </a:t>
            </a:r>
          </a:p>
          <a:p>
            <a:pPr>
              <a:spcBef>
                <a:spcPct val="20000"/>
              </a:spcBef>
              <a:spcAft>
                <a:spcPct val="75000"/>
              </a:spcAft>
            </a:pPr>
            <a:endParaRPr lang="en-US" sz="2000" b="0"/>
          </a:p>
        </p:txBody>
      </p:sp>
      <p:sp>
        <p:nvSpPr>
          <p:cNvPr id="197636"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97637" name="Rectangle 5"/>
          <p:cNvSpPr>
            <a:spLocks noChangeArrowheads="1"/>
          </p:cNvSpPr>
          <p:nvPr/>
        </p:nvSpPr>
        <p:spPr bwMode="auto">
          <a:xfrm>
            <a:off x="676275" y="4006850"/>
            <a:ext cx="5940425" cy="1190625"/>
          </a:xfrm>
          <a:prstGeom prst="rect">
            <a:avLst/>
          </a:prstGeom>
          <a:noFill/>
          <a:ln w="9525" algn="ctr">
            <a:noFill/>
            <a:miter lim="800000"/>
            <a:headEnd/>
            <a:tailEnd/>
          </a:ln>
          <a:effectLst/>
        </p:spPr>
        <p:txBody>
          <a:bodyPr>
            <a:spAutoFit/>
          </a:bodyPr>
          <a:lstStyle/>
          <a:p>
            <a:pPr>
              <a:spcBef>
                <a:spcPct val="20000"/>
              </a:spcBef>
              <a:spcAft>
                <a:spcPct val="45000"/>
              </a:spcAft>
            </a:pPr>
            <a:r>
              <a:rPr lang="en-US" b="0">
                <a:solidFill>
                  <a:srgbClr val="FFCC00"/>
                </a:solidFill>
              </a:rPr>
              <a:t>Click each slide you want to insert. Each one is copied into the open presentation, below the currently selected slide or below your cursor, if you’ve positioned it beneath a slide thumbnail.</a:t>
            </a:r>
          </a:p>
        </p:txBody>
      </p:sp>
      <p:pic>
        <p:nvPicPr>
          <p:cNvPr id="197638" name="Picture 6" descr="Inserting slides from another file"/>
          <p:cNvPicPr>
            <a:picLocks noChangeAspect="1" noChangeArrowheads="1"/>
          </p:cNvPicPr>
          <p:nvPr>
            <p:ph sz="half" idx="1"/>
          </p:nvPr>
        </p:nvPicPr>
        <p:blipFill>
          <a:blip r:embed="rId4"/>
          <a:srcRect/>
          <a:stretch>
            <a:fillRect/>
          </a:stretch>
        </p:blipFill>
        <p:spPr>
          <a:xfrm>
            <a:off x="350838" y="949325"/>
            <a:ext cx="5651500" cy="2849563"/>
          </a:xfrm>
          <a:noFill/>
          <a:ln/>
        </p:spPr>
      </p:pic>
      <p:graphicFrame>
        <p:nvGraphicFramePr>
          <p:cNvPr id="197640" name="Object 8"/>
          <p:cNvGraphicFramePr>
            <a:graphicFrameLocks noChangeAspect="1"/>
          </p:cNvGraphicFramePr>
          <p:nvPr/>
        </p:nvGraphicFramePr>
        <p:xfrm>
          <a:off x="341313" y="4048125"/>
          <a:ext cx="287337" cy="293688"/>
        </p:xfrm>
        <a:graphic>
          <a:graphicData uri="http://schemas.openxmlformats.org/presentationml/2006/ole">
            <p:oleObj spid="_x0000_s197640" name="Visio" r:id="rId5" imgW="288036" imgH="292913" progId="Visio.Drawing.11">
              <p:embed/>
            </p:oleObj>
          </a:graphicData>
        </a:graphic>
      </p:graphicFrame>
      <p:sp>
        <p:nvSpPr>
          <p:cNvPr id="10" name="Date Placeholder 9"/>
          <p:cNvSpPr>
            <a:spLocks noGrp="1"/>
          </p:cNvSpPr>
          <p:nvPr>
            <p:ph type="dt" sz="half" idx="10"/>
          </p:nvPr>
        </p:nvSpPr>
        <p:spPr/>
        <p:txBody>
          <a:bodyPr/>
          <a:lstStyle/>
          <a:p>
            <a:fld id="{265C1D4A-ABB0-459B-A554-CF24E14CA3F8}" type="datetime3">
              <a:rPr lang="en-US" smtClean="0"/>
              <a:t>2 November 2007</a:t>
            </a:fld>
            <a:endParaRPr lang="en-US"/>
          </a:p>
        </p:txBody>
      </p:sp>
      <p:sp>
        <p:nvSpPr>
          <p:cNvPr id="11" name="Slide Number Placeholder 10"/>
          <p:cNvSpPr>
            <a:spLocks noGrp="1"/>
          </p:cNvSpPr>
          <p:nvPr>
            <p:ph type="sldNum" sz="quarter" idx="12"/>
          </p:nvPr>
        </p:nvSpPr>
        <p:spPr/>
        <p:txBody>
          <a:bodyPr/>
          <a:lstStyle/>
          <a:p>
            <a:fld id="{5E10D04C-6302-4FE9-A91B-2C585EC4D8A2}" type="slidenum">
              <a:rPr lang="en-US" smtClean="0"/>
              <a:pPr/>
              <a:t>22</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97640"/>
                                        </p:tgtEl>
                                        <p:attrNameLst>
                                          <p:attrName>style.visibility</p:attrName>
                                        </p:attrNameLst>
                                      </p:cBhvr>
                                      <p:to>
                                        <p:strVal val="visible"/>
                                      </p:to>
                                    </p:set>
                                    <p:animEffect transition="in" filter="dissolve">
                                      <p:cBhvr>
                                        <p:cTn id="7" dur="500"/>
                                        <p:tgtEl>
                                          <p:spTgt spid="197640"/>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97637">
                                            <p:txEl>
                                              <p:pRg st="0" end="0"/>
                                            </p:txEl>
                                          </p:spTgt>
                                        </p:tgtEl>
                                        <p:attrNameLst>
                                          <p:attrName>style.visibility</p:attrName>
                                        </p:attrNameLst>
                                      </p:cBhvr>
                                      <p:to>
                                        <p:strVal val="visible"/>
                                      </p:to>
                                    </p:set>
                                    <p:animEffect transition="in" filter="checkerboard(across)">
                                      <p:cBhvr>
                                        <p:cTn id="11" dur="500"/>
                                        <p:tgtEl>
                                          <p:spTgt spid="1976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7" grpId="0" build="p" autoUpdateAnimBg="0" advAuto="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r>
              <a:rPr lang="en-US"/>
              <a:t>Create your first presentation</a:t>
            </a:r>
          </a:p>
        </p:txBody>
      </p:sp>
      <p:sp>
        <p:nvSpPr>
          <p:cNvPr id="199682" name="Rectangle 2"/>
          <p:cNvSpPr>
            <a:spLocks noGrp="1" noChangeArrowheads="1"/>
          </p:cNvSpPr>
          <p:nvPr>
            <p:ph type="title"/>
          </p:nvPr>
        </p:nvSpPr>
        <p:spPr>
          <a:xfrm>
            <a:off x="239713" y="63500"/>
            <a:ext cx="8904287" cy="614363"/>
          </a:xfrm>
        </p:spPr>
        <p:txBody>
          <a:bodyPr/>
          <a:lstStyle/>
          <a:p>
            <a:r>
              <a:rPr lang="en-US"/>
              <a:t>Create speaker notes</a:t>
            </a:r>
          </a:p>
        </p:txBody>
      </p:sp>
      <p:sp>
        <p:nvSpPr>
          <p:cNvPr id="199683"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b="0"/>
              <a:t>Use speaker notes to elaborate on the points on a slide. </a:t>
            </a:r>
          </a:p>
          <a:p>
            <a:pPr>
              <a:spcBef>
                <a:spcPct val="20000"/>
              </a:spcBef>
              <a:spcAft>
                <a:spcPct val="75000"/>
              </a:spcAft>
            </a:pPr>
            <a:r>
              <a:rPr lang="en-US" sz="2000" b="0"/>
              <a:t>Good notes can help you keep your audience engaged and prevent text overload on the slide. </a:t>
            </a:r>
          </a:p>
        </p:txBody>
      </p:sp>
      <p:graphicFrame>
        <p:nvGraphicFramePr>
          <p:cNvPr id="199684" name="Object 4"/>
          <p:cNvGraphicFramePr>
            <a:graphicFrameLocks noChangeAspect="1"/>
          </p:cNvGraphicFramePr>
          <p:nvPr/>
        </p:nvGraphicFramePr>
        <p:xfrm>
          <a:off x="339725" y="4021138"/>
          <a:ext cx="269875" cy="303212"/>
        </p:xfrm>
        <a:graphic>
          <a:graphicData uri="http://schemas.openxmlformats.org/presentationml/2006/ole">
            <p:oleObj spid="_x0000_s199684" name="Visio" r:id="rId4" imgW="270231" imgH="303063" progId="Visio.Drawing.11">
              <p:embed/>
            </p:oleObj>
          </a:graphicData>
        </a:graphic>
      </p:graphicFrame>
      <p:graphicFrame>
        <p:nvGraphicFramePr>
          <p:cNvPr id="199685" name="Object 5"/>
          <p:cNvGraphicFramePr>
            <a:graphicFrameLocks noChangeAspect="1"/>
          </p:cNvGraphicFramePr>
          <p:nvPr/>
        </p:nvGraphicFramePr>
        <p:xfrm>
          <a:off x="339725" y="4735513"/>
          <a:ext cx="269875" cy="303212"/>
        </p:xfrm>
        <a:graphic>
          <a:graphicData uri="http://schemas.openxmlformats.org/presentationml/2006/ole">
            <p:oleObj spid="_x0000_s199685" name="Visio" r:id="rId5" imgW="270231" imgH="303063" progId="Visio.Drawing.11">
              <p:embed/>
            </p:oleObj>
          </a:graphicData>
        </a:graphic>
      </p:graphicFrame>
      <p:sp>
        <p:nvSpPr>
          <p:cNvPr id="199687"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99689" name="Rectangle 9"/>
          <p:cNvSpPr>
            <a:spLocks noChangeArrowheads="1"/>
          </p:cNvSpPr>
          <p:nvPr/>
        </p:nvSpPr>
        <p:spPr bwMode="auto">
          <a:xfrm>
            <a:off x="676275" y="3987800"/>
            <a:ext cx="5940425" cy="1370013"/>
          </a:xfrm>
          <a:prstGeom prst="rect">
            <a:avLst/>
          </a:prstGeom>
          <a:noFill/>
          <a:ln w="9525" algn="ctr">
            <a:noFill/>
            <a:miter lim="800000"/>
            <a:headEnd/>
            <a:tailEnd/>
          </a:ln>
          <a:effectLst/>
        </p:spPr>
        <p:txBody>
          <a:bodyPr>
            <a:spAutoFit/>
          </a:bodyPr>
          <a:lstStyle/>
          <a:p>
            <a:pPr>
              <a:spcBef>
                <a:spcPct val="20000"/>
              </a:spcBef>
              <a:spcAft>
                <a:spcPct val="45000"/>
              </a:spcAft>
            </a:pPr>
            <a:r>
              <a:rPr lang="en-US" b="0">
                <a:solidFill>
                  <a:srgbClr val="FFCC00"/>
                </a:solidFill>
              </a:rPr>
              <a:t>As you develop the content on your slides, type your notes in the notes pane, below the slide. </a:t>
            </a:r>
          </a:p>
          <a:p>
            <a:pPr>
              <a:spcBef>
                <a:spcPct val="20000"/>
              </a:spcBef>
              <a:spcAft>
                <a:spcPct val="45000"/>
              </a:spcAft>
            </a:pPr>
            <a:r>
              <a:rPr lang="en-US" b="0">
                <a:solidFill>
                  <a:srgbClr val="FFCC00"/>
                </a:solidFill>
              </a:rPr>
              <a:t>You can enlarge the notes pane so that it’s easier to work in by dragging the split bar.</a:t>
            </a:r>
          </a:p>
        </p:txBody>
      </p:sp>
      <p:pic>
        <p:nvPicPr>
          <p:cNvPr id="199691" name="Picture 11" descr="Notes in notes pane and on notes page"/>
          <p:cNvPicPr>
            <a:picLocks noChangeAspect="1" noChangeArrowheads="1"/>
          </p:cNvPicPr>
          <p:nvPr>
            <p:ph sz="half" idx="1"/>
          </p:nvPr>
        </p:nvPicPr>
        <p:blipFill>
          <a:blip r:embed="rId6"/>
          <a:srcRect/>
          <a:stretch>
            <a:fillRect/>
          </a:stretch>
        </p:blipFill>
        <p:spPr>
          <a:xfrm>
            <a:off x="350838" y="949325"/>
            <a:ext cx="5651500" cy="2849563"/>
          </a:xfrm>
          <a:noFill/>
          <a:ln/>
        </p:spPr>
      </p:pic>
      <p:sp>
        <p:nvSpPr>
          <p:cNvPr id="11" name="Date Placeholder 10"/>
          <p:cNvSpPr>
            <a:spLocks noGrp="1"/>
          </p:cNvSpPr>
          <p:nvPr>
            <p:ph type="dt" sz="half" idx="10"/>
          </p:nvPr>
        </p:nvSpPr>
        <p:spPr/>
        <p:txBody>
          <a:bodyPr/>
          <a:lstStyle/>
          <a:p>
            <a:fld id="{3F462A6C-D1E0-466C-9365-9A735EFA78ED}" type="datetime3">
              <a:rPr lang="en-US" smtClean="0"/>
              <a:t>2 November 2007</a:t>
            </a:fld>
            <a:endParaRPr lang="en-US"/>
          </a:p>
        </p:txBody>
      </p:sp>
      <p:sp>
        <p:nvSpPr>
          <p:cNvPr id="12" name="Slide Number Placeholder 11"/>
          <p:cNvSpPr>
            <a:spLocks noGrp="1"/>
          </p:cNvSpPr>
          <p:nvPr>
            <p:ph type="sldNum" sz="quarter" idx="12"/>
          </p:nvPr>
        </p:nvSpPr>
        <p:spPr/>
        <p:txBody>
          <a:bodyPr/>
          <a:lstStyle/>
          <a:p>
            <a:fld id="{5E10D04C-6302-4FE9-A91B-2C585EC4D8A2}" type="slidenum">
              <a:rPr lang="en-US" smtClean="0"/>
              <a:pPr/>
              <a:t>23</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99691"/>
                                        </p:tgtEl>
                                        <p:attrNameLst>
                                          <p:attrName>style.visibility</p:attrName>
                                        </p:attrNameLst>
                                      </p:cBhvr>
                                      <p:to>
                                        <p:strVal val="visible"/>
                                      </p:to>
                                    </p:set>
                                    <p:animEffect transition="in" filter="slide(fromTop)">
                                      <p:cBhvr>
                                        <p:cTn id="7" dur="500"/>
                                        <p:tgtEl>
                                          <p:spTgt spid="19969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99683">
                                            <p:txEl>
                                              <p:pRg st="0" end="0"/>
                                            </p:txEl>
                                          </p:spTgt>
                                        </p:tgtEl>
                                        <p:attrNameLst>
                                          <p:attrName>style.visibility</p:attrName>
                                        </p:attrNameLst>
                                      </p:cBhvr>
                                      <p:to>
                                        <p:strVal val="visible"/>
                                      </p:to>
                                    </p:set>
                                    <p:animEffect transition="in" filter="slide(fromTop)">
                                      <p:cBhvr>
                                        <p:cTn id="12" dur="500"/>
                                        <p:tgtEl>
                                          <p:spTgt spid="1996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99683">
                                            <p:txEl>
                                              <p:pRg st="1" end="1"/>
                                            </p:txEl>
                                          </p:spTgt>
                                        </p:tgtEl>
                                        <p:attrNameLst>
                                          <p:attrName>style.visibility</p:attrName>
                                        </p:attrNameLst>
                                      </p:cBhvr>
                                      <p:to>
                                        <p:strVal val="visible"/>
                                      </p:to>
                                    </p:set>
                                    <p:animEffect transition="in" filter="slide(fromTop)">
                                      <p:cBhvr>
                                        <p:cTn id="17" dur="500"/>
                                        <p:tgtEl>
                                          <p:spTgt spid="19968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99684"/>
                                        </p:tgtEl>
                                        <p:attrNameLst>
                                          <p:attrName>style.visibility</p:attrName>
                                        </p:attrNameLst>
                                      </p:cBhvr>
                                      <p:to>
                                        <p:strVal val="visible"/>
                                      </p:to>
                                    </p:set>
                                    <p:animEffect transition="in" filter="dissolve">
                                      <p:cBhvr>
                                        <p:cTn id="22" dur="500"/>
                                        <p:tgtEl>
                                          <p:spTgt spid="199684"/>
                                        </p:tgtEl>
                                      </p:cBhvr>
                                    </p:animEffect>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199685"/>
                                        </p:tgtEl>
                                        <p:attrNameLst>
                                          <p:attrName>style.visibility</p:attrName>
                                        </p:attrNameLst>
                                      </p:cBhvr>
                                      <p:to>
                                        <p:strVal val="visible"/>
                                      </p:to>
                                    </p:set>
                                    <p:animEffect transition="in" filter="dissolve">
                                      <p:cBhvr>
                                        <p:cTn id="26" dur="500"/>
                                        <p:tgtEl>
                                          <p:spTgt spid="199685"/>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99689">
                                            <p:txEl>
                                              <p:pRg st="0" end="0"/>
                                            </p:txEl>
                                          </p:spTgt>
                                        </p:tgtEl>
                                        <p:attrNameLst>
                                          <p:attrName>style.visibility</p:attrName>
                                        </p:attrNameLst>
                                      </p:cBhvr>
                                      <p:to>
                                        <p:strVal val="visible"/>
                                      </p:to>
                                    </p:set>
                                    <p:animEffect transition="in" filter="checkerboard(across)">
                                      <p:cBhvr>
                                        <p:cTn id="31" dur="500"/>
                                        <p:tgtEl>
                                          <p:spTgt spid="199689">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99689">
                                            <p:txEl>
                                              <p:pRg st="1" end="1"/>
                                            </p:txEl>
                                          </p:spTgt>
                                        </p:tgtEl>
                                        <p:attrNameLst>
                                          <p:attrName>style.visibility</p:attrName>
                                        </p:attrNameLst>
                                      </p:cBhvr>
                                      <p:to>
                                        <p:strVal val="visible"/>
                                      </p:to>
                                    </p:set>
                                    <p:animEffect transition="in" filter="checkerboard(across)">
                                      <p:cBhvr>
                                        <p:cTn id="36" dur="500"/>
                                        <p:tgtEl>
                                          <p:spTgt spid="19968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build="p" autoUpdateAnimBg="0"/>
      <p:bldP spid="199689"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p:cNvSpPr>
            <a:spLocks noGrp="1"/>
          </p:cNvSpPr>
          <p:nvPr>
            <p:ph type="ftr" sz="quarter" idx="11"/>
          </p:nvPr>
        </p:nvSpPr>
        <p:spPr/>
        <p:txBody>
          <a:bodyPr/>
          <a:lstStyle/>
          <a:p>
            <a:r>
              <a:rPr lang="en-US"/>
              <a:t>Create your first presentation</a:t>
            </a:r>
          </a:p>
        </p:txBody>
      </p:sp>
      <p:sp>
        <p:nvSpPr>
          <p:cNvPr id="201730" name="Rectangle 2"/>
          <p:cNvSpPr>
            <a:spLocks noGrp="1" noChangeArrowheads="1"/>
          </p:cNvSpPr>
          <p:nvPr>
            <p:ph type="title"/>
          </p:nvPr>
        </p:nvSpPr>
        <p:spPr>
          <a:xfrm>
            <a:off x="239713" y="63500"/>
            <a:ext cx="8904287" cy="614363"/>
          </a:xfrm>
        </p:spPr>
        <p:txBody>
          <a:bodyPr/>
          <a:lstStyle/>
          <a:p>
            <a:r>
              <a:rPr lang="en-US"/>
              <a:t>Create speaker notes</a:t>
            </a:r>
          </a:p>
        </p:txBody>
      </p:sp>
      <p:sp>
        <p:nvSpPr>
          <p:cNvPr id="201731"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b="0"/>
              <a:t>Use speaker notes to elaborate on the points on a slide. </a:t>
            </a:r>
          </a:p>
          <a:p>
            <a:pPr>
              <a:spcBef>
                <a:spcPct val="20000"/>
              </a:spcBef>
              <a:spcAft>
                <a:spcPct val="75000"/>
              </a:spcAft>
            </a:pPr>
            <a:r>
              <a:rPr lang="en-US" sz="2000" b="0"/>
              <a:t>Good notes can help you keep your audience engaged and prevent text overload on the slide. </a:t>
            </a:r>
          </a:p>
        </p:txBody>
      </p:sp>
      <p:graphicFrame>
        <p:nvGraphicFramePr>
          <p:cNvPr id="201734" name="Object 6"/>
          <p:cNvGraphicFramePr>
            <a:graphicFrameLocks noChangeAspect="1"/>
          </p:cNvGraphicFramePr>
          <p:nvPr/>
        </p:nvGraphicFramePr>
        <p:xfrm>
          <a:off x="339725" y="4017963"/>
          <a:ext cx="269875" cy="303212"/>
        </p:xfrm>
        <a:graphic>
          <a:graphicData uri="http://schemas.openxmlformats.org/presentationml/2006/ole">
            <p:oleObj spid="_x0000_s201734" name="Visio" r:id="rId4" imgW="270231" imgH="303063" progId="Visio.Drawing.11">
              <p:embed/>
            </p:oleObj>
          </a:graphicData>
        </a:graphic>
      </p:graphicFrame>
      <p:sp>
        <p:nvSpPr>
          <p:cNvPr id="201735"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01736" name="Rectangle 8"/>
          <p:cNvSpPr>
            <a:spLocks noChangeArrowheads="1"/>
          </p:cNvSpPr>
          <p:nvPr/>
        </p:nvSpPr>
        <p:spPr bwMode="auto">
          <a:xfrm>
            <a:off x="676275" y="3987800"/>
            <a:ext cx="5940425" cy="915988"/>
          </a:xfrm>
          <a:prstGeom prst="rect">
            <a:avLst/>
          </a:prstGeom>
          <a:noFill/>
          <a:ln w="9525" algn="ctr">
            <a:noFill/>
            <a:miter lim="800000"/>
            <a:headEnd/>
            <a:tailEnd/>
          </a:ln>
          <a:effectLst/>
        </p:spPr>
        <p:txBody>
          <a:bodyPr>
            <a:spAutoFit/>
          </a:bodyPr>
          <a:lstStyle/>
          <a:p>
            <a:pPr>
              <a:spcBef>
                <a:spcPct val="20000"/>
              </a:spcBef>
              <a:spcAft>
                <a:spcPct val="45000"/>
              </a:spcAft>
            </a:pPr>
            <a:r>
              <a:rPr lang="en-US" b="0">
                <a:solidFill>
                  <a:srgbClr val="FFCC00"/>
                </a:solidFill>
              </a:rPr>
              <a:t>Your notes are saved in a notes page, which contains a copy of the slide along with the notes. This is the page you print to refer to as you give the presentation.</a:t>
            </a:r>
          </a:p>
        </p:txBody>
      </p:sp>
      <p:pic>
        <p:nvPicPr>
          <p:cNvPr id="201737" name="Picture 9" descr="Notes in notes pane and on notes page"/>
          <p:cNvPicPr>
            <a:picLocks noChangeAspect="1" noChangeArrowheads="1"/>
          </p:cNvPicPr>
          <p:nvPr>
            <p:ph sz="half" idx="1"/>
          </p:nvPr>
        </p:nvPicPr>
        <p:blipFill>
          <a:blip r:embed="rId5"/>
          <a:srcRect/>
          <a:stretch>
            <a:fillRect/>
          </a:stretch>
        </p:blipFill>
        <p:spPr>
          <a:xfrm>
            <a:off x="350838" y="949325"/>
            <a:ext cx="5651500" cy="2849563"/>
          </a:xfrm>
          <a:noFill/>
          <a:ln/>
        </p:spPr>
      </p:pic>
      <p:sp>
        <p:nvSpPr>
          <p:cNvPr id="10" name="Date Placeholder 9"/>
          <p:cNvSpPr>
            <a:spLocks noGrp="1"/>
          </p:cNvSpPr>
          <p:nvPr>
            <p:ph type="dt" sz="half" idx="10"/>
          </p:nvPr>
        </p:nvSpPr>
        <p:spPr/>
        <p:txBody>
          <a:bodyPr/>
          <a:lstStyle/>
          <a:p>
            <a:fld id="{2E0A2A2C-F008-4691-BC08-0FD33D0C824B}" type="datetime3">
              <a:rPr lang="en-US" smtClean="0"/>
              <a:t>2 November 2007</a:t>
            </a:fld>
            <a:endParaRPr lang="en-US"/>
          </a:p>
        </p:txBody>
      </p:sp>
      <p:sp>
        <p:nvSpPr>
          <p:cNvPr id="11" name="Slide Number Placeholder 10"/>
          <p:cNvSpPr>
            <a:spLocks noGrp="1"/>
          </p:cNvSpPr>
          <p:nvPr>
            <p:ph type="sldNum" sz="quarter" idx="12"/>
          </p:nvPr>
        </p:nvSpPr>
        <p:spPr/>
        <p:txBody>
          <a:bodyPr/>
          <a:lstStyle/>
          <a:p>
            <a:fld id="{5E10D04C-6302-4FE9-A91B-2C585EC4D8A2}" type="slidenum">
              <a:rPr lang="en-US" smtClean="0"/>
              <a:pPr/>
              <a:t>24</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01734"/>
                                        </p:tgtEl>
                                        <p:attrNameLst>
                                          <p:attrName>style.visibility</p:attrName>
                                        </p:attrNameLst>
                                      </p:cBhvr>
                                      <p:to>
                                        <p:strVal val="visible"/>
                                      </p:to>
                                    </p:set>
                                    <p:animEffect transition="in" filter="dissolve">
                                      <p:cBhvr>
                                        <p:cTn id="7" dur="500"/>
                                        <p:tgtEl>
                                          <p:spTgt spid="201734"/>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01736">
                                            <p:txEl>
                                              <p:pRg st="0" end="0"/>
                                            </p:txEl>
                                          </p:spTgt>
                                        </p:tgtEl>
                                        <p:attrNameLst>
                                          <p:attrName>style.visibility</p:attrName>
                                        </p:attrNameLst>
                                      </p:cBhvr>
                                      <p:to>
                                        <p:strVal val="visible"/>
                                      </p:to>
                                    </p:set>
                                    <p:animEffect transition="in" filter="checkerboard(across)">
                                      <p:cBhvr>
                                        <p:cTn id="11" dur="500"/>
                                        <p:tgtEl>
                                          <p:spTgt spid="2017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6" grpId="0" build="p" autoUpdateAnimBg="0"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Create your first presentation</a:t>
            </a:r>
          </a:p>
        </p:txBody>
      </p:sp>
      <p:sp>
        <p:nvSpPr>
          <p:cNvPr id="50178" name="Rectangle 2"/>
          <p:cNvSpPr>
            <a:spLocks noGrp="1" noChangeArrowheads="1"/>
          </p:cNvSpPr>
          <p:nvPr>
            <p:ph type="title"/>
          </p:nvPr>
        </p:nvSpPr>
        <p:spPr/>
        <p:txBody>
          <a:bodyPr/>
          <a:lstStyle/>
          <a:p>
            <a:r>
              <a:rPr lang="en-US"/>
              <a:t>Suggestions for practice </a:t>
            </a:r>
          </a:p>
        </p:txBody>
      </p:sp>
      <p:sp>
        <p:nvSpPr>
          <p:cNvPr id="50179" name="Rectangle 3"/>
          <p:cNvSpPr>
            <a:spLocks noGrp="1" noChangeArrowheads="1"/>
          </p:cNvSpPr>
          <p:nvPr>
            <p:ph type="body" idx="1"/>
          </p:nvPr>
        </p:nvSpPr>
        <p:spPr>
          <a:xfrm>
            <a:off x="276225" y="814388"/>
            <a:ext cx="8594725" cy="4127500"/>
          </a:xfrm>
        </p:spPr>
        <p:txBody>
          <a:bodyPr/>
          <a:lstStyle/>
          <a:p>
            <a:pPr marL="288925" indent="-288925">
              <a:spcAft>
                <a:spcPct val="75000"/>
              </a:spcAft>
              <a:buClr>
                <a:srgbClr val="FF9900"/>
              </a:buClr>
              <a:buFontTx/>
              <a:buAutoNum type="arabicPeriod"/>
            </a:pPr>
            <a:r>
              <a:rPr lang="en-US"/>
              <a:t>Get familiar with the areas of the PowerPoint window. </a:t>
            </a:r>
          </a:p>
          <a:p>
            <a:pPr marL="288925" indent="-288925">
              <a:spcAft>
                <a:spcPct val="75000"/>
              </a:spcAft>
              <a:buClr>
                <a:srgbClr val="FF9900"/>
              </a:buClr>
              <a:buFontTx/>
              <a:buAutoNum type="arabicPeriod"/>
            </a:pPr>
            <a:r>
              <a:rPr lang="en-US"/>
              <a:t>Type text. </a:t>
            </a:r>
          </a:p>
          <a:p>
            <a:pPr marL="288925" indent="-288925">
              <a:spcAft>
                <a:spcPct val="75000"/>
              </a:spcAft>
              <a:buClr>
                <a:srgbClr val="FF9900"/>
              </a:buClr>
              <a:buFontTx/>
              <a:buAutoNum type="arabicPeriod"/>
            </a:pPr>
            <a:r>
              <a:rPr lang="en-US"/>
              <a:t>Add new slides. </a:t>
            </a:r>
          </a:p>
          <a:p>
            <a:pPr marL="288925" indent="-288925">
              <a:spcAft>
                <a:spcPct val="75000"/>
              </a:spcAft>
              <a:buClr>
                <a:srgbClr val="FF9900"/>
              </a:buClr>
              <a:buFontTx/>
              <a:buAutoNum type="arabicPeriod"/>
            </a:pPr>
            <a:r>
              <a:rPr lang="en-US"/>
              <a:t>Navigate and add more text. </a:t>
            </a:r>
          </a:p>
          <a:p>
            <a:pPr marL="288925" indent="-288925">
              <a:spcAft>
                <a:spcPct val="75000"/>
              </a:spcAft>
              <a:buClr>
                <a:srgbClr val="FF9900"/>
              </a:buClr>
              <a:buFontTx/>
              <a:buAutoNum type="arabicPeriod"/>
            </a:pPr>
            <a:r>
              <a:rPr lang="en-US"/>
              <a:t>Use text indents and formatting. </a:t>
            </a:r>
          </a:p>
          <a:p>
            <a:pPr marL="288925" indent="-288925">
              <a:spcAft>
                <a:spcPct val="75000"/>
              </a:spcAft>
              <a:buClr>
                <a:srgbClr val="FF9900"/>
              </a:buClr>
              <a:buFontTx/>
              <a:buAutoNum type="arabicPeriod"/>
            </a:pPr>
            <a:r>
              <a:rPr lang="en-US"/>
              <a:t>Work with text automatic text fit. </a:t>
            </a:r>
          </a:p>
          <a:p>
            <a:pPr marL="288925" indent="-288925">
              <a:spcAft>
                <a:spcPct val="75000"/>
              </a:spcAft>
              <a:buClr>
                <a:srgbClr val="FF9900"/>
              </a:buClr>
              <a:buFontTx/>
              <a:buAutoNum type="arabicPeriod"/>
            </a:pPr>
            <a:r>
              <a:rPr lang="en-US"/>
              <a:t>Type and view notes. </a:t>
            </a:r>
          </a:p>
        </p:txBody>
      </p:sp>
      <p:sp>
        <p:nvSpPr>
          <p:cNvPr id="50180" name="Rectangle 4"/>
          <p:cNvSpPr>
            <a:spLocks noChangeArrowheads="1"/>
          </p:cNvSpPr>
          <p:nvPr/>
        </p:nvSpPr>
        <p:spPr bwMode="auto">
          <a:xfrm>
            <a:off x="293688" y="5060950"/>
            <a:ext cx="8431212" cy="755650"/>
          </a:xfrm>
          <a:prstGeom prst="rect">
            <a:avLst/>
          </a:prstGeom>
          <a:noFill/>
          <a:ln w="9525">
            <a:noFill/>
            <a:miter lim="800000"/>
            <a:headEnd/>
            <a:tailEnd/>
          </a:ln>
          <a:effectLst/>
        </p:spPr>
        <p:txBody>
          <a:bodyPr/>
          <a:lstStyle/>
          <a:p>
            <a:pPr>
              <a:spcBef>
                <a:spcPct val="20000"/>
              </a:spcBef>
              <a:spcAft>
                <a:spcPct val="45000"/>
              </a:spcAft>
            </a:pPr>
            <a:r>
              <a:rPr lang="en-US" sz="2000" b="0">
                <a:hlinkClick r:id="rId3"/>
              </a:rPr>
              <a:t>Online practice</a:t>
            </a:r>
            <a:r>
              <a:rPr lang="en-US" sz="2000" b="0"/>
              <a:t> (requires PowerPoint 2007)</a:t>
            </a:r>
          </a:p>
        </p:txBody>
      </p:sp>
      <p:sp>
        <p:nvSpPr>
          <p:cNvPr id="7" name="Date Placeholder 6"/>
          <p:cNvSpPr>
            <a:spLocks noGrp="1"/>
          </p:cNvSpPr>
          <p:nvPr>
            <p:ph type="dt" sz="half" idx="10"/>
          </p:nvPr>
        </p:nvSpPr>
        <p:spPr/>
        <p:txBody>
          <a:bodyPr/>
          <a:lstStyle/>
          <a:p>
            <a:fld id="{EC2D683D-BD57-4F66-8C9F-07550725AF5C}" type="datetime3">
              <a:rPr lang="en-US" smtClean="0"/>
              <a:t>2 November 2007</a:t>
            </a:fld>
            <a:endParaRPr lang="en-US"/>
          </a:p>
        </p:txBody>
      </p:sp>
      <p:sp>
        <p:nvSpPr>
          <p:cNvPr id="8" name="Slide Number Placeholder 7"/>
          <p:cNvSpPr>
            <a:spLocks noGrp="1"/>
          </p:cNvSpPr>
          <p:nvPr>
            <p:ph type="sldNum" sz="quarter" idx="12"/>
          </p:nvPr>
        </p:nvSpPr>
        <p:spPr/>
        <p:txBody>
          <a:bodyPr/>
          <a:lstStyle/>
          <a:p>
            <a:fld id="{BCF2003A-091E-4DBC-ADAA-BD53340C5553}" type="slidenum">
              <a:rPr lang="en-US" smtClean="0"/>
              <a:pPr/>
              <a:t>25</a:t>
            </a:fld>
            <a:endParaRPr lang="en-US"/>
          </a:p>
        </p:txBody>
      </p:sp>
    </p:spTree>
  </p:cSld>
  <p:clrMapOvr>
    <a:masterClrMapping/>
  </p:clrMapOvr>
  <p:transition spd="med">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Create your first presentation</a:t>
            </a:r>
          </a:p>
        </p:txBody>
      </p:sp>
      <p:sp>
        <p:nvSpPr>
          <p:cNvPr id="52226" name="Rectangle 2"/>
          <p:cNvSpPr>
            <a:spLocks noGrp="1" noChangeArrowheads="1"/>
          </p:cNvSpPr>
          <p:nvPr>
            <p:ph type="title"/>
          </p:nvPr>
        </p:nvSpPr>
        <p:spPr/>
        <p:txBody>
          <a:bodyPr/>
          <a:lstStyle/>
          <a:p>
            <a:r>
              <a:rPr lang="en-US"/>
              <a:t>Test 1, question 1</a:t>
            </a:r>
          </a:p>
        </p:txBody>
      </p:sp>
      <p:sp>
        <p:nvSpPr>
          <p:cNvPr id="52227" name="Rectangle 3"/>
          <p:cNvSpPr>
            <a:spLocks noGrp="1" noChangeArrowheads="1"/>
          </p:cNvSpPr>
          <p:nvPr>
            <p:ph type="body" sz="half" idx="2"/>
          </p:nvPr>
        </p:nvSpPr>
        <p:spPr>
          <a:xfrm>
            <a:off x="222250" y="850900"/>
            <a:ext cx="7685088" cy="1189038"/>
          </a:xfrm>
        </p:spPr>
        <p:txBody>
          <a:bodyPr/>
          <a:lstStyle/>
          <a:p>
            <a:pPr marL="0" indent="0">
              <a:spcAft>
                <a:spcPct val="75000"/>
              </a:spcAft>
            </a:pPr>
            <a:r>
              <a:rPr lang="en-US" b="1"/>
              <a:t>In the PowerPoint window, what’s the main area for adding slide content? (Pick one answer.)</a:t>
            </a:r>
          </a:p>
        </p:txBody>
      </p:sp>
      <p:sp>
        <p:nvSpPr>
          <p:cNvPr id="52228" name="Rectangle 4"/>
          <p:cNvSpPr>
            <a:spLocks noChangeArrowheads="1"/>
          </p:cNvSpPr>
          <p:nvPr/>
        </p:nvSpPr>
        <p:spPr bwMode="auto">
          <a:xfrm>
            <a:off x="242888" y="2344738"/>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en-US" sz="2000" b="0"/>
              <a:t>The </a:t>
            </a:r>
            <a:r>
              <a:rPr lang="en-US" sz="2000"/>
              <a:t>Slides</a:t>
            </a:r>
            <a:r>
              <a:rPr lang="en-US" sz="2000" b="0"/>
              <a:t> tab, where the slide thumbnails are, on the left of the window. </a:t>
            </a:r>
          </a:p>
          <a:p>
            <a:pPr marL="401638" indent="-401638">
              <a:spcBef>
                <a:spcPct val="20000"/>
              </a:spcBef>
              <a:spcAft>
                <a:spcPct val="75000"/>
              </a:spcAft>
              <a:buFontTx/>
              <a:buAutoNum type="arabicPeriod"/>
            </a:pPr>
            <a:r>
              <a:rPr lang="en-US" sz="2000" b="0"/>
              <a:t>The notes pane. </a:t>
            </a:r>
          </a:p>
          <a:p>
            <a:pPr marL="401638" indent="-401638">
              <a:spcBef>
                <a:spcPct val="20000"/>
              </a:spcBef>
              <a:spcAft>
                <a:spcPct val="75000"/>
              </a:spcAft>
              <a:buFontTx/>
              <a:buAutoNum type="arabicPeriod"/>
            </a:pPr>
            <a:r>
              <a:rPr lang="en-US" sz="2000" b="0"/>
              <a:t>The slide pane, in the middle of the window. </a:t>
            </a:r>
          </a:p>
        </p:txBody>
      </p:sp>
      <p:sp>
        <p:nvSpPr>
          <p:cNvPr id="7" name="Date Placeholder 6"/>
          <p:cNvSpPr>
            <a:spLocks noGrp="1"/>
          </p:cNvSpPr>
          <p:nvPr>
            <p:ph type="dt" sz="half" idx="10"/>
          </p:nvPr>
        </p:nvSpPr>
        <p:spPr/>
        <p:txBody>
          <a:bodyPr/>
          <a:lstStyle/>
          <a:p>
            <a:fld id="{33239BC6-D92A-4000-BD13-6D6065C82F51}" type="datetime3">
              <a:rPr lang="en-US" smtClean="0"/>
              <a:t>2 November 2007</a:t>
            </a:fld>
            <a:endParaRPr lang="en-US"/>
          </a:p>
        </p:txBody>
      </p:sp>
      <p:sp>
        <p:nvSpPr>
          <p:cNvPr id="8" name="Slide Number Placeholder 7"/>
          <p:cNvSpPr>
            <a:spLocks noGrp="1"/>
          </p:cNvSpPr>
          <p:nvPr>
            <p:ph type="sldNum" sz="quarter" idx="12"/>
          </p:nvPr>
        </p:nvSpPr>
        <p:spPr/>
        <p:txBody>
          <a:bodyPr/>
          <a:lstStyle/>
          <a:p>
            <a:fld id="{5E10D04C-6302-4FE9-A91B-2C585EC4D8A2}" type="slidenum">
              <a:rPr lang="en-US" smtClean="0"/>
              <a:pPr/>
              <a:t>26</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slide(fromTop)">
                                      <p:cBhvr>
                                        <p:cTn id="7" dur="500"/>
                                        <p:tgtEl>
                                          <p:spTgt spid="52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52228">
                                            <p:txEl>
                                              <p:pRg st="0" end="0"/>
                                            </p:txEl>
                                          </p:spTgt>
                                        </p:tgtEl>
                                        <p:attrNameLst>
                                          <p:attrName>style.visibility</p:attrName>
                                        </p:attrNameLst>
                                      </p:cBhvr>
                                      <p:to>
                                        <p:strVal val="visible"/>
                                      </p:to>
                                    </p:set>
                                    <p:animEffect transition="in" filter="slide(fromLeft)">
                                      <p:cBhvr>
                                        <p:cTn id="12" dur="500"/>
                                        <p:tgtEl>
                                          <p:spTgt spid="522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52228">
                                            <p:txEl>
                                              <p:pRg st="1" end="1"/>
                                            </p:txEl>
                                          </p:spTgt>
                                        </p:tgtEl>
                                        <p:attrNameLst>
                                          <p:attrName>style.visibility</p:attrName>
                                        </p:attrNameLst>
                                      </p:cBhvr>
                                      <p:to>
                                        <p:strVal val="visible"/>
                                      </p:to>
                                    </p:set>
                                    <p:animEffect transition="in" filter="slide(fromLeft)">
                                      <p:cBhvr>
                                        <p:cTn id="17" dur="500"/>
                                        <p:tgtEl>
                                          <p:spTgt spid="5222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52228">
                                            <p:txEl>
                                              <p:pRg st="2" end="2"/>
                                            </p:txEl>
                                          </p:spTgt>
                                        </p:tgtEl>
                                        <p:attrNameLst>
                                          <p:attrName>style.visibility</p:attrName>
                                        </p:attrNameLst>
                                      </p:cBhvr>
                                      <p:to>
                                        <p:strVal val="visible"/>
                                      </p:to>
                                    </p:set>
                                    <p:animEffect transition="in" filter="slide(fromLeft)">
                                      <p:cBhvr>
                                        <p:cTn id="22" dur="500"/>
                                        <p:tgtEl>
                                          <p:spTgt spid="522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advAuto="0"/>
      <p:bldP spid="52228"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Create your first presentation</a:t>
            </a:r>
          </a:p>
        </p:txBody>
      </p:sp>
      <p:sp>
        <p:nvSpPr>
          <p:cNvPr id="54274" name="Rectangle 2"/>
          <p:cNvSpPr>
            <a:spLocks noGrp="1" noChangeArrowheads="1"/>
          </p:cNvSpPr>
          <p:nvPr>
            <p:ph type="title"/>
          </p:nvPr>
        </p:nvSpPr>
        <p:spPr/>
        <p:txBody>
          <a:bodyPr/>
          <a:lstStyle/>
          <a:p>
            <a:r>
              <a:rPr lang="en-US"/>
              <a:t>Test 1, question 1: Answer</a:t>
            </a:r>
          </a:p>
        </p:txBody>
      </p:sp>
      <p:sp>
        <p:nvSpPr>
          <p:cNvPr id="54275" name="Rectangle 3"/>
          <p:cNvSpPr>
            <a:spLocks noGrp="1" noChangeArrowheads="1"/>
          </p:cNvSpPr>
          <p:nvPr>
            <p:ph sz="half" idx="2"/>
          </p:nvPr>
        </p:nvSpPr>
        <p:spPr>
          <a:xfrm>
            <a:off x="323850" y="815975"/>
            <a:ext cx="8350250" cy="703263"/>
          </a:xfrm>
        </p:spPr>
        <p:txBody>
          <a:bodyPr/>
          <a:lstStyle/>
          <a:p>
            <a:pPr marL="0" indent="0">
              <a:spcAft>
                <a:spcPct val="75000"/>
              </a:spcAft>
            </a:pPr>
            <a:r>
              <a:rPr lang="en-US"/>
              <a:t>The slide pane, in the middle of the window.</a:t>
            </a:r>
          </a:p>
        </p:txBody>
      </p:sp>
      <p:sp>
        <p:nvSpPr>
          <p:cNvPr id="54276" name="Rectangle 4"/>
          <p:cNvSpPr>
            <a:spLocks noChangeArrowheads="1"/>
          </p:cNvSpPr>
          <p:nvPr/>
        </p:nvSpPr>
        <p:spPr bwMode="auto">
          <a:xfrm>
            <a:off x="300038" y="2000250"/>
            <a:ext cx="8350250" cy="1171575"/>
          </a:xfrm>
          <a:prstGeom prst="rect">
            <a:avLst/>
          </a:prstGeom>
          <a:noFill/>
          <a:ln w="9525">
            <a:noFill/>
            <a:miter lim="800000"/>
            <a:headEnd/>
            <a:tailEnd/>
          </a:ln>
          <a:effectLst/>
        </p:spPr>
        <p:txBody>
          <a:bodyPr/>
          <a:lstStyle/>
          <a:p>
            <a:pPr>
              <a:spcBef>
                <a:spcPct val="20000"/>
              </a:spcBef>
              <a:spcAft>
                <a:spcPct val="75000"/>
              </a:spcAft>
            </a:pPr>
            <a:r>
              <a:rPr lang="en-US" sz="2000" b="0"/>
              <a:t>Work in the slide pane to add text, pictures, shapes, media files, or other content to your slides.</a:t>
            </a:r>
          </a:p>
        </p:txBody>
      </p:sp>
      <p:sp>
        <p:nvSpPr>
          <p:cNvPr id="7" name="Date Placeholder 6"/>
          <p:cNvSpPr>
            <a:spLocks noGrp="1"/>
          </p:cNvSpPr>
          <p:nvPr>
            <p:ph type="dt" sz="half" idx="10"/>
          </p:nvPr>
        </p:nvSpPr>
        <p:spPr/>
        <p:txBody>
          <a:bodyPr/>
          <a:lstStyle/>
          <a:p>
            <a:fld id="{4D181614-9940-4D58-98A1-EADF9C3FE3B8}" type="datetime3">
              <a:rPr lang="en-US" smtClean="0"/>
              <a:t>2 November 2007</a:t>
            </a:fld>
            <a:endParaRPr lang="en-US"/>
          </a:p>
        </p:txBody>
      </p:sp>
      <p:sp>
        <p:nvSpPr>
          <p:cNvPr id="8" name="Slide Number Placeholder 7"/>
          <p:cNvSpPr>
            <a:spLocks noGrp="1"/>
          </p:cNvSpPr>
          <p:nvPr>
            <p:ph type="sldNum" sz="quarter" idx="12"/>
          </p:nvPr>
        </p:nvSpPr>
        <p:spPr/>
        <p:txBody>
          <a:bodyPr/>
          <a:lstStyle/>
          <a:p>
            <a:fld id="{4926A93D-2EC1-4E88-80FB-F52A06981275}" type="slidenum">
              <a:rPr lang="en-US" smtClean="0"/>
              <a:pPr/>
              <a:t>27</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4275"/>
                                        </p:tgtEl>
                                        <p:attrNameLst>
                                          <p:attrName>style.visibility</p:attrName>
                                        </p:attrNameLst>
                                      </p:cBhvr>
                                      <p:to>
                                        <p:strVal val="visible"/>
                                      </p:to>
                                    </p:set>
                                    <p:anim calcmode="lin" valueType="num">
                                      <p:cBhvr>
                                        <p:cTn id="7" dur="500" fill="hold"/>
                                        <p:tgtEl>
                                          <p:spTgt spid="54275"/>
                                        </p:tgtEl>
                                        <p:attrNameLst>
                                          <p:attrName>ppt_w</p:attrName>
                                        </p:attrNameLst>
                                      </p:cBhvr>
                                      <p:tavLst>
                                        <p:tav tm="0">
                                          <p:val>
                                            <p:fltVal val="0"/>
                                          </p:val>
                                        </p:tav>
                                        <p:tav tm="100000">
                                          <p:val>
                                            <p:strVal val="#ppt_w"/>
                                          </p:val>
                                        </p:tav>
                                      </p:tavLst>
                                    </p:anim>
                                    <p:anim calcmode="lin" valueType="num">
                                      <p:cBhvr>
                                        <p:cTn id="8" dur="500" fill="hold"/>
                                        <p:tgtEl>
                                          <p:spTgt spid="5427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4276"/>
                                        </p:tgtEl>
                                        <p:attrNameLst>
                                          <p:attrName>style.visibility</p:attrName>
                                        </p:attrNameLst>
                                      </p:cBhvr>
                                      <p:to>
                                        <p:strVal val="visible"/>
                                      </p:to>
                                    </p:set>
                                    <p:animEffect transition="in" filter="slide(fromBottom)">
                                      <p:cBhvr>
                                        <p:cTn id="13" dur="500"/>
                                        <p:tgtEl>
                                          <p:spTgt spid="5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autoUpdateAnimBg="0"/>
      <p:bldP spid="54276"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Create your first presentation</a:t>
            </a:r>
          </a:p>
        </p:txBody>
      </p:sp>
      <p:sp>
        <p:nvSpPr>
          <p:cNvPr id="56322" name="Rectangle 2"/>
          <p:cNvSpPr>
            <a:spLocks noGrp="1" noChangeArrowheads="1"/>
          </p:cNvSpPr>
          <p:nvPr>
            <p:ph type="title"/>
          </p:nvPr>
        </p:nvSpPr>
        <p:spPr/>
        <p:txBody>
          <a:bodyPr/>
          <a:lstStyle/>
          <a:p>
            <a:r>
              <a:rPr lang="en-US"/>
              <a:t>Test 1, question 2</a:t>
            </a:r>
          </a:p>
        </p:txBody>
      </p:sp>
      <p:sp>
        <p:nvSpPr>
          <p:cNvPr id="56323" name="Rectangle 3"/>
          <p:cNvSpPr>
            <a:spLocks noGrp="1" noChangeArrowheads="1"/>
          </p:cNvSpPr>
          <p:nvPr>
            <p:ph type="body" sz="half" idx="2"/>
          </p:nvPr>
        </p:nvSpPr>
        <p:spPr>
          <a:xfrm>
            <a:off x="242888" y="850900"/>
            <a:ext cx="7685087" cy="1189038"/>
          </a:xfrm>
        </p:spPr>
        <p:txBody>
          <a:bodyPr/>
          <a:lstStyle/>
          <a:p>
            <a:pPr marL="0" indent="0">
              <a:spcAft>
                <a:spcPct val="75000"/>
              </a:spcAft>
            </a:pPr>
            <a:r>
              <a:rPr lang="en-US" b="1"/>
              <a:t>When you add a new slide, how do you choose a layout for it first? (Pick one answer.)</a:t>
            </a:r>
          </a:p>
        </p:txBody>
      </p:sp>
      <p:sp>
        <p:nvSpPr>
          <p:cNvPr id="56324" name="Rectangle 4"/>
          <p:cNvSpPr>
            <a:spLocks noChangeArrowheads="1"/>
          </p:cNvSpPr>
          <p:nvPr/>
        </p:nvSpPr>
        <p:spPr bwMode="auto">
          <a:xfrm>
            <a:off x="242888" y="2241550"/>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en-US" sz="2000" b="0"/>
              <a:t>On the </a:t>
            </a:r>
            <a:r>
              <a:rPr lang="en-US" sz="2000"/>
              <a:t>Home</a:t>
            </a:r>
            <a:r>
              <a:rPr lang="en-US" sz="2000" b="0"/>
              <a:t> tab, click the top half of the </a:t>
            </a:r>
            <a:r>
              <a:rPr lang="en-US" sz="2000"/>
              <a:t>New Slide</a:t>
            </a:r>
            <a:r>
              <a:rPr lang="en-US" sz="2000" b="0"/>
              <a:t> button. </a:t>
            </a:r>
          </a:p>
          <a:p>
            <a:pPr marL="401638" indent="-401638">
              <a:spcBef>
                <a:spcPct val="20000"/>
              </a:spcBef>
              <a:spcAft>
                <a:spcPct val="75000"/>
              </a:spcAft>
              <a:buFontTx/>
              <a:buAutoNum type="arabicPeriod"/>
            </a:pPr>
            <a:r>
              <a:rPr lang="en-US" sz="2000" b="0"/>
              <a:t>On the </a:t>
            </a:r>
            <a:r>
              <a:rPr lang="en-US" sz="2000"/>
              <a:t>Home</a:t>
            </a:r>
            <a:r>
              <a:rPr lang="en-US" sz="2000" b="0"/>
              <a:t> tab, click the bottom half of the </a:t>
            </a:r>
            <a:r>
              <a:rPr lang="en-US" sz="2000"/>
              <a:t>New Slide</a:t>
            </a:r>
            <a:r>
              <a:rPr lang="en-US" sz="2000" b="0"/>
              <a:t> button, where the arrow is. </a:t>
            </a:r>
          </a:p>
          <a:p>
            <a:pPr marL="401638" indent="-401638">
              <a:spcBef>
                <a:spcPct val="20000"/>
              </a:spcBef>
              <a:spcAft>
                <a:spcPct val="75000"/>
              </a:spcAft>
              <a:buFontTx/>
              <a:buAutoNum type="arabicPeriod"/>
            </a:pPr>
            <a:r>
              <a:rPr lang="en-US" sz="2000" b="0"/>
              <a:t>Right-click a slide thumbnail on the </a:t>
            </a:r>
            <a:r>
              <a:rPr lang="en-US" sz="2000"/>
              <a:t>Slides</a:t>
            </a:r>
            <a:r>
              <a:rPr lang="en-US" sz="2000" b="0"/>
              <a:t> tab, and click </a:t>
            </a:r>
            <a:r>
              <a:rPr lang="en-US" sz="2000"/>
              <a:t>New Slide</a:t>
            </a:r>
            <a:r>
              <a:rPr lang="en-US" sz="2000" b="0"/>
              <a:t>. </a:t>
            </a:r>
          </a:p>
        </p:txBody>
      </p:sp>
      <p:sp>
        <p:nvSpPr>
          <p:cNvPr id="7" name="Date Placeholder 6"/>
          <p:cNvSpPr>
            <a:spLocks noGrp="1"/>
          </p:cNvSpPr>
          <p:nvPr>
            <p:ph type="dt" sz="half" idx="10"/>
          </p:nvPr>
        </p:nvSpPr>
        <p:spPr/>
        <p:txBody>
          <a:bodyPr/>
          <a:lstStyle/>
          <a:p>
            <a:fld id="{93A0E2CE-148D-4E21-BCFB-54632DB857C9}" type="datetime3">
              <a:rPr lang="en-US" smtClean="0"/>
              <a:t>2 November 2007</a:t>
            </a:fld>
            <a:endParaRPr lang="en-US"/>
          </a:p>
        </p:txBody>
      </p:sp>
      <p:sp>
        <p:nvSpPr>
          <p:cNvPr id="8" name="Slide Number Placeholder 7"/>
          <p:cNvSpPr>
            <a:spLocks noGrp="1"/>
          </p:cNvSpPr>
          <p:nvPr>
            <p:ph type="sldNum" sz="quarter" idx="12"/>
          </p:nvPr>
        </p:nvSpPr>
        <p:spPr/>
        <p:txBody>
          <a:bodyPr/>
          <a:lstStyle/>
          <a:p>
            <a:fld id="{5E10D04C-6302-4FE9-A91B-2C585EC4D8A2}" type="slidenum">
              <a:rPr lang="en-US" smtClean="0"/>
              <a:pPr/>
              <a:t>28</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slide(fromTop)">
                                      <p:cBhvr>
                                        <p:cTn id="7" dur="500"/>
                                        <p:tgtEl>
                                          <p:spTgt spid="56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56324">
                                            <p:txEl>
                                              <p:pRg st="0" end="0"/>
                                            </p:txEl>
                                          </p:spTgt>
                                        </p:tgtEl>
                                        <p:attrNameLst>
                                          <p:attrName>style.visibility</p:attrName>
                                        </p:attrNameLst>
                                      </p:cBhvr>
                                      <p:to>
                                        <p:strVal val="visible"/>
                                      </p:to>
                                    </p:set>
                                    <p:animEffect transition="in" filter="slide(fromLeft)">
                                      <p:cBhvr>
                                        <p:cTn id="12" dur="500"/>
                                        <p:tgtEl>
                                          <p:spTgt spid="563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56324">
                                            <p:txEl>
                                              <p:pRg st="1" end="1"/>
                                            </p:txEl>
                                          </p:spTgt>
                                        </p:tgtEl>
                                        <p:attrNameLst>
                                          <p:attrName>style.visibility</p:attrName>
                                        </p:attrNameLst>
                                      </p:cBhvr>
                                      <p:to>
                                        <p:strVal val="visible"/>
                                      </p:to>
                                    </p:set>
                                    <p:animEffect transition="in" filter="slide(fromLeft)">
                                      <p:cBhvr>
                                        <p:cTn id="17" dur="500"/>
                                        <p:tgtEl>
                                          <p:spTgt spid="563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56324">
                                            <p:txEl>
                                              <p:pRg st="2" end="2"/>
                                            </p:txEl>
                                          </p:spTgt>
                                        </p:tgtEl>
                                        <p:attrNameLst>
                                          <p:attrName>style.visibility</p:attrName>
                                        </p:attrNameLst>
                                      </p:cBhvr>
                                      <p:to>
                                        <p:strVal val="visible"/>
                                      </p:to>
                                    </p:set>
                                    <p:animEffect transition="in" filter="slide(fromLeft)">
                                      <p:cBhvr>
                                        <p:cTn id="22" dur="500"/>
                                        <p:tgtEl>
                                          <p:spTgt spid="563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advAuto="0"/>
      <p:bldP spid="56324"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Create your first presentation</a:t>
            </a:r>
          </a:p>
        </p:txBody>
      </p:sp>
      <p:sp>
        <p:nvSpPr>
          <p:cNvPr id="58370" name="Rectangle 2"/>
          <p:cNvSpPr>
            <a:spLocks noGrp="1" noChangeArrowheads="1"/>
          </p:cNvSpPr>
          <p:nvPr>
            <p:ph type="title"/>
          </p:nvPr>
        </p:nvSpPr>
        <p:spPr/>
        <p:txBody>
          <a:bodyPr/>
          <a:lstStyle/>
          <a:p>
            <a:r>
              <a:rPr lang="en-US"/>
              <a:t>Test 1, question 2: Answer</a:t>
            </a:r>
          </a:p>
        </p:txBody>
      </p:sp>
      <p:sp>
        <p:nvSpPr>
          <p:cNvPr id="58371" name="Rectangle 3"/>
          <p:cNvSpPr>
            <a:spLocks noGrp="1" noChangeArrowheads="1"/>
          </p:cNvSpPr>
          <p:nvPr>
            <p:ph sz="half" idx="2"/>
          </p:nvPr>
        </p:nvSpPr>
        <p:spPr>
          <a:xfrm>
            <a:off x="261938" y="836613"/>
            <a:ext cx="8350250" cy="703262"/>
          </a:xfrm>
        </p:spPr>
        <p:txBody>
          <a:bodyPr/>
          <a:lstStyle/>
          <a:p>
            <a:pPr marL="0" indent="0">
              <a:spcAft>
                <a:spcPct val="75000"/>
              </a:spcAft>
            </a:pPr>
            <a:r>
              <a:rPr lang="en-US"/>
              <a:t>On the </a:t>
            </a:r>
            <a:r>
              <a:rPr lang="en-US" b="1"/>
              <a:t>Home</a:t>
            </a:r>
            <a:r>
              <a:rPr lang="en-US"/>
              <a:t> tab, click the bottom half of the </a:t>
            </a:r>
            <a:r>
              <a:rPr lang="en-US" b="1"/>
              <a:t>New Slide</a:t>
            </a:r>
            <a:r>
              <a:rPr lang="en-US"/>
              <a:t> button, where the arrow is.</a:t>
            </a:r>
          </a:p>
        </p:txBody>
      </p:sp>
      <p:sp>
        <p:nvSpPr>
          <p:cNvPr id="58372" name="Rectangle 4"/>
          <p:cNvSpPr>
            <a:spLocks noChangeArrowheads="1"/>
          </p:cNvSpPr>
          <p:nvPr/>
        </p:nvSpPr>
        <p:spPr bwMode="auto">
          <a:xfrm>
            <a:off x="238125" y="2082800"/>
            <a:ext cx="8350250" cy="1171575"/>
          </a:xfrm>
          <a:prstGeom prst="rect">
            <a:avLst/>
          </a:prstGeom>
          <a:noFill/>
          <a:ln w="9525">
            <a:noFill/>
            <a:miter lim="800000"/>
            <a:headEnd/>
            <a:tailEnd/>
          </a:ln>
          <a:effectLst/>
        </p:spPr>
        <p:txBody>
          <a:bodyPr/>
          <a:lstStyle/>
          <a:p>
            <a:pPr>
              <a:spcBef>
                <a:spcPct val="20000"/>
              </a:spcBef>
              <a:spcAft>
                <a:spcPct val="75000"/>
              </a:spcAft>
            </a:pPr>
            <a:r>
              <a:rPr lang="en-US" sz="2000" b="0"/>
              <a:t>Clicking the arrow displays the slide layouts. When you select one, a slide is inserted with that layout.</a:t>
            </a:r>
          </a:p>
        </p:txBody>
      </p:sp>
      <p:sp>
        <p:nvSpPr>
          <p:cNvPr id="7" name="Date Placeholder 6"/>
          <p:cNvSpPr>
            <a:spLocks noGrp="1"/>
          </p:cNvSpPr>
          <p:nvPr>
            <p:ph type="dt" sz="half" idx="10"/>
          </p:nvPr>
        </p:nvSpPr>
        <p:spPr/>
        <p:txBody>
          <a:bodyPr/>
          <a:lstStyle/>
          <a:p>
            <a:fld id="{28260193-2026-415A-91FB-7ED5698602C1}" type="datetime3">
              <a:rPr lang="en-US" smtClean="0"/>
              <a:t>2 November 2007</a:t>
            </a:fld>
            <a:endParaRPr lang="en-US"/>
          </a:p>
        </p:txBody>
      </p:sp>
      <p:sp>
        <p:nvSpPr>
          <p:cNvPr id="8" name="Slide Number Placeholder 7"/>
          <p:cNvSpPr>
            <a:spLocks noGrp="1"/>
          </p:cNvSpPr>
          <p:nvPr>
            <p:ph type="sldNum" sz="quarter" idx="12"/>
          </p:nvPr>
        </p:nvSpPr>
        <p:spPr/>
        <p:txBody>
          <a:bodyPr/>
          <a:lstStyle/>
          <a:p>
            <a:fld id="{4926A93D-2EC1-4E88-80FB-F52A06981275}" type="slidenum">
              <a:rPr lang="en-US" smtClean="0"/>
              <a:pPr/>
              <a:t>29</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8371"/>
                                        </p:tgtEl>
                                        <p:attrNameLst>
                                          <p:attrName>style.visibility</p:attrName>
                                        </p:attrNameLst>
                                      </p:cBhvr>
                                      <p:to>
                                        <p:strVal val="visible"/>
                                      </p:to>
                                    </p:set>
                                    <p:anim calcmode="lin" valueType="num">
                                      <p:cBhvr>
                                        <p:cTn id="7" dur="500" fill="hold"/>
                                        <p:tgtEl>
                                          <p:spTgt spid="58371"/>
                                        </p:tgtEl>
                                        <p:attrNameLst>
                                          <p:attrName>ppt_w</p:attrName>
                                        </p:attrNameLst>
                                      </p:cBhvr>
                                      <p:tavLst>
                                        <p:tav tm="0">
                                          <p:val>
                                            <p:fltVal val="0"/>
                                          </p:val>
                                        </p:tav>
                                        <p:tav tm="100000">
                                          <p:val>
                                            <p:strVal val="#ppt_w"/>
                                          </p:val>
                                        </p:tav>
                                      </p:tavLst>
                                    </p:anim>
                                    <p:anim calcmode="lin" valueType="num">
                                      <p:cBhvr>
                                        <p:cTn id="8" dur="500" fill="hold"/>
                                        <p:tgtEl>
                                          <p:spTgt spid="5837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8372"/>
                                        </p:tgtEl>
                                        <p:attrNameLst>
                                          <p:attrName>style.visibility</p:attrName>
                                        </p:attrNameLst>
                                      </p:cBhvr>
                                      <p:to>
                                        <p:strVal val="visible"/>
                                      </p:to>
                                    </p:set>
                                    <p:animEffect transition="in" filter="slide(fromBottom)">
                                      <p:cBhvr>
                                        <p:cTn id="13" dur="5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autoUpdateAnimBg="0"/>
      <p:bldP spid="58372"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r>
              <a:rPr lang="en-US"/>
              <a:t>Create your first presentation</a:t>
            </a:r>
          </a:p>
        </p:txBody>
      </p:sp>
      <p:sp>
        <p:nvSpPr>
          <p:cNvPr id="14338" name="Rectangle 2"/>
          <p:cNvSpPr>
            <a:spLocks noChangeArrowheads="1"/>
          </p:cNvSpPr>
          <p:nvPr/>
        </p:nvSpPr>
        <p:spPr bwMode="auto">
          <a:xfrm rot="10800000">
            <a:off x="304800" y="650875"/>
            <a:ext cx="1000125" cy="5418138"/>
          </a:xfrm>
          <a:prstGeom prst="rect">
            <a:avLst/>
          </a:prstGeom>
          <a:gradFill rotWithShape="1">
            <a:gsLst>
              <a:gs pos="0">
                <a:schemeClr val="tx1">
                  <a:alpha val="0"/>
                </a:schemeClr>
              </a:gs>
              <a:gs pos="100000">
                <a:schemeClr val="tx1">
                  <a:gamma/>
                  <a:tint val="0"/>
                  <a:invGamma/>
                  <a:alpha val="83000"/>
                </a:schemeClr>
              </a:gs>
            </a:gsLst>
            <a:lin ang="5400000" scaled="1"/>
          </a:gradFill>
          <a:ln w="9525" algn="ctr">
            <a:noFill/>
            <a:miter lim="800000"/>
            <a:headEnd/>
            <a:tailEnd/>
          </a:ln>
          <a:effectLst/>
        </p:spPr>
        <p:txBody>
          <a:bodyPr wrap="none" anchor="ctr"/>
          <a:lstStyle/>
          <a:p>
            <a:endParaRPr lang="en-US"/>
          </a:p>
        </p:txBody>
      </p:sp>
      <p:sp>
        <p:nvSpPr>
          <p:cNvPr id="14339" name="Rectangle 3"/>
          <p:cNvSpPr>
            <a:spLocks noGrp="1" noChangeArrowheads="1"/>
          </p:cNvSpPr>
          <p:nvPr>
            <p:ph type="title"/>
          </p:nvPr>
        </p:nvSpPr>
        <p:spPr/>
        <p:txBody>
          <a:bodyPr/>
          <a:lstStyle/>
          <a:p>
            <a:r>
              <a:rPr lang="en-US"/>
              <a:t>Overview: Get set with the basics</a:t>
            </a:r>
          </a:p>
        </p:txBody>
      </p:sp>
      <p:sp>
        <p:nvSpPr>
          <p:cNvPr id="14340" name="Rectangle 4"/>
          <p:cNvSpPr>
            <a:spLocks noChangeArrowheads="1"/>
          </p:cNvSpPr>
          <p:nvPr/>
        </p:nvSpPr>
        <p:spPr bwMode="auto">
          <a:xfrm>
            <a:off x="1852613" y="881063"/>
            <a:ext cx="5462587" cy="4873625"/>
          </a:xfrm>
          <a:prstGeom prst="rect">
            <a:avLst/>
          </a:prstGeom>
          <a:noFill/>
          <a:ln w="9525">
            <a:noFill/>
            <a:miter lim="800000"/>
            <a:headEnd/>
            <a:tailEnd/>
          </a:ln>
          <a:effectLst/>
        </p:spPr>
        <p:txBody>
          <a:bodyPr/>
          <a:lstStyle/>
          <a:p>
            <a:pPr>
              <a:spcBef>
                <a:spcPct val="20000"/>
              </a:spcBef>
              <a:spcAft>
                <a:spcPct val="75000"/>
              </a:spcAft>
            </a:pPr>
            <a:r>
              <a:rPr lang="en-US" sz="2400" b="0"/>
              <a:t>Have you been asked to put together a PowerPoint presentation, but you’re not sure how to start? </a:t>
            </a:r>
          </a:p>
          <a:p>
            <a:pPr>
              <a:spcBef>
                <a:spcPct val="20000"/>
              </a:spcBef>
              <a:spcAft>
                <a:spcPct val="75000"/>
              </a:spcAft>
            </a:pPr>
            <a:r>
              <a:rPr lang="en-US" sz="2400" b="0"/>
              <a:t>This course will teach you everything you need to know to create and deliver a presentation. </a:t>
            </a:r>
          </a:p>
          <a:p>
            <a:pPr>
              <a:spcBef>
                <a:spcPct val="20000"/>
              </a:spcBef>
              <a:spcAft>
                <a:spcPct val="75000"/>
              </a:spcAft>
            </a:pPr>
            <a:r>
              <a:rPr lang="en-US" sz="2400" b="0"/>
              <a:t>You’ll find out how to create slides, put content on them, and make them look good. Then you’ll learn how to prepare speaker notes and handouts and get ready to present. </a:t>
            </a:r>
          </a:p>
        </p:txBody>
      </p:sp>
      <p:pic>
        <p:nvPicPr>
          <p:cNvPr id="14341" name="Picture 5" descr="Presentation slides"/>
          <p:cNvPicPr>
            <a:picLocks noChangeAspect="1" noChangeArrowheads="1"/>
          </p:cNvPicPr>
          <p:nvPr/>
        </p:nvPicPr>
        <p:blipFill>
          <a:blip r:embed="rId3"/>
          <a:srcRect/>
          <a:stretch>
            <a:fillRect/>
          </a:stretch>
        </p:blipFill>
        <p:spPr bwMode="auto">
          <a:xfrm>
            <a:off x="342900" y="1114425"/>
            <a:ext cx="914400" cy="914400"/>
          </a:xfrm>
          <a:prstGeom prst="rect">
            <a:avLst/>
          </a:prstGeom>
          <a:noFill/>
        </p:spPr>
      </p:pic>
      <p:sp>
        <p:nvSpPr>
          <p:cNvPr id="8" name="Date Placeholder 7"/>
          <p:cNvSpPr>
            <a:spLocks noGrp="1"/>
          </p:cNvSpPr>
          <p:nvPr>
            <p:ph type="dt" sz="half" idx="10"/>
          </p:nvPr>
        </p:nvSpPr>
        <p:spPr/>
        <p:txBody>
          <a:bodyPr/>
          <a:lstStyle/>
          <a:p>
            <a:fld id="{2C564482-686E-46D5-A961-5A7BC7CAE6D5}" type="datetime3">
              <a:rPr lang="en-US" smtClean="0"/>
              <a:t>2 November 2007</a:t>
            </a:fld>
            <a:endParaRPr lang="en-US"/>
          </a:p>
        </p:txBody>
      </p:sp>
      <p:sp>
        <p:nvSpPr>
          <p:cNvPr id="9" name="Slide Number Placeholder 8"/>
          <p:cNvSpPr>
            <a:spLocks noGrp="1"/>
          </p:cNvSpPr>
          <p:nvPr>
            <p:ph type="sldNum" sz="quarter" idx="12"/>
          </p:nvPr>
        </p:nvSpPr>
        <p:spPr/>
        <p:txBody>
          <a:bodyPr/>
          <a:lstStyle/>
          <a:p>
            <a:fld id="{5E10D04C-6302-4FE9-A91B-2C585EC4D8A2}" type="slidenum">
              <a:rPr lang="en-US" smtClean="0"/>
              <a:pPr/>
              <a:t>3</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Effect transition="in" filter="slide(fromTop)">
                                      <p:cBhvr>
                                        <p:cTn id="7" dur="500"/>
                                        <p:tgtEl>
                                          <p:spTgt spid="143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4340">
                                            <p:txEl>
                                              <p:pRg st="1" end="1"/>
                                            </p:txEl>
                                          </p:spTgt>
                                        </p:tgtEl>
                                        <p:attrNameLst>
                                          <p:attrName>style.visibility</p:attrName>
                                        </p:attrNameLst>
                                      </p:cBhvr>
                                      <p:to>
                                        <p:strVal val="visible"/>
                                      </p:to>
                                    </p:set>
                                    <p:animEffect transition="in" filter="slide(fromTop)">
                                      <p:cBhvr>
                                        <p:cTn id="12" dur="500"/>
                                        <p:tgtEl>
                                          <p:spTgt spid="143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4340">
                                            <p:txEl>
                                              <p:pRg st="2" end="2"/>
                                            </p:txEl>
                                          </p:spTgt>
                                        </p:tgtEl>
                                        <p:attrNameLst>
                                          <p:attrName>style.visibility</p:attrName>
                                        </p:attrNameLst>
                                      </p:cBhvr>
                                      <p:to>
                                        <p:strVal val="visible"/>
                                      </p:to>
                                    </p:set>
                                    <p:animEffect transition="in" filter="slide(fromTop)">
                                      <p:cBhvr>
                                        <p:cTn id="17" dur="500"/>
                                        <p:tgtEl>
                                          <p:spTgt spid="1434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Create your first presentation</a:t>
            </a:r>
          </a:p>
        </p:txBody>
      </p:sp>
      <p:sp>
        <p:nvSpPr>
          <p:cNvPr id="60418" name="Rectangle 2"/>
          <p:cNvSpPr>
            <a:spLocks noGrp="1" noChangeArrowheads="1"/>
          </p:cNvSpPr>
          <p:nvPr>
            <p:ph type="title"/>
          </p:nvPr>
        </p:nvSpPr>
        <p:spPr/>
        <p:txBody>
          <a:bodyPr/>
          <a:lstStyle/>
          <a:p>
            <a:r>
              <a:rPr lang="en-US"/>
              <a:t>Test 1, question 3</a:t>
            </a:r>
          </a:p>
        </p:txBody>
      </p:sp>
      <p:sp>
        <p:nvSpPr>
          <p:cNvPr id="60419" name="Rectangle 3"/>
          <p:cNvSpPr>
            <a:spLocks noGrp="1" noChangeArrowheads="1"/>
          </p:cNvSpPr>
          <p:nvPr>
            <p:ph type="body" sz="half" idx="2"/>
          </p:nvPr>
        </p:nvSpPr>
        <p:spPr>
          <a:xfrm>
            <a:off x="242888" y="850900"/>
            <a:ext cx="7685087" cy="1189038"/>
          </a:xfrm>
        </p:spPr>
        <p:txBody>
          <a:bodyPr/>
          <a:lstStyle/>
          <a:p>
            <a:pPr marL="0" indent="0">
              <a:spcAft>
                <a:spcPct val="75000"/>
              </a:spcAft>
            </a:pPr>
            <a:r>
              <a:rPr lang="en-US" b="1"/>
              <a:t>What’s a quick way to replace a slide’s current layout with a different layout? (Pick one answer.)</a:t>
            </a:r>
          </a:p>
        </p:txBody>
      </p:sp>
      <p:sp>
        <p:nvSpPr>
          <p:cNvPr id="60420" name="Rectangle 4"/>
          <p:cNvSpPr>
            <a:spLocks noChangeArrowheads="1"/>
          </p:cNvSpPr>
          <p:nvPr/>
        </p:nvSpPr>
        <p:spPr bwMode="auto">
          <a:xfrm>
            <a:off x="242888" y="2241550"/>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en-US" sz="2000" b="0"/>
              <a:t>Click the bottom half of the </a:t>
            </a:r>
            <a:r>
              <a:rPr lang="en-US" sz="2000"/>
              <a:t>New Slide</a:t>
            </a:r>
            <a:r>
              <a:rPr lang="en-US" sz="2000" b="0"/>
              <a:t> button on the </a:t>
            </a:r>
            <a:r>
              <a:rPr lang="en-US" sz="2000"/>
              <a:t>Home</a:t>
            </a:r>
            <a:r>
              <a:rPr lang="en-US" sz="2000" b="0"/>
              <a:t> tab. </a:t>
            </a:r>
          </a:p>
          <a:p>
            <a:pPr marL="401638" indent="-401638">
              <a:spcBef>
                <a:spcPct val="20000"/>
              </a:spcBef>
              <a:spcAft>
                <a:spcPct val="75000"/>
              </a:spcAft>
              <a:buFontTx/>
              <a:buAutoNum type="arabicPeriod"/>
            </a:pPr>
            <a:r>
              <a:rPr lang="en-US" sz="2000" b="0"/>
              <a:t>Right-click the slide that has the layout you want to replace, and point to </a:t>
            </a:r>
            <a:r>
              <a:rPr lang="en-US" sz="2000"/>
              <a:t>Layout</a:t>
            </a:r>
            <a:r>
              <a:rPr lang="en-US" sz="2000" b="0"/>
              <a:t>. </a:t>
            </a:r>
          </a:p>
        </p:txBody>
      </p:sp>
      <p:sp>
        <p:nvSpPr>
          <p:cNvPr id="7" name="Date Placeholder 6"/>
          <p:cNvSpPr>
            <a:spLocks noGrp="1"/>
          </p:cNvSpPr>
          <p:nvPr>
            <p:ph type="dt" sz="half" idx="10"/>
          </p:nvPr>
        </p:nvSpPr>
        <p:spPr/>
        <p:txBody>
          <a:bodyPr/>
          <a:lstStyle/>
          <a:p>
            <a:fld id="{281CBC56-4CD0-4868-9C51-D7836335CCD8}" type="datetime3">
              <a:rPr lang="en-US" smtClean="0"/>
              <a:t>2 November 2007</a:t>
            </a:fld>
            <a:endParaRPr lang="en-US"/>
          </a:p>
        </p:txBody>
      </p:sp>
      <p:sp>
        <p:nvSpPr>
          <p:cNvPr id="8" name="Slide Number Placeholder 7"/>
          <p:cNvSpPr>
            <a:spLocks noGrp="1"/>
          </p:cNvSpPr>
          <p:nvPr>
            <p:ph type="sldNum" sz="quarter" idx="12"/>
          </p:nvPr>
        </p:nvSpPr>
        <p:spPr/>
        <p:txBody>
          <a:bodyPr/>
          <a:lstStyle/>
          <a:p>
            <a:fld id="{5E10D04C-6302-4FE9-A91B-2C585EC4D8A2}" type="slidenum">
              <a:rPr lang="en-US" smtClean="0"/>
              <a:pPr/>
              <a:t>30</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slide(fromTop)">
                                      <p:cBhvr>
                                        <p:cTn id="7" dur="500"/>
                                        <p:tgtEl>
                                          <p:spTgt spid="60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0420">
                                            <p:txEl>
                                              <p:pRg st="0" end="0"/>
                                            </p:txEl>
                                          </p:spTgt>
                                        </p:tgtEl>
                                        <p:attrNameLst>
                                          <p:attrName>style.visibility</p:attrName>
                                        </p:attrNameLst>
                                      </p:cBhvr>
                                      <p:to>
                                        <p:strVal val="visible"/>
                                      </p:to>
                                    </p:set>
                                    <p:animEffect transition="in" filter="slide(fromLeft)">
                                      <p:cBhvr>
                                        <p:cTn id="12" dur="500"/>
                                        <p:tgtEl>
                                          <p:spTgt spid="604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60420">
                                            <p:txEl>
                                              <p:pRg st="1" end="1"/>
                                            </p:txEl>
                                          </p:spTgt>
                                        </p:tgtEl>
                                        <p:attrNameLst>
                                          <p:attrName>style.visibility</p:attrName>
                                        </p:attrNameLst>
                                      </p:cBhvr>
                                      <p:to>
                                        <p:strVal val="visible"/>
                                      </p:to>
                                    </p:set>
                                    <p:animEffect transition="in" filter="slide(fromLeft)">
                                      <p:cBhvr>
                                        <p:cTn id="17" dur="500"/>
                                        <p:tgtEl>
                                          <p:spTgt spid="604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advAuto="0"/>
      <p:bldP spid="60420"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Create your first presentation</a:t>
            </a:r>
          </a:p>
        </p:txBody>
      </p:sp>
      <p:sp>
        <p:nvSpPr>
          <p:cNvPr id="62466" name="Rectangle 2"/>
          <p:cNvSpPr>
            <a:spLocks noGrp="1" noChangeArrowheads="1"/>
          </p:cNvSpPr>
          <p:nvPr>
            <p:ph type="title"/>
          </p:nvPr>
        </p:nvSpPr>
        <p:spPr/>
        <p:txBody>
          <a:bodyPr/>
          <a:lstStyle/>
          <a:p>
            <a:r>
              <a:rPr lang="en-US"/>
              <a:t>Test 1, question 3: Answer</a:t>
            </a:r>
          </a:p>
        </p:txBody>
      </p:sp>
      <p:sp>
        <p:nvSpPr>
          <p:cNvPr id="62467" name="Rectangle 3"/>
          <p:cNvSpPr>
            <a:spLocks noGrp="1" noChangeArrowheads="1"/>
          </p:cNvSpPr>
          <p:nvPr>
            <p:ph sz="half" idx="2"/>
          </p:nvPr>
        </p:nvSpPr>
        <p:spPr>
          <a:xfrm>
            <a:off x="261938" y="877888"/>
            <a:ext cx="8350250" cy="703262"/>
          </a:xfrm>
        </p:spPr>
        <p:txBody>
          <a:bodyPr/>
          <a:lstStyle/>
          <a:p>
            <a:pPr marL="0" indent="0">
              <a:spcAft>
                <a:spcPct val="75000"/>
              </a:spcAft>
            </a:pPr>
            <a:r>
              <a:rPr lang="en-US"/>
              <a:t>Right-click the slide that has the layout you want to replace, and point to </a:t>
            </a:r>
            <a:r>
              <a:rPr lang="en-US" b="1"/>
              <a:t>Layout</a:t>
            </a:r>
            <a:r>
              <a:rPr lang="en-US"/>
              <a:t>. </a:t>
            </a:r>
          </a:p>
        </p:txBody>
      </p:sp>
      <p:sp>
        <p:nvSpPr>
          <p:cNvPr id="62468" name="Rectangle 4"/>
          <p:cNvSpPr>
            <a:spLocks noChangeArrowheads="1"/>
          </p:cNvSpPr>
          <p:nvPr/>
        </p:nvSpPr>
        <p:spPr bwMode="auto">
          <a:xfrm>
            <a:off x="238125" y="2124075"/>
            <a:ext cx="8350250" cy="1346200"/>
          </a:xfrm>
          <a:prstGeom prst="rect">
            <a:avLst/>
          </a:prstGeom>
          <a:noFill/>
          <a:ln w="9525">
            <a:noFill/>
            <a:miter lim="800000"/>
            <a:headEnd/>
            <a:tailEnd/>
          </a:ln>
          <a:effectLst/>
        </p:spPr>
        <p:txBody>
          <a:bodyPr/>
          <a:lstStyle/>
          <a:p>
            <a:pPr>
              <a:spcBef>
                <a:spcPct val="20000"/>
              </a:spcBef>
              <a:spcAft>
                <a:spcPct val="75000"/>
              </a:spcAft>
            </a:pPr>
            <a:r>
              <a:rPr lang="en-US" sz="2000" b="0"/>
              <a:t>This opens the gallery of layouts. You click one to apply it to the slide. Another way is to select the thumbnail of the slide with the layout you want to change, and click </a:t>
            </a:r>
            <a:r>
              <a:rPr lang="en-US" sz="2000"/>
              <a:t>Layout</a:t>
            </a:r>
            <a:r>
              <a:rPr lang="en-US" sz="2000" b="0"/>
              <a:t> on the </a:t>
            </a:r>
            <a:r>
              <a:rPr lang="en-US" sz="2000"/>
              <a:t>Home</a:t>
            </a:r>
            <a:r>
              <a:rPr lang="en-US" sz="2000" b="0"/>
              <a:t> tab. That displays the gallery, where you choose a layout to apply.</a:t>
            </a:r>
          </a:p>
        </p:txBody>
      </p:sp>
      <p:sp>
        <p:nvSpPr>
          <p:cNvPr id="7" name="Date Placeholder 6"/>
          <p:cNvSpPr>
            <a:spLocks noGrp="1"/>
          </p:cNvSpPr>
          <p:nvPr>
            <p:ph type="dt" sz="half" idx="10"/>
          </p:nvPr>
        </p:nvSpPr>
        <p:spPr/>
        <p:txBody>
          <a:bodyPr/>
          <a:lstStyle/>
          <a:p>
            <a:fld id="{C72C0568-AD75-4F1C-93F2-0A687DEAB5AB}" type="datetime3">
              <a:rPr lang="en-US" smtClean="0"/>
              <a:t>2 November 2007</a:t>
            </a:fld>
            <a:endParaRPr lang="en-US"/>
          </a:p>
        </p:txBody>
      </p:sp>
      <p:sp>
        <p:nvSpPr>
          <p:cNvPr id="8" name="Slide Number Placeholder 7"/>
          <p:cNvSpPr>
            <a:spLocks noGrp="1"/>
          </p:cNvSpPr>
          <p:nvPr>
            <p:ph type="sldNum" sz="quarter" idx="12"/>
          </p:nvPr>
        </p:nvSpPr>
        <p:spPr/>
        <p:txBody>
          <a:bodyPr/>
          <a:lstStyle/>
          <a:p>
            <a:fld id="{4926A93D-2EC1-4E88-80FB-F52A06981275}" type="slidenum">
              <a:rPr lang="en-US" smtClean="0"/>
              <a:pPr/>
              <a:t>31</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2467"/>
                                        </p:tgtEl>
                                        <p:attrNameLst>
                                          <p:attrName>style.visibility</p:attrName>
                                        </p:attrNameLst>
                                      </p:cBhvr>
                                      <p:to>
                                        <p:strVal val="visible"/>
                                      </p:to>
                                    </p:set>
                                    <p:anim calcmode="lin" valueType="num">
                                      <p:cBhvr>
                                        <p:cTn id="7" dur="500" fill="hold"/>
                                        <p:tgtEl>
                                          <p:spTgt spid="62467"/>
                                        </p:tgtEl>
                                        <p:attrNameLst>
                                          <p:attrName>ppt_w</p:attrName>
                                        </p:attrNameLst>
                                      </p:cBhvr>
                                      <p:tavLst>
                                        <p:tav tm="0">
                                          <p:val>
                                            <p:fltVal val="0"/>
                                          </p:val>
                                        </p:tav>
                                        <p:tav tm="100000">
                                          <p:val>
                                            <p:strVal val="#ppt_w"/>
                                          </p:val>
                                        </p:tav>
                                      </p:tavLst>
                                    </p:anim>
                                    <p:anim calcmode="lin" valueType="num">
                                      <p:cBhvr>
                                        <p:cTn id="8" dur="500" fill="hold"/>
                                        <p:tgtEl>
                                          <p:spTgt spid="6246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2468"/>
                                        </p:tgtEl>
                                        <p:attrNameLst>
                                          <p:attrName>style.visibility</p:attrName>
                                        </p:attrNameLst>
                                      </p:cBhvr>
                                      <p:to>
                                        <p:strVal val="visible"/>
                                      </p:to>
                                    </p:set>
                                    <p:animEffect transition="in" filter="slide(fromBottom)">
                                      <p:cBhvr>
                                        <p:cTn id="13" dur="500"/>
                                        <p:tgtEl>
                                          <p:spTgt spid="6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utoUpdateAnimBg="0"/>
      <p:bldP spid="62468"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p:txBody>
          <a:bodyPr/>
          <a:lstStyle/>
          <a:p>
            <a:r>
              <a:rPr lang="en-US"/>
              <a:t>Lesson 2</a:t>
            </a:r>
          </a:p>
        </p:txBody>
      </p:sp>
      <p:sp>
        <p:nvSpPr>
          <p:cNvPr id="64515" name="Rectangle 3"/>
          <p:cNvSpPr>
            <a:spLocks noGrp="1" noChangeArrowheads="1"/>
          </p:cNvSpPr>
          <p:nvPr>
            <p:ph type="subTitle" idx="1"/>
          </p:nvPr>
        </p:nvSpPr>
        <p:spPr/>
        <p:txBody>
          <a:bodyPr/>
          <a:lstStyle/>
          <a:p>
            <a:r>
              <a:rPr lang="en-US"/>
              <a:t>Choose a theme, add more content</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4514"/>
                                        </p:tgtEl>
                                        <p:attrNameLst>
                                          <p:attrName>style.visibility</p:attrName>
                                        </p:attrNameLst>
                                      </p:cBhvr>
                                      <p:to>
                                        <p:strVal val="visible"/>
                                      </p:to>
                                    </p:set>
                                    <p:anim calcmode="lin" valueType="num">
                                      <p:cBhvr>
                                        <p:cTn id="7" dur="500" fill="hold"/>
                                        <p:tgtEl>
                                          <p:spTgt spid="64514"/>
                                        </p:tgtEl>
                                        <p:attrNameLst>
                                          <p:attrName>ppt_w</p:attrName>
                                        </p:attrNameLst>
                                      </p:cBhvr>
                                      <p:tavLst>
                                        <p:tav tm="0">
                                          <p:val>
                                            <p:fltVal val="0"/>
                                          </p:val>
                                        </p:tav>
                                        <p:tav tm="100000">
                                          <p:val>
                                            <p:strVal val="#ppt_w"/>
                                          </p:val>
                                        </p:tav>
                                      </p:tavLst>
                                    </p:anim>
                                    <p:anim calcmode="lin" valueType="num">
                                      <p:cBhvr>
                                        <p:cTn id="8" dur="500" fill="hold"/>
                                        <p:tgtEl>
                                          <p:spTgt spid="6451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64515">
                                            <p:txEl>
                                              <p:pRg st="0" end="0"/>
                                            </p:txEl>
                                          </p:spTgt>
                                        </p:tgtEl>
                                        <p:attrNameLst>
                                          <p:attrName>style.visibility</p:attrName>
                                        </p:attrNameLst>
                                      </p:cBhvr>
                                      <p:to>
                                        <p:strVal val="visible"/>
                                      </p:to>
                                    </p:set>
                                    <p:animEffect transition="in" filter="slide(fromBottom)">
                                      <p:cBhvr>
                                        <p:cTn id="12" dur="500"/>
                                        <p:tgtEl>
                                          <p:spTgt spid="645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autoUpdateAnimBg="0"/>
      <p:bldP spid="64515" grpId="0" build="p" autoUpdateAnimBg="0" advAuto="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Create your first presentation</a:t>
            </a:r>
          </a:p>
        </p:txBody>
      </p:sp>
      <p:sp>
        <p:nvSpPr>
          <p:cNvPr id="90114" name="Rectangle 2"/>
          <p:cNvSpPr>
            <a:spLocks noGrp="1" noChangeArrowheads="1"/>
          </p:cNvSpPr>
          <p:nvPr>
            <p:ph type="title"/>
          </p:nvPr>
        </p:nvSpPr>
        <p:spPr>
          <a:xfrm>
            <a:off x="211138" y="73025"/>
            <a:ext cx="8027987" cy="614363"/>
          </a:xfrm>
        </p:spPr>
        <p:txBody>
          <a:bodyPr/>
          <a:lstStyle/>
          <a:p>
            <a:r>
              <a:rPr lang="en-US"/>
              <a:t>Choose a theme, add more content</a:t>
            </a:r>
          </a:p>
        </p:txBody>
      </p:sp>
      <p:sp>
        <p:nvSpPr>
          <p:cNvPr id="90115"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n-US" sz="2000" b="0"/>
              <a:t>As a color scheme for your presentation, basic black will do the job.</a:t>
            </a:r>
          </a:p>
          <a:p>
            <a:pPr>
              <a:spcBef>
                <a:spcPct val="20000"/>
              </a:spcBef>
              <a:spcAft>
                <a:spcPct val="75000"/>
              </a:spcAft>
            </a:pPr>
            <a:r>
              <a:rPr lang="en-US" sz="2000" b="0"/>
              <a:t>But how about when you’re in the mood for more color and a vibrant design?</a:t>
            </a:r>
          </a:p>
        </p:txBody>
      </p:sp>
      <p:sp>
        <p:nvSpPr>
          <p:cNvPr id="90117" name="Rectangle 5"/>
          <p:cNvSpPr>
            <a:spLocks noChangeArrowheads="1"/>
          </p:cNvSpPr>
          <p:nvPr/>
        </p:nvSpPr>
        <p:spPr bwMode="auto">
          <a:xfrm>
            <a:off x="277813" y="3994150"/>
            <a:ext cx="5741987" cy="1957388"/>
          </a:xfrm>
          <a:prstGeom prst="rect">
            <a:avLst/>
          </a:prstGeom>
          <a:noFill/>
          <a:ln w="9525">
            <a:noFill/>
            <a:miter lim="800000"/>
            <a:headEnd/>
            <a:tailEnd/>
          </a:ln>
          <a:effectLst/>
        </p:spPr>
        <p:txBody>
          <a:bodyPr/>
          <a:lstStyle/>
          <a:p>
            <a:pPr>
              <a:spcBef>
                <a:spcPct val="20000"/>
              </a:spcBef>
              <a:spcAft>
                <a:spcPct val="75000"/>
              </a:spcAft>
            </a:pPr>
            <a:r>
              <a:rPr lang="en-US" b="0">
                <a:solidFill>
                  <a:srgbClr val="FFCC00"/>
                </a:solidFill>
              </a:rPr>
              <a:t>Go straight to the PowerPoint </a:t>
            </a:r>
            <a:r>
              <a:rPr lang="en-US">
                <a:solidFill>
                  <a:srgbClr val="FFCC00"/>
                </a:solidFill>
              </a:rPr>
              <a:t>themes</a:t>
            </a:r>
            <a:r>
              <a:rPr lang="en-US" b="0">
                <a:solidFill>
                  <a:srgbClr val="FFCC00"/>
                </a:solidFill>
              </a:rPr>
              <a:t> gallery and try out what’s there. Choosing a theme is no harder than flipping a switch. </a:t>
            </a:r>
          </a:p>
          <a:p>
            <a:pPr>
              <a:spcBef>
                <a:spcPct val="20000"/>
              </a:spcBef>
              <a:spcAft>
                <a:spcPct val="75000"/>
              </a:spcAft>
            </a:pPr>
            <a:r>
              <a:rPr lang="en-US" b="0">
                <a:solidFill>
                  <a:srgbClr val="FFCC00"/>
                </a:solidFill>
              </a:rPr>
              <a:t>You can also put other elements on your slides, such as pictures and captions, then handily align them so that everything is neatly arranged. </a:t>
            </a:r>
          </a:p>
        </p:txBody>
      </p:sp>
      <p:sp>
        <p:nvSpPr>
          <p:cNvPr id="90118"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90119" name="Picture 7" descr="Two slides contrasting plain theme with more colorful theme"/>
          <p:cNvPicPr>
            <a:picLocks noChangeAspect="1" noChangeArrowheads="1"/>
          </p:cNvPicPr>
          <p:nvPr>
            <p:ph sz="half" idx="1"/>
          </p:nvPr>
        </p:nvPicPr>
        <p:blipFill>
          <a:blip r:embed="rId3"/>
          <a:srcRect/>
          <a:stretch>
            <a:fillRect/>
          </a:stretch>
        </p:blipFill>
        <p:spPr>
          <a:xfrm>
            <a:off x="339725" y="947738"/>
            <a:ext cx="5662613" cy="2854325"/>
          </a:xfrm>
          <a:noFill/>
          <a:ln/>
        </p:spPr>
      </p:pic>
      <p:sp>
        <p:nvSpPr>
          <p:cNvPr id="9" name="Date Placeholder 8"/>
          <p:cNvSpPr>
            <a:spLocks noGrp="1"/>
          </p:cNvSpPr>
          <p:nvPr>
            <p:ph type="dt" sz="half" idx="10"/>
          </p:nvPr>
        </p:nvSpPr>
        <p:spPr/>
        <p:txBody>
          <a:bodyPr/>
          <a:lstStyle/>
          <a:p>
            <a:fld id="{8439D75D-953F-4690-AD47-B7F7B895F887}" type="datetime3">
              <a:rPr lang="en-US" smtClean="0"/>
              <a:t>2 November 2007</a:t>
            </a:fld>
            <a:endParaRPr lang="en-US"/>
          </a:p>
        </p:txBody>
      </p:sp>
      <p:sp>
        <p:nvSpPr>
          <p:cNvPr id="10" name="Slide Number Placeholder 9"/>
          <p:cNvSpPr>
            <a:spLocks noGrp="1"/>
          </p:cNvSpPr>
          <p:nvPr>
            <p:ph type="sldNum" sz="quarter" idx="12"/>
          </p:nvPr>
        </p:nvSpPr>
        <p:spPr/>
        <p:txBody>
          <a:bodyPr/>
          <a:lstStyle/>
          <a:p>
            <a:fld id="{5E10D04C-6302-4FE9-A91B-2C585EC4D8A2}" type="slidenum">
              <a:rPr lang="en-US" smtClean="0"/>
              <a:pPr/>
              <a:t>33</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90119"/>
                                        </p:tgtEl>
                                        <p:attrNameLst>
                                          <p:attrName>style.visibility</p:attrName>
                                        </p:attrNameLst>
                                      </p:cBhvr>
                                      <p:to>
                                        <p:strVal val="visible"/>
                                      </p:to>
                                    </p:set>
                                    <p:animEffect transition="in" filter="slide(fromTop)">
                                      <p:cBhvr>
                                        <p:cTn id="7" dur="500"/>
                                        <p:tgtEl>
                                          <p:spTgt spid="9011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90115">
                                            <p:txEl>
                                              <p:pRg st="0" end="0"/>
                                            </p:txEl>
                                          </p:spTgt>
                                        </p:tgtEl>
                                        <p:attrNameLst>
                                          <p:attrName>style.visibility</p:attrName>
                                        </p:attrNameLst>
                                      </p:cBhvr>
                                      <p:to>
                                        <p:strVal val="visible"/>
                                      </p:to>
                                    </p:set>
                                    <p:animEffect transition="in" filter="slide(fromTop)">
                                      <p:cBhvr>
                                        <p:cTn id="12" dur="500"/>
                                        <p:tgtEl>
                                          <p:spTgt spid="901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90115">
                                            <p:txEl>
                                              <p:pRg st="1" end="1"/>
                                            </p:txEl>
                                          </p:spTgt>
                                        </p:tgtEl>
                                        <p:attrNameLst>
                                          <p:attrName>style.visibility</p:attrName>
                                        </p:attrNameLst>
                                      </p:cBhvr>
                                      <p:to>
                                        <p:strVal val="visible"/>
                                      </p:to>
                                    </p:set>
                                    <p:animEffect transition="in" filter="slide(fromTop)">
                                      <p:cBhvr>
                                        <p:cTn id="17" dur="500"/>
                                        <p:tgtEl>
                                          <p:spTgt spid="901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90117">
                                            <p:txEl>
                                              <p:pRg st="0" end="0"/>
                                            </p:txEl>
                                          </p:spTgt>
                                        </p:tgtEl>
                                        <p:attrNameLst>
                                          <p:attrName>style.visibility</p:attrName>
                                        </p:attrNameLst>
                                      </p:cBhvr>
                                      <p:to>
                                        <p:strVal val="visible"/>
                                      </p:to>
                                    </p:set>
                                    <p:animEffect transition="in" filter="slide(fromLeft)">
                                      <p:cBhvr>
                                        <p:cTn id="22" dur="500"/>
                                        <p:tgtEl>
                                          <p:spTgt spid="901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90117">
                                            <p:txEl>
                                              <p:pRg st="1" end="1"/>
                                            </p:txEl>
                                          </p:spTgt>
                                        </p:tgtEl>
                                        <p:attrNameLst>
                                          <p:attrName>style.visibility</p:attrName>
                                        </p:attrNameLst>
                                      </p:cBhvr>
                                      <p:to>
                                        <p:strVal val="visible"/>
                                      </p:to>
                                    </p:set>
                                    <p:animEffect transition="in" filter="slide(fromLeft)">
                                      <p:cBhvr>
                                        <p:cTn id="27" dur="500"/>
                                        <p:tgtEl>
                                          <p:spTgt spid="901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autoUpdateAnimBg="0"/>
      <p:bldP spid="90117"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Create your first presentation</a:t>
            </a:r>
          </a:p>
        </p:txBody>
      </p:sp>
      <p:sp>
        <p:nvSpPr>
          <p:cNvPr id="92162" name="Rectangle 2"/>
          <p:cNvSpPr>
            <a:spLocks noGrp="1" noChangeArrowheads="1"/>
          </p:cNvSpPr>
          <p:nvPr>
            <p:ph type="title"/>
          </p:nvPr>
        </p:nvSpPr>
        <p:spPr>
          <a:xfrm>
            <a:off x="211138" y="73025"/>
            <a:ext cx="8027987" cy="614363"/>
          </a:xfrm>
        </p:spPr>
        <p:txBody>
          <a:bodyPr/>
          <a:lstStyle/>
          <a:p>
            <a:r>
              <a:rPr lang="en-US"/>
              <a:t>The beauty of themes</a:t>
            </a:r>
          </a:p>
        </p:txBody>
      </p:sp>
      <p:sp>
        <p:nvSpPr>
          <p:cNvPr id="92163"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n-US" sz="2000" b="0"/>
              <a:t>Every presentation has a theme. </a:t>
            </a:r>
          </a:p>
          <a:p>
            <a:pPr>
              <a:spcBef>
                <a:spcPct val="20000"/>
              </a:spcBef>
              <a:spcAft>
                <a:spcPct val="75000"/>
              </a:spcAft>
            </a:pPr>
            <a:r>
              <a:rPr lang="en-US" sz="2000" b="0"/>
              <a:t>Some are just more colorful than others. </a:t>
            </a:r>
          </a:p>
        </p:txBody>
      </p:sp>
      <p:sp>
        <p:nvSpPr>
          <p:cNvPr id="92165" name="Rectangle 5"/>
          <p:cNvSpPr>
            <a:spLocks noChangeArrowheads="1"/>
          </p:cNvSpPr>
          <p:nvPr/>
        </p:nvSpPr>
        <p:spPr bwMode="auto">
          <a:xfrm>
            <a:off x="277813" y="3994150"/>
            <a:ext cx="5926137" cy="1560513"/>
          </a:xfrm>
          <a:prstGeom prst="rect">
            <a:avLst/>
          </a:prstGeom>
          <a:noFill/>
          <a:ln w="9525">
            <a:noFill/>
            <a:miter lim="800000"/>
            <a:headEnd/>
            <a:tailEnd/>
          </a:ln>
          <a:effectLst/>
        </p:spPr>
        <p:txBody>
          <a:bodyPr/>
          <a:lstStyle/>
          <a:p>
            <a:pPr>
              <a:spcBef>
                <a:spcPct val="20000"/>
              </a:spcBef>
              <a:spcAft>
                <a:spcPct val="75000"/>
              </a:spcAft>
            </a:pPr>
            <a:r>
              <a:rPr lang="en-US" b="0">
                <a:solidFill>
                  <a:srgbClr val="FFCC00"/>
                </a:solidFill>
              </a:rPr>
              <a:t>The theme determines the look and colors of your slides and gives your presentation a consistent appearance. </a:t>
            </a:r>
          </a:p>
          <a:p>
            <a:pPr>
              <a:spcBef>
                <a:spcPct val="20000"/>
              </a:spcBef>
              <a:spcAft>
                <a:spcPct val="75000"/>
              </a:spcAft>
            </a:pPr>
            <a:r>
              <a:rPr lang="en-US" b="0">
                <a:solidFill>
                  <a:srgbClr val="FFCC00"/>
                </a:solidFill>
              </a:rPr>
              <a:t>Here, you see three title slides that have the same content but that use different themes. </a:t>
            </a:r>
          </a:p>
        </p:txBody>
      </p:sp>
      <p:sp>
        <p:nvSpPr>
          <p:cNvPr id="92167"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92168" name="Picture 8" descr="Three examples of themes, applied to title slides"/>
          <p:cNvPicPr>
            <a:picLocks noChangeAspect="1" noChangeArrowheads="1"/>
          </p:cNvPicPr>
          <p:nvPr>
            <p:ph sz="half" idx="1"/>
          </p:nvPr>
        </p:nvPicPr>
        <p:blipFill>
          <a:blip r:embed="rId3"/>
          <a:srcRect/>
          <a:stretch>
            <a:fillRect/>
          </a:stretch>
        </p:blipFill>
        <p:spPr>
          <a:xfrm>
            <a:off x="339725" y="947738"/>
            <a:ext cx="5662613" cy="2854325"/>
          </a:xfrm>
          <a:noFill/>
          <a:ln/>
        </p:spPr>
      </p:pic>
      <p:sp>
        <p:nvSpPr>
          <p:cNvPr id="9" name="Date Placeholder 8"/>
          <p:cNvSpPr>
            <a:spLocks noGrp="1"/>
          </p:cNvSpPr>
          <p:nvPr>
            <p:ph type="dt" sz="half" idx="10"/>
          </p:nvPr>
        </p:nvSpPr>
        <p:spPr/>
        <p:txBody>
          <a:bodyPr/>
          <a:lstStyle/>
          <a:p>
            <a:fld id="{45771BA6-F80D-4D16-9959-DAF46DA6F68C}" type="datetime3">
              <a:rPr lang="en-US" smtClean="0"/>
              <a:t>2 November 2007</a:t>
            </a:fld>
            <a:endParaRPr lang="en-US"/>
          </a:p>
        </p:txBody>
      </p:sp>
      <p:sp>
        <p:nvSpPr>
          <p:cNvPr id="10" name="Slide Number Placeholder 9"/>
          <p:cNvSpPr>
            <a:spLocks noGrp="1"/>
          </p:cNvSpPr>
          <p:nvPr>
            <p:ph type="sldNum" sz="quarter" idx="12"/>
          </p:nvPr>
        </p:nvSpPr>
        <p:spPr/>
        <p:txBody>
          <a:bodyPr/>
          <a:lstStyle/>
          <a:p>
            <a:fld id="{5E10D04C-6302-4FE9-A91B-2C585EC4D8A2}" type="slidenum">
              <a:rPr lang="en-US" smtClean="0"/>
              <a:pPr/>
              <a:t>34</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92168"/>
                                        </p:tgtEl>
                                        <p:attrNameLst>
                                          <p:attrName>style.visibility</p:attrName>
                                        </p:attrNameLst>
                                      </p:cBhvr>
                                      <p:to>
                                        <p:strVal val="visible"/>
                                      </p:to>
                                    </p:set>
                                    <p:animEffect transition="in" filter="slide(fromTop)">
                                      <p:cBhvr>
                                        <p:cTn id="7" dur="500"/>
                                        <p:tgtEl>
                                          <p:spTgt spid="9216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92163">
                                            <p:txEl>
                                              <p:pRg st="0" end="0"/>
                                            </p:txEl>
                                          </p:spTgt>
                                        </p:tgtEl>
                                        <p:attrNameLst>
                                          <p:attrName>style.visibility</p:attrName>
                                        </p:attrNameLst>
                                      </p:cBhvr>
                                      <p:to>
                                        <p:strVal val="visible"/>
                                      </p:to>
                                    </p:set>
                                    <p:animEffect transition="in" filter="slide(fromTop)">
                                      <p:cBhvr>
                                        <p:cTn id="12" dur="500"/>
                                        <p:tgtEl>
                                          <p:spTgt spid="921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92163">
                                            <p:txEl>
                                              <p:pRg st="1" end="1"/>
                                            </p:txEl>
                                          </p:spTgt>
                                        </p:tgtEl>
                                        <p:attrNameLst>
                                          <p:attrName>style.visibility</p:attrName>
                                        </p:attrNameLst>
                                      </p:cBhvr>
                                      <p:to>
                                        <p:strVal val="visible"/>
                                      </p:to>
                                    </p:set>
                                    <p:animEffect transition="in" filter="slide(fromTop)">
                                      <p:cBhvr>
                                        <p:cTn id="17" dur="500"/>
                                        <p:tgtEl>
                                          <p:spTgt spid="9216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92165">
                                            <p:txEl>
                                              <p:pRg st="0" end="0"/>
                                            </p:txEl>
                                          </p:spTgt>
                                        </p:tgtEl>
                                        <p:attrNameLst>
                                          <p:attrName>style.visibility</p:attrName>
                                        </p:attrNameLst>
                                      </p:cBhvr>
                                      <p:to>
                                        <p:strVal val="visible"/>
                                      </p:to>
                                    </p:set>
                                    <p:animEffect transition="in" filter="slide(fromLeft)">
                                      <p:cBhvr>
                                        <p:cTn id="22" dur="500"/>
                                        <p:tgtEl>
                                          <p:spTgt spid="9216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92165">
                                            <p:txEl>
                                              <p:pRg st="1" end="1"/>
                                            </p:txEl>
                                          </p:spTgt>
                                        </p:tgtEl>
                                        <p:attrNameLst>
                                          <p:attrName>style.visibility</p:attrName>
                                        </p:attrNameLst>
                                      </p:cBhvr>
                                      <p:to>
                                        <p:strVal val="visible"/>
                                      </p:to>
                                    </p:set>
                                    <p:animEffect transition="in" filter="slide(fromLeft)">
                                      <p:cBhvr>
                                        <p:cTn id="27" dur="500"/>
                                        <p:tgtEl>
                                          <p:spTgt spid="9216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P spid="92165"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Footer Placeholder 5"/>
          <p:cNvSpPr>
            <a:spLocks noGrp="1"/>
          </p:cNvSpPr>
          <p:nvPr>
            <p:ph type="ftr" sz="quarter" idx="11"/>
          </p:nvPr>
        </p:nvSpPr>
        <p:spPr/>
        <p:txBody>
          <a:bodyPr/>
          <a:lstStyle/>
          <a:p>
            <a:r>
              <a:rPr lang="en-US"/>
              <a:t>Create your first presentation</a:t>
            </a:r>
          </a:p>
        </p:txBody>
      </p:sp>
      <p:sp>
        <p:nvSpPr>
          <p:cNvPr id="216066" name="Rectangle 2"/>
          <p:cNvSpPr>
            <a:spLocks noGrp="1" noChangeArrowheads="1"/>
          </p:cNvSpPr>
          <p:nvPr>
            <p:ph type="title"/>
          </p:nvPr>
        </p:nvSpPr>
        <p:spPr>
          <a:xfrm>
            <a:off x="211138" y="73025"/>
            <a:ext cx="8027987" cy="614363"/>
          </a:xfrm>
        </p:spPr>
        <p:txBody>
          <a:bodyPr/>
          <a:lstStyle/>
          <a:p>
            <a:r>
              <a:rPr lang="en-US"/>
              <a:t>The beauty of themes</a:t>
            </a:r>
          </a:p>
        </p:txBody>
      </p:sp>
      <p:sp>
        <p:nvSpPr>
          <p:cNvPr id="216067"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n-US" sz="2000" b="0"/>
              <a:t>Every presentation has a theme. </a:t>
            </a:r>
          </a:p>
          <a:p>
            <a:pPr>
              <a:spcBef>
                <a:spcPct val="20000"/>
              </a:spcBef>
              <a:spcAft>
                <a:spcPct val="75000"/>
              </a:spcAft>
            </a:pPr>
            <a:r>
              <a:rPr lang="en-US" sz="2000" b="0"/>
              <a:t>Some are just more colorful than others. </a:t>
            </a:r>
          </a:p>
        </p:txBody>
      </p:sp>
      <p:sp>
        <p:nvSpPr>
          <p:cNvPr id="216068" name="Rectangle 4"/>
          <p:cNvSpPr>
            <a:spLocks noChangeArrowheads="1"/>
          </p:cNvSpPr>
          <p:nvPr/>
        </p:nvSpPr>
        <p:spPr bwMode="auto">
          <a:xfrm>
            <a:off x="277813" y="3994150"/>
            <a:ext cx="5926137" cy="392113"/>
          </a:xfrm>
          <a:prstGeom prst="rect">
            <a:avLst/>
          </a:prstGeom>
          <a:noFill/>
          <a:ln w="9525">
            <a:noFill/>
            <a:miter lim="800000"/>
            <a:headEnd/>
            <a:tailEnd/>
          </a:ln>
          <a:effectLst/>
        </p:spPr>
        <p:txBody>
          <a:bodyPr/>
          <a:lstStyle/>
          <a:p>
            <a:pPr>
              <a:spcBef>
                <a:spcPct val="20000"/>
              </a:spcBef>
              <a:spcAft>
                <a:spcPct val="75000"/>
              </a:spcAft>
            </a:pPr>
            <a:r>
              <a:rPr lang="en-US" b="0">
                <a:solidFill>
                  <a:srgbClr val="FFCC00"/>
                </a:solidFill>
              </a:rPr>
              <a:t>A theme includes these elements, offered as a package:</a:t>
            </a:r>
          </a:p>
        </p:txBody>
      </p:sp>
      <p:sp>
        <p:nvSpPr>
          <p:cNvPr id="216069"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216070" name="Picture 6" descr="Three examples of themes, applied to title slides"/>
          <p:cNvPicPr>
            <a:picLocks noChangeAspect="1" noChangeArrowheads="1"/>
          </p:cNvPicPr>
          <p:nvPr>
            <p:ph sz="half" idx="1"/>
          </p:nvPr>
        </p:nvPicPr>
        <p:blipFill>
          <a:blip r:embed="rId3"/>
          <a:srcRect/>
          <a:stretch>
            <a:fillRect/>
          </a:stretch>
        </p:blipFill>
        <p:spPr>
          <a:xfrm>
            <a:off x="339725" y="947738"/>
            <a:ext cx="5662613" cy="2854325"/>
          </a:xfrm>
          <a:noFill/>
          <a:ln/>
        </p:spPr>
      </p:pic>
      <p:sp>
        <p:nvSpPr>
          <p:cNvPr id="216071" name="Rectangle 7"/>
          <p:cNvSpPr>
            <a:spLocks noChangeArrowheads="1"/>
          </p:cNvSpPr>
          <p:nvPr/>
        </p:nvSpPr>
        <p:spPr bwMode="auto">
          <a:xfrm>
            <a:off x="242888" y="4430713"/>
            <a:ext cx="5940425" cy="1562100"/>
          </a:xfrm>
          <a:prstGeom prst="rect">
            <a:avLst/>
          </a:prstGeom>
          <a:noFill/>
          <a:ln w="9525" algn="ctr">
            <a:noFill/>
            <a:miter lim="800000"/>
            <a:headEnd/>
            <a:tailEnd/>
          </a:ln>
          <a:effectLst/>
        </p:spPr>
        <p:txBody>
          <a:bodyPr>
            <a:spAutoFit/>
          </a:bodyPr>
          <a:lstStyle/>
          <a:p>
            <a:pPr marL="223838" indent="-223838">
              <a:spcBef>
                <a:spcPct val="20000"/>
              </a:spcBef>
              <a:spcAft>
                <a:spcPct val="25000"/>
              </a:spcAft>
              <a:buFontTx/>
              <a:buChar char="•"/>
            </a:pPr>
            <a:r>
              <a:rPr lang="en-US" b="0">
                <a:solidFill>
                  <a:srgbClr val="FFCC00"/>
                </a:solidFill>
              </a:rPr>
              <a:t>Background design</a:t>
            </a:r>
          </a:p>
          <a:p>
            <a:pPr marL="223838" indent="-223838">
              <a:spcBef>
                <a:spcPct val="20000"/>
              </a:spcBef>
              <a:spcAft>
                <a:spcPct val="25000"/>
              </a:spcAft>
              <a:buFontTx/>
              <a:buChar char="•"/>
            </a:pPr>
            <a:r>
              <a:rPr lang="en-US" b="0">
                <a:solidFill>
                  <a:srgbClr val="FFCC00"/>
                </a:solidFill>
              </a:rPr>
              <a:t>Color scheme</a:t>
            </a:r>
          </a:p>
          <a:p>
            <a:pPr marL="223838" indent="-223838">
              <a:spcBef>
                <a:spcPct val="20000"/>
              </a:spcBef>
              <a:spcAft>
                <a:spcPct val="25000"/>
              </a:spcAft>
              <a:buFontTx/>
              <a:buChar char="•"/>
            </a:pPr>
            <a:r>
              <a:rPr lang="en-US" b="0">
                <a:solidFill>
                  <a:srgbClr val="FFCC00"/>
                </a:solidFill>
              </a:rPr>
              <a:t>Font types and sizes</a:t>
            </a:r>
          </a:p>
          <a:p>
            <a:pPr marL="223838" indent="-223838">
              <a:spcBef>
                <a:spcPct val="20000"/>
              </a:spcBef>
              <a:spcAft>
                <a:spcPct val="25000"/>
              </a:spcAft>
              <a:buFontTx/>
              <a:buChar char="•"/>
            </a:pPr>
            <a:r>
              <a:rPr lang="en-US" b="0">
                <a:solidFill>
                  <a:srgbClr val="FFCC00"/>
                </a:solidFill>
              </a:rPr>
              <a:t>Placeholder positions</a:t>
            </a:r>
          </a:p>
        </p:txBody>
      </p:sp>
      <p:sp>
        <p:nvSpPr>
          <p:cNvPr id="10" name="Date Placeholder 9"/>
          <p:cNvSpPr>
            <a:spLocks noGrp="1"/>
          </p:cNvSpPr>
          <p:nvPr>
            <p:ph type="dt" sz="half" idx="10"/>
          </p:nvPr>
        </p:nvSpPr>
        <p:spPr/>
        <p:txBody>
          <a:bodyPr/>
          <a:lstStyle/>
          <a:p>
            <a:fld id="{331261C1-5685-4B6F-9A44-04D3D67D9534}" type="datetime3">
              <a:rPr lang="en-US" smtClean="0"/>
              <a:t>2 November 2007</a:t>
            </a:fld>
            <a:endParaRPr lang="en-US"/>
          </a:p>
        </p:txBody>
      </p:sp>
      <p:sp>
        <p:nvSpPr>
          <p:cNvPr id="11" name="Slide Number Placeholder 10"/>
          <p:cNvSpPr>
            <a:spLocks noGrp="1"/>
          </p:cNvSpPr>
          <p:nvPr>
            <p:ph type="sldNum" sz="quarter" idx="12"/>
          </p:nvPr>
        </p:nvSpPr>
        <p:spPr/>
        <p:txBody>
          <a:bodyPr/>
          <a:lstStyle/>
          <a:p>
            <a:fld id="{5E10D04C-6302-4FE9-A91B-2C585EC4D8A2}" type="slidenum">
              <a:rPr lang="en-US" smtClean="0"/>
              <a:pPr/>
              <a:t>35</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6068">
                                            <p:txEl>
                                              <p:pRg st="0" end="0"/>
                                            </p:txEl>
                                          </p:spTgt>
                                        </p:tgtEl>
                                        <p:attrNameLst>
                                          <p:attrName>style.visibility</p:attrName>
                                        </p:attrNameLst>
                                      </p:cBhvr>
                                      <p:to>
                                        <p:strVal val="visible"/>
                                      </p:to>
                                    </p:set>
                                    <p:animEffect transition="in" filter="slide(fromLeft)">
                                      <p:cBhvr>
                                        <p:cTn id="7" dur="500"/>
                                        <p:tgtEl>
                                          <p:spTgt spid="2160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6071">
                                            <p:txEl>
                                              <p:pRg st="0" end="0"/>
                                            </p:txEl>
                                          </p:spTgt>
                                        </p:tgtEl>
                                        <p:attrNameLst>
                                          <p:attrName>style.visibility</p:attrName>
                                        </p:attrNameLst>
                                      </p:cBhvr>
                                      <p:to>
                                        <p:strVal val="visible"/>
                                      </p:to>
                                    </p:set>
                                    <p:animEffect transition="in" filter="checkerboard(across)">
                                      <p:cBhvr>
                                        <p:cTn id="12" dur="500"/>
                                        <p:tgtEl>
                                          <p:spTgt spid="2160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16071">
                                            <p:txEl>
                                              <p:pRg st="1" end="1"/>
                                            </p:txEl>
                                          </p:spTgt>
                                        </p:tgtEl>
                                        <p:attrNameLst>
                                          <p:attrName>style.visibility</p:attrName>
                                        </p:attrNameLst>
                                      </p:cBhvr>
                                      <p:to>
                                        <p:strVal val="visible"/>
                                      </p:to>
                                    </p:set>
                                    <p:animEffect transition="in" filter="checkerboard(across)">
                                      <p:cBhvr>
                                        <p:cTn id="17" dur="500"/>
                                        <p:tgtEl>
                                          <p:spTgt spid="21607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16071">
                                            <p:txEl>
                                              <p:pRg st="2" end="2"/>
                                            </p:txEl>
                                          </p:spTgt>
                                        </p:tgtEl>
                                        <p:attrNameLst>
                                          <p:attrName>style.visibility</p:attrName>
                                        </p:attrNameLst>
                                      </p:cBhvr>
                                      <p:to>
                                        <p:strVal val="visible"/>
                                      </p:to>
                                    </p:set>
                                    <p:animEffect transition="in" filter="checkerboard(across)">
                                      <p:cBhvr>
                                        <p:cTn id="22" dur="500"/>
                                        <p:tgtEl>
                                          <p:spTgt spid="21607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16071">
                                            <p:txEl>
                                              <p:pRg st="3" end="3"/>
                                            </p:txEl>
                                          </p:spTgt>
                                        </p:tgtEl>
                                        <p:attrNameLst>
                                          <p:attrName>style.visibility</p:attrName>
                                        </p:attrNameLst>
                                      </p:cBhvr>
                                      <p:to>
                                        <p:strVal val="visible"/>
                                      </p:to>
                                    </p:set>
                                    <p:animEffect transition="in" filter="checkerboard(across)">
                                      <p:cBhvr>
                                        <p:cTn id="27" dur="500"/>
                                        <p:tgtEl>
                                          <p:spTgt spid="2160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8" grpId="0" build="p" autoUpdateAnimBg="0" advAuto="0"/>
      <p:bldP spid="216071"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Create your first presentation</a:t>
            </a:r>
          </a:p>
        </p:txBody>
      </p:sp>
      <p:sp>
        <p:nvSpPr>
          <p:cNvPr id="214018" name="Rectangle 2"/>
          <p:cNvSpPr>
            <a:spLocks noGrp="1" noChangeArrowheads="1"/>
          </p:cNvSpPr>
          <p:nvPr>
            <p:ph type="title"/>
          </p:nvPr>
        </p:nvSpPr>
        <p:spPr>
          <a:xfrm>
            <a:off x="211138" y="73025"/>
            <a:ext cx="8027987" cy="614363"/>
          </a:xfrm>
        </p:spPr>
        <p:txBody>
          <a:bodyPr/>
          <a:lstStyle/>
          <a:p>
            <a:r>
              <a:rPr lang="en-US"/>
              <a:t>The beauty of themes</a:t>
            </a:r>
          </a:p>
        </p:txBody>
      </p:sp>
      <p:sp>
        <p:nvSpPr>
          <p:cNvPr id="214019"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n-US" sz="2000" b="0"/>
              <a:t>The color scheme affects background colors, font colors, fill colors for shapes, border colors, hyperlinks, and slide elements like tables and charts.</a:t>
            </a:r>
          </a:p>
        </p:txBody>
      </p:sp>
      <p:sp>
        <p:nvSpPr>
          <p:cNvPr id="214020" name="Rectangle 4"/>
          <p:cNvSpPr>
            <a:spLocks noChangeArrowheads="1"/>
          </p:cNvSpPr>
          <p:nvPr/>
        </p:nvSpPr>
        <p:spPr bwMode="auto">
          <a:xfrm>
            <a:off x="277813" y="3994150"/>
            <a:ext cx="5926137" cy="1443038"/>
          </a:xfrm>
          <a:prstGeom prst="rect">
            <a:avLst/>
          </a:prstGeom>
          <a:noFill/>
          <a:ln w="9525">
            <a:noFill/>
            <a:miter lim="800000"/>
            <a:headEnd/>
            <a:tailEnd/>
          </a:ln>
          <a:effectLst/>
        </p:spPr>
        <p:txBody>
          <a:bodyPr/>
          <a:lstStyle/>
          <a:p>
            <a:pPr>
              <a:spcBef>
                <a:spcPct val="20000"/>
              </a:spcBef>
              <a:spcAft>
                <a:spcPct val="75000"/>
              </a:spcAft>
            </a:pPr>
            <a:r>
              <a:rPr lang="en-US" b="0">
                <a:solidFill>
                  <a:srgbClr val="FFCC00"/>
                </a:solidFill>
              </a:rPr>
              <a:t>And if you have placeholders, the theme honors the layout you’ve chosen; it just moves things around a little. </a:t>
            </a:r>
          </a:p>
        </p:txBody>
      </p:sp>
      <p:sp>
        <p:nvSpPr>
          <p:cNvPr id="214021"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214022" name="Picture 6" descr="Three examples of themes, applied to title slides"/>
          <p:cNvPicPr>
            <a:picLocks noChangeAspect="1" noChangeArrowheads="1"/>
          </p:cNvPicPr>
          <p:nvPr>
            <p:ph sz="half" idx="1"/>
          </p:nvPr>
        </p:nvPicPr>
        <p:blipFill>
          <a:blip r:embed="rId3"/>
          <a:srcRect/>
          <a:stretch>
            <a:fillRect/>
          </a:stretch>
        </p:blipFill>
        <p:spPr>
          <a:xfrm>
            <a:off x="339725" y="947738"/>
            <a:ext cx="5662613" cy="2854325"/>
          </a:xfrm>
          <a:noFill/>
          <a:ln/>
        </p:spPr>
      </p:pic>
      <p:sp>
        <p:nvSpPr>
          <p:cNvPr id="9" name="Date Placeholder 8"/>
          <p:cNvSpPr>
            <a:spLocks noGrp="1"/>
          </p:cNvSpPr>
          <p:nvPr>
            <p:ph type="dt" sz="half" idx="10"/>
          </p:nvPr>
        </p:nvSpPr>
        <p:spPr/>
        <p:txBody>
          <a:bodyPr/>
          <a:lstStyle/>
          <a:p>
            <a:fld id="{B42777A1-7E7E-4B5D-90CC-F2A771B7687C}" type="datetime3">
              <a:rPr lang="en-US" smtClean="0"/>
              <a:t>2 November 2007</a:t>
            </a:fld>
            <a:endParaRPr lang="en-US"/>
          </a:p>
        </p:txBody>
      </p:sp>
      <p:sp>
        <p:nvSpPr>
          <p:cNvPr id="10" name="Slide Number Placeholder 9"/>
          <p:cNvSpPr>
            <a:spLocks noGrp="1"/>
          </p:cNvSpPr>
          <p:nvPr>
            <p:ph type="sldNum" sz="quarter" idx="12"/>
          </p:nvPr>
        </p:nvSpPr>
        <p:spPr/>
        <p:txBody>
          <a:bodyPr/>
          <a:lstStyle/>
          <a:p>
            <a:fld id="{5E10D04C-6302-4FE9-A91B-2C585EC4D8A2}" type="slidenum">
              <a:rPr lang="en-US" smtClean="0"/>
              <a:pPr/>
              <a:t>36</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14019"/>
                                        </p:tgtEl>
                                        <p:attrNameLst>
                                          <p:attrName>style.visibility</p:attrName>
                                        </p:attrNameLst>
                                      </p:cBhvr>
                                      <p:to>
                                        <p:strVal val="visible"/>
                                      </p:to>
                                    </p:set>
                                    <p:animEffect transition="in" filter="slide(fromTop)">
                                      <p:cBhvr>
                                        <p:cTn id="7" dur="500"/>
                                        <p:tgtEl>
                                          <p:spTgt spid="21401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14020">
                                            <p:txEl>
                                              <p:pRg st="0" end="0"/>
                                            </p:txEl>
                                          </p:spTgt>
                                        </p:tgtEl>
                                        <p:attrNameLst>
                                          <p:attrName>style.visibility</p:attrName>
                                        </p:attrNameLst>
                                      </p:cBhvr>
                                      <p:to>
                                        <p:strVal val="visible"/>
                                      </p:to>
                                    </p:set>
                                    <p:animEffect transition="in" filter="slide(fromLeft)">
                                      <p:cBhvr>
                                        <p:cTn id="12" dur="500"/>
                                        <p:tgtEl>
                                          <p:spTgt spid="2140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autoUpdateAnimBg="0"/>
      <p:bldP spid="214020"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r>
              <a:rPr lang="en-US"/>
              <a:t>Create your first presentation</a:t>
            </a:r>
          </a:p>
        </p:txBody>
      </p:sp>
      <p:sp>
        <p:nvSpPr>
          <p:cNvPr id="94210" name="Rectangle 2"/>
          <p:cNvSpPr>
            <a:spLocks noGrp="1" noChangeArrowheads="1"/>
          </p:cNvSpPr>
          <p:nvPr>
            <p:ph type="title"/>
          </p:nvPr>
        </p:nvSpPr>
        <p:spPr>
          <a:xfrm>
            <a:off x="239713" y="79375"/>
            <a:ext cx="8904287" cy="614363"/>
          </a:xfrm>
        </p:spPr>
        <p:txBody>
          <a:bodyPr/>
          <a:lstStyle/>
          <a:p>
            <a:r>
              <a:rPr lang="en-US"/>
              <a:t>Choose a theme</a:t>
            </a:r>
          </a:p>
        </p:txBody>
      </p:sp>
      <p:sp>
        <p:nvSpPr>
          <p:cNvPr id="94211"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b="0"/>
              <a:t>Every new presentation starts out with the default theme, called Office Theme.</a:t>
            </a:r>
          </a:p>
          <a:p>
            <a:pPr>
              <a:spcBef>
                <a:spcPct val="20000"/>
              </a:spcBef>
              <a:spcAft>
                <a:spcPct val="75000"/>
              </a:spcAft>
            </a:pPr>
            <a:r>
              <a:rPr lang="en-US" sz="2000" b="0"/>
              <a:t>To find and apply another one, start by clicking the </a:t>
            </a:r>
            <a:r>
              <a:rPr lang="en-US" sz="2000"/>
              <a:t>Design</a:t>
            </a:r>
            <a:r>
              <a:rPr lang="en-US" sz="2000" b="0"/>
              <a:t> tab on the Ribbon. </a:t>
            </a:r>
          </a:p>
        </p:txBody>
      </p:sp>
      <p:graphicFrame>
        <p:nvGraphicFramePr>
          <p:cNvPr id="94212" name="Object 4"/>
          <p:cNvGraphicFramePr>
            <a:graphicFrameLocks noChangeAspect="1"/>
          </p:cNvGraphicFramePr>
          <p:nvPr/>
        </p:nvGraphicFramePr>
        <p:xfrm>
          <a:off x="339725" y="4059238"/>
          <a:ext cx="269875" cy="303212"/>
        </p:xfrm>
        <a:graphic>
          <a:graphicData uri="http://schemas.openxmlformats.org/presentationml/2006/ole">
            <p:oleObj spid="_x0000_s94212" name="Visio" r:id="rId4" imgW="270231" imgH="303063" progId="Visio.Drawing.11">
              <p:embed/>
            </p:oleObj>
          </a:graphicData>
        </a:graphic>
      </p:graphicFrame>
      <p:graphicFrame>
        <p:nvGraphicFramePr>
          <p:cNvPr id="94213" name="Object 5"/>
          <p:cNvGraphicFramePr>
            <a:graphicFrameLocks noChangeAspect="1"/>
          </p:cNvGraphicFramePr>
          <p:nvPr/>
        </p:nvGraphicFramePr>
        <p:xfrm>
          <a:off x="339725" y="4792663"/>
          <a:ext cx="269875" cy="303212"/>
        </p:xfrm>
        <a:graphic>
          <a:graphicData uri="http://schemas.openxmlformats.org/presentationml/2006/ole">
            <p:oleObj spid="_x0000_s94213" name="Visio" r:id="rId5" imgW="270231" imgH="303063" progId="Visio.Drawing.11">
              <p:embed/>
            </p:oleObj>
          </a:graphicData>
        </a:graphic>
      </p:graphicFrame>
      <p:sp>
        <p:nvSpPr>
          <p:cNvPr id="94215"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94217" name="Rectangle 9"/>
          <p:cNvSpPr>
            <a:spLocks noChangeArrowheads="1"/>
          </p:cNvSpPr>
          <p:nvPr/>
        </p:nvSpPr>
        <p:spPr bwMode="auto">
          <a:xfrm>
            <a:off x="676275" y="4025900"/>
            <a:ext cx="5940425" cy="1370013"/>
          </a:xfrm>
          <a:prstGeom prst="rect">
            <a:avLst/>
          </a:prstGeom>
          <a:noFill/>
          <a:ln w="9525" algn="ctr">
            <a:noFill/>
            <a:miter lim="800000"/>
            <a:headEnd/>
            <a:tailEnd/>
          </a:ln>
          <a:effectLst/>
        </p:spPr>
        <p:txBody>
          <a:bodyPr>
            <a:spAutoFit/>
          </a:bodyPr>
          <a:lstStyle/>
          <a:p>
            <a:pPr>
              <a:spcBef>
                <a:spcPct val="20000"/>
              </a:spcBef>
              <a:spcAft>
                <a:spcPct val="45000"/>
              </a:spcAft>
            </a:pPr>
            <a:r>
              <a:rPr lang="en-US" b="0">
                <a:solidFill>
                  <a:srgbClr val="FFCC00"/>
                </a:solidFill>
              </a:rPr>
              <a:t>Theme samples, in the form of the small thumbnails you see here, will show in the </a:t>
            </a:r>
            <a:r>
              <a:rPr lang="en-US">
                <a:solidFill>
                  <a:srgbClr val="FFCC00"/>
                </a:solidFill>
              </a:rPr>
              <a:t>Themes</a:t>
            </a:r>
            <a:r>
              <a:rPr lang="en-US" b="0">
                <a:solidFill>
                  <a:srgbClr val="FFCC00"/>
                </a:solidFill>
              </a:rPr>
              <a:t> group.</a:t>
            </a:r>
          </a:p>
          <a:p>
            <a:pPr>
              <a:spcBef>
                <a:spcPct val="20000"/>
              </a:spcBef>
              <a:spcAft>
                <a:spcPct val="45000"/>
              </a:spcAft>
            </a:pPr>
            <a:r>
              <a:rPr lang="en-US" b="0">
                <a:solidFill>
                  <a:srgbClr val="FFCC00"/>
                </a:solidFill>
              </a:rPr>
              <a:t>To see additional themes, click the </a:t>
            </a:r>
            <a:r>
              <a:rPr lang="en-US">
                <a:solidFill>
                  <a:srgbClr val="FFCC00"/>
                </a:solidFill>
              </a:rPr>
              <a:t>More</a:t>
            </a:r>
            <a:r>
              <a:rPr lang="en-US" b="0">
                <a:solidFill>
                  <a:srgbClr val="FFCC00"/>
                </a:solidFill>
              </a:rPr>
              <a:t> button on the right of the group.</a:t>
            </a:r>
          </a:p>
        </p:txBody>
      </p:sp>
      <p:pic>
        <p:nvPicPr>
          <p:cNvPr id="94219" name="Picture 11" descr="Steps for applying theme to slides"/>
          <p:cNvPicPr>
            <a:picLocks noChangeAspect="1" noChangeArrowheads="1"/>
          </p:cNvPicPr>
          <p:nvPr>
            <p:ph sz="half" idx="1"/>
          </p:nvPr>
        </p:nvPicPr>
        <p:blipFill>
          <a:blip r:embed="rId6"/>
          <a:srcRect/>
          <a:stretch>
            <a:fillRect/>
          </a:stretch>
        </p:blipFill>
        <p:spPr>
          <a:xfrm>
            <a:off x="350838" y="949325"/>
            <a:ext cx="5651500" cy="2849563"/>
          </a:xfrm>
          <a:noFill/>
          <a:ln/>
        </p:spPr>
      </p:pic>
      <p:sp>
        <p:nvSpPr>
          <p:cNvPr id="11" name="Date Placeholder 10"/>
          <p:cNvSpPr>
            <a:spLocks noGrp="1"/>
          </p:cNvSpPr>
          <p:nvPr>
            <p:ph type="dt" sz="half" idx="10"/>
          </p:nvPr>
        </p:nvSpPr>
        <p:spPr/>
        <p:txBody>
          <a:bodyPr/>
          <a:lstStyle/>
          <a:p>
            <a:fld id="{FF414662-9777-4115-859E-C5F180843C5A}" type="datetime3">
              <a:rPr lang="en-US" smtClean="0"/>
              <a:t>2 November 2007</a:t>
            </a:fld>
            <a:endParaRPr lang="en-US"/>
          </a:p>
        </p:txBody>
      </p:sp>
      <p:sp>
        <p:nvSpPr>
          <p:cNvPr id="12" name="Slide Number Placeholder 11"/>
          <p:cNvSpPr>
            <a:spLocks noGrp="1"/>
          </p:cNvSpPr>
          <p:nvPr>
            <p:ph type="sldNum" sz="quarter" idx="12"/>
          </p:nvPr>
        </p:nvSpPr>
        <p:spPr/>
        <p:txBody>
          <a:bodyPr/>
          <a:lstStyle/>
          <a:p>
            <a:fld id="{5E10D04C-6302-4FE9-A91B-2C585EC4D8A2}" type="slidenum">
              <a:rPr lang="en-US" smtClean="0"/>
              <a:pPr/>
              <a:t>37</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94219"/>
                                        </p:tgtEl>
                                        <p:attrNameLst>
                                          <p:attrName>style.visibility</p:attrName>
                                        </p:attrNameLst>
                                      </p:cBhvr>
                                      <p:to>
                                        <p:strVal val="visible"/>
                                      </p:to>
                                    </p:set>
                                    <p:animEffect transition="in" filter="slide(fromTop)">
                                      <p:cBhvr>
                                        <p:cTn id="7" dur="500"/>
                                        <p:tgtEl>
                                          <p:spTgt spid="9421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94211">
                                            <p:txEl>
                                              <p:pRg st="0" end="0"/>
                                            </p:txEl>
                                          </p:spTgt>
                                        </p:tgtEl>
                                        <p:attrNameLst>
                                          <p:attrName>style.visibility</p:attrName>
                                        </p:attrNameLst>
                                      </p:cBhvr>
                                      <p:to>
                                        <p:strVal val="visible"/>
                                      </p:to>
                                    </p:set>
                                    <p:animEffect transition="in" filter="slide(fromTop)">
                                      <p:cBhvr>
                                        <p:cTn id="12" dur="500"/>
                                        <p:tgtEl>
                                          <p:spTgt spid="942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94211">
                                            <p:txEl>
                                              <p:pRg st="1" end="1"/>
                                            </p:txEl>
                                          </p:spTgt>
                                        </p:tgtEl>
                                        <p:attrNameLst>
                                          <p:attrName>style.visibility</p:attrName>
                                        </p:attrNameLst>
                                      </p:cBhvr>
                                      <p:to>
                                        <p:strVal val="visible"/>
                                      </p:to>
                                    </p:set>
                                    <p:animEffect transition="in" filter="slide(fromTop)">
                                      <p:cBhvr>
                                        <p:cTn id="17" dur="500"/>
                                        <p:tgtEl>
                                          <p:spTgt spid="942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4212"/>
                                        </p:tgtEl>
                                        <p:attrNameLst>
                                          <p:attrName>style.visibility</p:attrName>
                                        </p:attrNameLst>
                                      </p:cBhvr>
                                      <p:to>
                                        <p:strVal val="visible"/>
                                      </p:to>
                                    </p:set>
                                    <p:animEffect transition="in" filter="dissolve">
                                      <p:cBhvr>
                                        <p:cTn id="22" dur="500"/>
                                        <p:tgtEl>
                                          <p:spTgt spid="94212"/>
                                        </p:tgtEl>
                                      </p:cBhvr>
                                    </p:animEffect>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94213"/>
                                        </p:tgtEl>
                                        <p:attrNameLst>
                                          <p:attrName>style.visibility</p:attrName>
                                        </p:attrNameLst>
                                      </p:cBhvr>
                                      <p:to>
                                        <p:strVal val="visible"/>
                                      </p:to>
                                    </p:set>
                                    <p:animEffect transition="in" filter="dissolve">
                                      <p:cBhvr>
                                        <p:cTn id="26" dur="500"/>
                                        <p:tgtEl>
                                          <p:spTgt spid="94213"/>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94217">
                                            <p:txEl>
                                              <p:pRg st="0" end="0"/>
                                            </p:txEl>
                                          </p:spTgt>
                                        </p:tgtEl>
                                        <p:attrNameLst>
                                          <p:attrName>style.visibility</p:attrName>
                                        </p:attrNameLst>
                                      </p:cBhvr>
                                      <p:to>
                                        <p:strVal val="visible"/>
                                      </p:to>
                                    </p:set>
                                    <p:animEffect transition="in" filter="checkerboard(across)">
                                      <p:cBhvr>
                                        <p:cTn id="31" dur="500"/>
                                        <p:tgtEl>
                                          <p:spTgt spid="94217">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94217">
                                            <p:txEl>
                                              <p:pRg st="1" end="1"/>
                                            </p:txEl>
                                          </p:spTgt>
                                        </p:tgtEl>
                                        <p:attrNameLst>
                                          <p:attrName>style.visibility</p:attrName>
                                        </p:attrNameLst>
                                      </p:cBhvr>
                                      <p:to>
                                        <p:strVal val="visible"/>
                                      </p:to>
                                    </p:set>
                                    <p:animEffect transition="in" filter="checkerboard(across)">
                                      <p:cBhvr>
                                        <p:cTn id="36" dur="500"/>
                                        <p:tgtEl>
                                          <p:spTgt spid="942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autoUpdateAnimBg="0"/>
      <p:bldP spid="94217"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r>
              <a:rPr lang="en-US"/>
              <a:t>Create your first presentation</a:t>
            </a:r>
          </a:p>
        </p:txBody>
      </p:sp>
      <p:sp>
        <p:nvSpPr>
          <p:cNvPr id="218114" name="Rectangle 2"/>
          <p:cNvSpPr>
            <a:spLocks noGrp="1" noChangeArrowheads="1"/>
          </p:cNvSpPr>
          <p:nvPr>
            <p:ph type="title"/>
          </p:nvPr>
        </p:nvSpPr>
        <p:spPr>
          <a:xfrm>
            <a:off x="239713" y="79375"/>
            <a:ext cx="8904287" cy="614363"/>
          </a:xfrm>
        </p:spPr>
        <p:txBody>
          <a:bodyPr/>
          <a:lstStyle/>
          <a:p>
            <a:r>
              <a:rPr lang="en-US"/>
              <a:t>Choose a theme</a:t>
            </a:r>
          </a:p>
        </p:txBody>
      </p:sp>
      <p:sp>
        <p:nvSpPr>
          <p:cNvPr id="218115"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b="0"/>
              <a:t>Every new presentation starts out with the default theme, called Office Theme.</a:t>
            </a:r>
          </a:p>
          <a:p>
            <a:pPr>
              <a:spcBef>
                <a:spcPct val="20000"/>
              </a:spcBef>
              <a:spcAft>
                <a:spcPct val="75000"/>
              </a:spcAft>
            </a:pPr>
            <a:r>
              <a:rPr lang="en-US" sz="2000" b="0"/>
              <a:t>To find and apply another one, start by clicking the </a:t>
            </a:r>
            <a:r>
              <a:rPr lang="en-US" sz="2000"/>
              <a:t>Design</a:t>
            </a:r>
            <a:r>
              <a:rPr lang="en-US" sz="2000" b="0"/>
              <a:t> tab on the Ribbon. </a:t>
            </a:r>
          </a:p>
        </p:txBody>
      </p:sp>
      <p:graphicFrame>
        <p:nvGraphicFramePr>
          <p:cNvPr id="218118" name="Object 6"/>
          <p:cNvGraphicFramePr>
            <a:graphicFrameLocks noChangeAspect="1"/>
          </p:cNvGraphicFramePr>
          <p:nvPr/>
        </p:nvGraphicFramePr>
        <p:xfrm>
          <a:off x="339725" y="4056063"/>
          <a:ext cx="269875" cy="303212"/>
        </p:xfrm>
        <a:graphic>
          <a:graphicData uri="http://schemas.openxmlformats.org/presentationml/2006/ole">
            <p:oleObj spid="_x0000_s218118" name="Visio" r:id="rId4" imgW="270231" imgH="303063" progId="Visio.Drawing.11">
              <p:embed/>
            </p:oleObj>
          </a:graphicData>
        </a:graphic>
      </p:graphicFrame>
      <p:sp>
        <p:nvSpPr>
          <p:cNvPr id="218119"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18120" name="Rectangle 8"/>
          <p:cNvSpPr>
            <a:spLocks noChangeArrowheads="1"/>
          </p:cNvSpPr>
          <p:nvPr/>
        </p:nvSpPr>
        <p:spPr bwMode="auto">
          <a:xfrm>
            <a:off x="676275" y="4025900"/>
            <a:ext cx="5940425" cy="641350"/>
          </a:xfrm>
          <a:prstGeom prst="rect">
            <a:avLst/>
          </a:prstGeom>
          <a:noFill/>
          <a:ln w="9525" algn="ctr">
            <a:noFill/>
            <a:miter lim="800000"/>
            <a:headEnd/>
            <a:tailEnd/>
          </a:ln>
          <a:effectLst/>
        </p:spPr>
        <p:txBody>
          <a:bodyPr>
            <a:spAutoFit/>
          </a:bodyPr>
          <a:lstStyle/>
          <a:p>
            <a:pPr>
              <a:spcBef>
                <a:spcPct val="20000"/>
              </a:spcBef>
              <a:spcAft>
                <a:spcPct val="45000"/>
              </a:spcAft>
            </a:pPr>
            <a:r>
              <a:rPr lang="en-US" b="0">
                <a:solidFill>
                  <a:srgbClr val="FFCC00"/>
                </a:solidFill>
              </a:rPr>
              <a:t>When you point to any theme thumbnail, a preview of it is shown on the slide. </a:t>
            </a:r>
          </a:p>
        </p:txBody>
      </p:sp>
      <p:pic>
        <p:nvPicPr>
          <p:cNvPr id="218121" name="Picture 9" descr="Steps for applying theme to slides"/>
          <p:cNvPicPr>
            <a:picLocks noChangeAspect="1" noChangeArrowheads="1"/>
          </p:cNvPicPr>
          <p:nvPr>
            <p:ph sz="half" idx="1"/>
          </p:nvPr>
        </p:nvPicPr>
        <p:blipFill>
          <a:blip r:embed="rId5"/>
          <a:srcRect/>
          <a:stretch>
            <a:fillRect/>
          </a:stretch>
        </p:blipFill>
        <p:spPr>
          <a:xfrm>
            <a:off x="350838" y="949325"/>
            <a:ext cx="5651500" cy="2849563"/>
          </a:xfrm>
          <a:noFill/>
          <a:ln/>
        </p:spPr>
      </p:pic>
      <p:sp>
        <p:nvSpPr>
          <p:cNvPr id="218122" name="Rectangle 10"/>
          <p:cNvSpPr>
            <a:spLocks noChangeArrowheads="1"/>
          </p:cNvSpPr>
          <p:nvPr/>
        </p:nvSpPr>
        <p:spPr bwMode="auto">
          <a:xfrm>
            <a:off x="277813" y="4946650"/>
            <a:ext cx="5926137" cy="1054100"/>
          </a:xfrm>
          <a:prstGeom prst="rect">
            <a:avLst/>
          </a:prstGeom>
          <a:noFill/>
          <a:ln w="9525">
            <a:noFill/>
            <a:miter lim="800000"/>
            <a:headEnd/>
            <a:tailEnd/>
          </a:ln>
          <a:effectLst/>
        </p:spPr>
        <p:txBody>
          <a:bodyPr/>
          <a:lstStyle/>
          <a:p>
            <a:pPr>
              <a:spcBef>
                <a:spcPct val="20000"/>
              </a:spcBef>
              <a:spcAft>
                <a:spcPct val="75000"/>
              </a:spcAft>
            </a:pPr>
            <a:r>
              <a:rPr lang="en-US" b="0">
                <a:solidFill>
                  <a:srgbClr val="FFCC00"/>
                </a:solidFill>
              </a:rPr>
              <a:t>Click a thumbnail to apply that theme to all your slides. You can also apply the theme only to the slides you have selected.</a:t>
            </a:r>
          </a:p>
        </p:txBody>
      </p:sp>
      <p:sp>
        <p:nvSpPr>
          <p:cNvPr id="11" name="Date Placeholder 10"/>
          <p:cNvSpPr>
            <a:spLocks noGrp="1"/>
          </p:cNvSpPr>
          <p:nvPr>
            <p:ph type="dt" sz="half" idx="10"/>
          </p:nvPr>
        </p:nvSpPr>
        <p:spPr/>
        <p:txBody>
          <a:bodyPr/>
          <a:lstStyle/>
          <a:p>
            <a:fld id="{5523CB64-BDAA-45A5-B8C6-110721C25262}" type="datetime3">
              <a:rPr lang="en-US" smtClean="0"/>
              <a:t>2 November 2007</a:t>
            </a:fld>
            <a:endParaRPr lang="en-US"/>
          </a:p>
        </p:txBody>
      </p:sp>
      <p:sp>
        <p:nvSpPr>
          <p:cNvPr id="12" name="Slide Number Placeholder 11"/>
          <p:cNvSpPr>
            <a:spLocks noGrp="1"/>
          </p:cNvSpPr>
          <p:nvPr>
            <p:ph type="sldNum" sz="quarter" idx="12"/>
          </p:nvPr>
        </p:nvSpPr>
        <p:spPr/>
        <p:txBody>
          <a:bodyPr/>
          <a:lstStyle/>
          <a:p>
            <a:fld id="{5E10D04C-6302-4FE9-A91B-2C585EC4D8A2}" type="slidenum">
              <a:rPr lang="en-US" smtClean="0"/>
              <a:pPr/>
              <a:t>38</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18118"/>
                                        </p:tgtEl>
                                        <p:attrNameLst>
                                          <p:attrName>style.visibility</p:attrName>
                                        </p:attrNameLst>
                                      </p:cBhvr>
                                      <p:to>
                                        <p:strVal val="visible"/>
                                      </p:to>
                                    </p:set>
                                    <p:animEffect transition="in" filter="dissolve">
                                      <p:cBhvr>
                                        <p:cTn id="7" dur="500"/>
                                        <p:tgtEl>
                                          <p:spTgt spid="218118"/>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18120">
                                            <p:txEl>
                                              <p:pRg st="0" end="0"/>
                                            </p:txEl>
                                          </p:spTgt>
                                        </p:tgtEl>
                                        <p:attrNameLst>
                                          <p:attrName>style.visibility</p:attrName>
                                        </p:attrNameLst>
                                      </p:cBhvr>
                                      <p:to>
                                        <p:strVal val="visible"/>
                                      </p:to>
                                    </p:set>
                                    <p:animEffect transition="in" filter="checkerboard(across)">
                                      <p:cBhvr>
                                        <p:cTn id="11" dur="500"/>
                                        <p:tgtEl>
                                          <p:spTgt spid="21812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grpId="0" nodeType="clickEffect">
                                  <p:stCondLst>
                                    <p:cond delay="0"/>
                                  </p:stCondLst>
                                  <p:childTnLst>
                                    <p:set>
                                      <p:cBhvr>
                                        <p:cTn id="15" dur="1" fill="hold">
                                          <p:stCondLst>
                                            <p:cond delay="0"/>
                                          </p:stCondLst>
                                        </p:cTn>
                                        <p:tgtEl>
                                          <p:spTgt spid="218122">
                                            <p:txEl>
                                              <p:pRg st="0" end="0"/>
                                            </p:txEl>
                                          </p:spTgt>
                                        </p:tgtEl>
                                        <p:attrNameLst>
                                          <p:attrName>style.visibility</p:attrName>
                                        </p:attrNameLst>
                                      </p:cBhvr>
                                      <p:to>
                                        <p:strVal val="visible"/>
                                      </p:to>
                                    </p:set>
                                    <p:animEffect transition="in" filter="slide(fromLeft)">
                                      <p:cBhvr>
                                        <p:cTn id="16" dur="500"/>
                                        <p:tgtEl>
                                          <p:spTgt spid="2181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20" grpId="0" build="p" autoUpdateAnimBg="0" advAuto="0"/>
      <p:bldP spid="218122"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Create your first presentation</a:t>
            </a:r>
          </a:p>
        </p:txBody>
      </p:sp>
      <p:sp>
        <p:nvSpPr>
          <p:cNvPr id="222210" name="Rectangle 2"/>
          <p:cNvSpPr>
            <a:spLocks noGrp="1" noChangeArrowheads="1"/>
          </p:cNvSpPr>
          <p:nvPr>
            <p:ph type="title"/>
          </p:nvPr>
        </p:nvSpPr>
        <p:spPr>
          <a:xfrm>
            <a:off x="207963" y="79375"/>
            <a:ext cx="8904287" cy="614363"/>
          </a:xfrm>
        </p:spPr>
        <p:txBody>
          <a:bodyPr/>
          <a:lstStyle/>
          <a:p>
            <a:r>
              <a:rPr lang="en-US"/>
              <a:t>Insert pictures and things, part 1</a:t>
            </a:r>
          </a:p>
        </p:txBody>
      </p:sp>
      <p:sp>
        <p:nvSpPr>
          <p:cNvPr id="222211"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b="0"/>
              <a:t>Now you’ll learn two methods for inserting pictures and other non-text items into slides.</a:t>
            </a:r>
          </a:p>
        </p:txBody>
      </p:sp>
      <p:sp>
        <p:nvSpPr>
          <p:cNvPr id="222214"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22216" name="Rectangle 8"/>
          <p:cNvSpPr>
            <a:spLocks noChangeArrowheads="1"/>
          </p:cNvSpPr>
          <p:nvPr/>
        </p:nvSpPr>
        <p:spPr bwMode="auto">
          <a:xfrm>
            <a:off x="277813" y="3994150"/>
            <a:ext cx="5926137" cy="695325"/>
          </a:xfrm>
          <a:prstGeom prst="rect">
            <a:avLst/>
          </a:prstGeom>
          <a:noFill/>
          <a:ln w="9525">
            <a:noFill/>
            <a:miter lim="800000"/>
            <a:headEnd/>
            <a:tailEnd/>
          </a:ln>
          <a:effectLst/>
        </p:spPr>
        <p:txBody>
          <a:bodyPr/>
          <a:lstStyle/>
          <a:p>
            <a:pPr>
              <a:spcBef>
                <a:spcPct val="20000"/>
              </a:spcBef>
              <a:spcAft>
                <a:spcPct val="75000"/>
              </a:spcAft>
            </a:pPr>
            <a:r>
              <a:rPr lang="en-US" b="0">
                <a:solidFill>
                  <a:srgbClr val="FFCC00"/>
                </a:solidFill>
              </a:rPr>
              <a:t>The first method is to click an icon in a placeholder, which you got a glimpse of in the first lesson. </a:t>
            </a:r>
          </a:p>
        </p:txBody>
      </p:sp>
      <p:pic>
        <p:nvPicPr>
          <p:cNvPr id="222217" name="Picture 9" descr="Using slide icon to insert picture"/>
          <p:cNvPicPr>
            <a:picLocks noChangeAspect="1" noChangeArrowheads="1"/>
          </p:cNvPicPr>
          <p:nvPr>
            <p:ph sz="half" idx="1"/>
          </p:nvPr>
        </p:nvPicPr>
        <p:blipFill>
          <a:blip r:embed="rId3"/>
          <a:srcRect/>
          <a:stretch>
            <a:fillRect/>
          </a:stretch>
        </p:blipFill>
        <p:spPr>
          <a:xfrm>
            <a:off x="350838" y="949325"/>
            <a:ext cx="5651500" cy="2849563"/>
          </a:xfrm>
          <a:noFill/>
          <a:ln/>
        </p:spPr>
      </p:pic>
      <p:sp>
        <p:nvSpPr>
          <p:cNvPr id="9" name="Date Placeholder 8"/>
          <p:cNvSpPr>
            <a:spLocks noGrp="1"/>
          </p:cNvSpPr>
          <p:nvPr>
            <p:ph type="dt" sz="half" idx="10"/>
          </p:nvPr>
        </p:nvSpPr>
        <p:spPr/>
        <p:txBody>
          <a:bodyPr/>
          <a:lstStyle/>
          <a:p>
            <a:fld id="{850AF7C6-34AE-4724-A075-DF197C8A6C56}" type="datetime3">
              <a:rPr lang="en-US" smtClean="0"/>
              <a:t>2 November 2007</a:t>
            </a:fld>
            <a:endParaRPr lang="en-US"/>
          </a:p>
        </p:txBody>
      </p:sp>
      <p:sp>
        <p:nvSpPr>
          <p:cNvPr id="10" name="Slide Number Placeholder 9"/>
          <p:cNvSpPr>
            <a:spLocks noGrp="1"/>
          </p:cNvSpPr>
          <p:nvPr>
            <p:ph type="sldNum" sz="quarter" idx="12"/>
          </p:nvPr>
        </p:nvSpPr>
        <p:spPr/>
        <p:txBody>
          <a:bodyPr/>
          <a:lstStyle/>
          <a:p>
            <a:fld id="{5E10D04C-6302-4FE9-A91B-2C585EC4D8A2}" type="slidenum">
              <a:rPr lang="en-US" smtClean="0"/>
              <a:pPr/>
              <a:t>39</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22217"/>
                                        </p:tgtEl>
                                        <p:attrNameLst>
                                          <p:attrName>style.visibility</p:attrName>
                                        </p:attrNameLst>
                                      </p:cBhvr>
                                      <p:to>
                                        <p:strVal val="visible"/>
                                      </p:to>
                                    </p:set>
                                    <p:animEffect transition="in" filter="slide(fromTop)">
                                      <p:cBhvr>
                                        <p:cTn id="7" dur="500"/>
                                        <p:tgtEl>
                                          <p:spTgt spid="22221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22211">
                                            <p:txEl>
                                              <p:pRg st="0" end="0"/>
                                            </p:txEl>
                                          </p:spTgt>
                                        </p:tgtEl>
                                        <p:attrNameLst>
                                          <p:attrName>style.visibility</p:attrName>
                                        </p:attrNameLst>
                                      </p:cBhvr>
                                      <p:to>
                                        <p:strVal val="visible"/>
                                      </p:to>
                                    </p:set>
                                    <p:animEffect transition="in" filter="slide(fromTop)">
                                      <p:cBhvr>
                                        <p:cTn id="12" dur="500"/>
                                        <p:tgtEl>
                                          <p:spTgt spid="2222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22216">
                                            <p:txEl>
                                              <p:pRg st="0" end="0"/>
                                            </p:txEl>
                                          </p:spTgt>
                                        </p:tgtEl>
                                        <p:attrNameLst>
                                          <p:attrName>style.visibility</p:attrName>
                                        </p:attrNameLst>
                                      </p:cBhvr>
                                      <p:to>
                                        <p:strVal val="visible"/>
                                      </p:to>
                                    </p:set>
                                    <p:animEffect transition="in" filter="slide(fromLeft)">
                                      <p:cBhvr>
                                        <p:cTn id="17" dur="500"/>
                                        <p:tgtEl>
                                          <p:spTgt spid="2222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build="p" autoUpdateAnimBg="0"/>
      <p:bldP spid="222216"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Create your first presentation</a:t>
            </a:r>
          </a:p>
        </p:txBody>
      </p:sp>
      <p:sp>
        <p:nvSpPr>
          <p:cNvPr id="16386" name="Rectangle 2"/>
          <p:cNvSpPr>
            <a:spLocks noGrp="1" noChangeArrowheads="1"/>
          </p:cNvSpPr>
          <p:nvPr>
            <p:ph type="title"/>
          </p:nvPr>
        </p:nvSpPr>
        <p:spPr/>
        <p:txBody>
          <a:bodyPr/>
          <a:lstStyle/>
          <a:p>
            <a:r>
              <a:rPr lang="en-US"/>
              <a:t>Course goals			</a:t>
            </a:r>
          </a:p>
        </p:txBody>
      </p:sp>
      <p:sp>
        <p:nvSpPr>
          <p:cNvPr id="16387" name="Rectangle 3"/>
          <p:cNvSpPr>
            <a:spLocks noGrp="1" noChangeArrowheads="1"/>
          </p:cNvSpPr>
          <p:nvPr>
            <p:ph type="body" idx="1"/>
          </p:nvPr>
        </p:nvSpPr>
        <p:spPr>
          <a:xfrm>
            <a:off x="228600" y="865188"/>
            <a:ext cx="8431213" cy="4659312"/>
          </a:xfrm>
        </p:spPr>
        <p:txBody>
          <a:bodyPr/>
          <a:lstStyle/>
          <a:p>
            <a:pPr marL="233363" indent="-233363">
              <a:spcAft>
                <a:spcPct val="75000"/>
              </a:spcAft>
              <a:buClr>
                <a:srgbClr val="FF9900"/>
              </a:buClr>
              <a:buFontTx/>
              <a:buChar char="•"/>
            </a:pPr>
            <a:r>
              <a:rPr lang="en-US" sz="2400"/>
              <a:t>Create slides and add text.</a:t>
            </a:r>
          </a:p>
          <a:p>
            <a:pPr marL="233363" indent="-233363">
              <a:spcAft>
                <a:spcPct val="75000"/>
              </a:spcAft>
              <a:buClr>
                <a:srgbClr val="FF9900"/>
              </a:buClr>
              <a:buFontTx/>
              <a:buChar char="•"/>
            </a:pPr>
            <a:r>
              <a:rPr lang="en-US" sz="2400"/>
              <a:t>Insert pictures and other content. </a:t>
            </a:r>
          </a:p>
          <a:p>
            <a:pPr marL="233363" indent="-233363">
              <a:spcAft>
                <a:spcPct val="75000"/>
              </a:spcAft>
              <a:buClr>
                <a:srgbClr val="FF9900"/>
              </a:buClr>
              <a:buFontTx/>
              <a:buChar char="•"/>
            </a:pPr>
            <a:r>
              <a:rPr lang="en-US" sz="2400"/>
              <a:t>Apply a theme for the presentation’s overall look. </a:t>
            </a:r>
          </a:p>
          <a:p>
            <a:pPr marL="233363" indent="-233363">
              <a:spcAft>
                <a:spcPct val="75000"/>
              </a:spcAft>
              <a:buClr>
                <a:srgbClr val="FF9900"/>
              </a:buClr>
              <a:buFontTx/>
              <a:buChar char="•"/>
            </a:pPr>
            <a:r>
              <a:rPr lang="en-US" sz="2400"/>
              <a:t>Print handouts and notes.</a:t>
            </a:r>
          </a:p>
          <a:p>
            <a:pPr marL="233363" indent="-233363">
              <a:spcAft>
                <a:spcPct val="75000"/>
              </a:spcAft>
              <a:buClr>
                <a:srgbClr val="FF9900"/>
              </a:buClr>
              <a:buFontTx/>
              <a:buChar char="•"/>
            </a:pPr>
            <a:r>
              <a:rPr lang="en-US" sz="2400"/>
              <a:t>Prepare to give the show. </a:t>
            </a:r>
          </a:p>
          <a:p>
            <a:pPr lvl="1">
              <a:spcAft>
                <a:spcPct val="75000"/>
              </a:spcAft>
              <a:buClr>
                <a:srgbClr val="FF9900"/>
              </a:buClr>
            </a:pPr>
            <a:endParaRPr lang="en-US" sz="2400"/>
          </a:p>
          <a:p>
            <a:pPr marL="233363" indent="-233363">
              <a:spcAft>
                <a:spcPct val="75000"/>
              </a:spcAft>
              <a:buClr>
                <a:srgbClr val="FF9900"/>
              </a:buClr>
              <a:buFontTx/>
              <a:buChar char="•"/>
            </a:pPr>
            <a:endParaRPr lang="en-US" sz="2400"/>
          </a:p>
        </p:txBody>
      </p:sp>
      <p:sp>
        <p:nvSpPr>
          <p:cNvPr id="6" name="Date Placeholder 5"/>
          <p:cNvSpPr>
            <a:spLocks noGrp="1"/>
          </p:cNvSpPr>
          <p:nvPr>
            <p:ph type="dt" sz="half" idx="10"/>
          </p:nvPr>
        </p:nvSpPr>
        <p:spPr/>
        <p:txBody>
          <a:bodyPr/>
          <a:lstStyle/>
          <a:p>
            <a:fld id="{E72D2850-6EE5-4338-89EE-9B35F44CB377}" type="datetime3">
              <a:rPr lang="en-US" smtClean="0"/>
              <a:t>2 November 2007</a:t>
            </a:fld>
            <a:endParaRPr lang="en-US"/>
          </a:p>
        </p:txBody>
      </p:sp>
      <p:sp>
        <p:nvSpPr>
          <p:cNvPr id="7" name="Slide Number Placeholder 6"/>
          <p:cNvSpPr>
            <a:spLocks noGrp="1"/>
          </p:cNvSpPr>
          <p:nvPr>
            <p:ph type="sldNum" sz="quarter" idx="12"/>
          </p:nvPr>
        </p:nvSpPr>
        <p:spPr/>
        <p:txBody>
          <a:bodyPr/>
          <a:lstStyle/>
          <a:p>
            <a:fld id="{BCF2003A-091E-4DBC-ADAA-BD53340C5553}" type="slidenum">
              <a:rPr lang="en-US" smtClean="0"/>
              <a:pPr/>
              <a:t>4</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slide(fromTop)">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slide(fromTop)">
                                      <p:cBhvr>
                                        <p:cTn id="12" dur="5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slide(fromTop)">
                                      <p:cBhvr>
                                        <p:cTn id="17" dur="500"/>
                                        <p:tgtEl>
                                          <p:spTgt spid="163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slide(fromTop)">
                                      <p:cBhvr>
                                        <p:cTn id="22" dur="500"/>
                                        <p:tgtEl>
                                          <p:spTgt spid="163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Effect transition="in" filter="slide(fromTop)">
                                      <p:cBhvr>
                                        <p:cTn id="27" dur="5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Footer Placeholder 5"/>
          <p:cNvSpPr>
            <a:spLocks noGrp="1"/>
          </p:cNvSpPr>
          <p:nvPr>
            <p:ph type="ftr" sz="quarter" idx="11"/>
          </p:nvPr>
        </p:nvSpPr>
        <p:spPr/>
        <p:txBody>
          <a:bodyPr/>
          <a:lstStyle/>
          <a:p>
            <a:r>
              <a:rPr lang="en-US"/>
              <a:t>Create your first presentation</a:t>
            </a:r>
          </a:p>
        </p:txBody>
      </p:sp>
      <p:sp>
        <p:nvSpPr>
          <p:cNvPr id="98306" name="Rectangle 2"/>
          <p:cNvSpPr>
            <a:spLocks noGrp="1" noChangeArrowheads="1"/>
          </p:cNvSpPr>
          <p:nvPr>
            <p:ph type="title"/>
          </p:nvPr>
        </p:nvSpPr>
        <p:spPr>
          <a:xfrm>
            <a:off x="207963" y="79375"/>
            <a:ext cx="8904287" cy="614363"/>
          </a:xfrm>
        </p:spPr>
        <p:txBody>
          <a:bodyPr/>
          <a:lstStyle/>
          <a:p>
            <a:r>
              <a:rPr lang="en-US"/>
              <a:t>Insert pictures and things, part 1</a:t>
            </a:r>
          </a:p>
        </p:txBody>
      </p:sp>
      <p:sp>
        <p:nvSpPr>
          <p:cNvPr id="98307" name="Rectangle 3"/>
          <p:cNvSpPr>
            <a:spLocks noChangeArrowheads="1"/>
          </p:cNvSpPr>
          <p:nvPr/>
        </p:nvSpPr>
        <p:spPr bwMode="auto">
          <a:xfrm>
            <a:off x="6119813" y="854075"/>
            <a:ext cx="2744787" cy="1587500"/>
          </a:xfrm>
          <a:prstGeom prst="rect">
            <a:avLst/>
          </a:prstGeom>
          <a:noFill/>
          <a:ln w="9525">
            <a:noFill/>
            <a:miter lim="800000"/>
            <a:headEnd/>
            <a:tailEnd/>
          </a:ln>
          <a:effectLst/>
        </p:spPr>
        <p:txBody>
          <a:bodyPr/>
          <a:lstStyle/>
          <a:p>
            <a:pPr>
              <a:spcBef>
                <a:spcPct val="20000"/>
              </a:spcBef>
              <a:spcAft>
                <a:spcPct val="75000"/>
              </a:spcAft>
            </a:pPr>
            <a:r>
              <a:rPr lang="en-US" sz="2000" b="0"/>
              <a:t>Now you’ll learn two methods for inserting pictures and other non-text items into slides. </a:t>
            </a:r>
          </a:p>
        </p:txBody>
      </p:sp>
      <p:graphicFrame>
        <p:nvGraphicFramePr>
          <p:cNvPr id="98308" name="Object 4"/>
          <p:cNvGraphicFramePr>
            <a:graphicFrameLocks noChangeAspect="1"/>
          </p:cNvGraphicFramePr>
          <p:nvPr/>
        </p:nvGraphicFramePr>
        <p:xfrm>
          <a:off x="339725" y="4402138"/>
          <a:ext cx="269875" cy="303212"/>
        </p:xfrm>
        <a:graphic>
          <a:graphicData uri="http://schemas.openxmlformats.org/presentationml/2006/ole">
            <p:oleObj spid="_x0000_s98308" name="Visio" r:id="rId4" imgW="270231" imgH="303063" progId="Visio.Drawing.11">
              <p:embed/>
            </p:oleObj>
          </a:graphicData>
        </a:graphic>
      </p:graphicFrame>
      <p:graphicFrame>
        <p:nvGraphicFramePr>
          <p:cNvPr id="98309" name="Object 5"/>
          <p:cNvGraphicFramePr>
            <a:graphicFrameLocks noChangeAspect="1"/>
          </p:cNvGraphicFramePr>
          <p:nvPr/>
        </p:nvGraphicFramePr>
        <p:xfrm>
          <a:off x="339725" y="4868863"/>
          <a:ext cx="269875" cy="303212"/>
        </p:xfrm>
        <a:graphic>
          <a:graphicData uri="http://schemas.openxmlformats.org/presentationml/2006/ole">
            <p:oleObj spid="_x0000_s98309" name="Visio" r:id="rId5" imgW="270231" imgH="303063" progId="Visio.Drawing.11">
              <p:embed/>
            </p:oleObj>
          </a:graphicData>
        </a:graphic>
      </p:graphicFrame>
      <p:sp>
        <p:nvSpPr>
          <p:cNvPr id="98311"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98313" name="Rectangle 9"/>
          <p:cNvSpPr>
            <a:spLocks noChangeArrowheads="1"/>
          </p:cNvSpPr>
          <p:nvPr/>
        </p:nvSpPr>
        <p:spPr bwMode="auto">
          <a:xfrm>
            <a:off x="676275" y="4387850"/>
            <a:ext cx="5940425" cy="1370013"/>
          </a:xfrm>
          <a:prstGeom prst="rect">
            <a:avLst/>
          </a:prstGeom>
          <a:noFill/>
          <a:ln w="9525" algn="ctr">
            <a:noFill/>
            <a:miter lim="800000"/>
            <a:headEnd/>
            <a:tailEnd/>
          </a:ln>
          <a:effectLst/>
        </p:spPr>
        <p:txBody>
          <a:bodyPr>
            <a:spAutoFit/>
          </a:bodyPr>
          <a:lstStyle/>
          <a:p>
            <a:pPr>
              <a:spcBef>
                <a:spcPct val="20000"/>
              </a:spcBef>
              <a:spcAft>
                <a:spcPct val="45000"/>
              </a:spcAft>
            </a:pPr>
            <a:r>
              <a:rPr lang="en-US" b="0">
                <a:solidFill>
                  <a:srgbClr val="FFCC00"/>
                </a:solidFill>
              </a:rPr>
              <a:t>Click the </a:t>
            </a:r>
            <a:r>
              <a:rPr lang="en-US">
                <a:solidFill>
                  <a:srgbClr val="FFCC00"/>
                </a:solidFill>
              </a:rPr>
              <a:t>Clip Art</a:t>
            </a:r>
            <a:r>
              <a:rPr lang="en-US" b="0">
                <a:solidFill>
                  <a:srgbClr val="FFCC00"/>
                </a:solidFill>
              </a:rPr>
              <a:t> icon in the placeholder. </a:t>
            </a:r>
          </a:p>
          <a:p>
            <a:pPr>
              <a:spcBef>
                <a:spcPct val="20000"/>
              </a:spcBef>
              <a:spcAft>
                <a:spcPct val="45000"/>
              </a:spcAft>
            </a:pPr>
            <a:r>
              <a:rPr lang="en-US" b="0">
                <a:solidFill>
                  <a:srgbClr val="FFCC00"/>
                </a:solidFill>
              </a:rPr>
              <a:t>The </a:t>
            </a:r>
            <a:r>
              <a:rPr lang="en-US">
                <a:solidFill>
                  <a:srgbClr val="FFCC00"/>
                </a:solidFill>
              </a:rPr>
              <a:t>Clip Art</a:t>
            </a:r>
            <a:r>
              <a:rPr lang="en-US" b="0">
                <a:solidFill>
                  <a:srgbClr val="FFCC00"/>
                </a:solidFill>
              </a:rPr>
              <a:t> task pane opens. There, type a keyword in the </a:t>
            </a:r>
            <a:r>
              <a:rPr lang="en-US">
                <a:solidFill>
                  <a:srgbClr val="FFCC00"/>
                </a:solidFill>
              </a:rPr>
              <a:t>Search for</a:t>
            </a:r>
            <a:r>
              <a:rPr lang="en-US" b="0">
                <a:solidFill>
                  <a:srgbClr val="FFCC00"/>
                </a:solidFill>
              </a:rPr>
              <a:t> box that suggests the sort of clip you want. Then click </a:t>
            </a:r>
            <a:r>
              <a:rPr lang="en-US">
                <a:solidFill>
                  <a:srgbClr val="FFCC00"/>
                </a:solidFill>
              </a:rPr>
              <a:t>Go</a:t>
            </a:r>
            <a:r>
              <a:rPr lang="en-US" b="0">
                <a:solidFill>
                  <a:srgbClr val="FFCC00"/>
                </a:solidFill>
              </a:rPr>
              <a:t>. </a:t>
            </a:r>
          </a:p>
        </p:txBody>
      </p:sp>
      <p:sp>
        <p:nvSpPr>
          <p:cNvPr id="98314" name="Rectangle 10"/>
          <p:cNvSpPr>
            <a:spLocks noChangeArrowheads="1"/>
          </p:cNvSpPr>
          <p:nvPr/>
        </p:nvSpPr>
        <p:spPr bwMode="auto">
          <a:xfrm>
            <a:off x="277813" y="3994150"/>
            <a:ext cx="5926137" cy="346075"/>
          </a:xfrm>
          <a:prstGeom prst="rect">
            <a:avLst/>
          </a:prstGeom>
          <a:noFill/>
          <a:ln w="9525">
            <a:noFill/>
            <a:miter lim="800000"/>
            <a:headEnd/>
            <a:tailEnd/>
          </a:ln>
          <a:effectLst/>
        </p:spPr>
        <p:txBody>
          <a:bodyPr/>
          <a:lstStyle/>
          <a:p>
            <a:pPr>
              <a:spcBef>
                <a:spcPct val="20000"/>
              </a:spcBef>
              <a:spcAft>
                <a:spcPct val="75000"/>
              </a:spcAft>
            </a:pPr>
            <a:r>
              <a:rPr lang="en-US" b="0">
                <a:solidFill>
                  <a:srgbClr val="FFCC00"/>
                </a:solidFill>
              </a:rPr>
              <a:t>The picture illustrates how to insert a piece of clip art:</a:t>
            </a:r>
          </a:p>
        </p:txBody>
      </p:sp>
      <p:pic>
        <p:nvPicPr>
          <p:cNvPr id="98315" name="Picture 11" descr="Using slide icon to insert picture"/>
          <p:cNvPicPr>
            <a:picLocks noChangeAspect="1" noChangeArrowheads="1"/>
          </p:cNvPicPr>
          <p:nvPr>
            <p:ph sz="half" idx="1"/>
          </p:nvPr>
        </p:nvPicPr>
        <p:blipFill>
          <a:blip r:embed="rId6"/>
          <a:srcRect/>
          <a:stretch>
            <a:fillRect/>
          </a:stretch>
        </p:blipFill>
        <p:spPr>
          <a:xfrm>
            <a:off x="350838" y="949325"/>
            <a:ext cx="5651500" cy="2849563"/>
          </a:xfrm>
          <a:noFill/>
          <a:ln/>
        </p:spPr>
      </p:pic>
      <p:sp>
        <p:nvSpPr>
          <p:cNvPr id="12" name="Date Placeholder 11"/>
          <p:cNvSpPr>
            <a:spLocks noGrp="1"/>
          </p:cNvSpPr>
          <p:nvPr>
            <p:ph type="dt" sz="half" idx="10"/>
          </p:nvPr>
        </p:nvSpPr>
        <p:spPr/>
        <p:txBody>
          <a:bodyPr/>
          <a:lstStyle/>
          <a:p>
            <a:fld id="{C7F38729-C4DC-4511-AE1A-71E3C5F51D6C}" type="datetime3">
              <a:rPr lang="en-US" smtClean="0"/>
              <a:t>2 November 2007</a:t>
            </a:fld>
            <a:endParaRPr lang="en-US"/>
          </a:p>
        </p:txBody>
      </p:sp>
      <p:sp>
        <p:nvSpPr>
          <p:cNvPr id="13" name="Slide Number Placeholder 12"/>
          <p:cNvSpPr>
            <a:spLocks noGrp="1"/>
          </p:cNvSpPr>
          <p:nvPr>
            <p:ph type="sldNum" sz="quarter" idx="12"/>
          </p:nvPr>
        </p:nvSpPr>
        <p:spPr/>
        <p:txBody>
          <a:bodyPr/>
          <a:lstStyle/>
          <a:p>
            <a:fld id="{5E10D04C-6302-4FE9-A91B-2C585EC4D8A2}" type="slidenum">
              <a:rPr lang="en-US" smtClean="0"/>
              <a:pPr/>
              <a:t>40</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98314">
                                            <p:txEl>
                                              <p:pRg st="0" end="0"/>
                                            </p:txEl>
                                          </p:spTgt>
                                        </p:tgtEl>
                                        <p:attrNameLst>
                                          <p:attrName>style.visibility</p:attrName>
                                        </p:attrNameLst>
                                      </p:cBhvr>
                                      <p:to>
                                        <p:strVal val="visible"/>
                                      </p:to>
                                    </p:set>
                                    <p:animEffect transition="in" filter="slide(fromLeft)">
                                      <p:cBhvr>
                                        <p:cTn id="7" dur="500"/>
                                        <p:tgtEl>
                                          <p:spTgt spid="983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8308"/>
                                        </p:tgtEl>
                                        <p:attrNameLst>
                                          <p:attrName>style.visibility</p:attrName>
                                        </p:attrNameLst>
                                      </p:cBhvr>
                                      <p:to>
                                        <p:strVal val="visible"/>
                                      </p:to>
                                    </p:set>
                                    <p:animEffect transition="in" filter="dissolve">
                                      <p:cBhvr>
                                        <p:cTn id="12" dur="500"/>
                                        <p:tgtEl>
                                          <p:spTgt spid="98308"/>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98309"/>
                                        </p:tgtEl>
                                        <p:attrNameLst>
                                          <p:attrName>style.visibility</p:attrName>
                                        </p:attrNameLst>
                                      </p:cBhvr>
                                      <p:to>
                                        <p:strVal val="visible"/>
                                      </p:to>
                                    </p:set>
                                    <p:animEffect transition="in" filter="dissolve">
                                      <p:cBhvr>
                                        <p:cTn id="16" dur="500"/>
                                        <p:tgtEl>
                                          <p:spTgt spid="98309"/>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98313">
                                            <p:txEl>
                                              <p:pRg st="0" end="0"/>
                                            </p:txEl>
                                          </p:spTgt>
                                        </p:tgtEl>
                                        <p:attrNameLst>
                                          <p:attrName>style.visibility</p:attrName>
                                        </p:attrNameLst>
                                      </p:cBhvr>
                                      <p:to>
                                        <p:strVal val="visible"/>
                                      </p:to>
                                    </p:set>
                                    <p:animEffect transition="in" filter="checkerboard(across)">
                                      <p:cBhvr>
                                        <p:cTn id="21" dur="500"/>
                                        <p:tgtEl>
                                          <p:spTgt spid="9831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98313">
                                            <p:txEl>
                                              <p:pRg st="1" end="1"/>
                                            </p:txEl>
                                          </p:spTgt>
                                        </p:tgtEl>
                                        <p:attrNameLst>
                                          <p:attrName>style.visibility</p:attrName>
                                        </p:attrNameLst>
                                      </p:cBhvr>
                                      <p:to>
                                        <p:strVal val="visible"/>
                                      </p:to>
                                    </p:set>
                                    <p:animEffect transition="in" filter="checkerboard(across)">
                                      <p:cBhvr>
                                        <p:cTn id="26" dur="500"/>
                                        <p:tgtEl>
                                          <p:spTgt spid="983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3" grpId="0" build="p" autoUpdateAnimBg="0"/>
      <p:bldP spid="98314" grpId="0" build="p" autoUpdateAnimBg="0"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r>
              <a:rPr lang="en-US"/>
              <a:t>Create your first presentation</a:t>
            </a:r>
          </a:p>
        </p:txBody>
      </p:sp>
      <p:sp>
        <p:nvSpPr>
          <p:cNvPr id="224258" name="Rectangle 2"/>
          <p:cNvSpPr>
            <a:spLocks noGrp="1" noChangeArrowheads="1"/>
          </p:cNvSpPr>
          <p:nvPr>
            <p:ph type="title"/>
          </p:nvPr>
        </p:nvSpPr>
        <p:spPr>
          <a:xfrm>
            <a:off x="207963" y="79375"/>
            <a:ext cx="8904287" cy="614363"/>
          </a:xfrm>
        </p:spPr>
        <p:txBody>
          <a:bodyPr/>
          <a:lstStyle/>
          <a:p>
            <a:r>
              <a:rPr lang="en-US"/>
              <a:t>Insert pictures and things, part 1</a:t>
            </a:r>
          </a:p>
        </p:txBody>
      </p:sp>
      <p:sp>
        <p:nvSpPr>
          <p:cNvPr id="224259" name="Rectangle 3"/>
          <p:cNvSpPr>
            <a:spLocks noChangeArrowheads="1"/>
          </p:cNvSpPr>
          <p:nvPr/>
        </p:nvSpPr>
        <p:spPr bwMode="auto">
          <a:xfrm>
            <a:off x="6119813" y="854075"/>
            <a:ext cx="2744787" cy="1587500"/>
          </a:xfrm>
          <a:prstGeom prst="rect">
            <a:avLst/>
          </a:prstGeom>
          <a:noFill/>
          <a:ln w="9525">
            <a:noFill/>
            <a:miter lim="800000"/>
            <a:headEnd/>
            <a:tailEnd/>
          </a:ln>
          <a:effectLst/>
        </p:spPr>
        <p:txBody>
          <a:bodyPr/>
          <a:lstStyle/>
          <a:p>
            <a:pPr>
              <a:spcBef>
                <a:spcPct val="20000"/>
              </a:spcBef>
              <a:spcAft>
                <a:spcPct val="75000"/>
              </a:spcAft>
            </a:pPr>
            <a:r>
              <a:rPr lang="en-US" sz="2000" b="0"/>
              <a:t>Now you’ll learn two methods for inserting pictures and other non-text items into slides. </a:t>
            </a:r>
          </a:p>
        </p:txBody>
      </p:sp>
      <p:sp>
        <p:nvSpPr>
          <p:cNvPr id="224262"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24263" name="Rectangle 7"/>
          <p:cNvSpPr>
            <a:spLocks noChangeArrowheads="1"/>
          </p:cNvSpPr>
          <p:nvPr/>
        </p:nvSpPr>
        <p:spPr bwMode="auto">
          <a:xfrm>
            <a:off x="676275" y="4387850"/>
            <a:ext cx="5940425" cy="915988"/>
          </a:xfrm>
          <a:prstGeom prst="rect">
            <a:avLst/>
          </a:prstGeom>
          <a:noFill/>
          <a:ln w="9525" algn="ctr">
            <a:noFill/>
            <a:miter lim="800000"/>
            <a:headEnd/>
            <a:tailEnd/>
          </a:ln>
          <a:effectLst/>
        </p:spPr>
        <p:txBody>
          <a:bodyPr>
            <a:spAutoFit/>
          </a:bodyPr>
          <a:lstStyle/>
          <a:p>
            <a:pPr>
              <a:spcBef>
                <a:spcPct val="20000"/>
              </a:spcBef>
              <a:spcAft>
                <a:spcPct val="45000"/>
              </a:spcAft>
            </a:pPr>
            <a:r>
              <a:rPr lang="en-US" b="0">
                <a:solidFill>
                  <a:srgbClr val="FFCC00"/>
                </a:solidFill>
              </a:rPr>
              <a:t>Clips appear that fit the keyword. Click one of them to insert it into the slide. The picture is automatically sized and positioned within the placeholder.  </a:t>
            </a:r>
          </a:p>
        </p:txBody>
      </p:sp>
      <p:sp>
        <p:nvSpPr>
          <p:cNvPr id="224264" name="Rectangle 8"/>
          <p:cNvSpPr>
            <a:spLocks noChangeArrowheads="1"/>
          </p:cNvSpPr>
          <p:nvPr/>
        </p:nvSpPr>
        <p:spPr bwMode="auto">
          <a:xfrm>
            <a:off x="277813" y="3994150"/>
            <a:ext cx="5926137" cy="361950"/>
          </a:xfrm>
          <a:prstGeom prst="rect">
            <a:avLst/>
          </a:prstGeom>
          <a:noFill/>
          <a:ln w="9525">
            <a:noFill/>
            <a:miter lim="800000"/>
            <a:headEnd/>
            <a:tailEnd/>
          </a:ln>
          <a:effectLst/>
        </p:spPr>
        <p:txBody>
          <a:bodyPr/>
          <a:lstStyle/>
          <a:p>
            <a:pPr>
              <a:spcBef>
                <a:spcPct val="20000"/>
              </a:spcBef>
              <a:spcAft>
                <a:spcPct val="75000"/>
              </a:spcAft>
            </a:pPr>
            <a:r>
              <a:rPr lang="en-US" b="0">
                <a:solidFill>
                  <a:srgbClr val="FFCC00"/>
                </a:solidFill>
              </a:rPr>
              <a:t>The picture illustrates how to insert a piece of clip art:</a:t>
            </a:r>
          </a:p>
        </p:txBody>
      </p:sp>
      <p:pic>
        <p:nvPicPr>
          <p:cNvPr id="224265" name="Picture 9" descr="Using slide icon to insert picture"/>
          <p:cNvPicPr>
            <a:picLocks noChangeAspect="1" noChangeArrowheads="1"/>
          </p:cNvPicPr>
          <p:nvPr>
            <p:ph sz="half" idx="1"/>
          </p:nvPr>
        </p:nvPicPr>
        <p:blipFill>
          <a:blip r:embed="rId4"/>
          <a:srcRect/>
          <a:stretch>
            <a:fillRect/>
          </a:stretch>
        </p:blipFill>
        <p:spPr>
          <a:xfrm>
            <a:off x="350838" y="949325"/>
            <a:ext cx="5651500" cy="2849563"/>
          </a:xfrm>
          <a:noFill/>
          <a:ln/>
        </p:spPr>
      </p:pic>
      <p:graphicFrame>
        <p:nvGraphicFramePr>
          <p:cNvPr id="224266" name="Object 10"/>
          <p:cNvGraphicFramePr>
            <a:graphicFrameLocks noChangeAspect="1"/>
          </p:cNvGraphicFramePr>
          <p:nvPr/>
        </p:nvGraphicFramePr>
        <p:xfrm>
          <a:off x="339725" y="4418013"/>
          <a:ext cx="269875" cy="303212"/>
        </p:xfrm>
        <a:graphic>
          <a:graphicData uri="http://schemas.openxmlformats.org/presentationml/2006/ole">
            <p:oleObj spid="_x0000_s224266" name="Visio" r:id="rId5" imgW="270231" imgH="303063" progId="Visio.Drawing.11">
              <p:embed/>
            </p:oleObj>
          </a:graphicData>
        </a:graphic>
      </p:graphicFrame>
      <p:sp>
        <p:nvSpPr>
          <p:cNvPr id="11" name="Date Placeholder 10"/>
          <p:cNvSpPr>
            <a:spLocks noGrp="1"/>
          </p:cNvSpPr>
          <p:nvPr>
            <p:ph type="dt" sz="half" idx="10"/>
          </p:nvPr>
        </p:nvSpPr>
        <p:spPr/>
        <p:txBody>
          <a:bodyPr/>
          <a:lstStyle/>
          <a:p>
            <a:fld id="{2EA82C0A-4716-4E01-84AF-52A6969C38EB}" type="datetime3">
              <a:rPr lang="en-US" smtClean="0"/>
              <a:t>2 November 2007</a:t>
            </a:fld>
            <a:endParaRPr lang="en-US"/>
          </a:p>
        </p:txBody>
      </p:sp>
      <p:sp>
        <p:nvSpPr>
          <p:cNvPr id="12" name="Slide Number Placeholder 11"/>
          <p:cNvSpPr>
            <a:spLocks noGrp="1"/>
          </p:cNvSpPr>
          <p:nvPr>
            <p:ph type="sldNum" sz="quarter" idx="12"/>
          </p:nvPr>
        </p:nvSpPr>
        <p:spPr/>
        <p:txBody>
          <a:bodyPr/>
          <a:lstStyle/>
          <a:p>
            <a:fld id="{5E10D04C-6302-4FE9-A91B-2C585EC4D8A2}" type="slidenum">
              <a:rPr lang="en-US" smtClean="0"/>
              <a:pPr/>
              <a:t>41</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24266"/>
                                        </p:tgtEl>
                                        <p:attrNameLst>
                                          <p:attrName>style.visibility</p:attrName>
                                        </p:attrNameLst>
                                      </p:cBhvr>
                                      <p:to>
                                        <p:strVal val="visible"/>
                                      </p:to>
                                    </p:set>
                                    <p:animEffect transition="in" filter="dissolve">
                                      <p:cBhvr>
                                        <p:cTn id="7" dur="500"/>
                                        <p:tgtEl>
                                          <p:spTgt spid="224266"/>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24263">
                                            <p:txEl>
                                              <p:pRg st="0" end="0"/>
                                            </p:txEl>
                                          </p:spTgt>
                                        </p:tgtEl>
                                        <p:attrNameLst>
                                          <p:attrName>style.visibility</p:attrName>
                                        </p:attrNameLst>
                                      </p:cBhvr>
                                      <p:to>
                                        <p:strVal val="visible"/>
                                      </p:to>
                                    </p:set>
                                    <p:animEffect transition="in" filter="checkerboard(across)">
                                      <p:cBhvr>
                                        <p:cTn id="11" dur="500"/>
                                        <p:tgtEl>
                                          <p:spTgt spid="2242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3" grpId="0" build="p" autoUpdateAnimBg="0" advAuto="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Create your first presentation</a:t>
            </a:r>
          </a:p>
        </p:txBody>
      </p:sp>
      <p:sp>
        <p:nvSpPr>
          <p:cNvPr id="226306" name="Rectangle 2"/>
          <p:cNvSpPr>
            <a:spLocks noGrp="1" noChangeArrowheads="1"/>
          </p:cNvSpPr>
          <p:nvPr>
            <p:ph type="title"/>
          </p:nvPr>
        </p:nvSpPr>
        <p:spPr>
          <a:xfrm>
            <a:off x="211138" y="73025"/>
            <a:ext cx="8027987" cy="614363"/>
          </a:xfrm>
        </p:spPr>
        <p:txBody>
          <a:bodyPr/>
          <a:lstStyle/>
          <a:p>
            <a:r>
              <a:rPr lang="en-US"/>
              <a:t>Insert pictures and things, part 2</a:t>
            </a:r>
          </a:p>
        </p:txBody>
      </p:sp>
      <p:sp>
        <p:nvSpPr>
          <p:cNvPr id="226307"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n-US" sz="2000" b="0"/>
              <a:t>Another way to insert slide items is to use the </a:t>
            </a:r>
            <a:r>
              <a:rPr lang="en-US" sz="2000"/>
              <a:t>Insert</a:t>
            </a:r>
            <a:r>
              <a:rPr lang="en-US" sz="2000" b="0"/>
              <a:t> tab on the Ribbon. </a:t>
            </a:r>
          </a:p>
        </p:txBody>
      </p:sp>
      <p:sp>
        <p:nvSpPr>
          <p:cNvPr id="226309" name="Rectangle 5"/>
          <p:cNvSpPr>
            <a:spLocks noChangeArrowheads="1"/>
          </p:cNvSpPr>
          <p:nvPr/>
        </p:nvSpPr>
        <p:spPr bwMode="auto">
          <a:xfrm>
            <a:off x="277813" y="3994150"/>
            <a:ext cx="5926137" cy="1190625"/>
          </a:xfrm>
          <a:prstGeom prst="rect">
            <a:avLst/>
          </a:prstGeom>
          <a:noFill/>
          <a:ln w="9525">
            <a:noFill/>
            <a:miter lim="800000"/>
            <a:headEnd/>
            <a:tailEnd/>
          </a:ln>
          <a:effectLst/>
        </p:spPr>
        <p:txBody>
          <a:bodyPr/>
          <a:lstStyle/>
          <a:p>
            <a:pPr>
              <a:spcBef>
                <a:spcPct val="20000"/>
              </a:spcBef>
              <a:spcAft>
                <a:spcPct val="75000"/>
              </a:spcAft>
            </a:pPr>
            <a:r>
              <a:rPr lang="en-US" b="0">
                <a:solidFill>
                  <a:srgbClr val="FFCC00"/>
                </a:solidFill>
              </a:rPr>
              <a:t>All of the things you could insert from the slide pane are also available on the </a:t>
            </a:r>
            <a:r>
              <a:rPr lang="en-US">
                <a:solidFill>
                  <a:srgbClr val="FFCC00"/>
                </a:solidFill>
              </a:rPr>
              <a:t>Insert</a:t>
            </a:r>
            <a:r>
              <a:rPr lang="en-US" b="0">
                <a:solidFill>
                  <a:srgbClr val="FFCC00"/>
                </a:solidFill>
              </a:rPr>
              <a:t> tab, plus more—including shapes, hyperlinks, text boxes, headers and footers, and media clips such as sounds.</a:t>
            </a:r>
          </a:p>
        </p:txBody>
      </p:sp>
      <p:sp>
        <p:nvSpPr>
          <p:cNvPr id="226311"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226312" name="Picture 8" descr="Inserting text box from Insert tab"/>
          <p:cNvPicPr>
            <a:picLocks noChangeAspect="1" noChangeArrowheads="1"/>
          </p:cNvPicPr>
          <p:nvPr>
            <p:ph sz="half" idx="1"/>
          </p:nvPr>
        </p:nvPicPr>
        <p:blipFill>
          <a:blip r:embed="rId3"/>
          <a:srcRect/>
          <a:stretch>
            <a:fillRect/>
          </a:stretch>
        </p:blipFill>
        <p:spPr>
          <a:xfrm>
            <a:off x="339725" y="947738"/>
            <a:ext cx="5662613" cy="2854325"/>
          </a:xfrm>
          <a:noFill/>
          <a:ln/>
        </p:spPr>
      </p:pic>
      <p:sp>
        <p:nvSpPr>
          <p:cNvPr id="9" name="Date Placeholder 8"/>
          <p:cNvSpPr>
            <a:spLocks noGrp="1"/>
          </p:cNvSpPr>
          <p:nvPr>
            <p:ph type="dt" sz="half" idx="10"/>
          </p:nvPr>
        </p:nvSpPr>
        <p:spPr/>
        <p:txBody>
          <a:bodyPr/>
          <a:lstStyle/>
          <a:p>
            <a:fld id="{D381309A-3CA3-4B52-B082-C4CD3E891149}" type="datetime3">
              <a:rPr lang="en-US" smtClean="0"/>
              <a:t>2 November 2007</a:t>
            </a:fld>
            <a:endParaRPr lang="en-US"/>
          </a:p>
        </p:txBody>
      </p:sp>
      <p:sp>
        <p:nvSpPr>
          <p:cNvPr id="10" name="Slide Number Placeholder 9"/>
          <p:cNvSpPr>
            <a:spLocks noGrp="1"/>
          </p:cNvSpPr>
          <p:nvPr>
            <p:ph type="sldNum" sz="quarter" idx="12"/>
          </p:nvPr>
        </p:nvSpPr>
        <p:spPr/>
        <p:txBody>
          <a:bodyPr/>
          <a:lstStyle/>
          <a:p>
            <a:fld id="{5E10D04C-6302-4FE9-A91B-2C585EC4D8A2}" type="slidenum">
              <a:rPr lang="en-US" smtClean="0"/>
              <a:pPr/>
              <a:t>42</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26312"/>
                                        </p:tgtEl>
                                        <p:attrNameLst>
                                          <p:attrName>style.visibility</p:attrName>
                                        </p:attrNameLst>
                                      </p:cBhvr>
                                      <p:to>
                                        <p:strVal val="visible"/>
                                      </p:to>
                                    </p:set>
                                    <p:animEffect transition="in" filter="slide(fromTop)">
                                      <p:cBhvr>
                                        <p:cTn id="7" dur="500"/>
                                        <p:tgtEl>
                                          <p:spTgt spid="22631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26307">
                                            <p:txEl>
                                              <p:pRg st="0" end="0"/>
                                            </p:txEl>
                                          </p:spTgt>
                                        </p:tgtEl>
                                        <p:attrNameLst>
                                          <p:attrName>style.visibility</p:attrName>
                                        </p:attrNameLst>
                                      </p:cBhvr>
                                      <p:to>
                                        <p:strVal val="visible"/>
                                      </p:to>
                                    </p:set>
                                    <p:animEffect transition="in" filter="slide(fromTop)">
                                      <p:cBhvr>
                                        <p:cTn id="12" dur="500"/>
                                        <p:tgtEl>
                                          <p:spTgt spid="22630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26309">
                                            <p:txEl>
                                              <p:pRg st="0" end="0"/>
                                            </p:txEl>
                                          </p:spTgt>
                                        </p:tgtEl>
                                        <p:attrNameLst>
                                          <p:attrName>style.visibility</p:attrName>
                                        </p:attrNameLst>
                                      </p:cBhvr>
                                      <p:to>
                                        <p:strVal val="visible"/>
                                      </p:to>
                                    </p:set>
                                    <p:animEffect transition="in" filter="slide(fromLeft)">
                                      <p:cBhvr>
                                        <p:cTn id="17" dur="500"/>
                                        <p:tgtEl>
                                          <p:spTgt spid="22630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build="p" autoUpdateAnimBg="0"/>
      <p:bldP spid="226309"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5"/>
          <p:cNvSpPr>
            <a:spLocks noGrp="1"/>
          </p:cNvSpPr>
          <p:nvPr>
            <p:ph type="ftr" sz="quarter" idx="11"/>
          </p:nvPr>
        </p:nvSpPr>
        <p:spPr/>
        <p:txBody>
          <a:bodyPr/>
          <a:lstStyle/>
          <a:p>
            <a:r>
              <a:rPr lang="en-US"/>
              <a:t>Create your first presentation</a:t>
            </a:r>
          </a:p>
        </p:txBody>
      </p:sp>
      <p:sp>
        <p:nvSpPr>
          <p:cNvPr id="230402" name="Rectangle 2"/>
          <p:cNvSpPr>
            <a:spLocks noGrp="1" noChangeArrowheads="1"/>
          </p:cNvSpPr>
          <p:nvPr>
            <p:ph type="title"/>
          </p:nvPr>
        </p:nvSpPr>
        <p:spPr>
          <a:xfrm>
            <a:off x="211138" y="73025"/>
            <a:ext cx="8027987" cy="614363"/>
          </a:xfrm>
        </p:spPr>
        <p:txBody>
          <a:bodyPr/>
          <a:lstStyle/>
          <a:p>
            <a:r>
              <a:rPr lang="en-US"/>
              <a:t>Insert pictures and things, part 2</a:t>
            </a:r>
          </a:p>
        </p:txBody>
      </p:sp>
      <p:sp>
        <p:nvSpPr>
          <p:cNvPr id="230403" name="Rectangle 3"/>
          <p:cNvSpPr>
            <a:spLocks noChangeArrowheads="1"/>
          </p:cNvSpPr>
          <p:nvPr/>
        </p:nvSpPr>
        <p:spPr bwMode="auto">
          <a:xfrm>
            <a:off x="6119813" y="854075"/>
            <a:ext cx="2744787" cy="1103313"/>
          </a:xfrm>
          <a:prstGeom prst="rect">
            <a:avLst/>
          </a:prstGeom>
          <a:noFill/>
          <a:ln w="9525">
            <a:noFill/>
            <a:miter lim="800000"/>
            <a:headEnd/>
            <a:tailEnd/>
          </a:ln>
          <a:effectLst/>
        </p:spPr>
        <p:txBody>
          <a:bodyPr/>
          <a:lstStyle/>
          <a:p>
            <a:pPr>
              <a:spcBef>
                <a:spcPct val="20000"/>
              </a:spcBef>
              <a:spcAft>
                <a:spcPct val="75000"/>
              </a:spcAft>
            </a:pPr>
            <a:r>
              <a:rPr lang="en-US" sz="2000" b="0"/>
              <a:t>The picture shows the array of things available on the </a:t>
            </a:r>
            <a:r>
              <a:rPr lang="en-US" sz="2000"/>
              <a:t>Insert</a:t>
            </a:r>
            <a:r>
              <a:rPr lang="en-US" sz="2000" b="0"/>
              <a:t> tab.</a:t>
            </a:r>
          </a:p>
        </p:txBody>
      </p:sp>
      <p:sp>
        <p:nvSpPr>
          <p:cNvPr id="230405"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230406" name="Picture 6" descr="Inserting text box from Insert tab"/>
          <p:cNvPicPr>
            <a:picLocks noChangeAspect="1" noChangeArrowheads="1"/>
          </p:cNvPicPr>
          <p:nvPr>
            <p:ph sz="half" idx="1"/>
          </p:nvPr>
        </p:nvPicPr>
        <p:blipFill>
          <a:blip r:embed="rId4"/>
          <a:srcRect/>
          <a:stretch>
            <a:fillRect/>
          </a:stretch>
        </p:blipFill>
        <p:spPr>
          <a:xfrm>
            <a:off x="339725" y="947738"/>
            <a:ext cx="5662613" cy="2854325"/>
          </a:xfrm>
          <a:noFill/>
          <a:ln/>
        </p:spPr>
      </p:pic>
      <p:graphicFrame>
        <p:nvGraphicFramePr>
          <p:cNvPr id="230407" name="Object 7"/>
          <p:cNvGraphicFramePr>
            <a:graphicFrameLocks noChangeAspect="1"/>
          </p:cNvGraphicFramePr>
          <p:nvPr/>
        </p:nvGraphicFramePr>
        <p:xfrm>
          <a:off x="339725" y="4059238"/>
          <a:ext cx="269875" cy="303212"/>
        </p:xfrm>
        <a:graphic>
          <a:graphicData uri="http://schemas.openxmlformats.org/presentationml/2006/ole">
            <p:oleObj spid="_x0000_s230407" name="Visio" r:id="rId5" imgW="270231" imgH="303063" progId="Visio.Drawing.11">
              <p:embed/>
            </p:oleObj>
          </a:graphicData>
        </a:graphic>
      </p:graphicFrame>
      <p:graphicFrame>
        <p:nvGraphicFramePr>
          <p:cNvPr id="230408" name="Object 8"/>
          <p:cNvGraphicFramePr>
            <a:graphicFrameLocks noChangeAspect="1"/>
          </p:cNvGraphicFramePr>
          <p:nvPr/>
        </p:nvGraphicFramePr>
        <p:xfrm>
          <a:off x="339725" y="5059363"/>
          <a:ext cx="269875" cy="303212"/>
        </p:xfrm>
        <a:graphic>
          <a:graphicData uri="http://schemas.openxmlformats.org/presentationml/2006/ole">
            <p:oleObj spid="_x0000_s230408" name="Visio" r:id="rId6" imgW="270231" imgH="303063" progId="Visio.Drawing.11">
              <p:embed/>
            </p:oleObj>
          </a:graphicData>
        </a:graphic>
      </p:graphicFrame>
      <p:sp>
        <p:nvSpPr>
          <p:cNvPr id="230409" name="Rectangle 9"/>
          <p:cNvSpPr>
            <a:spLocks noChangeArrowheads="1"/>
          </p:cNvSpPr>
          <p:nvPr/>
        </p:nvSpPr>
        <p:spPr bwMode="auto">
          <a:xfrm>
            <a:off x="676275" y="4025900"/>
            <a:ext cx="5940425" cy="1370013"/>
          </a:xfrm>
          <a:prstGeom prst="rect">
            <a:avLst/>
          </a:prstGeom>
          <a:noFill/>
          <a:ln w="9525" algn="ctr">
            <a:noFill/>
            <a:miter lim="800000"/>
            <a:headEnd/>
            <a:tailEnd/>
          </a:ln>
          <a:effectLst/>
        </p:spPr>
        <p:txBody>
          <a:bodyPr>
            <a:spAutoFit/>
          </a:bodyPr>
          <a:lstStyle/>
          <a:p>
            <a:pPr>
              <a:spcBef>
                <a:spcPct val="20000"/>
              </a:spcBef>
              <a:spcAft>
                <a:spcPct val="45000"/>
              </a:spcAft>
            </a:pPr>
            <a:r>
              <a:rPr lang="en-US" b="0">
                <a:solidFill>
                  <a:srgbClr val="FFCC00"/>
                </a:solidFill>
              </a:rPr>
              <a:t>Text boxes are handy when you want to add text somewhere and need another placeholder for it, such as for a picture caption. On the </a:t>
            </a:r>
            <a:r>
              <a:rPr lang="en-US">
                <a:solidFill>
                  <a:srgbClr val="FFCC00"/>
                </a:solidFill>
              </a:rPr>
              <a:t>Insert </a:t>
            </a:r>
            <a:r>
              <a:rPr lang="en-US" b="0">
                <a:solidFill>
                  <a:srgbClr val="FFCC00"/>
                </a:solidFill>
              </a:rPr>
              <a:t>tab, click </a:t>
            </a:r>
            <a:r>
              <a:rPr lang="en-US">
                <a:solidFill>
                  <a:srgbClr val="FFCC00"/>
                </a:solidFill>
              </a:rPr>
              <a:t>Text Box</a:t>
            </a:r>
            <a:r>
              <a:rPr lang="en-US" b="0">
                <a:solidFill>
                  <a:srgbClr val="FFCC00"/>
                </a:solidFill>
              </a:rPr>
              <a:t>.</a:t>
            </a:r>
          </a:p>
          <a:p>
            <a:pPr>
              <a:spcBef>
                <a:spcPct val="20000"/>
              </a:spcBef>
              <a:spcAft>
                <a:spcPct val="45000"/>
              </a:spcAft>
            </a:pPr>
            <a:r>
              <a:rPr lang="en-US" b="0">
                <a:solidFill>
                  <a:srgbClr val="FFCC00"/>
                </a:solidFill>
              </a:rPr>
              <a:t>Draw the box on the slide and type in it.</a:t>
            </a:r>
          </a:p>
        </p:txBody>
      </p:sp>
      <p:sp>
        <p:nvSpPr>
          <p:cNvPr id="230410" name="Rectangle 10"/>
          <p:cNvSpPr>
            <a:spLocks noChangeArrowheads="1"/>
          </p:cNvSpPr>
          <p:nvPr/>
        </p:nvSpPr>
        <p:spPr bwMode="auto">
          <a:xfrm>
            <a:off x="6119813" y="2276475"/>
            <a:ext cx="2744787" cy="1181100"/>
          </a:xfrm>
          <a:prstGeom prst="rect">
            <a:avLst/>
          </a:prstGeom>
          <a:noFill/>
          <a:ln w="9525">
            <a:noFill/>
            <a:miter lim="800000"/>
            <a:headEnd/>
            <a:tailEnd/>
          </a:ln>
          <a:effectLst/>
        </p:spPr>
        <p:txBody>
          <a:bodyPr/>
          <a:lstStyle/>
          <a:p>
            <a:pPr>
              <a:spcBef>
                <a:spcPct val="20000"/>
              </a:spcBef>
              <a:spcAft>
                <a:spcPct val="75000"/>
              </a:spcAft>
            </a:pPr>
            <a:r>
              <a:rPr lang="en-US" sz="2000" b="0"/>
              <a:t>A typical thing to insert is a text box, as shown. </a:t>
            </a:r>
          </a:p>
        </p:txBody>
      </p:sp>
      <p:sp>
        <p:nvSpPr>
          <p:cNvPr id="12" name="Date Placeholder 11"/>
          <p:cNvSpPr>
            <a:spLocks noGrp="1"/>
          </p:cNvSpPr>
          <p:nvPr>
            <p:ph type="dt" sz="half" idx="10"/>
          </p:nvPr>
        </p:nvSpPr>
        <p:spPr/>
        <p:txBody>
          <a:bodyPr/>
          <a:lstStyle/>
          <a:p>
            <a:fld id="{4EDF47DE-232D-4704-B525-88DDCCA39B76}" type="datetime3">
              <a:rPr lang="en-US" smtClean="0"/>
              <a:t>2 November 2007</a:t>
            </a:fld>
            <a:endParaRPr lang="en-US"/>
          </a:p>
        </p:txBody>
      </p:sp>
      <p:sp>
        <p:nvSpPr>
          <p:cNvPr id="13" name="Slide Number Placeholder 12"/>
          <p:cNvSpPr>
            <a:spLocks noGrp="1"/>
          </p:cNvSpPr>
          <p:nvPr>
            <p:ph type="sldNum" sz="quarter" idx="12"/>
          </p:nvPr>
        </p:nvSpPr>
        <p:spPr/>
        <p:txBody>
          <a:bodyPr/>
          <a:lstStyle/>
          <a:p>
            <a:fld id="{5E10D04C-6302-4FE9-A91B-2C585EC4D8A2}" type="slidenum">
              <a:rPr lang="en-US" smtClean="0"/>
              <a:pPr/>
              <a:t>43</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30403">
                                            <p:txEl>
                                              <p:pRg st="0" end="0"/>
                                            </p:txEl>
                                          </p:spTgt>
                                        </p:tgtEl>
                                        <p:attrNameLst>
                                          <p:attrName>style.visibility</p:attrName>
                                        </p:attrNameLst>
                                      </p:cBhvr>
                                      <p:to>
                                        <p:strVal val="visible"/>
                                      </p:to>
                                    </p:set>
                                    <p:animEffect transition="in" filter="slide(fromTop)">
                                      <p:cBhvr>
                                        <p:cTn id="7" dur="500"/>
                                        <p:tgtEl>
                                          <p:spTgt spid="2304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30410">
                                            <p:txEl>
                                              <p:pRg st="0" end="0"/>
                                            </p:txEl>
                                          </p:spTgt>
                                        </p:tgtEl>
                                        <p:attrNameLst>
                                          <p:attrName>style.visibility</p:attrName>
                                        </p:attrNameLst>
                                      </p:cBhvr>
                                      <p:to>
                                        <p:strVal val="visible"/>
                                      </p:to>
                                    </p:set>
                                    <p:animEffect transition="in" filter="slide(fromTop)">
                                      <p:cBhvr>
                                        <p:cTn id="12" dur="500"/>
                                        <p:tgtEl>
                                          <p:spTgt spid="2304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30407"/>
                                        </p:tgtEl>
                                        <p:attrNameLst>
                                          <p:attrName>style.visibility</p:attrName>
                                        </p:attrNameLst>
                                      </p:cBhvr>
                                      <p:to>
                                        <p:strVal val="visible"/>
                                      </p:to>
                                    </p:set>
                                    <p:animEffect transition="in" filter="dissolve">
                                      <p:cBhvr>
                                        <p:cTn id="17" dur="500"/>
                                        <p:tgtEl>
                                          <p:spTgt spid="230407"/>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230408"/>
                                        </p:tgtEl>
                                        <p:attrNameLst>
                                          <p:attrName>style.visibility</p:attrName>
                                        </p:attrNameLst>
                                      </p:cBhvr>
                                      <p:to>
                                        <p:strVal val="visible"/>
                                      </p:to>
                                    </p:set>
                                    <p:animEffect transition="in" filter="dissolve">
                                      <p:cBhvr>
                                        <p:cTn id="21" dur="500"/>
                                        <p:tgtEl>
                                          <p:spTgt spid="230408"/>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230409">
                                            <p:txEl>
                                              <p:pRg st="0" end="0"/>
                                            </p:txEl>
                                          </p:spTgt>
                                        </p:tgtEl>
                                        <p:attrNameLst>
                                          <p:attrName>style.visibility</p:attrName>
                                        </p:attrNameLst>
                                      </p:cBhvr>
                                      <p:to>
                                        <p:strVal val="visible"/>
                                      </p:to>
                                    </p:set>
                                    <p:animEffect transition="in" filter="checkerboard(across)">
                                      <p:cBhvr>
                                        <p:cTn id="26" dur="500"/>
                                        <p:tgtEl>
                                          <p:spTgt spid="23040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230409">
                                            <p:txEl>
                                              <p:pRg st="1" end="1"/>
                                            </p:txEl>
                                          </p:spTgt>
                                        </p:tgtEl>
                                        <p:attrNameLst>
                                          <p:attrName>style.visibility</p:attrName>
                                        </p:attrNameLst>
                                      </p:cBhvr>
                                      <p:to>
                                        <p:strVal val="visible"/>
                                      </p:to>
                                    </p:set>
                                    <p:animEffect transition="in" filter="checkerboard(across)">
                                      <p:cBhvr>
                                        <p:cTn id="31" dur="500"/>
                                        <p:tgtEl>
                                          <p:spTgt spid="23040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3" grpId="0" build="p" autoUpdateAnimBg="0" advAuto="0"/>
      <p:bldP spid="230409" grpId="0" build="p" autoUpdateAnimBg="0"/>
      <p:bldP spid="230410"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p:cNvSpPr>
            <a:spLocks noGrp="1"/>
          </p:cNvSpPr>
          <p:nvPr>
            <p:ph type="ftr" sz="quarter" idx="11"/>
          </p:nvPr>
        </p:nvSpPr>
        <p:spPr/>
        <p:txBody>
          <a:bodyPr/>
          <a:lstStyle/>
          <a:p>
            <a:r>
              <a:rPr lang="en-US"/>
              <a:t>Create your first presentation</a:t>
            </a:r>
          </a:p>
        </p:txBody>
      </p:sp>
      <p:sp>
        <p:nvSpPr>
          <p:cNvPr id="232450" name="Rectangle 2"/>
          <p:cNvSpPr>
            <a:spLocks noGrp="1" noChangeArrowheads="1"/>
          </p:cNvSpPr>
          <p:nvPr>
            <p:ph type="title"/>
          </p:nvPr>
        </p:nvSpPr>
        <p:spPr>
          <a:xfrm>
            <a:off x="211138" y="73025"/>
            <a:ext cx="8027987" cy="614363"/>
          </a:xfrm>
        </p:spPr>
        <p:txBody>
          <a:bodyPr/>
          <a:lstStyle/>
          <a:p>
            <a:r>
              <a:rPr lang="en-US"/>
              <a:t>Insert pictures and things, part 2</a:t>
            </a:r>
          </a:p>
        </p:txBody>
      </p:sp>
      <p:sp>
        <p:nvSpPr>
          <p:cNvPr id="232451" name="Rectangle 3"/>
          <p:cNvSpPr>
            <a:spLocks noChangeArrowheads="1"/>
          </p:cNvSpPr>
          <p:nvPr/>
        </p:nvSpPr>
        <p:spPr bwMode="auto">
          <a:xfrm>
            <a:off x="6119813" y="854075"/>
            <a:ext cx="2744787" cy="771525"/>
          </a:xfrm>
          <a:prstGeom prst="rect">
            <a:avLst/>
          </a:prstGeom>
          <a:noFill/>
          <a:ln w="9525">
            <a:noFill/>
            <a:miter lim="800000"/>
            <a:headEnd/>
            <a:tailEnd/>
          </a:ln>
          <a:effectLst/>
        </p:spPr>
        <p:txBody>
          <a:bodyPr/>
          <a:lstStyle/>
          <a:p>
            <a:pPr>
              <a:spcBef>
                <a:spcPct val="20000"/>
              </a:spcBef>
              <a:spcAft>
                <a:spcPct val="75000"/>
              </a:spcAft>
            </a:pPr>
            <a:r>
              <a:rPr lang="en-US" sz="2000"/>
              <a:t>What’s the better method?</a:t>
            </a:r>
            <a:endParaRPr lang="en-US" sz="2000" b="0"/>
          </a:p>
        </p:txBody>
      </p:sp>
      <p:sp>
        <p:nvSpPr>
          <p:cNvPr id="232452"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232453" name="Picture 5" descr="Inserting text box from Insert tab"/>
          <p:cNvPicPr>
            <a:picLocks noChangeAspect="1" noChangeArrowheads="1"/>
          </p:cNvPicPr>
          <p:nvPr>
            <p:ph sz="half" idx="1"/>
          </p:nvPr>
        </p:nvPicPr>
        <p:blipFill>
          <a:blip r:embed="rId3"/>
          <a:srcRect/>
          <a:stretch>
            <a:fillRect/>
          </a:stretch>
        </p:blipFill>
        <p:spPr>
          <a:xfrm>
            <a:off x="339725" y="947738"/>
            <a:ext cx="5662613" cy="2854325"/>
          </a:xfrm>
          <a:noFill/>
          <a:ln/>
        </p:spPr>
      </p:pic>
      <p:sp>
        <p:nvSpPr>
          <p:cNvPr id="232459" name="Rectangle 11"/>
          <p:cNvSpPr>
            <a:spLocks noChangeArrowheads="1"/>
          </p:cNvSpPr>
          <p:nvPr/>
        </p:nvSpPr>
        <p:spPr bwMode="auto">
          <a:xfrm>
            <a:off x="6119813" y="1749425"/>
            <a:ext cx="2744787" cy="2111375"/>
          </a:xfrm>
          <a:prstGeom prst="rect">
            <a:avLst/>
          </a:prstGeom>
          <a:noFill/>
          <a:ln w="9525">
            <a:noFill/>
            <a:miter lim="800000"/>
            <a:headEnd/>
            <a:tailEnd/>
          </a:ln>
          <a:effectLst/>
        </p:spPr>
        <p:txBody>
          <a:bodyPr/>
          <a:lstStyle/>
          <a:p>
            <a:pPr>
              <a:spcBef>
                <a:spcPct val="20000"/>
              </a:spcBef>
              <a:spcAft>
                <a:spcPct val="75000"/>
              </a:spcAft>
            </a:pPr>
            <a:r>
              <a:rPr lang="en-US" sz="2000" b="0"/>
              <a:t>Since you have two choices for how to insert some things, which one is recommended?</a:t>
            </a:r>
          </a:p>
        </p:txBody>
      </p:sp>
      <p:sp>
        <p:nvSpPr>
          <p:cNvPr id="232460" name="Rectangle 12"/>
          <p:cNvSpPr>
            <a:spLocks noChangeArrowheads="1"/>
          </p:cNvSpPr>
          <p:nvPr/>
        </p:nvSpPr>
        <p:spPr bwMode="auto">
          <a:xfrm>
            <a:off x="242888" y="4019550"/>
            <a:ext cx="5934075" cy="1257300"/>
          </a:xfrm>
          <a:prstGeom prst="rect">
            <a:avLst/>
          </a:prstGeom>
          <a:noFill/>
          <a:ln w="9525">
            <a:noFill/>
            <a:miter lim="800000"/>
            <a:headEnd/>
            <a:tailEnd/>
          </a:ln>
          <a:effectLst/>
        </p:spPr>
        <p:txBody>
          <a:bodyPr/>
          <a:lstStyle/>
          <a:p>
            <a:pPr>
              <a:spcBef>
                <a:spcPct val="20000"/>
              </a:spcBef>
              <a:spcAft>
                <a:spcPct val="75000"/>
              </a:spcAft>
            </a:pPr>
            <a:r>
              <a:rPr lang="en-US" b="0">
                <a:solidFill>
                  <a:srgbClr val="FFCC00"/>
                </a:solidFill>
              </a:rPr>
              <a:t>It mostly comes down to what you find handiest. One thing to consider is how you want the inserted item to be positioned on the slide. </a:t>
            </a:r>
          </a:p>
        </p:txBody>
      </p:sp>
      <p:sp>
        <p:nvSpPr>
          <p:cNvPr id="10" name="Date Placeholder 9"/>
          <p:cNvSpPr>
            <a:spLocks noGrp="1"/>
          </p:cNvSpPr>
          <p:nvPr>
            <p:ph type="dt" sz="half" idx="10"/>
          </p:nvPr>
        </p:nvSpPr>
        <p:spPr/>
        <p:txBody>
          <a:bodyPr/>
          <a:lstStyle/>
          <a:p>
            <a:fld id="{01530383-CE9B-4559-A92E-60373631092B}" type="datetime3">
              <a:rPr lang="en-US" smtClean="0"/>
              <a:t>2 November 2007</a:t>
            </a:fld>
            <a:endParaRPr lang="en-US"/>
          </a:p>
        </p:txBody>
      </p:sp>
      <p:sp>
        <p:nvSpPr>
          <p:cNvPr id="11" name="Slide Number Placeholder 10"/>
          <p:cNvSpPr>
            <a:spLocks noGrp="1"/>
          </p:cNvSpPr>
          <p:nvPr>
            <p:ph type="sldNum" sz="quarter" idx="12"/>
          </p:nvPr>
        </p:nvSpPr>
        <p:spPr/>
        <p:txBody>
          <a:bodyPr/>
          <a:lstStyle/>
          <a:p>
            <a:fld id="{5E10D04C-6302-4FE9-A91B-2C585EC4D8A2}" type="slidenum">
              <a:rPr lang="en-US" smtClean="0"/>
              <a:pPr/>
              <a:t>44</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32451">
                                            <p:txEl>
                                              <p:pRg st="0" end="0"/>
                                            </p:txEl>
                                          </p:spTgt>
                                        </p:tgtEl>
                                        <p:attrNameLst>
                                          <p:attrName>style.visibility</p:attrName>
                                        </p:attrNameLst>
                                      </p:cBhvr>
                                      <p:to>
                                        <p:strVal val="visible"/>
                                      </p:to>
                                    </p:set>
                                    <p:animEffect transition="in" filter="slide(fromTop)">
                                      <p:cBhvr>
                                        <p:cTn id="7" dur="500"/>
                                        <p:tgtEl>
                                          <p:spTgt spid="2324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32459">
                                            <p:txEl>
                                              <p:pRg st="0" end="0"/>
                                            </p:txEl>
                                          </p:spTgt>
                                        </p:tgtEl>
                                        <p:attrNameLst>
                                          <p:attrName>style.visibility</p:attrName>
                                        </p:attrNameLst>
                                      </p:cBhvr>
                                      <p:to>
                                        <p:strVal val="visible"/>
                                      </p:to>
                                    </p:set>
                                    <p:animEffect transition="in" filter="slide(fromTop)">
                                      <p:cBhvr>
                                        <p:cTn id="12" dur="500"/>
                                        <p:tgtEl>
                                          <p:spTgt spid="2324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32460">
                                            <p:txEl>
                                              <p:pRg st="0" end="0"/>
                                            </p:txEl>
                                          </p:spTgt>
                                        </p:tgtEl>
                                        <p:attrNameLst>
                                          <p:attrName>style.visibility</p:attrName>
                                        </p:attrNameLst>
                                      </p:cBhvr>
                                      <p:to>
                                        <p:strVal val="visible"/>
                                      </p:to>
                                    </p:set>
                                    <p:animEffect transition="in" filter="slide(fromLeft)">
                                      <p:cBhvr>
                                        <p:cTn id="17" dur="500"/>
                                        <p:tgtEl>
                                          <p:spTgt spid="2324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1" grpId="0" build="p" autoUpdateAnimBg="0" advAuto="0"/>
      <p:bldP spid="232459" grpId="0" build="p" autoUpdateAnimBg="0"/>
      <p:bldP spid="232460"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Footer Placeholder 5"/>
          <p:cNvSpPr>
            <a:spLocks noGrp="1"/>
          </p:cNvSpPr>
          <p:nvPr>
            <p:ph type="ftr" sz="quarter" idx="11"/>
          </p:nvPr>
        </p:nvSpPr>
        <p:spPr/>
        <p:txBody>
          <a:bodyPr/>
          <a:lstStyle/>
          <a:p>
            <a:r>
              <a:rPr lang="en-US"/>
              <a:t>Create your first presentation</a:t>
            </a:r>
          </a:p>
        </p:txBody>
      </p:sp>
      <p:sp>
        <p:nvSpPr>
          <p:cNvPr id="228354" name="Rectangle 2"/>
          <p:cNvSpPr>
            <a:spLocks noGrp="1" noChangeArrowheads="1"/>
          </p:cNvSpPr>
          <p:nvPr>
            <p:ph type="title"/>
          </p:nvPr>
        </p:nvSpPr>
        <p:spPr>
          <a:xfrm>
            <a:off x="239713" y="63500"/>
            <a:ext cx="8904287" cy="614363"/>
          </a:xfrm>
        </p:spPr>
        <p:txBody>
          <a:bodyPr/>
          <a:lstStyle/>
          <a:p>
            <a:r>
              <a:rPr lang="en-US"/>
              <a:t>Edit slide elements</a:t>
            </a:r>
          </a:p>
        </p:txBody>
      </p:sp>
      <p:sp>
        <p:nvSpPr>
          <p:cNvPr id="228355"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b="0"/>
              <a:t>After inserting a picture, you may want to make adjustments such as resizing, cropping, or changing the brightness.</a:t>
            </a:r>
          </a:p>
          <a:p>
            <a:pPr>
              <a:spcBef>
                <a:spcPct val="20000"/>
              </a:spcBef>
              <a:spcAft>
                <a:spcPct val="75000"/>
              </a:spcAft>
            </a:pPr>
            <a:r>
              <a:rPr lang="en-US" sz="2000" b="0"/>
              <a:t>Use </a:t>
            </a:r>
            <a:r>
              <a:rPr lang="en-US" sz="2000"/>
              <a:t>Picture Tools </a:t>
            </a:r>
            <a:r>
              <a:rPr lang="en-US" sz="2000" b="0"/>
              <a:t>for this. </a:t>
            </a:r>
          </a:p>
        </p:txBody>
      </p:sp>
      <p:graphicFrame>
        <p:nvGraphicFramePr>
          <p:cNvPr id="228356" name="Object 4"/>
          <p:cNvGraphicFramePr>
            <a:graphicFrameLocks noChangeAspect="1"/>
          </p:cNvGraphicFramePr>
          <p:nvPr/>
        </p:nvGraphicFramePr>
        <p:xfrm>
          <a:off x="339725" y="4668838"/>
          <a:ext cx="269875" cy="303212"/>
        </p:xfrm>
        <a:graphic>
          <a:graphicData uri="http://schemas.openxmlformats.org/presentationml/2006/ole">
            <p:oleObj spid="_x0000_s228356" name="Visio" r:id="rId4" imgW="270231" imgH="303063" progId="Visio.Drawing.11">
              <p:embed/>
            </p:oleObj>
          </a:graphicData>
        </a:graphic>
      </p:graphicFrame>
      <p:graphicFrame>
        <p:nvGraphicFramePr>
          <p:cNvPr id="228357" name="Object 5"/>
          <p:cNvGraphicFramePr>
            <a:graphicFrameLocks noChangeAspect="1"/>
          </p:cNvGraphicFramePr>
          <p:nvPr/>
        </p:nvGraphicFramePr>
        <p:xfrm>
          <a:off x="339725" y="5116513"/>
          <a:ext cx="269875" cy="303212"/>
        </p:xfrm>
        <a:graphic>
          <a:graphicData uri="http://schemas.openxmlformats.org/presentationml/2006/ole">
            <p:oleObj spid="_x0000_s228357" name="Visio" r:id="rId5" imgW="270231" imgH="303063" progId="Visio.Drawing.11">
              <p:embed/>
            </p:oleObj>
          </a:graphicData>
        </a:graphic>
      </p:graphicFrame>
      <p:sp>
        <p:nvSpPr>
          <p:cNvPr id="228359"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28361" name="Rectangle 9"/>
          <p:cNvSpPr>
            <a:spLocks noChangeArrowheads="1"/>
          </p:cNvSpPr>
          <p:nvPr/>
        </p:nvSpPr>
        <p:spPr bwMode="auto">
          <a:xfrm>
            <a:off x="676275" y="4635500"/>
            <a:ext cx="5940425" cy="1549400"/>
          </a:xfrm>
          <a:prstGeom prst="rect">
            <a:avLst/>
          </a:prstGeom>
          <a:noFill/>
          <a:ln w="9525" algn="ctr">
            <a:noFill/>
            <a:miter lim="800000"/>
            <a:headEnd/>
            <a:tailEnd/>
          </a:ln>
          <a:effectLst/>
        </p:spPr>
        <p:txBody>
          <a:bodyPr>
            <a:spAutoFit/>
          </a:bodyPr>
          <a:lstStyle/>
          <a:p>
            <a:pPr>
              <a:spcBef>
                <a:spcPct val="20000"/>
              </a:spcBef>
              <a:spcAft>
                <a:spcPct val="45000"/>
              </a:spcAft>
            </a:pPr>
            <a:r>
              <a:rPr lang="en-US" b="0">
                <a:solidFill>
                  <a:srgbClr val="FFCC00"/>
                </a:solidFill>
              </a:rPr>
              <a:t>So, select the picture.</a:t>
            </a:r>
          </a:p>
          <a:p>
            <a:pPr>
              <a:spcBef>
                <a:spcPct val="20000"/>
              </a:spcBef>
              <a:spcAft>
                <a:spcPct val="45000"/>
              </a:spcAft>
            </a:pPr>
            <a:r>
              <a:rPr lang="en-US">
                <a:solidFill>
                  <a:srgbClr val="FFCC00"/>
                </a:solidFill>
              </a:rPr>
              <a:t>Picture Tools</a:t>
            </a:r>
            <a:r>
              <a:rPr lang="en-US" b="0">
                <a:solidFill>
                  <a:srgbClr val="FFCC00"/>
                </a:solidFill>
              </a:rPr>
              <a:t> appear above the Ribbon. Use options on the </a:t>
            </a:r>
            <a:r>
              <a:rPr lang="en-US">
                <a:solidFill>
                  <a:srgbClr val="FFCC00"/>
                </a:solidFill>
              </a:rPr>
              <a:t>Format </a:t>
            </a:r>
            <a:r>
              <a:rPr lang="en-US" b="0">
                <a:solidFill>
                  <a:srgbClr val="FFCC00"/>
                </a:solidFill>
              </a:rPr>
              <a:t>tab to work with the picture. </a:t>
            </a:r>
          </a:p>
          <a:p>
            <a:pPr>
              <a:spcBef>
                <a:spcPct val="20000"/>
              </a:spcBef>
              <a:spcAft>
                <a:spcPct val="45000"/>
              </a:spcAft>
            </a:pPr>
            <a:endParaRPr lang="en-US" b="0">
              <a:solidFill>
                <a:srgbClr val="FFCC00"/>
              </a:solidFill>
            </a:endParaRPr>
          </a:p>
        </p:txBody>
      </p:sp>
      <p:sp>
        <p:nvSpPr>
          <p:cNvPr id="228362" name="Rectangle 10"/>
          <p:cNvSpPr>
            <a:spLocks noChangeArrowheads="1"/>
          </p:cNvSpPr>
          <p:nvPr/>
        </p:nvSpPr>
        <p:spPr bwMode="auto">
          <a:xfrm>
            <a:off x="277813" y="3994150"/>
            <a:ext cx="5926137" cy="742950"/>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Picture Tools</a:t>
            </a:r>
            <a:r>
              <a:rPr lang="en-US" b="0">
                <a:solidFill>
                  <a:srgbClr val="FFCC00"/>
                </a:solidFill>
              </a:rPr>
              <a:t> are available when the picture is selected.</a:t>
            </a:r>
            <a:endParaRPr lang="en-US">
              <a:solidFill>
                <a:srgbClr val="FFCC00"/>
              </a:solidFill>
            </a:endParaRPr>
          </a:p>
        </p:txBody>
      </p:sp>
      <p:pic>
        <p:nvPicPr>
          <p:cNvPr id="228363" name="Picture 11" descr="Picture Tools, available when picture is selected"/>
          <p:cNvPicPr>
            <a:picLocks noChangeAspect="1" noChangeArrowheads="1"/>
          </p:cNvPicPr>
          <p:nvPr>
            <p:ph sz="half" idx="1"/>
          </p:nvPr>
        </p:nvPicPr>
        <p:blipFill>
          <a:blip r:embed="rId6"/>
          <a:srcRect/>
          <a:stretch>
            <a:fillRect/>
          </a:stretch>
        </p:blipFill>
        <p:spPr>
          <a:xfrm>
            <a:off x="350838" y="949325"/>
            <a:ext cx="5651500" cy="2849563"/>
          </a:xfrm>
          <a:noFill/>
          <a:ln/>
        </p:spPr>
      </p:pic>
      <p:sp>
        <p:nvSpPr>
          <p:cNvPr id="12" name="Date Placeholder 11"/>
          <p:cNvSpPr>
            <a:spLocks noGrp="1"/>
          </p:cNvSpPr>
          <p:nvPr>
            <p:ph type="dt" sz="half" idx="10"/>
          </p:nvPr>
        </p:nvSpPr>
        <p:spPr/>
        <p:txBody>
          <a:bodyPr/>
          <a:lstStyle/>
          <a:p>
            <a:fld id="{825551D8-A59C-4655-8819-1F36977B4409}" type="datetime3">
              <a:rPr lang="en-US" smtClean="0"/>
              <a:t>2 November 2007</a:t>
            </a:fld>
            <a:endParaRPr lang="en-US"/>
          </a:p>
        </p:txBody>
      </p:sp>
      <p:sp>
        <p:nvSpPr>
          <p:cNvPr id="13" name="Slide Number Placeholder 12"/>
          <p:cNvSpPr>
            <a:spLocks noGrp="1"/>
          </p:cNvSpPr>
          <p:nvPr>
            <p:ph type="sldNum" sz="quarter" idx="12"/>
          </p:nvPr>
        </p:nvSpPr>
        <p:spPr/>
        <p:txBody>
          <a:bodyPr/>
          <a:lstStyle/>
          <a:p>
            <a:fld id="{5E10D04C-6302-4FE9-A91B-2C585EC4D8A2}" type="slidenum">
              <a:rPr lang="en-US" smtClean="0"/>
              <a:pPr/>
              <a:t>45</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28363"/>
                                        </p:tgtEl>
                                        <p:attrNameLst>
                                          <p:attrName>style.visibility</p:attrName>
                                        </p:attrNameLst>
                                      </p:cBhvr>
                                      <p:to>
                                        <p:strVal val="visible"/>
                                      </p:to>
                                    </p:set>
                                    <p:animEffect transition="in" filter="slide(fromTop)">
                                      <p:cBhvr>
                                        <p:cTn id="7" dur="500"/>
                                        <p:tgtEl>
                                          <p:spTgt spid="22836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28355">
                                            <p:txEl>
                                              <p:pRg st="0" end="0"/>
                                            </p:txEl>
                                          </p:spTgt>
                                        </p:tgtEl>
                                        <p:attrNameLst>
                                          <p:attrName>style.visibility</p:attrName>
                                        </p:attrNameLst>
                                      </p:cBhvr>
                                      <p:to>
                                        <p:strVal val="visible"/>
                                      </p:to>
                                    </p:set>
                                    <p:animEffect transition="in" filter="slide(fromTop)">
                                      <p:cBhvr>
                                        <p:cTn id="12" dur="500"/>
                                        <p:tgtEl>
                                          <p:spTgt spid="2283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28355">
                                            <p:txEl>
                                              <p:pRg st="1" end="1"/>
                                            </p:txEl>
                                          </p:spTgt>
                                        </p:tgtEl>
                                        <p:attrNameLst>
                                          <p:attrName>style.visibility</p:attrName>
                                        </p:attrNameLst>
                                      </p:cBhvr>
                                      <p:to>
                                        <p:strVal val="visible"/>
                                      </p:to>
                                    </p:set>
                                    <p:animEffect transition="in" filter="slide(fromTop)">
                                      <p:cBhvr>
                                        <p:cTn id="17" dur="500"/>
                                        <p:tgtEl>
                                          <p:spTgt spid="22835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28362">
                                            <p:txEl>
                                              <p:pRg st="0" end="0"/>
                                            </p:txEl>
                                          </p:spTgt>
                                        </p:tgtEl>
                                        <p:attrNameLst>
                                          <p:attrName>style.visibility</p:attrName>
                                        </p:attrNameLst>
                                      </p:cBhvr>
                                      <p:to>
                                        <p:strVal val="visible"/>
                                      </p:to>
                                    </p:set>
                                    <p:animEffect transition="in" filter="slide(fromLeft)">
                                      <p:cBhvr>
                                        <p:cTn id="22" dur="500"/>
                                        <p:tgtEl>
                                          <p:spTgt spid="22836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28356"/>
                                        </p:tgtEl>
                                        <p:attrNameLst>
                                          <p:attrName>style.visibility</p:attrName>
                                        </p:attrNameLst>
                                      </p:cBhvr>
                                      <p:to>
                                        <p:strVal val="visible"/>
                                      </p:to>
                                    </p:set>
                                    <p:animEffect transition="in" filter="dissolve">
                                      <p:cBhvr>
                                        <p:cTn id="27" dur="500"/>
                                        <p:tgtEl>
                                          <p:spTgt spid="228356"/>
                                        </p:tgtEl>
                                      </p:cBhvr>
                                    </p:animEffect>
                                  </p:childTnLst>
                                </p:cTn>
                              </p:par>
                            </p:childTnLst>
                          </p:cTn>
                        </p:par>
                        <p:par>
                          <p:cTn id="28" fill="hold">
                            <p:stCondLst>
                              <p:cond delay="500"/>
                            </p:stCondLst>
                            <p:childTnLst>
                              <p:par>
                                <p:cTn id="29" presetID="9" presetClass="entr" presetSubtype="0" fill="hold" nodeType="afterEffect">
                                  <p:stCondLst>
                                    <p:cond delay="0"/>
                                  </p:stCondLst>
                                  <p:childTnLst>
                                    <p:set>
                                      <p:cBhvr>
                                        <p:cTn id="30" dur="1" fill="hold">
                                          <p:stCondLst>
                                            <p:cond delay="0"/>
                                          </p:stCondLst>
                                        </p:cTn>
                                        <p:tgtEl>
                                          <p:spTgt spid="228357"/>
                                        </p:tgtEl>
                                        <p:attrNameLst>
                                          <p:attrName>style.visibility</p:attrName>
                                        </p:attrNameLst>
                                      </p:cBhvr>
                                      <p:to>
                                        <p:strVal val="visible"/>
                                      </p:to>
                                    </p:set>
                                    <p:animEffect transition="in" filter="dissolve">
                                      <p:cBhvr>
                                        <p:cTn id="31" dur="500"/>
                                        <p:tgtEl>
                                          <p:spTgt spid="228357"/>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228361">
                                            <p:txEl>
                                              <p:pRg st="0" end="0"/>
                                            </p:txEl>
                                          </p:spTgt>
                                        </p:tgtEl>
                                        <p:attrNameLst>
                                          <p:attrName>style.visibility</p:attrName>
                                        </p:attrNameLst>
                                      </p:cBhvr>
                                      <p:to>
                                        <p:strVal val="visible"/>
                                      </p:to>
                                    </p:set>
                                    <p:animEffect transition="in" filter="checkerboard(across)">
                                      <p:cBhvr>
                                        <p:cTn id="36" dur="500"/>
                                        <p:tgtEl>
                                          <p:spTgt spid="228361">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228361">
                                            <p:txEl>
                                              <p:pRg st="1" end="1"/>
                                            </p:txEl>
                                          </p:spTgt>
                                        </p:tgtEl>
                                        <p:attrNameLst>
                                          <p:attrName>style.visibility</p:attrName>
                                        </p:attrNameLst>
                                      </p:cBhvr>
                                      <p:to>
                                        <p:strVal val="visible"/>
                                      </p:to>
                                    </p:set>
                                    <p:animEffect transition="in" filter="checkerboard(across)">
                                      <p:cBhvr>
                                        <p:cTn id="41" dur="500"/>
                                        <p:tgtEl>
                                          <p:spTgt spid="22836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build="p" autoUpdateAnimBg="0"/>
      <p:bldP spid="228361" grpId="0" build="p" autoUpdateAnimBg="0"/>
      <p:bldP spid="228362"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Create your first presentation</a:t>
            </a:r>
          </a:p>
        </p:txBody>
      </p:sp>
      <p:sp>
        <p:nvSpPr>
          <p:cNvPr id="234498" name="Rectangle 2"/>
          <p:cNvSpPr>
            <a:spLocks noGrp="1" noChangeArrowheads="1"/>
          </p:cNvSpPr>
          <p:nvPr>
            <p:ph type="title"/>
          </p:nvPr>
        </p:nvSpPr>
        <p:spPr>
          <a:xfrm>
            <a:off x="239713" y="63500"/>
            <a:ext cx="8904287" cy="614363"/>
          </a:xfrm>
        </p:spPr>
        <p:txBody>
          <a:bodyPr/>
          <a:lstStyle/>
          <a:p>
            <a:r>
              <a:rPr lang="en-US"/>
              <a:t>Edit slide elements</a:t>
            </a:r>
          </a:p>
        </p:txBody>
      </p:sp>
      <p:sp>
        <p:nvSpPr>
          <p:cNvPr id="234499"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b="0"/>
              <a:t>There are tools for the range of things you can insert, from tables, charts, and SmartArt</a:t>
            </a:r>
            <a:r>
              <a:rPr lang="en-US" sz="2000" b="0" baseline="30000">
                <a:cs typeface="Arial" charset="0"/>
              </a:rPr>
              <a:t>™</a:t>
            </a:r>
            <a:r>
              <a:rPr lang="en-US" sz="2000" b="0"/>
              <a:t> graphics to text boxes and shapes, sounds, and videos. </a:t>
            </a:r>
          </a:p>
        </p:txBody>
      </p:sp>
      <p:sp>
        <p:nvSpPr>
          <p:cNvPr id="234502"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34504" name="Rectangle 8"/>
          <p:cNvSpPr>
            <a:spLocks noChangeArrowheads="1"/>
          </p:cNvSpPr>
          <p:nvPr/>
        </p:nvSpPr>
        <p:spPr bwMode="auto">
          <a:xfrm>
            <a:off x="277813" y="3994150"/>
            <a:ext cx="5926137" cy="742950"/>
          </a:xfrm>
          <a:prstGeom prst="rect">
            <a:avLst/>
          </a:prstGeom>
          <a:noFill/>
          <a:ln w="9525">
            <a:noFill/>
            <a:miter lim="800000"/>
            <a:headEnd/>
            <a:tailEnd/>
          </a:ln>
          <a:effectLst/>
        </p:spPr>
        <p:txBody>
          <a:bodyPr/>
          <a:lstStyle/>
          <a:p>
            <a:pPr>
              <a:spcBef>
                <a:spcPct val="20000"/>
              </a:spcBef>
              <a:spcAft>
                <a:spcPct val="75000"/>
              </a:spcAft>
            </a:pPr>
            <a:r>
              <a:rPr lang="en-US" b="0">
                <a:solidFill>
                  <a:srgbClr val="FFCC00"/>
                </a:solidFill>
              </a:rPr>
              <a:t>Just select the inserted item to see the relevant tab on the Ribbon.</a:t>
            </a:r>
          </a:p>
        </p:txBody>
      </p:sp>
      <p:pic>
        <p:nvPicPr>
          <p:cNvPr id="234505" name="Picture 9" descr="Picture Tools, available when picture is selected"/>
          <p:cNvPicPr>
            <a:picLocks noChangeAspect="1" noChangeArrowheads="1"/>
          </p:cNvPicPr>
          <p:nvPr>
            <p:ph sz="half" idx="1"/>
          </p:nvPr>
        </p:nvPicPr>
        <p:blipFill>
          <a:blip r:embed="rId3"/>
          <a:srcRect/>
          <a:stretch>
            <a:fillRect/>
          </a:stretch>
        </p:blipFill>
        <p:spPr>
          <a:xfrm>
            <a:off x="350838" y="949325"/>
            <a:ext cx="5651500" cy="2849563"/>
          </a:xfrm>
          <a:noFill/>
          <a:ln/>
        </p:spPr>
      </p:pic>
      <p:sp>
        <p:nvSpPr>
          <p:cNvPr id="9" name="Date Placeholder 8"/>
          <p:cNvSpPr>
            <a:spLocks noGrp="1"/>
          </p:cNvSpPr>
          <p:nvPr>
            <p:ph type="dt" sz="half" idx="10"/>
          </p:nvPr>
        </p:nvSpPr>
        <p:spPr/>
        <p:txBody>
          <a:bodyPr/>
          <a:lstStyle/>
          <a:p>
            <a:fld id="{97C03B3E-CB97-4341-B4FE-E43620602A3D}" type="datetime3">
              <a:rPr lang="en-US" smtClean="0"/>
              <a:t>2 November 2007</a:t>
            </a:fld>
            <a:endParaRPr lang="en-US"/>
          </a:p>
        </p:txBody>
      </p:sp>
      <p:sp>
        <p:nvSpPr>
          <p:cNvPr id="10" name="Slide Number Placeholder 9"/>
          <p:cNvSpPr>
            <a:spLocks noGrp="1"/>
          </p:cNvSpPr>
          <p:nvPr>
            <p:ph type="sldNum" sz="quarter" idx="12"/>
          </p:nvPr>
        </p:nvSpPr>
        <p:spPr/>
        <p:txBody>
          <a:bodyPr/>
          <a:lstStyle/>
          <a:p>
            <a:fld id="{5E10D04C-6302-4FE9-A91B-2C585EC4D8A2}" type="slidenum">
              <a:rPr lang="en-US" smtClean="0"/>
              <a:pPr/>
              <a:t>46</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34499">
                                            <p:txEl>
                                              <p:pRg st="0" end="0"/>
                                            </p:txEl>
                                          </p:spTgt>
                                        </p:tgtEl>
                                        <p:attrNameLst>
                                          <p:attrName>style.visibility</p:attrName>
                                        </p:attrNameLst>
                                      </p:cBhvr>
                                      <p:to>
                                        <p:strVal val="visible"/>
                                      </p:to>
                                    </p:set>
                                    <p:animEffect transition="in" filter="slide(fromTop)">
                                      <p:cBhvr>
                                        <p:cTn id="7" dur="500"/>
                                        <p:tgtEl>
                                          <p:spTgt spid="2344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34504">
                                            <p:txEl>
                                              <p:pRg st="0" end="0"/>
                                            </p:txEl>
                                          </p:spTgt>
                                        </p:tgtEl>
                                        <p:attrNameLst>
                                          <p:attrName>style.visibility</p:attrName>
                                        </p:attrNameLst>
                                      </p:cBhvr>
                                      <p:to>
                                        <p:strVal val="visible"/>
                                      </p:to>
                                    </p:set>
                                    <p:animEffect transition="in" filter="slide(fromLeft)">
                                      <p:cBhvr>
                                        <p:cTn id="12" dur="500"/>
                                        <p:tgtEl>
                                          <p:spTgt spid="23450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9" grpId="0" build="p" autoUpdateAnimBg="0" advAuto="0"/>
      <p:bldP spid="234504"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Create your first presentation</a:t>
            </a:r>
          </a:p>
        </p:txBody>
      </p:sp>
      <p:sp>
        <p:nvSpPr>
          <p:cNvPr id="236546" name="Rectangle 2"/>
          <p:cNvSpPr>
            <a:spLocks noGrp="1" noChangeArrowheads="1"/>
          </p:cNvSpPr>
          <p:nvPr>
            <p:ph type="title"/>
          </p:nvPr>
        </p:nvSpPr>
        <p:spPr>
          <a:xfrm>
            <a:off x="239713" y="63500"/>
            <a:ext cx="8904287" cy="614363"/>
          </a:xfrm>
        </p:spPr>
        <p:txBody>
          <a:bodyPr/>
          <a:lstStyle/>
          <a:p>
            <a:r>
              <a:rPr lang="en-US"/>
              <a:t>Arrange slide elements</a:t>
            </a:r>
          </a:p>
        </p:txBody>
      </p:sp>
      <p:sp>
        <p:nvSpPr>
          <p:cNvPr id="236547"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b="0"/>
              <a:t>Once you’ve put all the things that you want on the slide, you need to align them so they look just right. </a:t>
            </a:r>
          </a:p>
          <a:p>
            <a:pPr>
              <a:spcBef>
                <a:spcPct val="20000"/>
              </a:spcBef>
              <a:spcAft>
                <a:spcPct val="75000"/>
              </a:spcAft>
            </a:pPr>
            <a:endParaRPr lang="en-US" sz="2000" b="0"/>
          </a:p>
        </p:txBody>
      </p:sp>
      <p:sp>
        <p:nvSpPr>
          <p:cNvPr id="236551"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36554" name="Rectangle 10"/>
          <p:cNvSpPr>
            <a:spLocks noChangeArrowheads="1"/>
          </p:cNvSpPr>
          <p:nvPr/>
        </p:nvSpPr>
        <p:spPr bwMode="auto">
          <a:xfrm>
            <a:off x="277813" y="3994150"/>
            <a:ext cx="5926137" cy="1016000"/>
          </a:xfrm>
          <a:prstGeom prst="rect">
            <a:avLst/>
          </a:prstGeom>
          <a:noFill/>
          <a:ln w="9525">
            <a:noFill/>
            <a:miter lim="800000"/>
            <a:headEnd/>
            <a:tailEnd/>
          </a:ln>
          <a:effectLst/>
        </p:spPr>
        <p:txBody>
          <a:bodyPr/>
          <a:lstStyle/>
          <a:p>
            <a:pPr>
              <a:spcBef>
                <a:spcPct val="20000"/>
              </a:spcBef>
              <a:spcAft>
                <a:spcPct val="75000"/>
              </a:spcAft>
            </a:pPr>
            <a:r>
              <a:rPr lang="en-US" b="0">
                <a:solidFill>
                  <a:srgbClr val="FFCC00"/>
                </a:solidFill>
              </a:rPr>
              <a:t>For example, in this picture, the text box with the caption will look best once it’s aligned evenly with the picture—either flush left, or correctly centered. </a:t>
            </a:r>
          </a:p>
        </p:txBody>
      </p:sp>
      <p:pic>
        <p:nvPicPr>
          <p:cNvPr id="236555" name="Picture 11" descr="Aligning slide elements"/>
          <p:cNvPicPr>
            <a:picLocks noChangeAspect="1" noChangeArrowheads="1"/>
          </p:cNvPicPr>
          <p:nvPr>
            <p:ph sz="half" idx="1"/>
          </p:nvPr>
        </p:nvPicPr>
        <p:blipFill>
          <a:blip r:embed="rId3"/>
          <a:srcRect/>
          <a:stretch>
            <a:fillRect/>
          </a:stretch>
        </p:blipFill>
        <p:spPr>
          <a:xfrm>
            <a:off x="350838" y="949325"/>
            <a:ext cx="5651500" cy="2849563"/>
          </a:xfrm>
          <a:noFill/>
          <a:ln/>
        </p:spPr>
      </p:pic>
      <p:sp>
        <p:nvSpPr>
          <p:cNvPr id="9" name="Date Placeholder 8"/>
          <p:cNvSpPr>
            <a:spLocks noGrp="1"/>
          </p:cNvSpPr>
          <p:nvPr>
            <p:ph type="dt" sz="half" idx="10"/>
          </p:nvPr>
        </p:nvSpPr>
        <p:spPr/>
        <p:txBody>
          <a:bodyPr/>
          <a:lstStyle/>
          <a:p>
            <a:fld id="{B0F45F0C-34E4-4B92-AB42-82EA86790F62}" type="datetime3">
              <a:rPr lang="en-US" smtClean="0"/>
              <a:t>2 November 2007</a:t>
            </a:fld>
            <a:endParaRPr lang="en-US"/>
          </a:p>
        </p:txBody>
      </p:sp>
      <p:sp>
        <p:nvSpPr>
          <p:cNvPr id="10" name="Slide Number Placeholder 9"/>
          <p:cNvSpPr>
            <a:spLocks noGrp="1"/>
          </p:cNvSpPr>
          <p:nvPr>
            <p:ph type="sldNum" sz="quarter" idx="12"/>
          </p:nvPr>
        </p:nvSpPr>
        <p:spPr/>
        <p:txBody>
          <a:bodyPr/>
          <a:lstStyle/>
          <a:p>
            <a:fld id="{5E10D04C-6302-4FE9-A91B-2C585EC4D8A2}" type="slidenum">
              <a:rPr lang="en-US" smtClean="0"/>
              <a:pPr/>
              <a:t>47</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36555"/>
                                        </p:tgtEl>
                                        <p:attrNameLst>
                                          <p:attrName>style.visibility</p:attrName>
                                        </p:attrNameLst>
                                      </p:cBhvr>
                                      <p:to>
                                        <p:strVal val="visible"/>
                                      </p:to>
                                    </p:set>
                                    <p:animEffect transition="in" filter="slide(fromTop)">
                                      <p:cBhvr>
                                        <p:cTn id="7" dur="500"/>
                                        <p:tgtEl>
                                          <p:spTgt spid="23655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36547"/>
                                        </p:tgtEl>
                                        <p:attrNameLst>
                                          <p:attrName>style.visibility</p:attrName>
                                        </p:attrNameLst>
                                      </p:cBhvr>
                                      <p:to>
                                        <p:strVal val="visible"/>
                                      </p:to>
                                    </p:set>
                                    <p:animEffect transition="in" filter="slide(fromTop)">
                                      <p:cBhvr>
                                        <p:cTn id="12" dur="500"/>
                                        <p:tgtEl>
                                          <p:spTgt spid="23654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36554">
                                            <p:txEl>
                                              <p:pRg st="0" end="0"/>
                                            </p:txEl>
                                          </p:spTgt>
                                        </p:tgtEl>
                                        <p:attrNameLst>
                                          <p:attrName>style.visibility</p:attrName>
                                        </p:attrNameLst>
                                      </p:cBhvr>
                                      <p:to>
                                        <p:strVal val="visible"/>
                                      </p:to>
                                    </p:set>
                                    <p:animEffect transition="in" filter="slide(fromLeft)">
                                      <p:cBhvr>
                                        <p:cTn id="17" dur="500"/>
                                        <p:tgtEl>
                                          <p:spTgt spid="2365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7" grpId="0" autoUpdateAnimBg="0"/>
      <p:bldP spid="236554"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5"/>
          <p:cNvSpPr>
            <a:spLocks noGrp="1"/>
          </p:cNvSpPr>
          <p:nvPr>
            <p:ph type="ftr" sz="quarter" idx="11"/>
          </p:nvPr>
        </p:nvSpPr>
        <p:spPr/>
        <p:txBody>
          <a:bodyPr/>
          <a:lstStyle/>
          <a:p>
            <a:r>
              <a:rPr lang="en-US"/>
              <a:t>Create your first presentation</a:t>
            </a:r>
          </a:p>
        </p:txBody>
      </p:sp>
      <p:sp>
        <p:nvSpPr>
          <p:cNvPr id="238594" name="Rectangle 2"/>
          <p:cNvSpPr>
            <a:spLocks noGrp="1" noChangeArrowheads="1"/>
          </p:cNvSpPr>
          <p:nvPr>
            <p:ph type="title"/>
          </p:nvPr>
        </p:nvSpPr>
        <p:spPr>
          <a:xfrm>
            <a:off x="239713" y="63500"/>
            <a:ext cx="8904287" cy="614363"/>
          </a:xfrm>
        </p:spPr>
        <p:txBody>
          <a:bodyPr/>
          <a:lstStyle/>
          <a:p>
            <a:r>
              <a:rPr lang="en-US"/>
              <a:t>Arrange slide elements</a:t>
            </a:r>
          </a:p>
        </p:txBody>
      </p:sp>
      <p:sp>
        <p:nvSpPr>
          <p:cNvPr id="238595" name="Rectangle 3"/>
          <p:cNvSpPr>
            <a:spLocks noChangeArrowheads="1"/>
          </p:cNvSpPr>
          <p:nvPr/>
        </p:nvSpPr>
        <p:spPr bwMode="auto">
          <a:xfrm>
            <a:off x="6119813" y="854075"/>
            <a:ext cx="2744787" cy="1198563"/>
          </a:xfrm>
          <a:prstGeom prst="rect">
            <a:avLst/>
          </a:prstGeom>
          <a:noFill/>
          <a:ln w="9525">
            <a:noFill/>
            <a:miter lim="800000"/>
            <a:headEnd/>
            <a:tailEnd/>
          </a:ln>
          <a:effectLst/>
        </p:spPr>
        <p:txBody>
          <a:bodyPr/>
          <a:lstStyle/>
          <a:p>
            <a:pPr>
              <a:spcBef>
                <a:spcPct val="20000"/>
              </a:spcBef>
              <a:spcAft>
                <a:spcPct val="75000"/>
              </a:spcAft>
            </a:pPr>
            <a:r>
              <a:rPr lang="en-US" sz="2000" b="0"/>
              <a:t>You use the </a:t>
            </a:r>
            <a:r>
              <a:rPr lang="en-US" sz="2000"/>
              <a:t>Arrange</a:t>
            </a:r>
            <a:r>
              <a:rPr lang="en-US" sz="2000" b="0"/>
              <a:t> commands to align slide elements. </a:t>
            </a:r>
          </a:p>
        </p:txBody>
      </p:sp>
      <p:graphicFrame>
        <p:nvGraphicFramePr>
          <p:cNvPr id="238596" name="Object 4"/>
          <p:cNvGraphicFramePr>
            <a:graphicFrameLocks noChangeAspect="1"/>
          </p:cNvGraphicFramePr>
          <p:nvPr/>
        </p:nvGraphicFramePr>
        <p:xfrm>
          <a:off x="339725" y="4040188"/>
          <a:ext cx="269875" cy="303212"/>
        </p:xfrm>
        <a:graphic>
          <a:graphicData uri="http://schemas.openxmlformats.org/presentationml/2006/ole">
            <p:oleObj spid="_x0000_s238596" name="Visio" r:id="rId4" imgW="270231" imgH="303063" progId="Visio.Drawing.11">
              <p:embed/>
            </p:oleObj>
          </a:graphicData>
        </a:graphic>
      </p:graphicFrame>
      <p:graphicFrame>
        <p:nvGraphicFramePr>
          <p:cNvPr id="238597" name="Object 5"/>
          <p:cNvGraphicFramePr>
            <a:graphicFrameLocks noChangeAspect="1"/>
          </p:cNvGraphicFramePr>
          <p:nvPr/>
        </p:nvGraphicFramePr>
        <p:xfrm>
          <a:off x="339725" y="4754563"/>
          <a:ext cx="269875" cy="303212"/>
        </p:xfrm>
        <a:graphic>
          <a:graphicData uri="http://schemas.openxmlformats.org/presentationml/2006/ole">
            <p:oleObj spid="_x0000_s238597" name="Visio" r:id="rId5" imgW="270231" imgH="303063" progId="Visio.Drawing.11">
              <p:embed/>
            </p:oleObj>
          </a:graphicData>
        </a:graphic>
      </p:graphicFrame>
      <p:graphicFrame>
        <p:nvGraphicFramePr>
          <p:cNvPr id="238598" name="Object 6"/>
          <p:cNvGraphicFramePr>
            <a:graphicFrameLocks noChangeAspect="1"/>
          </p:cNvGraphicFramePr>
          <p:nvPr/>
        </p:nvGraphicFramePr>
        <p:xfrm>
          <a:off x="339725" y="5484813"/>
          <a:ext cx="269875" cy="303212"/>
        </p:xfrm>
        <a:graphic>
          <a:graphicData uri="http://schemas.openxmlformats.org/presentationml/2006/ole">
            <p:oleObj spid="_x0000_s238598" name="Visio" r:id="rId6" imgW="270231" imgH="303063" progId="Visio.Drawing.11">
              <p:embed/>
            </p:oleObj>
          </a:graphicData>
        </a:graphic>
      </p:graphicFrame>
      <p:sp>
        <p:nvSpPr>
          <p:cNvPr id="238599"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38600" name="Rectangle 8"/>
          <p:cNvSpPr>
            <a:spLocks noChangeArrowheads="1"/>
          </p:cNvSpPr>
          <p:nvPr/>
        </p:nvSpPr>
        <p:spPr bwMode="auto">
          <a:xfrm>
            <a:off x="676275" y="4006850"/>
            <a:ext cx="5940425" cy="1824038"/>
          </a:xfrm>
          <a:prstGeom prst="rect">
            <a:avLst/>
          </a:prstGeom>
          <a:noFill/>
          <a:ln w="9525" algn="ctr">
            <a:noFill/>
            <a:miter lim="800000"/>
            <a:headEnd/>
            <a:tailEnd/>
          </a:ln>
          <a:effectLst/>
        </p:spPr>
        <p:txBody>
          <a:bodyPr>
            <a:spAutoFit/>
          </a:bodyPr>
          <a:lstStyle/>
          <a:p>
            <a:pPr>
              <a:spcBef>
                <a:spcPct val="20000"/>
              </a:spcBef>
              <a:spcAft>
                <a:spcPct val="45000"/>
              </a:spcAft>
            </a:pPr>
            <a:r>
              <a:rPr lang="en-US" b="0">
                <a:solidFill>
                  <a:srgbClr val="FFCC00"/>
                </a:solidFill>
              </a:rPr>
              <a:t>To align the caption so it’s flush left with the picture, first select both placeholders.</a:t>
            </a:r>
          </a:p>
          <a:p>
            <a:pPr>
              <a:spcBef>
                <a:spcPct val="20000"/>
              </a:spcBef>
              <a:spcAft>
                <a:spcPct val="45000"/>
              </a:spcAft>
            </a:pPr>
            <a:r>
              <a:rPr lang="en-US" b="0">
                <a:solidFill>
                  <a:srgbClr val="FFCC00"/>
                </a:solidFill>
              </a:rPr>
              <a:t>In </a:t>
            </a:r>
            <a:r>
              <a:rPr lang="en-US">
                <a:solidFill>
                  <a:srgbClr val="FFCC00"/>
                </a:solidFill>
              </a:rPr>
              <a:t>Picture Tools</a:t>
            </a:r>
            <a:r>
              <a:rPr lang="en-US" b="0">
                <a:solidFill>
                  <a:srgbClr val="FFCC00"/>
                </a:solidFill>
              </a:rPr>
              <a:t>, find the </a:t>
            </a:r>
            <a:r>
              <a:rPr lang="en-US">
                <a:solidFill>
                  <a:srgbClr val="FFCC00"/>
                </a:solidFill>
              </a:rPr>
              <a:t>Arrange</a:t>
            </a:r>
            <a:r>
              <a:rPr lang="en-US" b="0">
                <a:solidFill>
                  <a:srgbClr val="FFCC00"/>
                </a:solidFill>
              </a:rPr>
              <a:t> group on the </a:t>
            </a:r>
            <a:r>
              <a:rPr lang="en-US">
                <a:solidFill>
                  <a:srgbClr val="FFCC00"/>
                </a:solidFill>
              </a:rPr>
              <a:t>Format</a:t>
            </a:r>
            <a:r>
              <a:rPr lang="en-US" b="0">
                <a:solidFill>
                  <a:srgbClr val="FFCC00"/>
                </a:solidFill>
              </a:rPr>
              <a:t> tab.</a:t>
            </a:r>
          </a:p>
          <a:p>
            <a:pPr>
              <a:spcBef>
                <a:spcPct val="20000"/>
              </a:spcBef>
              <a:spcAft>
                <a:spcPct val="45000"/>
              </a:spcAft>
            </a:pPr>
            <a:r>
              <a:rPr lang="en-US" b="0">
                <a:solidFill>
                  <a:srgbClr val="FFCC00"/>
                </a:solidFill>
              </a:rPr>
              <a:t>Click the </a:t>
            </a:r>
            <a:r>
              <a:rPr lang="en-US">
                <a:solidFill>
                  <a:srgbClr val="FFCC00"/>
                </a:solidFill>
              </a:rPr>
              <a:t>Align</a:t>
            </a:r>
            <a:r>
              <a:rPr lang="en-US" b="0">
                <a:solidFill>
                  <a:srgbClr val="FFCC00"/>
                </a:solidFill>
              </a:rPr>
              <a:t> button, and then click </a:t>
            </a:r>
            <a:r>
              <a:rPr lang="en-US">
                <a:solidFill>
                  <a:srgbClr val="FFCC00"/>
                </a:solidFill>
              </a:rPr>
              <a:t>Align Left</a:t>
            </a:r>
            <a:r>
              <a:rPr lang="en-US" b="0">
                <a:solidFill>
                  <a:srgbClr val="FFCC00"/>
                </a:solidFill>
              </a:rPr>
              <a:t>.</a:t>
            </a:r>
          </a:p>
        </p:txBody>
      </p:sp>
      <p:pic>
        <p:nvPicPr>
          <p:cNvPr id="238602" name="Picture 10" descr="Aligning slide elements"/>
          <p:cNvPicPr>
            <a:picLocks noChangeAspect="1" noChangeArrowheads="1"/>
          </p:cNvPicPr>
          <p:nvPr>
            <p:ph sz="half" idx="1"/>
          </p:nvPr>
        </p:nvPicPr>
        <p:blipFill>
          <a:blip r:embed="rId7"/>
          <a:srcRect/>
          <a:stretch>
            <a:fillRect/>
          </a:stretch>
        </p:blipFill>
        <p:spPr>
          <a:xfrm>
            <a:off x="350838" y="949325"/>
            <a:ext cx="5651500" cy="2849563"/>
          </a:xfrm>
          <a:noFill/>
          <a:ln/>
        </p:spPr>
      </p:pic>
      <p:sp>
        <p:nvSpPr>
          <p:cNvPr id="12" name="Date Placeholder 11"/>
          <p:cNvSpPr>
            <a:spLocks noGrp="1"/>
          </p:cNvSpPr>
          <p:nvPr>
            <p:ph type="dt" sz="half" idx="10"/>
          </p:nvPr>
        </p:nvSpPr>
        <p:spPr/>
        <p:txBody>
          <a:bodyPr/>
          <a:lstStyle/>
          <a:p>
            <a:fld id="{C708942D-C1FB-44FC-852D-D978BA41E911}" type="datetime3">
              <a:rPr lang="en-US" smtClean="0"/>
              <a:t>2 November 2007</a:t>
            </a:fld>
            <a:endParaRPr lang="en-US"/>
          </a:p>
        </p:txBody>
      </p:sp>
      <p:sp>
        <p:nvSpPr>
          <p:cNvPr id="13" name="Slide Number Placeholder 12"/>
          <p:cNvSpPr>
            <a:spLocks noGrp="1"/>
          </p:cNvSpPr>
          <p:nvPr>
            <p:ph type="sldNum" sz="quarter" idx="12"/>
          </p:nvPr>
        </p:nvSpPr>
        <p:spPr/>
        <p:txBody>
          <a:bodyPr/>
          <a:lstStyle/>
          <a:p>
            <a:fld id="{5E10D04C-6302-4FE9-A91B-2C585EC4D8A2}" type="slidenum">
              <a:rPr lang="en-US" smtClean="0"/>
              <a:pPr/>
              <a:t>48</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38595"/>
                                        </p:tgtEl>
                                        <p:attrNameLst>
                                          <p:attrName>style.visibility</p:attrName>
                                        </p:attrNameLst>
                                      </p:cBhvr>
                                      <p:to>
                                        <p:strVal val="visible"/>
                                      </p:to>
                                    </p:set>
                                    <p:animEffect transition="in" filter="slide(fromTop)">
                                      <p:cBhvr>
                                        <p:cTn id="7" dur="500"/>
                                        <p:tgtEl>
                                          <p:spTgt spid="23859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38596"/>
                                        </p:tgtEl>
                                        <p:attrNameLst>
                                          <p:attrName>style.visibility</p:attrName>
                                        </p:attrNameLst>
                                      </p:cBhvr>
                                      <p:to>
                                        <p:strVal val="visible"/>
                                      </p:to>
                                    </p:set>
                                    <p:animEffect transition="in" filter="dissolve">
                                      <p:cBhvr>
                                        <p:cTn id="12" dur="500"/>
                                        <p:tgtEl>
                                          <p:spTgt spid="238596"/>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238597"/>
                                        </p:tgtEl>
                                        <p:attrNameLst>
                                          <p:attrName>style.visibility</p:attrName>
                                        </p:attrNameLst>
                                      </p:cBhvr>
                                      <p:to>
                                        <p:strVal val="visible"/>
                                      </p:to>
                                    </p:set>
                                    <p:animEffect transition="in" filter="dissolve">
                                      <p:cBhvr>
                                        <p:cTn id="16" dur="500"/>
                                        <p:tgtEl>
                                          <p:spTgt spid="238597"/>
                                        </p:tgtEl>
                                      </p:cBhvr>
                                    </p:animEffect>
                                  </p:childTnLst>
                                </p:cTn>
                              </p:par>
                            </p:childTnLst>
                          </p:cTn>
                        </p:par>
                        <p:par>
                          <p:cTn id="17" fill="hold">
                            <p:stCondLst>
                              <p:cond delay="1000"/>
                            </p:stCondLst>
                            <p:childTnLst>
                              <p:par>
                                <p:cTn id="18" presetID="9" presetClass="entr" presetSubtype="0" fill="hold" nodeType="afterEffect">
                                  <p:stCondLst>
                                    <p:cond delay="0"/>
                                  </p:stCondLst>
                                  <p:childTnLst>
                                    <p:set>
                                      <p:cBhvr>
                                        <p:cTn id="19" dur="1" fill="hold">
                                          <p:stCondLst>
                                            <p:cond delay="0"/>
                                          </p:stCondLst>
                                        </p:cTn>
                                        <p:tgtEl>
                                          <p:spTgt spid="238598"/>
                                        </p:tgtEl>
                                        <p:attrNameLst>
                                          <p:attrName>style.visibility</p:attrName>
                                        </p:attrNameLst>
                                      </p:cBhvr>
                                      <p:to>
                                        <p:strVal val="visible"/>
                                      </p:to>
                                    </p:set>
                                    <p:animEffect transition="in" filter="dissolve">
                                      <p:cBhvr>
                                        <p:cTn id="20" dur="500"/>
                                        <p:tgtEl>
                                          <p:spTgt spid="238598"/>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238600">
                                            <p:txEl>
                                              <p:pRg st="0" end="0"/>
                                            </p:txEl>
                                          </p:spTgt>
                                        </p:tgtEl>
                                        <p:attrNameLst>
                                          <p:attrName>style.visibility</p:attrName>
                                        </p:attrNameLst>
                                      </p:cBhvr>
                                      <p:to>
                                        <p:strVal val="visible"/>
                                      </p:to>
                                    </p:set>
                                    <p:animEffect transition="in" filter="checkerboard(across)">
                                      <p:cBhvr>
                                        <p:cTn id="25" dur="500"/>
                                        <p:tgtEl>
                                          <p:spTgt spid="23860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238600">
                                            <p:txEl>
                                              <p:pRg st="1" end="1"/>
                                            </p:txEl>
                                          </p:spTgt>
                                        </p:tgtEl>
                                        <p:attrNameLst>
                                          <p:attrName>style.visibility</p:attrName>
                                        </p:attrNameLst>
                                      </p:cBhvr>
                                      <p:to>
                                        <p:strVal val="visible"/>
                                      </p:to>
                                    </p:set>
                                    <p:animEffect transition="in" filter="checkerboard(across)">
                                      <p:cBhvr>
                                        <p:cTn id="30" dur="500"/>
                                        <p:tgtEl>
                                          <p:spTgt spid="238600">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238600">
                                            <p:txEl>
                                              <p:pRg st="2" end="2"/>
                                            </p:txEl>
                                          </p:spTgt>
                                        </p:tgtEl>
                                        <p:attrNameLst>
                                          <p:attrName>style.visibility</p:attrName>
                                        </p:attrNameLst>
                                      </p:cBhvr>
                                      <p:to>
                                        <p:strVal val="visible"/>
                                      </p:to>
                                    </p:set>
                                    <p:animEffect transition="in" filter="checkerboard(across)">
                                      <p:cBhvr>
                                        <p:cTn id="35" dur="500"/>
                                        <p:tgtEl>
                                          <p:spTgt spid="2386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5" grpId="0" autoUpdateAnimBg="0"/>
      <p:bldP spid="238600"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Create your first presentation</a:t>
            </a:r>
          </a:p>
        </p:txBody>
      </p:sp>
      <p:sp>
        <p:nvSpPr>
          <p:cNvPr id="240642" name="Rectangle 2"/>
          <p:cNvSpPr>
            <a:spLocks noGrp="1" noChangeArrowheads="1"/>
          </p:cNvSpPr>
          <p:nvPr>
            <p:ph type="title"/>
          </p:nvPr>
        </p:nvSpPr>
        <p:spPr/>
        <p:txBody>
          <a:bodyPr/>
          <a:lstStyle/>
          <a:p>
            <a:r>
              <a:rPr lang="en-US"/>
              <a:t>Suggestions for practice</a:t>
            </a:r>
          </a:p>
        </p:txBody>
      </p:sp>
      <p:sp>
        <p:nvSpPr>
          <p:cNvPr id="240643" name="Rectangle 3"/>
          <p:cNvSpPr>
            <a:spLocks noGrp="1" noChangeArrowheads="1"/>
          </p:cNvSpPr>
          <p:nvPr>
            <p:ph type="body" idx="1"/>
          </p:nvPr>
        </p:nvSpPr>
        <p:spPr>
          <a:xfrm>
            <a:off x="276225" y="814388"/>
            <a:ext cx="8905875" cy="3600450"/>
          </a:xfrm>
        </p:spPr>
        <p:txBody>
          <a:bodyPr/>
          <a:lstStyle/>
          <a:p>
            <a:pPr marL="288925" indent="-288925">
              <a:spcAft>
                <a:spcPct val="75000"/>
              </a:spcAft>
              <a:buClr>
                <a:srgbClr val="FF9900"/>
              </a:buClr>
              <a:buFontTx/>
              <a:buAutoNum type="arabicPeriod"/>
            </a:pPr>
            <a:r>
              <a:rPr lang="en-US"/>
              <a:t>Choose a new theme. </a:t>
            </a:r>
          </a:p>
          <a:p>
            <a:pPr marL="288925" indent="-288925">
              <a:spcAft>
                <a:spcPct val="75000"/>
              </a:spcAft>
              <a:buClr>
                <a:srgbClr val="FF9900"/>
              </a:buClr>
              <a:buFontTx/>
              <a:buAutoNum type="arabicPeriod"/>
            </a:pPr>
            <a:r>
              <a:rPr lang="en-US"/>
              <a:t>Insert a picture.</a:t>
            </a:r>
          </a:p>
          <a:p>
            <a:pPr marL="288925" indent="-288925">
              <a:spcAft>
                <a:spcPct val="75000"/>
              </a:spcAft>
              <a:buClr>
                <a:srgbClr val="FF9900"/>
              </a:buClr>
              <a:buFontTx/>
              <a:buAutoNum type="arabicPeriod"/>
            </a:pPr>
            <a:r>
              <a:rPr lang="en-US"/>
              <a:t>Resize the picture.</a:t>
            </a:r>
          </a:p>
          <a:p>
            <a:pPr marL="288925" indent="-288925">
              <a:spcAft>
                <a:spcPct val="75000"/>
              </a:spcAft>
              <a:buClr>
                <a:srgbClr val="FF9900"/>
              </a:buClr>
              <a:buFontTx/>
              <a:buAutoNum type="arabicPeriod"/>
            </a:pPr>
            <a:r>
              <a:rPr lang="en-US"/>
              <a:t>Add a caption.</a:t>
            </a:r>
          </a:p>
          <a:p>
            <a:pPr marL="288925" indent="-288925">
              <a:spcAft>
                <a:spcPct val="75000"/>
              </a:spcAft>
              <a:buClr>
                <a:srgbClr val="FF9900"/>
              </a:buClr>
              <a:buFontTx/>
              <a:buAutoNum type="arabicPeriod"/>
            </a:pPr>
            <a:r>
              <a:rPr lang="en-US"/>
              <a:t>Align the picture and caption.</a:t>
            </a:r>
          </a:p>
          <a:p>
            <a:pPr marL="288925" indent="-288925">
              <a:spcAft>
                <a:spcPct val="75000"/>
              </a:spcAft>
              <a:buClr>
                <a:srgbClr val="FF9900"/>
              </a:buClr>
              <a:buFontTx/>
              <a:buAutoNum type="arabicPeriod"/>
            </a:pPr>
            <a:r>
              <a:rPr lang="en-US"/>
              <a:t>Bonus: Add an animation effect.</a:t>
            </a:r>
          </a:p>
        </p:txBody>
      </p:sp>
      <p:sp>
        <p:nvSpPr>
          <p:cNvPr id="240644" name="Rectangle 4"/>
          <p:cNvSpPr>
            <a:spLocks noChangeArrowheads="1"/>
          </p:cNvSpPr>
          <p:nvPr/>
        </p:nvSpPr>
        <p:spPr bwMode="auto">
          <a:xfrm>
            <a:off x="293688" y="4622800"/>
            <a:ext cx="8431212" cy="755650"/>
          </a:xfrm>
          <a:prstGeom prst="rect">
            <a:avLst/>
          </a:prstGeom>
          <a:noFill/>
          <a:ln w="9525">
            <a:noFill/>
            <a:miter lim="800000"/>
            <a:headEnd/>
            <a:tailEnd/>
          </a:ln>
          <a:effectLst/>
        </p:spPr>
        <p:txBody>
          <a:bodyPr/>
          <a:lstStyle/>
          <a:p>
            <a:pPr>
              <a:spcBef>
                <a:spcPct val="20000"/>
              </a:spcBef>
              <a:spcAft>
                <a:spcPct val="45000"/>
              </a:spcAft>
            </a:pPr>
            <a:r>
              <a:rPr lang="en-US" sz="2000" b="0">
                <a:hlinkClick r:id="rId3"/>
              </a:rPr>
              <a:t>Online practice</a:t>
            </a:r>
            <a:r>
              <a:rPr lang="en-US" sz="2000" b="0"/>
              <a:t> (requires PowerPoint 2007)</a:t>
            </a:r>
          </a:p>
        </p:txBody>
      </p:sp>
      <p:sp>
        <p:nvSpPr>
          <p:cNvPr id="7" name="Date Placeholder 6"/>
          <p:cNvSpPr>
            <a:spLocks noGrp="1"/>
          </p:cNvSpPr>
          <p:nvPr>
            <p:ph type="dt" sz="half" idx="10"/>
          </p:nvPr>
        </p:nvSpPr>
        <p:spPr/>
        <p:txBody>
          <a:bodyPr/>
          <a:lstStyle/>
          <a:p>
            <a:fld id="{7B6CD4B8-8CF9-4D93-899A-928ECB20AE37}" type="datetime3">
              <a:rPr lang="en-US" smtClean="0"/>
              <a:t>2 November 2007</a:t>
            </a:fld>
            <a:endParaRPr lang="en-US"/>
          </a:p>
        </p:txBody>
      </p:sp>
      <p:sp>
        <p:nvSpPr>
          <p:cNvPr id="8" name="Slide Number Placeholder 7"/>
          <p:cNvSpPr>
            <a:spLocks noGrp="1"/>
          </p:cNvSpPr>
          <p:nvPr>
            <p:ph type="sldNum" sz="quarter" idx="12"/>
          </p:nvPr>
        </p:nvSpPr>
        <p:spPr/>
        <p:txBody>
          <a:bodyPr/>
          <a:lstStyle/>
          <a:p>
            <a:fld id="{BCF2003A-091E-4DBC-ADAA-BD53340C5553}" type="slidenum">
              <a:rPr lang="en-US" smtClean="0"/>
              <a:pPr/>
              <a:t>49</a:t>
            </a:fld>
            <a:endParaRPr lang="en-US"/>
          </a:p>
        </p:txBody>
      </p:sp>
    </p:spTree>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p:txBody>
          <a:bodyPr/>
          <a:lstStyle/>
          <a:p>
            <a:r>
              <a:rPr lang="en-US"/>
              <a:t>Lesson 1</a:t>
            </a:r>
          </a:p>
        </p:txBody>
      </p:sp>
      <p:sp>
        <p:nvSpPr>
          <p:cNvPr id="18435" name="Rectangle 3"/>
          <p:cNvSpPr>
            <a:spLocks noGrp="1" noChangeArrowheads="1"/>
          </p:cNvSpPr>
          <p:nvPr>
            <p:ph type="subTitle" idx="1"/>
          </p:nvPr>
        </p:nvSpPr>
        <p:spPr/>
        <p:txBody>
          <a:bodyPr/>
          <a:lstStyle/>
          <a:p>
            <a:r>
              <a:rPr lang="en-US"/>
              <a:t>Create your slides</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slide(fromBottom)">
                                      <p:cBhvr>
                                        <p:cTn id="12" dur="500"/>
                                        <p:tgtEl>
                                          <p:spTgt spid="184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build="p" autoUpdateAnimBg="0" advAuto="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Create your first presentation</a:t>
            </a:r>
          </a:p>
        </p:txBody>
      </p:sp>
      <p:sp>
        <p:nvSpPr>
          <p:cNvPr id="118786" name="Rectangle 2"/>
          <p:cNvSpPr>
            <a:spLocks noGrp="1" noChangeArrowheads="1"/>
          </p:cNvSpPr>
          <p:nvPr>
            <p:ph type="title"/>
          </p:nvPr>
        </p:nvSpPr>
        <p:spPr/>
        <p:txBody>
          <a:bodyPr/>
          <a:lstStyle/>
          <a:p>
            <a:r>
              <a:rPr lang="en-US"/>
              <a:t>Test 2, question 1</a:t>
            </a:r>
          </a:p>
        </p:txBody>
      </p:sp>
      <p:sp>
        <p:nvSpPr>
          <p:cNvPr id="118787" name="Rectangle 3"/>
          <p:cNvSpPr>
            <a:spLocks noGrp="1" noChangeArrowheads="1"/>
          </p:cNvSpPr>
          <p:nvPr>
            <p:ph type="body" sz="half" idx="2"/>
          </p:nvPr>
        </p:nvSpPr>
        <p:spPr>
          <a:xfrm>
            <a:off x="222250" y="850900"/>
            <a:ext cx="7685088" cy="1189038"/>
          </a:xfrm>
        </p:spPr>
        <p:txBody>
          <a:bodyPr/>
          <a:lstStyle/>
          <a:p>
            <a:pPr marL="0" indent="0">
              <a:spcAft>
                <a:spcPct val="75000"/>
              </a:spcAft>
            </a:pPr>
            <a:r>
              <a:rPr lang="en-US" b="1"/>
              <a:t>When you apply a theme, it always affects every slide in the presentation. (Pick one answer.)</a:t>
            </a:r>
          </a:p>
        </p:txBody>
      </p:sp>
      <p:sp>
        <p:nvSpPr>
          <p:cNvPr id="118788" name="Rectangle 4"/>
          <p:cNvSpPr>
            <a:spLocks noChangeArrowheads="1"/>
          </p:cNvSpPr>
          <p:nvPr/>
        </p:nvSpPr>
        <p:spPr bwMode="auto">
          <a:xfrm>
            <a:off x="242888" y="2344738"/>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en-US" sz="2000" b="0"/>
              <a:t>True.</a:t>
            </a:r>
          </a:p>
          <a:p>
            <a:pPr marL="401638" indent="-401638">
              <a:spcBef>
                <a:spcPct val="20000"/>
              </a:spcBef>
              <a:spcAft>
                <a:spcPct val="75000"/>
              </a:spcAft>
              <a:buFontTx/>
              <a:buAutoNum type="arabicPeriod"/>
            </a:pPr>
            <a:r>
              <a:rPr lang="en-US" sz="2000" b="0"/>
              <a:t>False. </a:t>
            </a:r>
          </a:p>
        </p:txBody>
      </p:sp>
      <p:sp>
        <p:nvSpPr>
          <p:cNvPr id="7" name="Date Placeholder 6"/>
          <p:cNvSpPr>
            <a:spLocks noGrp="1"/>
          </p:cNvSpPr>
          <p:nvPr>
            <p:ph type="dt" sz="half" idx="10"/>
          </p:nvPr>
        </p:nvSpPr>
        <p:spPr/>
        <p:txBody>
          <a:bodyPr/>
          <a:lstStyle/>
          <a:p>
            <a:fld id="{737CA210-0C7B-4E49-BC45-C901CD9D2D13}" type="datetime3">
              <a:rPr lang="en-US" smtClean="0"/>
              <a:t>2 November 2007</a:t>
            </a:fld>
            <a:endParaRPr lang="en-US"/>
          </a:p>
        </p:txBody>
      </p:sp>
      <p:sp>
        <p:nvSpPr>
          <p:cNvPr id="8" name="Slide Number Placeholder 7"/>
          <p:cNvSpPr>
            <a:spLocks noGrp="1"/>
          </p:cNvSpPr>
          <p:nvPr>
            <p:ph type="sldNum" sz="quarter" idx="12"/>
          </p:nvPr>
        </p:nvSpPr>
        <p:spPr/>
        <p:txBody>
          <a:bodyPr/>
          <a:lstStyle/>
          <a:p>
            <a:fld id="{5E10D04C-6302-4FE9-A91B-2C585EC4D8A2}" type="slidenum">
              <a:rPr lang="en-US" smtClean="0"/>
              <a:pPr/>
              <a:t>50</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Effect transition="in" filter="slide(fromTop)">
                                      <p:cBhvr>
                                        <p:cTn id="7" dur="500"/>
                                        <p:tgtEl>
                                          <p:spTgt spid="1187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18788">
                                            <p:txEl>
                                              <p:pRg st="0" end="0"/>
                                            </p:txEl>
                                          </p:spTgt>
                                        </p:tgtEl>
                                        <p:attrNameLst>
                                          <p:attrName>style.visibility</p:attrName>
                                        </p:attrNameLst>
                                      </p:cBhvr>
                                      <p:to>
                                        <p:strVal val="visible"/>
                                      </p:to>
                                    </p:set>
                                    <p:animEffect transition="in" filter="slide(fromLeft)">
                                      <p:cBhvr>
                                        <p:cTn id="12" dur="500"/>
                                        <p:tgtEl>
                                          <p:spTgt spid="11878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18788">
                                            <p:txEl>
                                              <p:pRg st="1" end="1"/>
                                            </p:txEl>
                                          </p:spTgt>
                                        </p:tgtEl>
                                        <p:attrNameLst>
                                          <p:attrName>style.visibility</p:attrName>
                                        </p:attrNameLst>
                                      </p:cBhvr>
                                      <p:to>
                                        <p:strVal val="visible"/>
                                      </p:to>
                                    </p:set>
                                    <p:animEffect transition="in" filter="slide(fromLeft)">
                                      <p:cBhvr>
                                        <p:cTn id="17" dur="500"/>
                                        <p:tgtEl>
                                          <p:spTgt spid="11878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autoUpdateAnimBg="0" advAuto="0"/>
      <p:bldP spid="118788"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Create your first presentation</a:t>
            </a:r>
          </a:p>
        </p:txBody>
      </p:sp>
      <p:sp>
        <p:nvSpPr>
          <p:cNvPr id="120834" name="Rectangle 2"/>
          <p:cNvSpPr>
            <a:spLocks noGrp="1" noChangeArrowheads="1"/>
          </p:cNvSpPr>
          <p:nvPr>
            <p:ph type="title"/>
          </p:nvPr>
        </p:nvSpPr>
        <p:spPr/>
        <p:txBody>
          <a:bodyPr/>
          <a:lstStyle/>
          <a:p>
            <a:r>
              <a:rPr lang="en-US"/>
              <a:t>Test 2, question 1: Answer</a:t>
            </a:r>
          </a:p>
        </p:txBody>
      </p:sp>
      <p:sp>
        <p:nvSpPr>
          <p:cNvPr id="120835" name="Rectangle 3"/>
          <p:cNvSpPr>
            <a:spLocks noGrp="1" noChangeArrowheads="1"/>
          </p:cNvSpPr>
          <p:nvPr>
            <p:ph sz="half" idx="2"/>
          </p:nvPr>
        </p:nvSpPr>
        <p:spPr>
          <a:xfrm>
            <a:off x="323850" y="815975"/>
            <a:ext cx="8350250" cy="703263"/>
          </a:xfrm>
        </p:spPr>
        <p:txBody>
          <a:bodyPr/>
          <a:lstStyle/>
          <a:p>
            <a:pPr marL="0" indent="0">
              <a:spcAft>
                <a:spcPct val="75000"/>
              </a:spcAft>
            </a:pPr>
            <a:r>
              <a:rPr lang="en-US"/>
              <a:t>False. </a:t>
            </a:r>
          </a:p>
        </p:txBody>
      </p:sp>
      <p:sp>
        <p:nvSpPr>
          <p:cNvPr id="120836" name="Rectangle 4"/>
          <p:cNvSpPr>
            <a:spLocks noChangeArrowheads="1"/>
          </p:cNvSpPr>
          <p:nvPr/>
        </p:nvSpPr>
        <p:spPr bwMode="auto">
          <a:xfrm>
            <a:off x="300038" y="2000250"/>
            <a:ext cx="8350250" cy="1171575"/>
          </a:xfrm>
          <a:prstGeom prst="rect">
            <a:avLst/>
          </a:prstGeom>
          <a:noFill/>
          <a:ln w="9525">
            <a:noFill/>
            <a:miter lim="800000"/>
            <a:headEnd/>
            <a:tailEnd/>
          </a:ln>
          <a:effectLst/>
        </p:spPr>
        <p:txBody>
          <a:bodyPr/>
          <a:lstStyle/>
          <a:p>
            <a:pPr>
              <a:spcBef>
                <a:spcPct val="20000"/>
              </a:spcBef>
              <a:spcAft>
                <a:spcPct val="75000"/>
              </a:spcAft>
            </a:pPr>
            <a:r>
              <a:rPr lang="en-US" sz="2000" b="0"/>
              <a:t>If you want the theme to apply to only one slide or a few slides, select those slides. Then display the theme gallery, right-click the theme you want, and click </a:t>
            </a:r>
            <a:r>
              <a:rPr lang="en-US" sz="2000"/>
              <a:t>Apply to Selected Slides</a:t>
            </a:r>
            <a:r>
              <a:rPr lang="en-US" sz="2000" b="0"/>
              <a:t>.</a:t>
            </a:r>
          </a:p>
        </p:txBody>
      </p:sp>
      <p:sp>
        <p:nvSpPr>
          <p:cNvPr id="7" name="Date Placeholder 6"/>
          <p:cNvSpPr>
            <a:spLocks noGrp="1"/>
          </p:cNvSpPr>
          <p:nvPr>
            <p:ph type="dt" sz="half" idx="10"/>
          </p:nvPr>
        </p:nvSpPr>
        <p:spPr/>
        <p:txBody>
          <a:bodyPr/>
          <a:lstStyle/>
          <a:p>
            <a:fld id="{6C90838B-733C-4FB9-863B-32D8BBA1AF95}" type="datetime3">
              <a:rPr lang="en-US" smtClean="0"/>
              <a:t>2 November 2007</a:t>
            </a:fld>
            <a:endParaRPr lang="en-US"/>
          </a:p>
        </p:txBody>
      </p:sp>
      <p:sp>
        <p:nvSpPr>
          <p:cNvPr id="8" name="Slide Number Placeholder 7"/>
          <p:cNvSpPr>
            <a:spLocks noGrp="1"/>
          </p:cNvSpPr>
          <p:nvPr>
            <p:ph type="sldNum" sz="quarter" idx="12"/>
          </p:nvPr>
        </p:nvSpPr>
        <p:spPr/>
        <p:txBody>
          <a:bodyPr/>
          <a:lstStyle/>
          <a:p>
            <a:fld id="{4926A93D-2EC1-4E88-80FB-F52A06981275}" type="slidenum">
              <a:rPr lang="en-US" smtClean="0"/>
              <a:pPr/>
              <a:t>51</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0835"/>
                                        </p:tgtEl>
                                        <p:attrNameLst>
                                          <p:attrName>style.visibility</p:attrName>
                                        </p:attrNameLst>
                                      </p:cBhvr>
                                      <p:to>
                                        <p:strVal val="visible"/>
                                      </p:to>
                                    </p:set>
                                    <p:anim calcmode="lin" valueType="num">
                                      <p:cBhvr>
                                        <p:cTn id="7" dur="500" fill="hold"/>
                                        <p:tgtEl>
                                          <p:spTgt spid="120835"/>
                                        </p:tgtEl>
                                        <p:attrNameLst>
                                          <p:attrName>ppt_w</p:attrName>
                                        </p:attrNameLst>
                                      </p:cBhvr>
                                      <p:tavLst>
                                        <p:tav tm="0">
                                          <p:val>
                                            <p:fltVal val="0"/>
                                          </p:val>
                                        </p:tav>
                                        <p:tav tm="100000">
                                          <p:val>
                                            <p:strVal val="#ppt_w"/>
                                          </p:val>
                                        </p:tav>
                                      </p:tavLst>
                                    </p:anim>
                                    <p:anim calcmode="lin" valueType="num">
                                      <p:cBhvr>
                                        <p:cTn id="8" dur="500" fill="hold"/>
                                        <p:tgtEl>
                                          <p:spTgt spid="12083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0836"/>
                                        </p:tgtEl>
                                        <p:attrNameLst>
                                          <p:attrName>style.visibility</p:attrName>
                                        </p:attrNameLst>
                                      </p:cBhvr>
                                      <p:to>
                                        <p:strVal val="visible"/>
                                      </p:to>
                                    </p:set>
                                    <p:animEffect transition="in" filter="slide(fromBottom)">
                                      <p:cBhvr>
                                        <p:cTn id="13" dur="500"/>
                                        <p:tgtEl>
                                          <p:spTgt spid="120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autoUpdateAnimBg="0"/>
      <p:bldP spid="120836"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Create your first presentation</a:t>
            </a:r>
          </a:p>
        </p:txBody>
      </p:sp>
      <p:sp>
        <p:nvSpPr>
          <p:cNvPr id="122882" name="Rectangle 2"/>
          <p:cNvSpPr>
            <a:spLocks noGrp="1" noChangeArrowheads="1"/>
          </p:cNvSpPr>
          <p:nvPr>
            <p:ph type="title"/>
          </p:nvPr>
        </p:nvSpPr>
        <p:spPr/>
        <p:txBody>
          <a:bodyPr/>
          <a:lstStyle/>
          <a:p>
            <a:r>
              <a:rPr lang="en-US"/>
              <a:t>Test 2, question 2</a:t>
            </a:r>
          </a:p>
        </p:txBody>
      </p:sp>
      <p:sp>
        <p:nvSpPr>
          <p:cNvPr id="122883" name="Rectangle 3"/>
          <p:cNvSpPr>
            <a:spLocks noGrp="1" noChangeArrowheads="1"/>
          </p:cNvSpPr>
          <p:nvPr>
            <p:ph type="body" sz="half" idx="2"/>
          </p:nvPr>
        </p:nvSpPr>
        <p:spPr>
          <a:xfrm>
            <a:off x="242888" y="850900"/>
            <a:ext cx="7685087" cy="1189038"/>
          </a:xfrm>
        </p:spPr>
        <p:txBody>
          <a:bodyPr/>
          <a:lstStyle/>
          <a:p>
            <a:pPr marL="0" indent="0">
              <a:spcAft>
                <a:spcPct val="75000"/>
              </a:spcAft>
            </a:pPr>
            <a:r>
              <a:rPr lang="en-US" b="1"/>
              <a:t>You can insert a text box from an icon within certain slide layouts. (Pick one answer.)</a:t>
            </a:r>
          </a:p>
        </p:txBody>
      </p:sp>
      <p:sp>
        <p:nvSpPr>
          <p:cNvPr id="122884" name="Rectangle 4"/>
          <p:cNvSpPr>
            <a:spLocks noChangeArrowheads="1"/>
          </p:cNvSpPr>
          <p:nvPr/>
        </p:nvSpPr>
        <p:spPr bwMode="auto">
          <a:xfrm>
            <a:off x="242888" y="2241550"/>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en-US" sz="2000" b="0"/>
              <a:t>True.</a:t>
            </a:r>
          </a:p>
          <a:p>
            <a:pPr marL="401638" indent="-401638">
              <a:spcBef>
                <a:spcPct val="20000"/>
              </a:spcBef>
              <a:spcAft>
                <a:spcPct val="75000"/>
              </a:spcAft>
              <a:buFontTx/>
              <a:buAutoNum type="arabicPeriod"/>
            </a:pPr>
            <a:r>
              <a:rPr lang="en-US" sz="2000" b="0"/>
              <a:t>False. </a:t>
            </a:r>
          </a:p>
        </p:txBody>
      </p:sp>
      <p:sp>
        <p:nvSpPr>
          <p:cNvPr id="7" name="Date Placeholder 6"/>
          <p:cNvSpPr>
            <a:spLocks noGrp="1"/>
          </p:cNvSpPr>
          <p:nvPr>
            <p:ph type="dt" sz="half" idx="10"/>
          </p:nvPr>
        </p:nvSpPr>
        <p:spPr/>
        <p:txBody>
          <a:bodyPr/>
          <a:lstStyle/>
          <a:p>
            <a:fld id="{5FE23D4C-8BF6-493C-A236-761DF9AA23BA}" type="datetime3">
              <a:rPr lang="en-US" smtClean="0"/>
              <a:t>2 November 2007</a:t>
            </a:fld>
            <a:endParaRPr lang="en-US"/>
          </a:p>
        </p:txBody>
      </p:sp>
      <p:sp>
        <p:nvSpPr>
          <p:cNvPr id="8" name="Slide Number Placeholder 7"/>
          <p:cNvSpPr>
            <a:spLocks noGrp="1"/>
          </p:cNvSpPr>
          <p:nvPr>
            <p:ph type="sldNum" sz="quarter" idx="12"/>
          </p:nvPr>
        </p:nvSpPr>
        <p:spPr/>
        <p:txBody>
          <a:bodyPr/>
          <a:lstStyle/>
          <a:p>
            <a:fld id="{5E10D04C-6302-4FE9-A91B-2C585EC4D8A2}" type="slidenum">
              <a:rPr lang="en-US" smtClean="0"/>
              <a:pPr/>
              <a:t>52</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slide(fromTop)">
                                      <p:cBhvr>
                                        <p:cTn id="7" dur="500"/>
                                        <p:tgtEl>
                                          <p:spTgt spid="1228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22884">
                                            <p:txEl>
                                              <p:pRg st="0" end="0"/>
                                            </p:txEl>
                                          </p:spTgt>
                                        </p:tgtEl>
                                        <p:attrNameLst>
                                          <p:attrName>style.visibility</p:attrName>
                                        </p:attrNameLst>
                                      </p:cBhvr>
                                      <p:to>
                                        <p:strVal val="visible"/>
                                      </p:to>
                                    </p:set>
                                    <p:animEffect transition="in" filter="slide(fromLeft)">
                                      <p:cBhvr>
                                        <p:cTn id="12" dur="500"/>
                                        <p:tgtEl>
                                          <p:spTgt spid="12288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22884">
                                            <p:txEl>
                                              <p:pRg st="1" end="1"/>
                                            </p:txEl>
                                          </p:spTgt>
                                        </p:tgtEl>
                                        <p:attrNameLst>
                                          <p:attrName>style.visibility</p:attrName>
                                        </p:attrNameLst>
                                      </p:cBhvr>
                                      <p:to>
                                        <p:strVal val="visible"/>
                                      </p:to>
                                    </p:set>
                                    <p:animEffect transition="in" filter="slide(fromLeft)">
                                      <p:cBhvr>
                                        <p:cTn id="17" dur="500"/>
                                        <p:tgtEl>
                                          <p:spTgt spid="12288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autoUpdateAnimBg="0" advAuto="0"/>
      <p:bldP spid="122884"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Create your first presentation</a:t>
            </a:r>
          </a:p>
        </p:txBody>
      </p:sp>
      <p:sp>
        <p:nvSpPr>
          <p:cNvPr id="124930" name="Rectangle 2"/>
          <p:cNvSpPr>
            <a:spLocks noGrp="1" noChangeArrowheads="1"/>
          </p:cNvSpPr>
          <p:nvPr>
            <p:ph type="title"/>
          </p:nvPr>
        </p:nvSpPr>
        <p:spPr/>
        <p:txBody>
          <a:bodyPr/>
          <a:lstStyle/>
          <a:p>
            <a:r>
              <a:rPr lang="en-US"/>
              <a:t>Test 2, question 2: Answer</a:t>
            </a:r>
          </a:p>
        </p:txBody>
      </p:sp>
      <p:sp>
        <p:nvSpPr>
          <p:cNvPr id="124931" name="Rectangle 3"/>
          <p:cNvSpPr>
            <a:spLocks noGrp="1" noChangeArrowheads="1"/>
          </p:cNvSpPr>
          <p:nvPr>
            <p:ph sz="half" idx="2"/>
          </p:nvPr>
        </p:nvSpPr>
        <p:spPr>
          <a:xfrm>
            <a:off x="261938" y="836613"/>
            <a:ext cx="8350250" cy="703262"/>
          </a:xfrm>
        </p:spPr>
        <p:txBody>
          <a:bodyPr/>
          <a:lstStyle/>
          <a:p>
            <a:pPr marL="0" indent="0">
              <a:spcAft>
                <a:spcPct val="75000"/>
              </a:spcAft>
            </a:pPr>
            <a:r>
              <a:rPr lang="en-US"/>
              <a:t>False. </a:t>
            </a:r>
          </a:p>
        </p:txBody>
      </p:sp>
      <p:sp>
        <p:nvSpPr>
          <p:cNvPr id="124932" name="Rectangle 4"/>
          <p:cNvSpPr>
            <a:spLocks noChangeArrowheads="1"/>
          </p:cNvSpPr>
          <p:nvPr/>
        </p:nvSpPr>
        <p:spPr bwMode="auto">
          <a:xfrm>
            <a:off x="238125" y="2082800"/>
            <a:ext cx="8350250" cy="1463675"/>
          </a:xfrm>
          <a:prstGeom prst="rect">
            <a:avLst/>
          </a:prstGeom>
          <a:noFill/>
          <a:ln w="9525">
            <a:noFill/>
            <a:miter lim="800000"/>
            <a:headEnd/>
            <a:tailEnd/>
          </a:ln>
          <a:effectLst/>
        </p:spPr>
        <p:txBody>
          <a:bodyPr/>
          <a:lstStyle/>
          <a:p>
            <a:pPr>
              <a:spcBef>
                <a:spcPct val="20000"/>
              </a:spcBef>
              <a:spcAft>
                <a:spcPct val="75000"/>
              </a:spcAft>
            </a:pPr>
            <a:r>
              <a:rPr lang="en-US" sz="2000" b="0"/>
              <a:t>You can insert pictures, charts, SmartArt graphics, tables, and media files by using the icons within content layouts. To insert a text box, however, you go to the </a:t>
            </a:r>
            <a:r>
              <a:rPr lang="en-US" sz="2000"/>
              <a:t>Insert</a:t>
            </a:r>
            <a:r>
              <a:rPr lang="en-US" sz="2000" b="0"/>
              <a:t> tab. There, click </a:t>
            </a:r>
            <a:r>
              <a:rPr lang="en-US" sz="2000"/>
              <a:t>Text Box</a:t>
            </a:r>
            <a:r>
              <a:rPr lang="en-US" sz="2000" b="0"/>
              <a:t>, and then draw the box on the slide.</a:t>
            </a:r>
          </a:p>
        </p:txBody>
      </p:sp>
      <p:sp>
        <p:nvSpPr>
          <p:cNvPr id="7" name="Date Placeholder 6"/>
          <p:cNvSpPr>
            <a:spLocks noGrp="1"/>
          </p:cNvSpPr>
          <p:nvPr>
            <p:ph type="dt" sz="half" idx="10"/>
          </p:nvPr>
        </p:nvSpPr>
        <p:spPr/>
        <p:txBody>
          <a:bodyPr/>
          <a:lstStyle/>
          <a:p>
            <a:fld id="{2A25E37E-B4F0-44E3-8D7B-8F104DE5C792}" type="datetime3">
              <a:rPr lang="en-US" smtClean="0"/>
              <a:t>2 November 2007</a:t>
            </a:fld>
            <a:endParaRPr lang="en-US"/>
          </a:p>
        </p:txBody>
      </p:sp>
      <p:sp>
        <p:nvSpPr>
          <p:cNvPr id="8" name="Slide Number Placeholder 7"/>
          <p:cNvSpPr>
            <a:spLocks noGrp="1"/>
          </p:cNvSpPr>
          <p:nvPr>
            <p:ph type="sldNum" sz="quarter" idx="12"/>
          </p:nvPr>
        </p:nvSpPr>
        <p:spPr/>
        <p:txBody>
          <a:bodyPr/>
          <a:lstStyle/>
          <a:p>
            <a:fld id="{4926A93D-2EC1-4E88-80FB-F52A06981275}" type="slidenum">
              <a:rPr lang="en-US" smtClean="0"/>
              <a:pPr/>
              <a:t>53</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4931"/>
                                        </p:tgtEl>
                                        <p:attrNameLst>
                                          <p:attrName>style.visibility</p:attrName>
                                        </p:attrNameLst>
                                      </p:cBhvr>
                                      <p:to>
                                        <p:strVal val="visible"/>
                                      </p:to>
                                    </p:set>
                                    <p:anim calcmode="lin" valueType="num">
                                      <p:cBhvr>
                                        <p:cTn id="7" dur="500" fill="hold"/>
                                        <p:tgtEl>
                                          <p:spTgt spid="124931"/>
                                        </p:tgtEl>
                                        <p:attrNameLst>
                                          <p:attrName>ppt_w</p:attrName>
                                        </p:attrNameLst>
                                      </p:cBhvr>
                                      <p:tavLst>
                                        <p:tav tm="0">
                                          <p:val>
                                            <p:fltVal val="0"/>
                                          </p:val>
                                        </p:tav>
                                        <p:tav tm="100000">
                                          <p:val>
                                            <p:strVal val="#ppt_w"/>
                                          </p:val>
                                        </p:tav>
                                      </p:tavLst>
                                    </p:anim>
                                    <p:anim calcmode="lin" valueType="num">
                                      <p:cBhvr>
                                        <p:cTn id="8" dur="500" fill="hold"/>
                                        <p:tgtEl>
                                          <p:spTgt spid="12493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4932"/>
                                        </p:tgtEl>
                                        <p:attrNameLst>
                                          <p:attrName>style.visibility</p:attrName>
                                        </p:attrNameLst>
                                      </p:cBhvr>
                                      <p:to>
                                        <p:strVal val="visible"/>
                                      </p:to>
                                    </p:set>
                                    <p:animEffect transition="in" filter="slide(fromBottom)">
                                      <p:cBhvr>
                                        <p:cTn id="13" dur="500"/>
                                        <p:tgtEl>
                                          <p:spTgt spid="124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autoUpdateAnimBg="0"/>
      <p:bldP spid="124932"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Create your first presentation</a:t>
            </a:r>
          </a:p>
        </p:txBody>
      </p:sp>
      <p:sp>
        <p:nvSpPr>
          <p:cNvPr id="126978" name="Rectangle 2"/>
          <p:cNvSpPr>
            <a:spLocks noGrp="1" noChangeArrowheads="1"/>
          </p:cNvSpPr>
          <p:nvPr>
            <p:ph type="title"/>
          </p:nvPr>
        </p:nvSpPr>
        <p:spPr/>
        <p:txBody>
          <a:bodyPr/>
          <a:lstStyle/>
          <a:p>
            <a:r>
              <a:rPr lang="en-US"/>
              <a:t>Test 2, question 3</a:t>
            </a:r>
          </a:p>
        </p:txBody>
      </p:sp>
      <p:sp>
        <p:nvSpPr>
          <p:cNvPr id="126979" name="Rectangle 3"/>
          <p:cNvSpPr>
            <a:spLocks noGrp="1" noChangeArrowheads="1"/>
          </p:cNvSpPr>
          <p:nvPr>
            <p:ph type="body" sz="half" idx="2"/>
          </p:nvPr>
        </p:nvSpPr>
        <p:spPr>
          <a:xfrm>
            <a:off x="242888" y="850900"/>
            <a:ext cx="7685087" cy="1189038"/>
          </a:xfrm>
        </p:spPr>
        <p:txBody>
          <a:bodyPr/>
          <a:lstStyle/>
          <a:p>
            <a:pPr marL="0" indent="0">
              <a:spcAft>
                <a:spcPct val="75000"/>
              </a:spcAft>
            </a:pPr>
            <a:r>
              <a:rPr lang="en-US" b="1"/>
              <a:t>You want to align a caption with a picture on your slide, so that the caption is centered directly beneath the picture. With the picture and caption selected, you click the Format tab, under Picture Tools on the Ribbon. Now, where do you find the command that will make the adjustment you want? (Pick one answer.)</a:t>
            </a:r>
          </a:p>
        </p:txBody>
      </p:sp>
      <p:sp>
        <p:nvSpPr>
          <p:cNvPr id="126980" name="Rectangle 4"/>
          <p:cNvSpPr>
            <a:spLocks noChangeArrowheads="1"/>
          </p:cNvSpPr>
          <p:nvPr/>
        </p:nvSpPr>
        <p:spPr bwMode="auto">
          <a:xfrm>
            <a:off x="242888" y="2927350"/>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en-US" sz="2000" b="0"/>
              <a:t>The </a:t>
            </a:r>
            <a:r>
              <a:rPr lang="en-US" sz="2000"/>
              <a:t>Adjust</a:t>
            </a:r>
            <a:r>
              <a:rPr lang="en-US" sz="2000" b="0"/>
              <a:t> group, </a:t>
            </a:r>
            <a:r>
              <a:rPr lang="en-US" sz="2000"/>
              <a:t>Change Picture</a:t>
            </a:r>
            <a:r>
              <a:rPr lang="en-US" sz="2000" b="0"/>
              <a:t> button.  </a:t>
            </a:r>
          </a:p>
          <a:p>
            <a:pPr marL="401638" indent="-401638">
              <a:spcBef>
                <a:spcPct val="20000"/>
              </a:spcBef>
              <a:spcAft>
                <a:spcPct val="75000"/>
              </a:spcAft>
              <a:buFontTx/>
              <a:buAutoNum type="arabicPeriod"/>
            </a:pPr>
            <a:r>
              <a:rPr lang="en-US" sz="2000" b="0"/>
              <a:t>The </a:t>
            </a:r>
            <a:r>
              <a:rPr lang="en-US" sz="2000"/>
              <a:t>Arrange</a:t>
            </a:r>
            <a:r>
              <a:rPr lang="en-US" sz="2000" b="0"/>
              <a:t> group, </a:t>
            </a:r>
            <a:r>
              <a:rPr lang="en-US" sz="2000"/>
              <a:t>Align</a:t>
            </a:r>
            <a:r>
              <a:rPr lang="en-US" sz="2000" b="0"/>
              <a:t> button.  </a:t>
            </a:r>
          </a:p>
          <a:p>
            <a:pPr marL="401638" indent="-401638">
              <a:spcBef>
                <a:spcPct val="20000"/>
              </a:spcBef>
              <a:spcAft>
                <a:spcPct val="75000"/>
              </a:spcAft>
              <a:buFontTx/>
              <a:buAutoNum type="arabicPeriod"/>
            </a:pPr>
            <a:r>
              <a:rPr lang="en-US" sz="2000" b="0"/>
              <a:t>The </a:t>
            </a:r>
            <a:r>
              <a:rPr lang="en-US" sz="2000"/>
              <a:t>Arrange</a:t>
            </a:r>
            <a:r>
              <a:rPr lang="en-US" sz="2000" b="0"/>
              <a:t> group, </a:t>
            </a:r>
            <a:r>
              <a:rPr lang="en-US" sz="2000"/>
              <a:t>Rotate</a:t>
            </a:r>
            <a:r>
              <a:rPr lang="en-US" sz="2000" b="0"/>
              <a:t> button. </a:t>
            </a:r>
          </a:p>
        </p:txBody>
      </p:sp>
      <p:sp>
        <p:nvSpPr>
          <p:cNvPr id="7" name="Date Placeholder 6"/>
          <p:cNvSpPr>
            <a:spLocks noGrp="1"/>
          </p:cNvSpPr>
          <p:nvPr>
            <p:ph type="dt" sz="half" idx="10"/>
          </p:nvPr>
        </p:nvSpPr>
        <p:spPr/>
        <p:txBody>
          <a:bodyPr/>
          <a:lstStyle/>
          <a:p>
            <a:fld id="{0E4A23C7-1920-4678-93F8-7F881A494A6A}" type="datetime3">
              <a:rPr lang="en-US" smtClean="0"/>
              <a:t>2 November 2007</a:t>
            </a:fld>
            <a:endParaRPr lang="en-US"/>
          </a:p>
        </p:txBody>
      </p:sp>
      <p:sp>
        <p:nvSpPr>
          <p:cNvPr id="8" name="Slide Number Placeholder 7"/>
          <p:cNvSpPr>
            <a:spLocks noGrp="1"/>
          </p:cNvSpPr>
          <p:nvPr>
            <p:ph type="sldNum" sz="quarter" idx="12"/>
          </p:nvPr>
        </p:nvSpPr>
        <p:spPr/>
        <p:txBody>
          <a:bodyPr/>
          <a:lstStyle/>
          <a:p>
            <a:fld id="{5E10D04C-6302-4FE9-A91B-2C585EC4D8A2}" type="slidenum">
              <a:rPr lang="en-US" smtClean="0"/>
              <a:pPr/>
              <a:t>54</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Effect transition="in" filter="slide(fromTop)">
                                      <p:cBhvr>
                                        <p:cTn id="7" dur="500"/>
                                        <p:tgtEl>
                                          <p:spTgt spid="1269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26980">
                                            <p:txEl>
                                              <p:pRg st="0" end="0"/>
                                            </p:txEl>
                                          </p:spTgt>
                                        </p:tgtEl>
                                        <p:attrNameLst>
                                          <p:attrName>style.visibility</p:attrName>
                                        </p:attrNameLst>
                                      </p:cBhvr>
                                      <p:to>
                                        <p:strVal val="visible"/>
                                      </p:to>
                                    </p:set>
                                    <p:animEffect transition="in" filter="slide(fromLeft)">
                                      <p:cBhvr>
                                        <p:cTn id="12" dur="500"/>
                                        <p:tgtEl>
                                          <p:spTgt spid="12698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26980">
                                            <p:txEl>
                                              <p:pRg st="1" end="1"/>
                                            </p:txEl>
                                          </p:spTgt>
                                        </p:tgtEl>
                                        <p:attrNameLst>
                                          <p:attrName>style.visibility</p:attrName>
                                        </p:attrNameLst>
                                      </p:cBhvr>
                                      <p:to>
                                        <p:strVal val="visible"/>
                                      </p:to>
                                    </p:set>
                                    <p:animEffect transition="in" filter="slide(fromLeft)">
                                      <p:cBhvr>
                                        <p:cTn id="17" dur="500"/>
                                        <p:tgtEl>
                                          <p:spTgt spid="12698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26980">
                                            <p:txEl>
                                              <p:pRg st="2" end="2"/>
                                            </p:txEl>
                                          </p:spTgt>
                                        </p:tgtEl>
                                        <p:attrNameLst>
                                          <p:attrName>style.visibility</p:attrName>
                                        </p:attrNameLst>
                                      </p:cBhvr>
                                      <p:to>
                                        <p:strVal val="visible"/>
                                      </p:to>
                                    </p:set>
                                    <p:animEffect transition="in" filter="slide(fromLeft)">
                                      <p:cBhvr>
                                        <p:cTn id="22" dur="500"/>
                                        <p:tgtEl>
                                          <p:spTgt spid="12698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autoUpdateAnimBg="0" advAuto="0"/>
      <p:bldP spid="126980"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Create your first presentation</a:t>
            </a:r>
          </a:p>
        </p:txBody>
      </p:sp>
      <p:sp>
        <p:nvSpPr>
          <p:cNvPr id="129026" name="Rectangle 2"/>
          <p:cNvSpPr>
            <a:spLocks noGrp="1" noChangeArrowheads="1"/>
          </p:cNvSpPr>
          <p:nvPr>
            <p:ph type="title"/>
          </p:nvPr>
        </p:nvSpPr>
        <p:spPr/>
        <p:txBody>
          <a:bodyPr/>
          <a:lstStyle/>
          <a:p>
            <a:r>
              <a:rPr lang="en-US"/>
              <a:t>Test 2, question 3: Answer</a:t>
            </a:r>
          </a:p>
        </p:txBody>
      </p:sp>
      <p:sp>
        <p:nvSpPr>
          <p:cNvPr id="129027" name="Rectangle 3"/>
          <p:cNvSpPr>
            <a:spLocks noGrp="1" noChangeArrowheads="1"/>
          </p:cNvSpPr>
          <p:nvPr>
            <p:ph sz="half" idx="2"/>
          </p:nvPr>
        </p:nvSpPr>
        <p:spPr>
          <a:xfrm>
            <a:off x="261938" y="877888"/>
            <a:ext cx="8350250" cy="703262"/>
          </a:xfrm>
        </p:spPr>
        <p:txBody>
          <a:bodyPr/>
          <a:lstStyle/>
          <a:p>
            <a:pPr marL="0" indent="0">
              <a:spcAft>
                <a:spcPct val="75000"/>
              </a:spcAft>
            </a:pPr>
            <a:r>
              <a:rPr lang="en-US"/>
              <a:t>The </a:t>
            </a:r>
            <a:r>
              <a:rPr lang="en-US" b="1"/>
              <a:t>Arrange</a:t>
            </a:r>
            <a:r>
              <a:rPr lang="en-US"/>
              <a:t> group, </a:t>
            </a:r>
            <a:r>
              <a:rPr lang="en-US" b="1"/>
              <a:t>Align</a:t>
            </a:r>
            <a:r>
              <a:rPr lang="en-US"/>
              <a:t> button.</a:t>
            </a:r>
            <a:endParaRPr lang="en-US" b="1"/>
          </a:p>
        </p:txBody>
      </p:sp>
      <p:sp>
        <p:nvSpPr>
          <p:cNvPr id="129028" name="Rectangle 4"/>
          <p:cNvSpPr>
            <a:spLocks noChangeArrowheads="1"/>
          </p:cNvSpPr>
          <p:nvPr/>
        </p:nvSpPr>
        <p:spPr bwMode="auto">
          <a:xfrm>
            <a:off x="238125" y="2124075"/>
            <a:ext cx="8350250" cy="1171575"/>
          </a:xfrm>
          <a:prstGeom prst="rect">
            <a:avLst/>
          </a:prstGeom>
          <a:noFill/>
          <a:ln w="9525">
            <a:noFill/>
            <a:miter lim="800000"/>
            <a:headEnd/>
            <a:tailEnd/>
          </a:ln>
          <a:effectLst/>
        </p:spPr>
        <p:txBody>
          <a:bodyPr/>
          <a:lstStyle/>
          <a:p>
            <a:pPr>
              <a:spcBef>
                <a:spcPct val="20000"/>
              </a:spcBef>
              <a:spcAft>
                <a:spcPct val="75000"/>
              </a:spcAft>
            </a:pPr>
            <a:r>
              <a:rPr lang="en-US" sz="2000" b="0"/>
              <a:t>This button opens a menu that contains several alignment commands. The </a:t>
            </a:r>
            <a:r>
              <a:rPr lang="en-US" sz="2000"/>
              <a:t>Align Center</a:t>
            </a:r>
            <a:r>
              <a:rPr lang="en-US" sz="2000" b="0"/>
              <a:t> command is what you’re after.</a:t>
            </a:r>
          </a:p>
        </p:txBody>
      </p:sp>
      <p:sp>
        <p:nvSpPr>
          <p:cNvPr id="7" name="Date Placeholder 6"/>
          <p:cNvSpPr>
            <a:spLocks noGrp="1"/>
          </p:cNvSpPr>
          <p:nvPr>
            <p:ph type="dt" sz="half" idx="10"/>
          </p:nvPr>
        </p:nvSpPr>
        <p:spPr/>
        <p:txBody>
          <a:bodyPr/>
          <a:lstStyle/>
          <a:p>
            <a:fld id="{4180D5D5-5EBA-4805-8F57-69F77D7B9C10}" type="datetime3">
              <a:rPr lang="en-US" smtClean="0"/>
              <a:t>2 November 2007</a:t>
            </a:fld>
            <a:endParaRPr lang="en-US"/>
          </a:p>
        </p:txBody>
      </p:sp>
      <p:sp>
        <p:nvSpPr>
          <p:cNvPr id="8" name="Slide Number Placeholder 7"/>
          <p:cNvSpPr>
            <a:spLocks noGrp="1"/>
          </p:cNvSpPr>
          <p:nvPr>
            <p:ph type="sldNum" sz="quarter" idx="12"/>
          </p:nvPr>
        </p:nvSpPr>
        <p:spPr/>
        <p:txBody>
          <a:bodyPr/>
          <a:lstStyle/>
          <a:p>
            <a:fld id="{4926A93D-2EC1-4E88-80FB-F52A06981275}" type="slidenum">
              <a:rPr lang="en-US" smtClean="0"/>
              <a:pPr/>
              <a:t>55</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9027"/>
                                        </p:tgtEl>
                                        <p:attrNameLst>
                                          <p:attrName>style.visibility</p:attrName>
                                        </p:attrNameLst>
                                      </p:cBhvr>
                                      <p:to>
                                        <p:strVal val="visible"/>
                                      </p:to>
                                    </p:set>
                                    <p:anim calcmode="lin" valueType="num">
                                      <p:cBhvr>
                                        <p:cTn id="7" dur="500" fill="hold"/>
                                        <p:tgtEl>
                                          <p:spTgt spid="129027"/>
                                        </p:tgtEl>
                                        <p:attrNameLst>
                                          <p:attrName>ppt_w</p:attrName>
                                        </p:attrNameLst>
                                      </p:cBhvr>
                                      <p:tavLst>
                                        <p:tav tm="0">
                                          <p:val>
                                            <p:fltVal val="0"/>
                                          </p:val>
                                        </p:tav>
                                        <p:tav tm="100000">
                                          <p:val>
                                            <p:strVal val="#ppt_w"/>
                                          </p:val>
                                        </p:tav>
                                      </p:tavLst>
                                    </p:anim>
                                    <p:anim calcmode="lin" valueType="num">
                                      <p:cBhvr>
                                        <p:cTn id="8" dur="500" fill="hold"/>
                                        <p:tgtEl>
                                          <p:spTgt spid="12902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9028"/>
                                        </p:tgtEl>
                                        <p:attrNameLst>
                                          <p:attrName>style.visibility</p:attrName>
                                        </p:attrNameLst>
                                      </p:cBhvr>
                                      <p:to>
                                        <p:strVal val="visible"/>
                                      </p:to>
                                    </p:set>
                                    <p:animEffect transition="in" filter="slide(fromBottom)">
                                      <p:cBhvr>
                                        <p:cTn id="13" dur="500"/>
                                        <p:tgtEl>
                                          <p:spTgt spid="129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autoUpdateAnimBg="0"/>
      <p:bldP spid="129028"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p:txBody>
          <a:bodyPr/>
          <a:lstStyle/>
          <a:p>
            <a:r>
              <a:rPr lang="en-US"/>
              <a:t>Lesson 3</a:t>
            </a:r>
          </a:p>
        </p:txBody>
      </p:sp>
      <p:sp>
        <p:nvSpPr>
          <p:cNvPr id="65539" name="Rectangle 3"/>
          <p:cNvSpPr>
            <a:spLocks noGrp="1" noChangeArrowheads="1"/>
          </p:cNvSpPr>
          <p:nvPr>
            <p:ph type="subTitle" idx="1"/>
          </p:nvPr>
        </p:nvSpPr>
        <p:spPr/>
        <p:txBody>
          <a:bodyPr/>
          <a:lstStyle/>
          <a:p>
            <a:r>
              <a:rPr lang="en-US"/>
              <a:t>Proof, print, and prep for the show</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5538"/>
                                        </p:tgtEl>
                                        <p:attrNameLst>
                                          <p:attrName>style.visibility</p:attrName>
                                        </p:attrNameLst>
                                      </p:cBhvr>
                                      <p:to>
                                        <p:strVal val="visible"/>
                                      </p:to>
                                    </p:set>
                                    <p:anim calcmode="lin" valueType="num">
                                      <p:cBhvr>
                                        <p:cTn id="7" dur="500" fill="hold"/>
                                        <p:tgtEl>
                                          <p:spTgt spid="65538"/>
                                        </p:tgtEl>
                                        <p:attrNameLst>
                                          <p:attrName>ppt_w</p:attrName>
                                        </p:attrNameLst>
                                      </p:cBhvr>
                                      <p:tavLst>
                                        <p:tav tm="0">
                                          <p:val>
                                            <p:fltVal val="0"/>
                                          </p:val>
                                        </p:tav>
                                        <p:tav tm="100000">
                                          <p:val>
                                            <p:strVal val="#ppt_w"/>
                                          </p:val>
                                        </p:tav>
                                      </p:tavLst>
                                    </p:anim>
                                    <p:anim calcmode="lin" valueType="num">
                                      <p:cBhvr>
                                        <p:cTn id="8" dur="500" fill="hold"/>
                                        <p:tgtEl>
                                          <p:spTgt spid="6553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65539">
                                            <p:txEl>
                                              <p:pRg st="0" end="0"/>
                                            </p:txEl>
                                          </p:spTgt>
                                        </p:tgtEl>
                                        <p:attrNameLst>
                                          <p:attrName>style.visibility</p:attrName>
                                        </p:attrNameLst>
                                      </p:cBhvr>
                                      <p:to>
                                        <p:strVal val="visible"/>
                                      </p:to>
                                    </p:set>
                                    <p:animEffect transition="in" filter="slide(fromBottom)">
                                      <p:cBhvr>
                                        <p:cTn id="12" dur="500"/>
                                        <p:tgtEl>
                                          <p:spTgt spid="655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autoUpdateAnimBg="0"/>
      <p:bldP spid="65539" grpId="0" build="p" autoUpdateAnimBg="0" advAuto="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Create your first presentation</a:t>
            </a:r>
          </a:p>
        </p:txBody>
      </p:sp>
      <p:sp>
        <p:nvSpPr>
          <p:cNvPr id="131074" name="Rectangle 2"/>
          <p:cNvSpPr>
            <a:spLocks noGrp="1" noChangeArrowheads="1"/>
          </p:cNvSpPr>
          <p:nvPr>
            <p:ph type="title"/>
          </p:nvPr>
        </p:nvSpPr>
        <p:spPr>
          <a:xfrm>
            <a:off x="242888" y="57150"/>
            <a:ext cx="8027987" cy="614363"/>
          </a:xfrm>
        </p:spPr>
        <p:txBody>
          <a:bodyPr/>
          <a:lstStyle/>
          <a:p>
            <a:r>
              <a:rPr lang="en-US"/>
              <a:t>Proof, print, and prep for the show</a:t>
            </a:r>
          </a:p>
        </p:txBody>
      </p:sp>
      <p:sp>
        <p:nvSpPr>
          <p:cNvPr id="131075"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n-US" sz="2000" b="0"/>
              <a:t>You’ve learned the essentials for creating a slide show. </a:t>
            </a:r>
          </a:p>
          <a:p>
            <a:pPr>
              <a:spcBef>
                <a:spcPct val="20000"/>
              </a:spcBef>
              <a:spcAft>
                <a:spcPct val="75000"/>
              </a:spcAft>
            </a:pPr>
            <a:r>
              <a:rPr lang="en-US" sz="2000" b="0"/>
              <a:t>Now imagine that your presentation is ready, and you want to prepare to present it.</a:t>
            </a:r>
          </a:p>
        </p:txBody>
      </p:sp>
      <p:sp>
        <p:nvSpPr>
          <p:cNvPr id="131077" name="Rectangle 5"/>
          <p:cNvSpPr>
            <a:spLocks noChangeArrowheads="1"/>
          </p:cNvSpPr>
          <p:nvPr/>
        </p:nvSpPr>
        <p:spPr bwMode="auto">
          <a:xfrm>
            <a:off x="277813" y="3994150"/>
            <a:ext cx="5741987" cy="1957388"/>
          </a:xfrm>
          <a:prstGeom prst="rect">
            <a:avLst/>
          </a:prstGeom>
          <a:noFill/>
          <a:ln w="9525">
            <a:noFill/>
            <a:miter lim="800000"/>
            <a:headEnd/>
            <a:tailEnd/>
          </a:ln>
          <a:effectLst/>
        </p:spPr>
        <p:txBody>
          <a:bodyPr/>
          <a:lstStyle/>
          <a:p>
            <a:pPr>
              <a:spcBef>
                <a:spcPct val="20000"/>
              </a:spcBef>
              <a:spcAft>
                <a:spcPct val="75000"/>
              </a:spcAft>
            </a:pPr>
            <a:r>
              <a:rPr lang="en-US" b="0">
                <a:solidFill>
                  <a:srgbClr val="FFCC00"/>
                </a:solidFill>
              </a:rPr>
              <a:t>You’ll need to preview it, run a spelling check, get input from others, and check your handouts and notes before printing them.</a:t>
            </a:r>
          </a:p>
          <a:p>
            <a:pPr>
              <a:spcBef>
                <a:spcPct val="20000"/>
              </a:spcBef>
              <a:spcAft>
                <a:spcPct val="75000"/>
              </a:spcAft>
            </a:pPr>
            <a:r>
              <a:rPr lang="en-US" b="0">
                <a:solidFill>
                  <a:srgbClr val="FFCC00"/>
                </a:solidFill>
              </a:rPr>
              <a:t>Then you can use the PowerPoint </a:t>
            </a:r>
            <a:r>
              <a:rPr lang="en-US">
                <a:solidFill>
                  <a:srgbClr val="FFCC00"/>
                </a:solidFill>
              </a:rPr>
              <a:t>packaging</a:t>
            </a:r>
            <a:r>
              <a:rPr lang="en-US" b="0">
                <a:solidFill>
                  <a:srgbClr val="FFCC00"/>
                </a:solidFill>
              </a:rPr>
              <a:t> feature to place your presentation on a CD or on the computer you’ll use to present. </a:t>
            </a:r>
          </a:p>
        </p:txBody>
      </p:sp>
      <p:sp>
        <p:nvSpPr>
          <p:cNvPr id="131078"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131079" name="Picture 7" descr="Person reviewing presentation on monitor"/>
          <p:cNvPicPr>
            <a:picLocks noChangeAspect="1" noChangeArrowheads="1"/>
          </p:cNvPicPr>
          <p:nvPr>
            <p:ph sz="half" idx="1"/>
          </p:nvPr>
        </p:nvPicPr>
        <p:blipFill>
          <a:blip r:embed="rId3"/>
          <a:srcRect/>
          <a:stretch>
            <a:fillRect/>
          </a:stretch>
        </p:blipFill>
        <p:spPr>
          <a:xfrm>
            <a:off x="339725" y="947738"/>
            <a:ext cx="5662613" cy="2854325"/>
          </a:xfrm>
          <a:noFill/>
          <a:ln/>
        </p:spPr>
      </p:pic>
      <p:sp>
        <p:nvSpPr>
          <p:cNvPr id="9" name="Date Placeholder 8"/>
          <p:cNvSpPr>
            <a:spLocks noGrp="1"/>
          </p:cNvSpPr>
          <p:nvPr>
            <p:ph type="dt" sz="half" idx="10"/>
          </p:nvPr>
        </p:nvSpPr>
        <p:spPr/>
        <p:txBody>
          <a:bodyPr/>
          <a:lstStyle/>
          <a:p>
            <a:fld id="{F8E3DA93-D839-42A2-B1E3-BBB30178F74E}" type="datetime3">
              <a:rPr lang="en-US" smtClean="0"/>
              <a:t>2 November 2007</a:t>
            </a:fld>
            <a:endParaRPr lang="en-US"/>
          </a:p>
        </p:txBody>
      </p:sp>
      <p:sp>
        <p:nvSpPr>
          <p:cNvPr id="10" name="Slide Number Placeholder 9"/>
          <p:cNvSpPr>
            <a:spLocks noGrp="1"/>
          </p:cNvSpPr>
          <p:nvPr>
            <p:ph type="sldNum" sz="quarter" idx="12"/>
          </p:nvPr>
        </p:nvSpPr>
        <p:spPr/>
        <p:txBody>
          <a:bodyPr/>
          <a:lstStyle/>
          <a:p>
            <a:fld id="{5E10D04C-6302-4FE9-A91B-2C585EC4D8A2}" type="slidenum">
              <a:rPr lang="en-US" smtClean="0"/>
              <a:pPr/>
              <a:t>57</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31079"/>
                                        </p:tgtEl>
                                        <p:attrNameLst>
                                          <p:attrName>style.visibility</p:attrName>
                                        </p:attrNameLst>
                                      </p:cBhvr>
                                      <p:to>
                                        <p:strVal val="visible"/>
                                      </p:to>
                                    </p:set>
                                    <p:animEffect transition="in" filter="slide(fromTop)">
                                      <p:cBhvr>
                                        <p:cTn id="7" dur="500"/>
                                        <p:tgtEl>
                                          <p:spTgt spid="13107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31075">
                                            <p:txEl>
                                              <p:pRg st="0" end="0"/>
                                            </p:txEl>
                                          </p:spTgt>
                                        </p:tgtEl>
                                        <p:attrNameLst>
                                          <p:attrName>style.visibility</p:attrName>
                                        </p:attrNameLst>
                                      </p:cBhvr>
                                      <p:to>
                                        <p:strVal val="visible"/>
                                      </p:to>
                                    </p:set>
                                    <p:animEffect transition="in" filter="slide(fromTop)">
                                      <p:cBhvr>
                                        <p:cTn id="12" dur="500"/>
                                        <p:tgtEl>
                                          <p:spTgt spid="1310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31075">
                                            <p:txEl>
                                              <p:pRg st="1" end="1"/>
                                            </p:txEl>
                                          </p:spTgt>
                                        </p:tgtEl>
                                        <p:attrNameLst>
                                          <p:attrName>style.visibility</p:attrName>
                                        </p:attrNameLst>
                                      </p:cBhvr>
                                      <p:to>
                                        <p:strVal val="visible"/>
                                      </p:to>
                                    </p:set>
                                    <p:animEffect transition="in" filter="slide(fromTop)">
                                      <p:cBhvr>
                                        <p:cTn id="17" dur="500"/>
                                        <p:tgtEl>
                                          <p:spTgt spid="13107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31077">
                                            <p:txEl>
                                              <p:pRg st="0" end="0"/>
                                            </p:txEl>
                                          </p:spTgt>
                                        </p:tgtEl>
                                        <p:attrNameLst>
                                          <p:attrName>style.visibility</p:attrName>
                                        </p:attrNameLst>
                                      </p:cBhvr>
                                      <p:to>
                                        <p:strVal val="visible"/>
                                      </p:to>
                                    </p:set>
                                    <p:animEffect transition="in" filter="slide(fromLeft)">
                                      <p:cBhvr>
                                        <p:cTn id="22" dur="500"/>
                                        <p:tgtEl>
                                          <p:spTgt spid="13107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31077">
                                            <p:txEl>
                                              <p:pRg st="1" end="1"/>
                                            </p:txEl>
                                          </p:spTgt>
                                        </p:tgtEl>
                                        <p:attrNameLst>
                                          <p:attrName>style.visibility</p:attrName>
                                        </p:attrNameLst>
                                      </p:cBhvr>
                                      <p:to>
                                        <p:strVal val="visible"/>
                                      </p:to>
                                    </p:set>
                                    <p:animEffect transition="in" filter="slide(fromLeft)">
                                      <p:cBhvr>
                                        <p:cTn id="27" dur="500"/>
                                        <p:tgtEl>
                                          <p:spTgt spid="13107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autoUpdateAnimBg="0"/>
      <p:bldP spid="131077"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r>
              <a:rPr lang="en-US"/>
              <a:t>Create your first presentation</a:t>
            </a:r>
          </a:p>
        </p:txBody>
      </p:sp>
      <p:sp>
        <p:nvSpPr>
          <p:cNvPr id="135170" name="Rectangle 2"/>
          <p:cNvSpPr>
            <a:spLocks noGrp="1" noChangeArrowheads="1"/>
          </p:cNvSpPr>
          <p:nvPr>
            <p:ph type="title"/>
          </p:nvPr>
        </p:nvSpPr>
        <p:spPr>
          <a:xfrm>
            <a:off x="239713" y="63500"/>
            <a:ext cx="8904287" cy="614363"/>
          </a:xfrm>
        </p:spPr>
        <p:txBody>
          <a:bodyPr/>
          <a:lstStyle/>
          <a:p>
            <a:r>
              <a:rPr lang="en-US"/>
              <a:t>Preview on your computer</a:t>
            </a:r>
          </a:p>
        </p:txBody>
      </p:sp>
      <p:sp>
        <p:nvSpPr>
          <p:cNvPr id="135171"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b="0"/>
              <a:t>As you create a show, you can preview it at any time in Slide Show view. </a:t>
            </a:r>
          </a:p>
          <a:p>
            <a:pPr>
              <a:spcBef>
                <a:spcPct val="20000"/>
              </a:spcBef>
              <a:spcAft>
                <a:spcPct val="75000"/>
              </a:spcAft>
            </a:pPr>
            <a:r>
              <a:rPr lang="en-US" sz="2000" b="0"/>
              <a:t>This view gives you an idea of how the slides will look and behave when projected. </a:t>
            </a:r>
          </a:p>
        </p:txBody>
      </p:sp>
      <p:graphicFrame>
        <p:nvGraphicFramePr>
          <p:cNvPr id="135172" name="Object 4"/>
          <p:cNvGraphicFramePr>
            <a:graphicFrameLocks noChangeAspect="1"/>
          </p:cNvGraphicFramePr>
          <p:nvPr/>
        </p:nvGraphicFramePr>
        <p:xfrm>
          <a:off x="339725" y="4040188"/>
          <a:ext cx="269875" cy="303212"/>
        </p:xfrm>
        <a:graphic>
          <a:graphicData uri="http://schemas.openxmlformats.org/presentationml/2006/ole">
            <p:oleObj spid="_x0000_s135172" name="Visio" r:id="rId4" imgW="270231" imgH="303063" progId="Visio.Drawing.11">
              <p:embed/>
            </p:oleObj>
          </a:graphicData>
        </a:graphic>
      </p:graphicFrame>
      <p:graphicFrame>
        <p:nvGraphicFramePr>
          <p:cNvPr id="135173" name="Object 5"/>
          <p:cNvGraphicFramePr>
            <a:graphicFrameLocks noChangeAspect="1"/>
          </p:cNvGraphicFramePr>
          <p:nvPr/>
        </p:nvGraphicFramePr>
        <p:xfrm>
          <a:off x="339725" y="5021263"/>
          <a:ext cx="269875" cy="303212"/>
        </p:xfrm>
        <a:graphic>
          <a:graphicData uri="http://schemas.openxmlformats.org/presentationml/2006/ole">
            <p:oleObj spid="_x0000_s135173" name="Visio" r:id="rId5" imgW="270231" imgH="303063" progId="Visio.Drawing.11">
              <p:embed/>
            </p:oleObj>
          </a:graphicData>
        </a:graphic>
      </p:graphicFrame>
      <p:sp>
        <p:nvSpPr>
          <p:cNvPr id="135175"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35177" name="Rectangle 9"/>
          <p:cNvSpPr>
            <a:spLocks noChangeArrowheads="1"/>
          </p:cNvSpPr>
          <p:nvPr/>
        </p:nvSpPr>
        <p:spPr bwMode="auto">
          <a:xfrm>
            <a:off x="676275" y="4006850"/>
            <a:ext cx="5940425" cy="1824038"/>
          </a:xfrm>
          <a:prstGeom prst="rect">
            <a:avLst/>
          </a:prstGeom>
          <a:noFill/>
          <a:ln w="9525" algn="ctr">
            <a:noFill/>
            <a:miter lim="800000"/>
            <a:headEnd/>
            <a:tailEnd/>
          </a:ln>
          <a:effectLst/>
        </p:spPr>
        <p:txBody>
          <a:bodyPr>
            <a:spAutoFit/>
          </a:bodyPr>
          <a:lstStyle/>
          <a:p>
            <a:pPr>
              <a:spcBef>
                <a:spcPct val="20000"/>
              </a:spcBef>
              <a:spcAft>
                <a:spcPct val="45000"/>
              </a:spcAft>
            </a:pPr>
            <a:r>
              <a:rPr lang="en-US" b="0">
                <a:solidFill>
                  <a:srgbClr val="FFCC00"/>
                </a:solidFill>
              </a:rPr>
              <a:t>To open Slide Show view, click the </a:t>
            </a:r>
            <a:r>
              <a:rPr lang="en-US">
                <a:solidFill>
                  <a:srgbClr val="FFCC00"/>
                </a:solidFill>
              </a:rPr>
              <a:t>Slide Show</a:t>
            </a:r>
            <a:r>
              <a:rPr lang="en-US" b="0">
                <a:solidFill>
                  <a:srgbClr val="FFCC00"/>
                </a:solidFill>
              </a:rPr>
              <a:t> tab, and click a command in the </a:t>
            </a:r>
            <a:r>
              <a:rPr lang="en-US">
                <a:solidFill>
                  <a:srgbClr val="FFCC00"/>
                </a:solidFill>
              </a:rPr>
              <a:t>Start Slide Show </a:t>
            </a:r>
            <a:r>
              <a:rPr lang="en-US" b="0">
                <a:solidFill>
                  <a:srgbClr val="FFCC00"/>
                </a:solidFill>
              </a:rPr>
              <a:t>group—to start on the first slide or current slide.</a:t>
            </a:r>
          </a:p>
          <a:p>
            <a:pPr>
              <a:spcBef>
                <a:spcPct val="20000"/>
              </a:spcBef>
              <a:spcAft>
                <a:spcPct val="45000"/>
              </a:spcAft>
            </a:pPr>
            <a:r>
              <a:rPr lang="en-US" b="0">
                <a:solidFill>
                  <a:srgbClr val="FFCC00"/>
                </a:solidFill>
              </a:rPr>
              <a:t>Slide Show view fills your computer screen. </a:t>
            </a:r>
            <a:endParaRPr lang="en-US">
              <a:solidFill>
                <a:srgbClr val="FFCC00"/>
              </a:solidFill>
            </a:endParaRPr>
          </a:p>
          <a:p>
            <a:pPr>
              <a:spcBef>
                <a:spcPct val="20000"/>
              </a:spcBef>
              <a:spcAft>
                <a:spcPct val="45000"/>
              </a:spcAft>
            </a:pPr>
            <a:endParaRPr lang="en-US" b="0">
              <a:solidFill>
                <a:srgbClr val="FFCC00"/>
              </a:solidFill>
            </a:endParaRPr>
          </a:p>
        </p:txBody>
      </p:sp>
      <p:pic>
        <p:nvPicPr>
          <p:cNvPr id="135179" name="Picture 11" descr="Slide Show view"/>
          <p:cNvPicPr>
            <a:picLocks noChangeAspect="1" noChangeArrowheads="1"/>
          </p:cNvPicPr>
          <p:nvPr>
            <p:ph sz="half" idx="1"/>
          </p:nvPr>
        </p:nvPicPr>
        <p:blipFill>
          <a:blip r:embed="rId6"/>
          <a:srcRect/>
          <a:stretch>
            <a:fillRect/>
          </a:stretch>
        </p:blipFill>
        <p:spPr>
          <a:xfrm>
            <a:off x="350838" y="949325"/>
            <a:ext cx="5651500" cy="2849563"/>
          </a:xfrm>
          <a:noFill/>
          <a:ln/>
        </p:spPr>
      </p:pic>
      <p:sp>
        <p:nvSpPr>
          <p:cNvPr id="11" name="Date Placeholder 10"/>
          <p:cNvSpPr>
            <a:spLocks noGrp="1"/>
          </p:cNvSpPr>
          <p:nvPr>
            <p:ph type="dt" sz="half" idx="10"/>
          </p:nvPr>
        </p:nvSpPr>
        <p:spPr/>
        <p:txBody>
          <a:bodyPr/>
          <a:lstStyle/>
          <a:p>
            <a:fld id="{EADDB342-B7D6-4AA3-81E1-356CB5FE370D}" type="datetime3">
              <a:rPr lang="en-US" smtClean="0"/>
              <a:t>2 November 2007</a:t>
            </a:fld>
            <a:endParaRPr lang="en-US"/>
          </a:p>
        </p:txBody>
      </p:sp>
      <p:sp>
        <p:nvSpPr>
          <p:cNvPr id="12" name="Slide Number Placeholder 11"/>
          <p:cNvSpPr>
            <a:spLocks noGrp="1"/>
          </p:cNvSpPr>
          <p:nvPr>
            <p:ph type="sldNum" sz="quarter" idx="12"/>
          </p:nvPr>
        </p:nvSpPr>
        <p:spPr/>
        <p:txBody>
          <a:bodyPr/>
          <a:lstStyle/>
          <a:p>
            <a:fld id="{5E10D04C-6302-4FE9-A91B-2C585EC4D8A2}" type="slidenum">
              <a:rPr lang="en-US" smtClean="0"/>
              <a:pPr/>
              <a:t>58</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35179"/>
                                        </p:tgtEl>
                                        <p:attrNameLst>
                                          <p:attrName>style.visibility</p:attrName>
                                        </p:attrNameLst>
                                      </p:cBhvr>
                                      <p:to>
                                        <p:strVal val="visible"/>
                                      </p:to>
                                    </p:set>
                                    <p:animEffect transition="in" filter="slide(fromTop)">
                                      <p:cBhvr>
                                        <p:cTn id="7" dur="500"/>
                                        <p:tgtEl>
                                          <p:spTgt spid="13517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35171">
                                            <p:txEl>
                                              <p:pRg st="0" end="0"/>
                                            </p:txEl>
                                          </p:spTgt>
                                        </p:tgtEl>
                                        <p:attrNameLst>
                                          <p:attrName>style.visibility</p:attrName>
                                        </p:attrNameLst>
                                      </p:cBhvr>
                                      <p:to>
                                        <p:strVal val="visible"/>
                                      </p:to>
                                    </p:set>
                                    <p:animEffect transition="in" filter="slide(fromTop)">
                                      <p:cBhvr>
                                        <p:cTn id="12" dur="500"/>
                                        <p:tgtEl>
                                          <p:spTgt spid="1351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35171">
                                            <p:txEl>
                                              <p:pRg st="1" end="1"/>
                                            </p:txEl>
                                          </p:spTgt>
                                        </p:tgtEl>
                                        <p:attrNameLst>
                                          <p:attrName>style.visibility</p:attrName>
                                        </p:attrNameLst>
                                      </p:cBhvr>
                                      <p:to>
                                        <p:strVal val="visible"/>
                                      </p:to>
                                    </p:set>
                                    <p:animEffect transition="in" filter="slide(fromTop)">
                                      <p:cBhvr>
                                        <p:cTn id="17" dur="500"/>
                                        <p:tgtEl>
                                          <p:spTgt spid="13517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35172"/>
                                        </p:tgtEl>
                                        <p:attrNameLst>
                                          <p:attrName>style.visibility</p:attrName>
                                        </p:attrNameLst>
                                      </p:cBhvr>
                                      <p:to>
                                        <p:strVal val="visible"/>
                                      </p:to>
                                    </p:set>
                                    <p:animEffect transition="in" filter="dissolve">
                                      <p:cBhvr>
                                        <p:cTn id="22" dur="500"/>
                                        <p:tgtEl>
                                          <p:spTgt spid="135172"/>
                                        </p:tgtEl>
                                      </p:cBhvr>
                                    </p:animEffect>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135173"/>
                                        </p:tgtEl>
                                        <p:attrNameLst>
                                          <p:attrName>style.visibility</p:attrName>
                                        </p:attrNameLst>
                                      </p:cBhvr>
                                      <p:to>
                                        <p:strVal val="visible"/>
                                      </p:to>
                                    </p:set>
                                    <p:animEffect transition="in" filter="dissolve">
                                      <p:cBhvr>
                                        <p:cTn id="26" dur="500"/>
                                        <p:tgtEl>
                                          <p:spTgt spid="135173"/>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35177">
                                            <p:txEl>
                                              <p:pRg st="0" end="0"/>
                                            </p:txEl>
                                          </p:spTgt>
                                        </p:tgtEl>
                                        <p:attrNameLst>
                                          <p:attrName>style.visibility</p:attrName>
                                        </p:attrNameLst>
                                      </p:cBhvr>
                                      <p:to>
                                        <p:strVal val="visible"/>
                                      </p:to>
                                    </p:set>
                                    <p:animEffect transition="in" filter="checkerboard(across)">
                                      <p:cBhvr>
                                        <p:cTn id="31" dur="500"/>
                                        <p:tgtEl>
                                          <p:spTgt spid="135177">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35177">
                                            <p:txEl>
                                              <p:pRg st="1" end="1"/>
                                            </p:txEl>
                                          </p:spTgt>
                                        </p:tgtEl>
                                        <p:attrNameLst>
                                          <p:attrName>style.visibility</p:attrName>
                                        </p:attrNameLst>
                                      </p:cBhvr>
                                      <p:to>
                                        <p:strVal val="visible"/>
                                      </p:to>
                                    </p:set>
                                    <p:animEffect transition="in" filter="checkerboard(across)">
                                      <p:cBhvr>
                                        <p:cTn id="36" dur="500"/>
                                        <p:tgtEl>
                                          <p:spTgt spid="13517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autoUpdateAnimBg="0"/>
      <p:bldP spid="135177"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5"/>
          <p:cNvSpPr>
            <a:spLocks noGrp="1"/>
          </p:cNvSpPr>
          <p:nvPr>
            <p:ph type="ftr" sz="quarter" idx="11"/>
          </p:nvPr>
        </p:nvSpPr>
        <p:spPr/>
        <p:txBody>
          <a:bodyPr/>
          <a:lstStyle/>
          <a:p>
            <a:r>
              <a:rPr lang="en-US"/>
              <a:t>Create your first presentation</a:t>
            </a:r>
          </a:p>
        </p:txBody>
      </p:sp>
      <p:sp>
        <p:nvSpPr>
          <p:cNvPr id="242690" name="Rectangle 2"/>
          <p:cNvSpPr>
            <a:spLocks noGrp="1" noChangeArrowheads="1"/>
          </p:cNvSpPr>
          <p:nvPr>
            <p:ph type="title"/>
          </p:nvPr>
        </p:nvSpPr>
        <p:spPr>
          <a:xfrm>
            <a:off x="239713" y="63500"/>
            <a:ext cx="8904287" cy="614363"/>
          </a:xfrm>
        </p:spPr>
        <p:txBody>
          <a:bodyPr/>
          <a:lstStyle/>
          <a:p>
            <a:r>
              <a:rPr lang="en-US"/>
              <a:t>Preview on your computer</a:t>
            </a:r>
          </a:p>
        </p:txBody>
      </p:sp>
      <p:sp>
        <p:nvSpPr>
          <p:cNvPr id="242691"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b="0"/>
              <a:t>As you create a show, you can preview it at any time in Slide Show view. </a:t>
            </a:r>
          </a:p>
          <a:p>
            <a:pPr>
              <a:spcBef>
                <a:spcPct val="20000"/>
              </a:spcBef>
              <a:spcAft>
                <a:spcPct val="75000"/>
              </a:spcAft>
            </a:pPr>
            <a:r>
              <a:rPr lang="en-US" sz="2000" b="0"/>
              <a:t>This view gives you an idea of how the slides will look and behave when projected. </a:t>
            </a:r>
          </a:p>
        </p:txBody>
      </p:sp>
      <p:graphicFrame>
        <p:nvGraphicFramePr>
          <p:cNvPr id="242694" name="Object 6"/>
          <p:cNvGraphicFramePr>
            <a:graphicFrameLocks noChangeAspect="1"/>
          </p:cNvGraphicFramePr>
          <p:nvPr/>
        </p:nvGraphicFramePr>
        <p:xfrm>
          <a:off x="339725" y="4037013"/>
          <a:ext cx="269875" cy="303212"/>
        </p:xfrm>
        <a:graphic>
          <a:graphicData uri="http://schemas.openxmlformats.org/presentationml/2006/ole">
            <p:oleObj spid="_x0000_s242694" name="Visio" r:id="rId4" imgW="270231" imgH="303063" progId="Visio.Drawing.11">
              <p:embed/>
            </p:oleObj>
          </a:graphicData>
        </a:graphic>
      </p:graphicFrame>
      <p:sp>
        <p:nvSpPr>
          <p:cNvPr id="242695"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42696" name="Rectangle 8"/>
          <p:cNvSpPr>
            <a:spLocks noChangeArrowheads="1"/>
          </p:cNvSpPr>
          <p:nvPr/>
        </p:nvSpPr>
        <p:spPr bwMode="auto">
          <a:xfrm>
            <a:off x="676275" y="4006850"/>
            <a:ext cx="5940425" cy="641350"/>
          </a:xfrm>
          <a:prstGeom prst="rect">
            <a:avLst/>
          </a:prstGeom>
          <a:noFill/>
          <a:ln w="9525" algn="ctr">
            <a:noFill/>
            <a:miter lim="800000"/>
            <a:headEnd/>
            <a:tailEnd/>
          </a:ln>
          <a:effectLst/>
        </p:spPr>
        <p:txBody>
          <a:bodyPr>
            <a:spAutoFit/>
          </a:bodyPr>
          <a:lstStyle/>
          <a:p>
            <a:pPr>
              <a:spcBef>
                <a:spcPct val="20000"/>
              </a:spcBef>
              <a:spcAft>
                <a:spcPct val="45000"/>
              </a:spcAft>
            </a:pPr>
            <a:r>
              <a:rPr lang="en-US" b="0">
                <a:solidFill>
                  <a:srgbClr val="FFCC00"/>
                </a:solidFill>
              </a:rPr>
              <a:t>One way to navigate from slide to slide is to use the </a:t>
            </a:r>
            <a:r>
              <a:rPr lang="en-US">
                <a:solidFill>
                  <a:srgbClr val="FFCC00"/>
                </a:solidFill>
              </a:rPr>
              <a:t>Slide Show</a:t>
            </a:r>
            <a:r>
              <a:rPr lang="en-US" b="0">
                <a:solidFill>
                  <a:srgbClr val="FFCC00"/>
                </a:solidFill>
              </a:rPr>
              <a:t> toolbar, at the bottom-left of the screen. </a:t>
            </a:r>
          </a:p>
        </p:txBody>
      </p:sp>
      <p:pic>
        <p:nvPicPr>
          <p:cNvPr id="242697" name="Picture 9" descr="Slide Show view"/>
          <p:cNvPicPr>
            <a:picLocks noChangeAspect="1" noChangeArrowheads="1"/>
          </p:cNvPicPr>
          <p:nvPr>
            <p:ph sz="half" idx="1"/>
          </p:nvPr>
        </p:nvPicPr>
        <p:blipFill>
          <a:blip r:embed="rId5"/>
          <a:srcRect/>
          <a:stretch>
            <a:fillRect/>
          </a:stretch>
        </p:blipFill>
        <p:spPr>
          <a:xfrm>
            <a:off x="350838" y="949325"/>
            <a:ext cx="5651500" cy="2849563"/>
          </a:xfrm>
          <a:noFill/>
          <a:ln/>
        </p:spPr>
      </p:pic>
      <p:sp>
        <p:nvSpPr>
          <p:cNvPr id="242698" name="Rectangle 10"/>
          <p:cNvSpPr>
            <a:spLocks noChangeArrowheads="1"/>
          </p:cNvSpPr>
          <p:nvPr/>
        </p:nvSpPr>
        <p:spPr bwMode="auto">
          <a:xfrm>
            <a:off x="676275" y="4840288"/>
            <a:ext cx="5940425" cy="915987"/>
          </a:xfrm>
          <a:prstGeom prst="rect">
            <a:avLst/>
          </a:prstGeom>
          <a:noFill/>
          <a:ln w="9525" algn="ctr">
            <a:noFill/>
            <a:miter lim="800000"/>
            <a:headEnd/>
            <a:tailEnd/>
          </a:ln>
          <a:effectLst/>
        </p:spPr>
        <p:txBody>
          <a:bodyPr>
            <a:spAutoFit/>
          </a:bodyPr>
          <a:lstStyle/>
          <a:p>
            <a:pPr>
              <a:spcBef>
                <a:spcPct val="20000"/>
              </a:spcBef>
              <a:spcAft>
                <a:spcPct val="45000"/>
              </a:spcAft>
            </a:pPr>
            <a:r>
              <a:rPr lang="en-US" b="0">
                <a:solidFill>
                  <a:srgbClr val="FFCC00"/>
                </a:solidFill>
              </a:rPr>
              <a:t>To get out of Slide Show view at any point, press ESC. This returns you to the view you left, which is typically Normal view. </a:t>
            </a:r>
          </a:p>
        </p:txBody>
      </p:sp>
      <p:graphicFrame>
        <p:nvGraphicFramePr>
          <p:cNvPr id="242699" name="Object 11"/>
          <p:cNvGraphicFramePr>
            <a:graphicFrameLocks noChangeAspect="1"/>
          </p:cNvGraphicFramePr>
          <p:nvPr/>
        </p:nvGraphicFramePr>
        <p:xfrm>
          <a:off x="339725" y="4868863"/>
          <a:ext cx="269875" cy="303212"/>
        </p:xfrm>
        <a:graphic>
          <a:graphicData uri="http://schemas.openxmlformats.org/presentationml/2006/ole">
            <p:oleObj spid="_x0000_s242699" name="Visio" r:id="rId6" imgW="270231" imgH="303063" progId="Visio.Drawing.11">
              <p:embed/>
            </p:oleObj>
          </a:graphicData>
        </a:graphic>
      </p:graphicFrame>
      <p:sp>
        <p:nvSpPr>
          <p:cNvPr id="12" name="Date Placeholder 11"/>
          <p:cNvSpPr>
            <a:spLocks noGrp="1"/>
          </p:cNvSpPr>
          <p:nvPr>
            <p:ph type="dt" sz="half" idx="10"/>
          </p:nvPr>
        </p:nvSpPr>
        <p:spPr/>
        <p:txBody>
          <a:bodyPr/>
          <a:lstStyle/>
          <a:p>
            <a:fld id="{1930301C-2D79-4963-82A3-26849E89C605}" type="datetime3">
              <a:rPr lang="en-US" smtClean="0"/>
              <a:t>2 November 2007</a:t>
            </a:fld>
            <a:endParaRPr lang="en-US"/>
          </a:p>
        </p:txBody>
      </p:sp>
      <p:sp>
        <p:nvSpPr>
          <p:cNvPr id="13" name="Slide Number Placeholder 12"/>
          <p:cNvSpPr>
            <a:spLocks noGrp="1"/>
          </p:cNvSpPr>
          <p:nvPr>
            <p:ph type="sldNum" sz="quarter" idx="12"/>
          </p:nvPr>
        </p:nvSpPr>
        <p:spPr/>
        <p:txBody>
          <a:bodyPr/>
          <a:lstStyle/>
          <a:p>
            <a:fld id="{5E10D04C-6302-4FE9-A91B-2C585EC4D8A2}" type="slidenum">
              <a:rPr lang="en-US" smtClean="0"/>
              <a:pPr/>
              <a:t>59</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42694"/>
                                        </p:tgtEl>
                                        <p:attrNameLst>
                                          <p:attrName>style.visibility</p:attrName>
                                        </p:attrNameLst>
                                      </p:cBhvr>
                                      <p:to>
                                        <p:strVal val="visible"/>
                                      </p:to>
                                    </p:set>
                                    <p:animEffect transition="in" filter="dissolve">
                                      <p:cBhvr>
                                        <p:cTn id="7" dur="500"/>
                                        <p:tgtEl>
                                          <p:spTgt spid="24269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42699"/>
                                        </p:tgtEl>
                                        <p:attrNameLst>
                                          <p:attrName>style.visibility</p:attrName>
                                        </p:attrNameLst>
                                      </p:cBhvr>
                                      <p:to>
                                        <p:strVal val="visible"/>
                                      </p:to>
                                    </p:set>
                                    <p:animEffect transition="in" filter="dissolve">
                                      <p:cBhvr>
                                        <p:cTn id="11" dur="500"/>
                                        <p:tgtEl>
                                          <p:spTgt spid="242699"/>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242696">
                                            <p:txEl>
                                              <p:pRg st="0" end="0"/>
                                            </p:txEl>
                                          </p:spTgt>
                                        </p:tgtEl>
                                        <p:attrNameLst>
                                          <p:attrName>style.visibility</p:attrName>
                                        </p:attrNameLst>
                                      </p:cBhvr>
                                      <p:to>
                                        <p:strVal val="visible"/>
                                      </p:to>
                                    </p:set>
                                    <p:animEffect transition="in" filter="checkerboard(across)">
                                      <p:cBhvr>
                                        <p:cTn id="15" dur="500"/>
                                        <p:tgtEl>
                                          <p:spTgt spid="24269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42698">
                                            <p:txEl>
                                              <p:pRg st="0" end="0"/>
                                            </p:txEl>
                                          </p:spTgt>
                                        </p:tgtEl>
                                        <p:attrNameLst>
                                          <p:attrName>style.visibility</p:attrName>
                                        </p:attrNameLst>
                                      </p:cBhvr>
                                      <p:to>
                                        <p:strVal val="visible"/>
                                      </p:to>
                                    </p:set>
                                    <p:animEffect transition="in" filter="checkerboard(across)">
                                      <p:cBhvr>
                                        <p:cTn id="20" dur="500"/>
                                        <p:tgtEl>
                                          <p:spTgt spid="2426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6" grpId="0" build="p" autoUpdateAnimBg="0" advAuto="0"/>
      <p:bldP spid="242698"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Create your first presentation</a:t>
            </a:r>
          </a:p>
        </p:txBody>
      </p:sp>
      <p:sp>
        <p:nvSpPr>
          <p:cNvPr id="23554" name="Rectangle 2"/>
          <p:cNvSpPr>
            <a:spLocks noGrp="1" noChangeArrowheads="1"/>
          </p:cNvSpPr>
          <p:nvPr>
            <p:ph type="title"/>
          </p:nvPr>
        </p:nvSpPr>
        <p:spPr>
          <a:xfrm>
            <a:off x="211138" y="73025"/>
            <a:ext cx="8027987" cy="614363"/>
          </a:xfrm>
        </p:spPr>
        <p:txBody>
          <a:bodyPr/>
          <a:lstStyle/>
          <a:p>
            <a:r>
              <a:rPr lang="en-US"/>
              <a:t>Create your slides</a:t>
            </a:r>
          </a:p>
        </p:txBody>
      </p:sp>
      <p:sp>
        <p:nvSpPr>
          <p:cNvPr id="23555"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n-US" sz="2000" b="0"/>
              <a:t>This is a glimpse of the PowerPoint window. </a:t>
            </a:r>
          </a:p>
          <a:p>
            <a:pPr>
              <a:spcBef>
                <a:spcPct val="20000"/>
              </a:spcBef>
              <a:spcAft>
                <a:spcPct val="75000"/>
              </a:spcAft>
            </a:pPr>
            <a:r>
              <a:rPr lang="en-US" sz="2000" b="0"/>
              <a:t>This lesson will give you an introduction to the window and help you feel comfortable working there.</a:t>
            </a:r>
          </a:p>
        </p:txBody>
      </p:sp>
      <p:sp>
        <p:nvSpPr>
          <p:cNvPr id="23557" name="Rectangle 5"/>
          <p:cNvSpPr>
            <a:spLocks noChangeArrowheads="1"/>
          </p:cNvSpPr>
          <p:nvPr/>
        </p:nvSpPr>
        <p:spPr bwMode="auto">
          <a:xfrm>
            <a:off x="277813" y="3994150"/>
            <a:ext cx="5741987" cy="1957388"/>
          </a:xfrm>
          <a:prstGeom prst="rect">
            <a:avLst/>
          </a:prstGeom>
          <a:noFill/>
          <a:ln w="9525">
            <a:noFill/>
            <a:miter lim="800000"/>
            <a:headEnd/>
            <a:tailEnd/>
          </a:ln>
          <a:effectLst/>
        </p:spPr>
        <p:txBody>
          <a:bodyPr/>
          <a:lstStyle/>
          <a:p>
            <a:pPr>
              <a:spcBef>
                <a:spcPct val="20000"/>
              </a:spcBef>
              <a:spcAft>
                <a:spcPct val="75000"/>
              </a:spcAft>
            </a:pPr>
            <a:r>
              <a:rPr lang="en-US" b="0">
                <a:solidFill>
                  <a:srgbClr val="FFCC00"/>
                </a:solidFill>
              </a:rPr>
              <a:t>You’ll also see how to add new slides, choose a layout for a slide, and add text as well as reuse slides from another presentation.</a:t>
            </a:r>
          </a:p>
          <a:p>
            <a:pPr>
              <a:spcBef>
                <a:spcPct val="20000"/>
              </a:spcBef>
              <a:spcAft>
                <a:spcPct val="75000"/>
              </a:spcAft>
            </a:pPr>
            <a:r>
              <a:rPr lang="en-US" b="0">
                <a:solidFill>
                  <a:srgbClr val="FFCC00"/>
                </a:solidFill>
              </a:rPr>
              <a:t>Finally, you’ll find out how to prepare notes as you create the show, to refer to when you present. </a:t>
            </a:r>
          </a:p>
        </p:txBody>
      </p:sp>
      <p:sp>
        <p:nvSpPr>
          <p:cNvPr id="23558"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23559" name="Picture 7" descr="PowerPoint window"/>
          <p:cNvPicPr>
            <a:picLocks noChangeAspect="1" noChangeArrowheads="1"/>
          </p:cNvPicPr>
          <p:nvPr>
            <p:ph sz="half" idx="1"/>
          </p:nvPr>
        </p:nvPicPr>
        <p:blipFill>
          <a:blip r:embed="rId3"/>
          <a:srcRect/>
          <a:stretch>
            <a:fillRect/>
          </a:stretch>
        </p:blipFill>
        <p:spPr>
          <a:xfrm>
            <a:off x="339725" y="904875"/>
            <a:ext cx="5662613" cy="2854325"/>
          </a:xfrm>
          <a:noFill/>
          <a:ln/>
        </p:spPr>
      </p:pic>
      <p:sp>
        <p:nvSpPr>
          <p:cNvPr id="9" name="Date Placeholder 8"/>
          <p:cNvSpPr>
            <a:spLocks noGrp="1"/>
          </p:cNvSpPr>
          <p:nvPr>
            <p:ph type="dt" sz="half" idx="10"/>
          </p:nvPr>
        </p:nvSpPr>
        <p:spPr/>
        <p:txBody>
          <a:bodyPr/>
          <a:lstStyle/>
          <a:p>
            <a:fld id="{62AB00A9-A844-4080-B0CE-889AE3C77088}" type="datetime3">
              <a:rPr lang="en-US" smtClean="0"/>
              <a:t>2 November 2007</a:t>
            </a:fld>
            <a:endParaRPr lang="en-US"/>
          </a:p>
        </p:txBody>
      </p:sp>
      <p:sp>
        <p:nvSpPr>
          <p:cNvPr id="10" name="Slide Number Placeholder 9"/>
          <p:cNvSpPr>
            <a:spLocks noGrp="1"/>
          </p:cNvSpPr>
          <p:nvPr>
            <p:ph type="sldNum" sz="quarter" idx="12"/>
          </p:nvPr>
        </p:nvSpPr>
        <p:spPr/>
        <p:txBody>
          <a:bodyPr/>
          <a:lstStyle/>
          <a:p>
            <a:fld id="{5E10D04C-6302-4FE9-A91B-2C585EC4D8A2}" type="slidenum">
              <a:rPr lang="en-US" smtClean="0"/>
              <a:pPr/>
              <a:t>6</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3559"/>
                                        </p:tgtEl>
                                        <p:attrNameLst>
                                          <p:attrName>style.visibility</p:attrName>
                                        </p:attrNameLst>
                                      </p:cBhvr>
                                      <p:to>
                                        <p:strVal val="visible"/>
                                      </p:to>
                                    </p:set>
                                    <p:animEffect transition="in" filter="slide(fromTop)">
                                      <p:cBhvr>
                                        <p:cTn id="7" dur="500"/>
                                        <p:tgtEl>
                                          <p:spTgt spid="2355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slide(fromTop)">
                                      <p:cBhvr>
                                        <p:cTn id="12" dur="500"/>
                                        <p:tgtEl>
                                          <p:spTgt spid="235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3555">
                                            <p:txEl>
                                              <p:pRg st="1" end="1"/>
                                            </p:txEl>
                                          </p:spTgt>
                                        </p:tgtEl>
                                        <p:attrNameLst>
                                          <p:attrName>style.visibility</p:attrName>
                                        </p:attrNameLst>
                                      </p:cBhvr>
                                      <p:to>
                                        <p:strVal val="visible"/>
                                      </p:to>
                                    </p:set>
                                    <p:animEffect transition="in" filter="slide(fromTop)">
                                      <p:cBhvr>
                                        <p:cTn id="17" dur="500"/>
                                        <p:tgtEl>
                                          <p:spTgt spid="2355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3557">
                                            <p:txEl>
                                              <p:pRg st="0" end="0"/>
                                            </p:txEl>
                                          </p:spTgt>
                                        </p:tgtEl>
                                        <p:attrNameLst>
                                          <p:attrName>style.visibility</p:attrName>
                                        </p:attrNameLst>
                                      </p:cBhvr>
                                      <p:to>
                                        <p:strVal val="visible"/>
                                      </p:to>
                                    </p:set>
                                    <p:animEffect transition="in" filter="slide(fromLeft)">
                                      <p:cBhvr>
                                        <p:cTn id="22" dur="500"/>
                                        <p:tgtEl>
                                          <p:spTgt spid="2355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23557">
                                            <p:txEl>
                                              <p:pRg st="1" end="1"/>
                                            </p:txEl>
                                          </p:spTgt>
                                        </p:tgtEl>
                                        <p:attrNameLst>
                                          <p:attrName>style.visibility</p:attrName>
                                        </p:attrNameLst>
                                      </p:cBhvr>
                                      <p:to>
                                        <p:strVal val="visible"/>
                                      </p:to>
                                    </p:set>
                                    <p:animEffect transition="in" filter="slide(fromLeft)">
                                      <p:cBhvr>
                                        <p:cTn id="27" dur="500"/>
                                        <p:tgtEl>
                                          <p:spTgt spid="2355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P spid="23557"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r>
              <a:rPr lang="en-US"/>
              <a:t>Create your first presentation</a:t>
            </a:r>
          </a:p>
        </p:txBody>
      </p:sp>
      <p:sp>
        <p:nvSpPr>
          <p:cNvPr id="246786" name="Rectangle 2"/>
          <p:cNvSpPr>
            <a:spLocks noGrp="1" noChangeArrowheads="1"/>
          </p:cNvSpPr>
          <p:nvPr>
            <p:ph type="body" sz="half" idx="2"/>
          </p:nvPr>
        </p:nvSpPr>
        <p:spPr>
          <a:xfrm>
            <a:off x="277813" y="1609725"/>
            <a:ext cx="8037512" cy="1028700"/>
          </a:xfrm>
        </p:spPr>
        <p:txBody>
          <a:bodyPr/>
          <a:lstStyle/>
          <a:p>
            <a:pPr marL="169863" indent="-169863">
              <a:spcAft>
                <a:spcPct val="45000"/>
              </a:spcAft>
              <a:buFontTx/>
              <a:buChar char="•"/>
            </a:pPr>
            <a:r>
              <a:rPr lang="en-US"/>
              <a:t>Press F5 to start on the first slide. </a:t>
            </a:r>
          </a:p>
          <a:p>
            <a:pPr marL="169863" indent="-169863">
              <a:spcAft>
                <a:spcPct val="45000"/>
              </a:spcAft>
              <a:buFontTx/>
              <a:buChar char="•"/>
            </a:pPr>
            <a:r>
              <a:rPr lang="en-US"/>
              <a:t>Press SHIFT+F5 to start on the current slide. </a:t>
            </a:r>
          </a:p>
        </p:txBody>
      </p:sp>
      <p:sp>
        <p:nvSpPr>
          <p:cNvPr id="246787" name="Rectangle 3"/>
          <p:cNvSpPr>
            <a:spLocks noGrp="1" noChangeArrowheads="1"/>
          </p:cNvSpPr>
          <p:nvPr>
            <p:ph type="title"/>
          </p:nvPr>
        </p:nvSpPr>
        <p:spPr>
          <a:xfrm>
            <a:off x="242888" y="57150"/>
            <a:ext cx="8901112" cy="609600"/>
          </a:xfrm>
        </p:spPr>
        <p:txBody>
          <a:bodyPr/>
          <a:lstStyle/>
          <a:p>
            <a:r>
              <a:rPr lang="en-US"/>
              <a:t>Preview on your computer </a:t>
            </a:r>
          </a:p>
        </p:txBody>
      </p:sp>
      <p:sp>
        <p:nvSpPr>
          <p:cNvPr id="246789" name="Rectangle 5"/>
          <p:cNvSpPr>
            <a:spLocks noChangeArrowheads="1"/>
          </p:cNvSpPr>
          <p:nvPr/>
        </p:nvSpPr>
        <p:spPr bwMode="auto">
          <a:xfrm>
            <a:off x="277813" y="854075"/>
            <a:ext cx="8524875" cy="517525"/>
          </a:xfrm>
          <a:prstGeom prst="rect">
            <a:avLst/>
          </a:prstGeom>
          <a:noFill/>
          <a:ln w="9525">
            <a:noFill/>
            <a:miter lim="800000"/>
            <a:headEnd/>
            <a:tailEnd/>
          </a:ln>
          <a:effectLst/>
        </p:spPr>
        <p:txBody>
          <a:bodyPr/>
          <a:lstStyle/>
          <a:p>
            <a:pPr>
              <a:spcBef>
                <a:spcPct val="20000"/>
              </a:spcBef>
              <a:spcAft>
                <a:spcPct val="75000"/>
              </a:spcAft>
            </a:pPr>
            <a:r>
              <a:rPr lang="en-US" sz="2000" b="0"/>
              <a:t>Here are some other ways to open Slide Show view:</a:t>
            </a:r>
          </a:p>
        </p:txBody>
      </p:sp>
      <p:sp>
        <p:nvSpPr>
          <p:cNvPr id="246790" name="Rectangle 6"/>
          <p:cNvSpPr>
            <a:spLocks noChangeArrowheads="1"/>
          </p:cNvSpPr>
          <p:nvPr/>
        </p:nvSpPr>
        <p:spPr bwMode="auto">
          <a:xfrm>
            <a:off x="277813" y="3971925"/>
            <a:ext cx="8037512" cy="777875"/>
          </a:xfrm>
          <a:prstGeom prst="rect">
            <a:avLst/>
          </a:prstGeom>
          <a:noFill/>
          <a:ln w="9525">
            <a:noFill/>
            <a:miter lim="800000"/>
            <a:headEnd/>
            <a:tailEnd/>
          </a:ln>
          <a:effectLst/>
        </p:spPr>
        <p:txBody>
          <a:bodyPr/>
          <a:lstStyle/>
          <a:p>
            <a:pPr marL="169863" indent="4763">
              <a:spcBef>
                <a:spcPct val="20000"/>
              </a:spcBef>
              <a:spcAft>
                <a:spcPct val="45000"/>
              </a:spcAft>
            </a:pPr>
            <a:r>
              <a:rPr lang="en-US" sz="2000" b="0"/>
              <a:t>When you do this, the show begins on the slide that’s currently selected on the </a:t>
            </a:r>
            <a:r>
              <a:rPr lang="en-US" sz="2000"/>
              <a:t>Slides</a:t>
            </a:r>
            <a:r>
              <a:rPr lang="en-US" sz="2000" b="0"/>
              <a:t> tab. </a:t>
            </a:r>
          </a:p>
        </p:txBody>
      </p:sp>
      <p:sp>
        <p:nvSpPr>
          <p:cNvPr id="246791" name="Rectangle 7"/>
          <p:cNvSpPr>
            <a:spLocks noChangeArrowheads="1"/>
          </p:cNvSpPr>
          <p:nvPr/>
        </p:nvSpPr>
        <p:spPr bwMode="auto">
          <a:xfrm>
            <a:off x="277813" y="2600325"/>
            <a:ext cx="8037512" cy="728663"/>
          </a:xfrm>
          <a:prstGeom prst="rect">
            <a:avLst/>
          </a:prstGeom>
          <a:noFill/>
          <a:ln w="9525">
            <a:noFill/>
            <a:miter lim="800000"/>
            <a:headEnd/>
            <a:tailEnd/>
          </a:ln>
          <a:effectLst/>
        </p:spPr>
        <p:txBody>
          <a:bodyPr/>
          <a:lstStyle/>
          <a:p>
            <a:pPr marL="169863" indent="-169863">
              <a:spcBef>
                <a:spcPct val="20000"/>
              </a:spcBef>
              <a:spcAft>
                <a:spcPct val="45000"/>
              </a:spcAft>
              <a:buFontTx/>
              <a:buChar char="•"/>
            </a:pPr>
            <a:r>
              <a:rPr lang="en-US" sz="2000" b="0"/>
              <a:t>Click the </a:t>
            </a:r>
            <a:r>
              <a:rPr lang="en-US" sz="2000"/>
              <a:t>Slide Show</a:t>
            </a:r>
            <a:r>
              <a:rPr lang="en-US" sz="2000" b="0"/>
              <a:t> button in the lower-right portion of the PowerPoint window, next to the </a:t>
            </a:r>
            <a:r>
              <a:rPr lang="en-US" sz="2000"/>
              <a:t>Zoom</a:t>
            </a:r>
            <a:r>
              <a:rPr lang="en-US" sz="2000" b="0"/>
              <a:t> slider.</a:t>
            </a:r>
          </a:p>
        </p:txBody>
      </p:sp>
      <p:pic>
        <p:nvPicPr>
          <p:cNvPr id="246792" name="Picture 8" descr="Button image"/>
          <p:cNvPicPr>
            <a:picLocks noChangeAspect="1" noChangeArrowheads="1"/>
          </p:cNvPicPr>
          <p:nvPr/>
        </p:nvPicPr>
        <p:blipFill>
          <a:blip r:embed="rId3"/>
          <a:srcRect/>
          <a:stretch>
            <a:fillRect/>
          </a:stretch>
        </p:blipFill>
        <p:spPr bwMode="auto">
          <a:xfrm>
            <a:off x="552450" y="3409950"/>
            <a:ext cx="1152525" cy="412750"/>
          </a:xfrm>
          <a:prstGeom prst="rect">
            <a:avLst/>
          </a:prstGeom>
          <a:noFill/>
        </p:spPr>
      </p:pic>
      <p:sp>
        <p:nvSpPr>
          <p:cNvPr id="246793" name="Rectangle 9"/>
          <p:cNvSpPr>
            <a:spLocks noChangeArrowheads="1"/>
          </p:cNvSpPr>
          <p:nvPr/>
        </p:nvSpPr>
        <p:spPr bwMode="auto">
          <a:xfrm>
            <a:off x="277813" y="4791075"/>
            <a:ext cx="8037512" cy="757238"/>
          </a:xfrm>
          <a:prstGeom prst="rect">
            <a:avLst/>
          </a:prstGeom>
          <a:noFill/>
          <a:ln w="9525">
            <a:noFill/>
            <a:miter lim="800000"/>
            <a:headEnd/>
            <a:tailEnd/>
          </a:ln>
          <a:effectLst/>
        </p:spPr>
        <p:txBody>
          <a:bodyPr/>
          <a:lstStyle/>
          <a:p>
            <a:pPr marL="169863" indent="-169863">
              <a:spcBef>
                <a:spcPct val="20000"/>
              </a:spcBef>
              <a:spcAft>
                <a:spcPct val="45000"/>
              </a:spcAft>
              <a:buFontTx/>
              <a:buChar char="•"/>
            </a:pPr>
            <a:r>
              <a:rPr lang="en-US" sz="2000" b="0"/>
              <a:t>Click the </a:t>
            </a:r>
            <a:r>
              <a:rPr lang="en-US" sz="2000"/>
              <a:t>Slide Show</a:t>
            </a:r>
            <a:r>
              <a:rPr lang="en-US" sz="2000" b="0"/>
              <a:t> button on the </a:t>
            </a:r>
            <a:r>
              <a:rPr lang="en-US" sz="2000"/>
              <a:t>View</a:t>
            </a:r>
            <a:r>
              <a:rPr lang="en-US" sz="2000" b="0"/>
              <a:t> tab. The show begins on the first slide no matter which slide is currently selected. </a:t>
            </a:r>
          </a:p>
        </p:txBody>
      </p:sp>
      <p:sp>
        <p:nvSpPr>
          <p:cNvPr id="11" name="Date Placeholder 10"/>
          <p:cNvSpPr>
            <a:spLocks noGrp="1"/>
          </p:cNvSpPr>
          <p:nvPr>
            <p:ph type="dt" sz="half" idx="10"/>
          </p:nvPr>
        </p:nvSpPr>
        <p:spPr/>
        <p:txBody>
          <a:bodyPr/>
          <a:lstStyle/>
          <a:p>
            <a:fld id="{C27762D3-A590-4694-936A-9A6D4DE08D3B}" type="datetime3">
              <a:rPr lang="en-US" smtClean="0"/>
              <a:t>2 November 2007</a:t>
            </a:fld>
            <a:endParaRPr lang="en-US"/>
          </a:p>
        </p:txBody>
      </p:sp>
      <p:sp>
        <p:nvSpPr>
          <p:cNvPr id="12" name="Slide Number Placeholder 11"/>
          <p:cNvSpPr>
            <a:spLocks noGrp="1"/>
          </p:cNvSpPr>
          <p:nvPr>
            <p:ph type="sldNum" sz="quarter" idx="12"/>
          </p:nvPr>
        </p:nvSpPr>
        <p:spPr/>
        <p:txBody>
          <a:bodyPr/>
          <a:lstStyle/>
          <a:p>
            <a:fld id="{5E10D04C-6302-4FE9-A91B-2C585EC4D8A2}" type="slidenum">
              <a:rPr lang="en-US" smtClean="0"/>
              <a:pPr/>
              <a:t>60</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46789">
                                            <p:txEl>
                                              <p:pRg st="0" end="0"/>
                                            </p:txEl>
                                          </p:spTgt>
                                        </p:tgtEl>
                                        <p:attrNameLst>
                                          <p:attrName>style.visibility</p:attrName>
                                        </p:attrNameLst>
                                      </p:cBhvr>
                                      <p:to>
                                        <p:strVal val="visible"/>
                                      </p:to>
                                    </p:set>
                                    <p:animEffect transition="in" filter="slide(fromLeft)">
                                      <p:cBhvr>
                                        <p:cTn id="7" dur="500"/>
                                        <p:tgtEl>
                                          <p:spTgt spid="2467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46786">
                                            <p:txEl>
                                              <p:pRg st="0" end="0"/>
                                            </p:txEl>
                                          </p:spTgt>
                                        </p:tgtEl>
                                        <p:attrNameLst>
                                          <p:attrName>style.visibility</p:attrName>
                                        </p:attrNameLst>
                                      </p:cBhvr>
                                      <p:to>
                                        <p:strVal val="visible"/>
                                      </p:to>
                                    </p:set>
                                    <p:animEffect transition="in" filter="slide(fromLeft)">
                                      <p:cBhvr>
                                        <p:cTn id="12" dur="500"/>
                                        <p:tgtEl>
                                          <p:spTgt spid="24678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46786">
                                            <p:txEl>
                                              <p:pRg st="1" end="1"/>
                                            </p:txEl>
                                          </p:spTgt>
                                        </p:tgtEl>
                                        <p:attrNameLst>
                                          <p:attrName>style.visibility</p:attrName>
                                        </p:attrNameLst>
                                      </p:cBhvr>
                                      <p:to>
                                        <p:strVal val="visible"/>
                                      </p:to>
                                    </p:set>
                                    <p:animEffect transition="in" filter="slide(fromLeft)">
                                      <p:cBhvr>
                                        <p:cTn id="17" dur="500"/>
                                        <p:tgtEl>
                                          <p:spTgt spid="24678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46791">
                                            <p:txEl>
                                              <p:pRg st="0" end="0"/>
                                            </p:txEl>
                                          </p:spTgt>
                                        </p:tgtEl>
                                        <p:attrNameLst>
                                          <p:attrName>style.visibility</p:attrName>
                                        </p:attrNameLst>
                                      </p:cBhvr>
                                      <p:to>
                                        <p:strVal val="visible"/>
                                      </p:to>
                                    </p:set>
                                    <p:animEffect transition="in" filter="slide(fromLeft)">
                                      <p:cBhvr>
                                        <p:cTn id="22" dur="500"/>
                                        <p:tgtEl>
                                          <p:spTgt spid="246791">
                                            <p:txEl>
                                              <p:pRg st="0" end="0"/>
                                            </p:txEl>
                                          </p:spTgt>
                                        </p:tgtEl>
                                      </p:cBhvr>
                                    </p:animEffect>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246792"/>
                                        </p:tgtEl>
                                        <p:attrNameLst>
                                          <p:attrName>style.visibility</p:attrName>
                                        </p:attrNameLst>
                                      </p:cBhvr>
                                      <p:to>
                                        <p:strVal val="visible"/>
                                      </p:to>
                                    </p:set>
                                    <p:animEffect transition="in" filter="dissolve">
                                      <p:cBhvr>
                                        <p:cTn id="26" dur="500"/>
                                        <p:tgtEl>
                                          <p:spTgt spid="246792"/>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246790">
                                            <p:txEl>
                                              <p:pRg st="0" end="0"/>
                                            </p:txEl>
                                          </p:spTgt>
                                        </p:tgtEl>
                                        <p:attrNameLst>
                                          <p:attrName>style.visibility</p:attrName>
                                        </p:attrNameLst>
                                      </p:cBhvr>
                                      <p:to>
                                        <p:strVal val="visible"/>
                                      </p:to>
                                    </p:set>
                                    <p:animEffect transition="in" filter="slide(fromLeft)">
                                      <p:cBhvr>
                                        <p:cTn id="31" dur="500"/>
                                        <p:tgtEl>
                                          <p:spTgt spid="246790">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8" fill="hold" grpId="0" nodeType="clickEffect">
                                  <p:stCondLst>
                                    <p:cond delay="0"/>
                                  </p:stCondLst>
                                  <p:childTnLst>
                                    <p:set>
                                      <p:cBhvr>
                                        <p:cTn id="35" dur="1" fill="hold">
                                          <p:stCondLst>
                                            <p:cond delay="0"/>
                                          </p:stCondLst>
                                        </p:cTn>
                                        <p:tgtEl>
                                          <p:spTgt spid="246793">
                                            <p:txEl>
                                              <p:pRg st="0" end="0"/>
                                            </p:txEl>
                                          </p:spTgt>
                                        </p:tgtEl>
                                        <p:attrNameLst>
                                          <p:attrName>style.visibility</p:attrName>
                                        </p:attrNameLst>
                                      </p:cBhvr>
                                      <p:to>
                                        <p:strVal val="visible"/>
                                      </p:to>
                                    </p:set>
                                    <p:animEffect transition="in" filter="slide(fromLeft)">
                                      <p:cBhvr>
                                        <p:cTn id="36" dur="500"/>
                                        <p:tgtEl>
                                          <p:spTgt spid="2467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6" grpId="0" build="p" autoUpdateAnimBg="0"/>
      <p:bldP spid="246789" grpId="0" build="p" autoUpdateAnimBg="0" advAuto="0"/>
      <p:bldP spid="246790" grpId="0" build="p" autoUpdateAnimBg="0"/>
      <p:bldP spid="246791" grpId="0" build="p" bldLvl="2" autoUpdateAnimBg="0"/>
      <p:bldP spid="246793"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Create your first presentation</a:t>
            </a:r>
          </a:p>
        </p:txBody>
      </p:sp>
      <p:sp>
        <p:nvSpPr>
          <p:cNvPr id="133122" name="Rectangle 2"/>
          <p:cNvSpPr>
            <a:spLocks noGrp="1" noChangeArrowheads="1"/>
          </p:cNvSpPr>
          <p:nvPr>
            <p:ph type="title"/>
          </p:nvPr>
        </p:nvSpPr>
        <p:spPr>
          <a:xfrm>
            <a:off x="211138" y="73025"/>
            <a:ext cx="8027987" cy="614363"/>
          </a:xfrm>
        </p:spPr>
        <p:txBody>
          <a:bodyPr/>
          <a:lstStyle/>
          <a:p>
            <a:r>
              <a:rPr lang="en-US"/>
              <a:t>Check spelling, send for comments</a:t>
            </a:r>
          </a:p>
        </p:txBody>
      </p:sp>
      <p:sp>
        <p:nvSpPr>
          <p:cNvPr id="133123"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n-US" sz="2000" b="0"/>
              <a:t>Before you present, you’ll want to weed out spelling errors and find any other goofs and gaps. </a:t>
            </a:r>
          </a:p>
        </p:txBody>
      </p:sp>
      <p:sp>
        <p:nvSpPr>
          <p:cNvPr id="133125" name="Rectangle 5"/>
          <p:cNvSpPr>
            <a:spLocks noChangeArrowheads="1"/>
          </p:cNvSpPr>
          <p:nvPr/>
        </p:nvSpPr>
        <p:spPr bwMode="auto">
          <a:xfrm>
            <a:off x="277813" y="3994150"/>
            <a:ext cx="5926137" cy="1755775"/>
          </a:xfrm>
          <a:prstGeom prst="rect">
            <a:avLst/>
          </a:prstGeom>
          <a:noFill/>
          <a:ln w="9525">
            <a:noFill/>
            <a:miter lim="800000"/>
            <a:headEnd/>
            <a:tailEnd/>
          </a:ln>
          <a:effectLst/>
        </p:spPr>
        <p:txBody>
          <a:bodyPr/>
          <a:lstStyle/>
          <a:p>
            <a:pPr>
              <a:spcBef>
                <a:spcPct val="20000"/>
              </a:spcBef>
              <a:spcAft>
                <a:spcPct val="75000"/>
              </a:spcAft>
            </a:pPr>
            <a:r>
              <a:rPr lang="en-US" b="0">
                <a:solidFill>
                  <a:srgbClr val="FFCC00"/>
                </a:solidFill>
              </a:rPr>
              <a:t>Go to the </a:t>
            </a:r>
            <a:r>
              <a:rPr lang="en-US">
                <a:solidFill>
                  <a:srgbClr val="FFCC00"/>
                </a:solidFill>
              </a:rPr>
              <a:t>Review </a:t>
            </a:r>
            <a:r>
              <a:rPr lang="en-US" b="0">
                <a:solidFill>
                  <a:srgbClr val="FFCC00"/>
                </a:solidFill>
              </a:rPr>
              <a:t>tab on the Ribbon to run a spelling check. </a:t>
            </a:r>
          </a:p>
          <a:p>
            <a:pPr>
              <a:spcBef>
                <a:spcPct val="20000"/>
              </a:spcBef>
              <a:spcAft>
                <a:spcPct val="75000"/>
              </a:spcAft>
            </a:pPr>
            <a:r>
              <a:rPr lang="en-US" b="0">
                <a:solidFill>
                  <a:srgbClr val="FFCC00"/>
                </a:solidFill>
              </a:rPr>
              <a:t>The </a:t>
            </a:r>
            <a:r>
              <a:rPr lang="en-US">
                <a:solidFill>
                  <a:srgbClr val="FFCC00"/>
                </a:solidFill>
              </a:rPr>
              <a:t>Review</a:t>
            </a:r>
            <a:r>
              <a:rPr lang="en-US" b="0">
                <a:solidFill>
                  <a:srgbClr val="FFCC00"/>
                </a:solidFill>
              </a:rPr>
              <a:t> tab is also where others can go to add comments as they review your slides.</a:t>
            </a:r>
          </a:p>
        </p:txBody>
      </p:sp>
      <p:sp>
        <p:nvSpPr>
          <p:cNvPr id="133127"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133128" name="Picture 8" descr="Spelling checker and comments feature on Review tab"/>
          <p:cNvPicPr>
            <a:picLocks noChangeAspect="1" noChangeArrowheads="1"/>
          </p:cNvPicPr>
          <p:nvPr>
            <p:ph sz="half" idx="1"/>
          </p:nvPr>
        </p:nvPicPr>
        <p:blipFill>
          <a:blip r:embed="rId3"/>
          <a:srcRect/>
          <a:stretch>
            <a:fillRect/>
          </a:stretch>
        </p:blipFill>
        <p:spPr>
          <a:xfrm>
            <a:off x="339725" y="947738"/>
            <a:ext cx="5662613" cy="2854325"/>
          </a:xfrm>
          <a:noFill/>
          <a:ln/>
        </p:spPr>
      </p:pic>
      <p:sp>
        <p:nvSpPr>
          <p:cNvPr id="9" name="Date Placeholder 8"/>
          <p:cNvSpPr>
            <a:spLocks noGrp="1"/>
          </p:cNvSpPr>
          <p:nvPr>
            <p:ph type="dt" sz="half" idx="10"/>
          </p:nvPr>
        </p:nvSpPr>
        <p:spPr/>
        <p:txBody>
          <a:bodyPr/>
          <a:lstStyle/>
          <a:p>
            <a:fld id="{AED408D5-4B53-4562-910F-A9BF2BC0ECED}" type="datetime3">
              <a:rPr lang="en-US" smtClean="0"/>
              <a:t>2 November 2007</a:t>
            </a:fld>
            <a:endParaRPr lang="en-US"/>
          </a:p>
        </p:txBody>
      </p:sp>
      <p:sp>
        <p:nvSpPr>
          <p:cNvPr id="10" name="Slide Number Placeholder 9"/>
          <p:cNvSpPr>
            <a:spLocks noGrp="1"/>
          </p:cNvSpPr>
          <p:nvPr>
            <p:ph type="sldNum" sz="quarter" idx="12"/>
          </p:nvPr>
        </p:nvSpPr>
        <p:spPr/>
        <p:txBody>
          <a:bodyPr/>
          <a:lstStyle/>
          <a:p>
            <a:fld id="{5E10D04C-6302-4FE9-A91B-2C585EC4D8A2}" type="slidenum">
              <a:rPr lang="en-US" smtClean="0"/>
              <a:pPr/>
              <a:t>61</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33128"/>
                                        </p:tgtEl>
                                        <p:attrNameLst>
                                          <p:attrName>style.visibility</p:attrName>
                                        </p:attrNameLst>
                                      </p:cBhvr>
                                      <p:to>
                                        <p:strVal val="visible"/>
                                      </p:to>
                                    </p:set>
                                    <p:animEffect transition="in" filter="slide(fromTop)">
                                      <p:cBhvr>
                                        <p:cTn id="7" dur="500"/>
                                        <p:tgtEl>
                                          <p:spTgt spid="13312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33123">
                                            <p:txEl>
                                              <p:pRg st="0" end="0"/>
                                            </p:txEl>
                                          </p:spTgt>
                                        </p:tgtEl>
                                        <p:attrNameLst>
                                          <p:attrName>style.visibility</p:attrName>
                                        </p:attrNameLst>
                                      </p:cBhvr>
                                      <p:to>
                                        <p:strVal val="visible"/>
                                      </p:to>
                                    </p:set>
                                    <p:animEffect transition="in" filter="slide(fromTop)">
                                      <p:cBhvr>
                                        <p:cTn id="12" dur="500"/>
                                        <p:tgtEl>
                                          <p:spTgt spid="1331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33125">
                                            <p:txEl>
                                              <p:pRg st="0" end="0"/>
                                            </p:txEl>
                                          </p:spTgt>
                                        </p:tgtEl>
                                        <p:attrNameLst>
                                          <p:attrName>style.visibility</p:attrName>
                                        </p:attrNameLst>
                                      </p:cBhvr>
                                      <p:to>
                                        <p:strVal val="visible"/>
                                      </p:to>
                                    </p:set>
                                    <p:animEffect transition="in" filter="slide(fromLeft)">
                                      <p:cBhvr>
                                        <p:cTn id="17" dur="500"/>
                                        <p:tgtEl>
                                          <p:spTgt spid="13312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33125">
                                            <p:txEl>
                                              <p:pRg st="1" end="1"/>
                                            </p:txEl>
                                          </p:spTgt>
                                        </p:tgtEl>
                                        <p:attrNameLst>
                                          <p:attrName>style.visibility</p:attrName>
                                        </p:attrNameLst>
                                      </p:cBhvr>
                                      <p:to>
                                        <p:strVal val="visible"/>
                                      </p:to>
                                    </p:set>
                                    <p:animEffect transition="in" filter="slide(fromLeft)">
                                      <p:cBhvr>
                                        <p:cTn id="22" dur="500"/>
                                        <p:tgtEl>
                                          <p:spTgt spid="1331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autoUpdateAnimBg="0"/>
      <p:bldP spid="133125"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r>
              <a:rPr lang="en-US"/>
              <a:t>Create your first presentation</a:t>
            </a:r>
          </a:p>
        </p:txBody>
      </p:sp>
      <p:sp>
        <p:nvSpPr>
          <p:cNvPr id="248834" name="Rectangle 2"/>
          <p:cNvSpPr>
            <a:spLocks noGrp="1" noChangeArrowheads="1"/>
          </p:cNvSpPr>
          <p:nvPr>
            <p:ph type="title"/>
          </p:nvPr>
        </p:nvSpPr>
        <p:spPr>
          <a:xfrm>
            <a:off x="211138" y="73025"/>
            <a:ext cx="8027987" cy="614363"/>
          </a:xfrm>
        </p:spPr>
        <p:txBody>
          <a:bodyPr/>
          <a:lstStyle/>
          <a:p>
            <a:r>
              <a:rPr lang="en-US"/>
              <a:t>Check spelling, send for comments</a:t>
            </a:r>
          </a:p>
        </p:txBody>
      </p:sp>
      <p:sp>
        <p:nvSpPr>
          <p:cNvPr id="248835"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n-US" sz="2000" b="0"/>
              <a:t>Before you present, you’ll want to weed out spelling errors and find any other goofs and gaps.</a:t>
            </a:r>
          </a:p>
        </p:txBody>
      </p:sp>
      <p:sp>
        <p:nvSpPr>
          <p:cNvPr id="248836" name="Rectangle 4"/>
          <p:cNvSpPr>
            <a:spLocks noChangeArrowheads="1"/>
          </p:cNvSpPr>
          <p:nvPr/>
        </p:nvSpPr>
        <p:spPr bwMode="auto">
          <a:xfrm>
            <a:off x="277813" y="3994150"/>
            <a:ext cx="5926137" cy="663575"/>
          </a:xfrm>
          <a:prstGeom prst="rect">
            <a:avLst/>
          </a:prstGeom>
          <a:noFill/>
          <a:ln w="9525">
            <a:noFill/>
            <a:miter lim="800000"/>
            <a:headEnd/>
            <a:tailEnd/>
          </a:ln>
          <a:effectLst/>
        </p:spPr>
        <p:txBody>
          <a:bodyPr/>
          <a:lstStyle/>
          <a:p>
            <a:pPr>
              <a:spcBef>
                <a:spcPct val="20000"/>
              </a:spcBef>
              <a:spcAft>
                <a:spcPct val="75000"/>
              </a:spcAft>
            </a:pPr>
            <a:r>
              <a:rPr lang="en-US" b="0">
                <a:solidFill>
                  <a:srgbClr val="FFCC00"/>
                </a:solidFill>
              </a:rPr>
              <a:t>Once you’re on the </a:t>
            </a:r>
            <a:r>
              <a:rPr lang="en-US">
                <a:solidFill>
                  <a:srgbClr val="FFCC00"/>
                </a:solidFill>
              </a:rPr>
              <a:t>Review </a:t>
            </a:r>
            <a:r>
              <a:rPr lang="en-US" b="0">
                <a:solidFill>
                  <a:srgbClr val="FFCC00"/>
                </a:solidFill>
              </a:rPr>
              <a:t>tab, do as the picture shows: </a:t>
            </a:r>
          </a:p>
        </p:txBody>
      </p:sp>
      <p:sp>
        <p:nvSpPr>
          <p:cNvPr id="248837"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248838" name="Picture 6" descr="Spelling checker and comments feature on Review tab"/>
          <p:cNvPicPr>
            <a:picLocks noChangeAspect="1" noChangeArrowheads="1"/>
          </p:cNvPicPr>
          <p:nvPr>
            <p:ph sz="half" idx="1"/>
          </p:nvPr>
        </p:nvPicPr>
        <p:blipFill>
          <a:blip r:embed="rId4"/>
          <a:srcRect/>
          <a:stretch>
            <a:fillRect/>
          </a:stretch>
        </p:blipFill>
        <p:spPr>
          <a:xfrm>
            <a:off x="339725" y="947738"/>
            <a:ext cx="5662613" cy="2854325"/>
          </a:xfrm>
          <a:noFill/>
          <a:ln/>
        </p:spPr>
      </p:pic>
      <p:graphicFrame>
        <p:nvGraphicFramePr>
          <p:cNvPr id="248839" name="Object 7"/>
          <p:cNvGraphicFramePr>
            <a:graphicFrameLocks noChangeAspect="1"/>
          </p:cNvGraphicFramePr>
          <p:nvPr/>
        </p:nvGraphicFramePr>
        <p:xfrm>
          <a:off x="339725" y="4683125"/>
          <a:ext cx="269875" cy="303213"/>
        </p:xfrm>
        <a:graphic>
          <a:graphicData uri="http://schemas.openxmlformats.org/presentationml/2006/ole">
            <p:oleObj spid="_x0000_s248839" name="Visio" r:id="rId5" imgW="270231" imgH="303063" progId="Visio.Drawing.11">
              <p:embed/>
            </p:oleObj>
          </a:graphicData>
        </a:graphic>
      </p:graphicFrame>
      <p:sp>
        <p:nvSpPr>
          <p:cNvPr id="248842" name="Rectangle 10"/>
          <p:cNvSpPr>
            <a:spLocks noChangeArrowheads="1"/>
          </p:cNvSpPr>
          <p:nvPr/>
        </p:nvSpPr>
        <p:spPr bwMode="auto">
          <a:xfrm>
            <a:off x="676275" y="4651375"/>
            <a:ext cx="5940425" cy="915988"/>
          </a:xfrm>
          <a:prstGeom prst="rect">
            <a:avLst/>
          </a:prstGeom>
          <a:noFill/>
          <a:ln w="9525" algn="ctr">
            <a:noFill/>
            <a:miter lim="800000"/>
            <a:headEnd/>
            <a:tailEnd/>
          </a:ln>
          <a:effectLst/>
        </p:spPr>
        <p:txBody>
          <a:bodyPr>
            <a:spAutoFit/>
          </a:bodyPr>
          <a:lstStyle/>
          <a:p>
            <a:pPr>
              <a:spcBef>
                <a:spcPct val="20000"/>
              </a:spcBef>
              <a:spcAft>
                <a:spcPct val="45000"/>
              </a:spcAft>
            </a:pPr>
            <a:r>
              <a:rPr lang="en-US" b="0">
                <a:solidFill>
                  <a:srgbClr val="FFCC00"/>
                </a:solidFill>
              </a:rPr>
              <a:t>In the </a:t>
            </a:r>
            <a:r>
              <a:rPr lang="en-US">
                <a:solidFill>
                  <a:srgbClr val="FFCC00"/>
                </a:solidFill>
              </a:rPr>
              <a:t>Proofing</a:t>
            </a:r>
            <a:r>
              <a:rPr lang="en-US" b="0">
                <a:solidFill>
                  <a:srgbClr val="FFCC00"/>
                </a:solidFill>
              </a:rPr>
              <a:t> group, click </a:t>
            </a:r>
            <a:r>
              <a:rPr lang="en-US">
                <a:solidFill>
                  <a:srgbClr val="FFCC00"/>
                </a:solidFill>
              </a:rPr>
              <a:t>Spelling</a:t>
            </a:r>
            <a:r>
              <a:rPr lang="en-US" b="0">
                <a:solidFill>
                  <a:srgbClr val="FFCC00"/>
                </a:solidFill>
              </a:rPr>
              <a:t>, and make selections as the spelling checker moves through your slides.</a:t>
            </a:r>
          </a:p>
        </p:txBody>
      </p:sp>
      <p:sp>
        <p:nvSpPr>
          <p:cNvPr id="11" name="Date Placeholder 10"/>
          <p:cNvSpPr>
            <a:spLocks noGrp="1"/>
          </p:cNvSpPr>
          <p:nvPr>
            <p:ph type="dt" sz="half" idx="10"/>
          </p:nvPr>
        </p:nvSpPr>
        <p:spPr/>
        <p:txBody>
          <a:bodyPr/>
          <a:lstStyle/>
          <a:p>
            <a:fld id="{D843E052-532A-4F4E-B9BB-7597365D71F6}" type="datetime3">
              <a:rPr lang="en-US" smtClean="0"/>
              <a:t>2 November 2007</a:t>
            </a:fld>
            <a:endParaRPr lang="en-US"/>
          </a:p>
        </p:txBody>
      </p:sp>
      <p:sp>
        <p:nvSpPr>
          <p:cNvPr id="12" name="Slide Number Placeholder 11"/>
          <p:cNvSpPr>
            <a:spLocks noGrp="1"/>
          </p:cNvSpPr>
          <p:nvPr>
            <p:ph type="sldNum" sz="quarter" idx="12"/>
          </p:nvPr>
        </p:nvSpPr>
        <p:spPr/>
        <p:txBody>
          <a:bodyPr/>
          <a:lstStyle/>
          <a:p>
            <a:fld id="{5E10D04C-6302-4FE9-A91B-2C585EC4D8A2}" type="slidenum">
              <a:rPr lang="en-US" smtClean="0"/>
              <a:pPr/>
              <a:t>62</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48836">
                                            <p:txEl>
                                              <p:pRg st="0" end="0"/>
                                            </p:txEl>
                                          </p:spTgt>
                                        </p:tgtEl>
                                        <p:attrNameLst>
                                          <p:attrName>style.visibility</p:attrName>
                                        </p:attrNameLst>
                                      </p:cBhvr>
                                      <p:to>
                                        <p:strVal val="visible"/>
                                      </p:to>
                                    </p:set>
                                    <p:animEffect transition="in" filter="slide(fromLeft)">
                                      <p:cBhvr>
                                        <p:cTn id="7" dur="500"/>
                                        <p:tgtEl>
                                          <p:spTgt spid="2488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48839"/>
                                        </p:tgtEl>
                                        <p:attrNameLst>
                                          <p:attrName>style.visibility</p:attrName>
                                        </p:attrNameLst>
                                      </p:cBhvr>
                                      <p:to>
                                        <p:strVal val="visible"/>
                                      </p:to>
                                    </p:set>
                                    <p:animEffect transition="in" filter="dissolve">
                                      <p:cBhvr>
                                        <p:cTn id="12" dur="500"/>
                                        <p:tgtEl>
                                          <p:spTgt spid="24883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48842">
                                            <p:txEl>
                                              <p:pRg st="0" end="0"/>
                                            </p:txEl>
                                          </p:spTgt>
                                        </p:tgtEl>
                                        <p:attrNameLst>
                                          <p:attrName>style.visibility</p:attrName>
                                        </p:attrNameLst>
                                      </p:cBhvr>
                                      <p:to>
                                        <p:strVal val="visible"/>
                                      </p:to>
                                    </p:set>
                                    <p:animEffect transition="in" filter="checkerboard(across)">
                                      <p:cBhvr>
                                        <p:cTn id="17" dur="500"/>
                                        <p:tgtEl>
                                          <p:spTgt spid="2488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6" grpId="0" build="p" autoUpdateAnimBg="0" advAuto="0"/>
      <p:bldP spid="248842"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r>
              <a:rPr lang="en-US"/>
              <a:t>Create your first presentation</a:t>
            </a:r>
          </a:p>
        </p:txBody>
      </p:sp>
      <p:sp>
        <p:nvSpPr>
          <p:cNvPr id="250882" name="Rectangle 2"/>
          <p:cNvSpPr>
            <a:spLocks noGrp="1" noChangeArrowheads="1"/>
          </p:cNvSpPr>
          <p:nvPr>
            <p:ph type="title"/>
          </p:nvPr>
        </p:nvSpPr>
        <p:spPr>
          <a:xfrm>
            <a:off x="211138" y="73025"/>
            <a:ext cx="8027987" cy="614363"/>
          </a:xfrm>
        </p:spPr>
        <p:txBody>
          <a:bodyPr/>
          <a:lstStyle/>
          <a:p>
            <a:r>
              <a:rPr lang="en-US"/>
              <a:t>Check spelling, send for comments</a:t>
            </a:r>
          </a:p>
        </p:txBody>
      </p:sp>
      <p:sp>
        <p:nvSpPr>
          <p:cNvPr id="250883"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n-US" sz="2000" b="0"/>
              <a:t>Before you present, you’ll want to weed out spelling errors and find any other goofs and gaps.</a:t>
            </a:r>
          </a:p>
        </p:txBody>
      </p:sp>
      <p:sp>
        <p:nvSpPr>
          <p:cNvPr id="250884" name="Rectangle 4"/>
          <p:cNvSpPr>
            <a:spLocks noChangeArrowheads="1"/>
          </p:cNvSpPr>
          <p:nvPr/>
        </p:nvSpPr>
        <p:spPr bwMode="auto">
          <a:xfrm>
            <a:off x="277813" y="3994150"/>
            <a:ext cx="5926137" cy="452438"/>
          </a:xfrm>
          <a:prstGeom prst="rect">
            <a:avLst/>
          </a:prstGeom>
          <a:noFill/>
          <a:ln w="9525">
            <a:noFill/>
            <a:miter lim="800000"/>
            <a:headEnd/>
            <a:tailEnd/>
          </a:ln>
          <a:effectLst/>
        </p:spPr>
        <p:txBody>
          <a:bodyPr/>
          <a:lstStyle/>
          <a:p>
            <a:pPr>
              <a:spcBef>
                <a:spcPct val="20000"/>
              </a:spcBef>
              <a:spcAft>
                <a:spcPct val="75000"/>
              </a:spcAft>
            </a:pPr>
            <a:r>
              <a:rPr lang="en-US" b="0">
                <a:solidFill>
                  <a:srgbClr val="FFCC00"/>
                </a:solidFill>
              </a:rPr>
              <a:t>Once you’re on the </a:t>
            </a:r>
            <a:r>
              <a:rPr lang="en-US">
                <a:solidFill>
                  <a:srgbClr val="FFCC00"/>
                </a:solidFill>
              </a:rPr>
              <a:t>Review </a:t>
            </a:r>
            <a:r>
              <a:rPr lang="en-US" b="0">
                <a:solidFill>
                  <a:srgbClr val="FFCC00"/>
                </a:solidFill>
              </a:rPr>
              <a:t>tab, do as the picture shows: </a:t>
            </a:r>
          </a:p>
        </p:txBody>
      </p:sp>
      <p:sp>
        <p:nvSpPr>
          <p:cNvPr id="250885"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250886" name="Picture 6" descr="Spelling checker and comments feature on Review tab"/>
          <p:cNvPicPr>
            <a:picLocks noChangeAspect="1" noChangeArrowheads="1"/>
          </p:cNvPicPr>
          <p:nvPr>
            <p:ph sz="half" idx="1"/>
          </p:nvPr>
        </p:nvPicPr>
        <p:blipFill>
          <a:blip r:embed="rId4"/>
          <a:srcRect/>
          <a:stretch>
            <a:fillRect/>
          </a:stretch>
        </p:blipFill>
        <p:spPr>
          <a:xfrm>
            <a:off x="339725" y="947738"/>
            <a:ext cx="5662613" cy="2854325"/>
          </a:xfrm>
          <a:noFill/>
          <a:ln/>
        </p:spPr>
      </p:pic>
      <p:graphicFrame>
        <p:nvGraphicFramePr>
          <p:cNvPr id="250888" name="Object 8"/>
          <p:cNvGraphicFramePr>
            <a:graphicFrameLocks noChangeAspect="1"/>
          </p:cNvGraphicFramePr>
          <p:nvPr/>
        </p:nvGraphicFramePr>
        <p:xfrm>
          <a:off x="339725" y="4692650"/>
          <a:ext cx="269875" cy="303213"/>
        </p:xfrm>
        <a:graphic>
          <a:graphicData uri="http://schemas.openxmlformats.org/presentationml/2006/ole">
            <p:oleObj spid="_x0000_s250888" name="Visio" r:id="rId5" imgW="270231" imgH="303063" progId="Visio.Drawing.11">
              <p:embed/>
            </p:oleObj>
          </a:graphicData>
        </a:graphic>
      </p:graphicFrame>
      <p:sp>
        <p:nvSpPr>
          <p:cNvPr id="250890" name="Rectangle 10"/>
          <p:cNvSpPr>
            <a:spLocks noChangeArrowheads="1"/>
          </p:cNvSpPr>
          <p:nvPr/>
        </p:nvSpPr>
        <p:spPr bwMode="auto">
          <a:xfrm>
            <a:off x="676275" y="4651375"/>
            <a:ext cx="5940425" cy="1190625"/>
          </a:xfrm>
          <a:prstGeom prst="rect">
            <a:avLst/>
          </a:prstGeom>
          <a:noFill/>
          <a:ln w="9525" algn="ctr">
            <a:noFill/>
            <a:miter lim="800000"/>
            <a:headEnd/>
            <a:tailEnd/>
          </a:ln>
          <a:effectLst/>
        </p:spPr>
        <p:txBody>
          <a:bodyPr>
            <a:spAutoFit/>
          </a:bodyPr>
          <a:lstStyle/>
          <a:p>
            <a:pPr>
              <a:spcBef>
                <a:spcPct val="20000"/>
              </a:spcBef>
              <a:spcAft>
                <a:spcPct val="45000"/>
              </a:spcAft>
            </a:pPr>
            <a:r>
              <a:rPr lang="en-US" b="0">
                <a:solidFill>
                  <a:srgbClr val="FFCC00"/>
                </a:solidFill>
              </a:rPr>
              <a:t>You might also want to have others review the presentation and make comments before you present. You’ll find the </a:t>
            </a:r>
            <a:r>
              <a:rPr lang="en-US">
                <a:solidFill>
                  <a:srgbClr val="FFCC00"/>
                </a:solidFill>
              </a:rPr>
              <a:t>New Comment</a:t>
            </a:r>
            <a:r>
              <a:rPr lang="en-US" b="0">
                <a:solidFill>
                  <a:srgbClr val="FFCC00"/>
                </a:solidFill>
              </a:rPr>
              <a:t> command in the </a:t>
            </a:r>
            <a:r>
              <a:rPr lang="en-US">
                <a:solidFill>
                  <a:srgbClr val="FFCC00"/>
                </a:solidFill>
              </a:rPr>
              <a:t>Comments</a:t>
            </a:r>
            <a:r>
              <a:rPr lang="en-US" b="0">
                <a:solidFill>
                  <a:srgbClr val="FFCC00"/>
                </a:solidFill>
              </a:rPr>
              <a:t> group, also on the </a:t>
            </a:r>
            <a:r>
              <a:rPr lang="en-US">
                <a:solidFill>
                  <a:srgbClr val="FFCC00"/>
                </a:solidFill>
              </a:rPr>
              <a:t>Review</a:t>
            </a:r>
            <a:r>
              <a:rPr lang="en-US" b="0">
                <a:solidFill>
                  <a:srgbClr val="FFCC00"/>
                </a:solidFill>
              </a:rPr>
              <a:t> tab. </a:t>
            </a:r>
          </a:p>
        </p:txBody>
      </p:sp>
      <p:sp>
        <p:nvSpPr>
          <p:cNvPr id="11" name="Date Placeholder 10"/>
          <p:cNvSpPr>
            <a:spLocks noGrp="1"/>
          </p:cNvSpPr>
          <p:nvPr>
            <p:ph type="dt" sz="half" idx="10"/>
          </p:nvPr>
        </p:nvSpPr>
        <p:spPr/>
        <p:txBody>
          <a:bodyPr/>
          <a:lstStyle/>
          <a:p>
            <a:fld id="{3F24034A-4DDE-45BC-9CE1-50046DF99183}" type="datetime3">
              <a:rPr lang="en-US" smtClean="0"/>
              <a:t>2 November 2007</a:t>
            </a:fld>
            <a:endParaRPr lang="en-US"/>
          </a:p>
        </p:txBody>
      </p:sp>
      <p:sp>
        <p:nvSpPr>
          <p:cNvPr id="12" name="Slide Number Placeholder 11"/>
          <p:cNvSpPr>
            <a:spLocks noGrp="1"/>
          </p:cNvSpPr>
          <p:nvPr>
            <p:ph type="sldNum" sz="quarter" idx="12"/>
          </p:nvPr>
        </p:nvSpPr>
        <p:spPr/>
        <p:txBody>
          <a:bodyPr/>
          <a:lstStyle/>
          <a:p>
            <a:fld id="{5E10D04C-6302-4FE9-A91B-2C585EC4D8A2}" type="slidenum">
              <a:rPr lang="en-US" smtClean="0"/>
              <a:pPr/>
              <a:t>63</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50888"/>
                                        </p:tgtEl>
                                        <p:attrNameLst>
                                          <p:attrName>style.visibility</p:attrName>
                                        </p:attrNameLst>
                                      </p:cBhvr>
                                      <p:to>
                                        <p:strVal val="visible"/>
                                      </p:to>
                                    </p:set>
                                    <p:animEffect transition="in" filter="dissolve">
                                      <p:cBhvr>
                                        <p:cTn id="7" dur="500"/>
                                        <p:tgtEl>
                                          <p:spTgt spid="250888"/>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50890">
                                            <p:txEl>
                                              <p:pRg st="0" end="0"/>
                                            </p:txEl>
                                          </p:spTgt>
                                        </p:tgtEl>
                                        <p:attrNameLst>
                                          <p:attrName>style.visibility</p:attrName>
                                        </p:attrNameLst>
                                      </p:cBhvr>
                                      <p:to>
                                        <p:strVal val="visible"/>
                                      </p:to>
                                    </p:set>
                                    <p:animEffect transition="in" filter="checkerboard(across)">
                                      <p:cBhvr>
                                        <p:cTn id="11" dur="500"/>
                                        <p:tgtEl>
                                          <p:spTgt spid="2508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90" grpId="0" build="p" autoUpdateAnimBg="0" advAuto="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Create your first presentation</a:t>
            </a:r>
          </a:p>
        </p:txBody>
      </p:sp>
      <p:sp>
        <p:nvSpPr>
          <p:cNvPr id="252930" name="Rectangle 2"/>
          <p:cNvSpPr>
            <a:spLocks noGrp="1" noChangeArrowheads="1"/>
          </p:cNvSpPr>
          <p:nvPr>
            <p:ph type="title"/>
          </p:nvPr>
        </p:nvSpPr>
        <p:spPr>
          <a:xfrm>
            <a:off x="239713" y="63500"/>
            <a:ext cx="8904287" cy="614363"/>
          </a:xfrm>
        </p:spPr>
        <p:txBody>
          <a:bodyPr/>
          <a:lstStyle/>
          <a:p>
            <a:r>
              <a:rPr lang="en-US"/>
              <a:t>Print handouts</a:t>
            </a:r>
          </a:p>
        </p:txBody>
      </p:sp>
      <p:sp>
        <p:nvSpPr>
          <p:cNvPr id="252931"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b="0"/>
              <a:t>The most common type of PowerPoint printout for audiences is called a </a:t>
            </a:r>
            <a:r>
              <a:rPr lang="en-US" sz="2000"/>
              <a:t>handout</a:t>
            </a:r>
            <a:r>
              <a:rPr lang="en-US" sz="2000" b="0"/>
              <a:t>. </a:t>
            </a:r>
          </a:p>
          <a:p>
            <a:pPr>
              <a:spcBef>
                <a:spcPct val="20000"/>
              </a:spcBef>
              <a:spcAft>
                <a:spcPct val="75000"/>
              </a:spcAft>
            </a:pPr>
            <a:r>
              <a:rPr lang="en-US" sz="2000" b="0"/>
              <a:t>Handouts can have one or several slides per page, up to nine.</a:t>
            </a:r>
          </a:p>
        </p:txBody>
      </p:sp>
      <p:sp>
        <p:nvSpPr>
          <p:cNvPr id="252935"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52938" name="Rectangle 10"/>
          <p:cNvSpPr>
            <a:spLocks noChangeArrowheads="1"/>
          </p:cNvSpPr>
          <p:nvPr/>
        </p:nvSpPr>
        <p:spPr bwMode="auto">
          <a:xfrm>
            <a:off x="277813" y="3994150"/>
            <a:ext cx="5926137" cy="1014413"/>
          </a:xfrm>
          <a:prstGeom prst="rect">
            <a:avLst/>
          </a:prstGeom>
          <a:noFill/>
          <a:ln w="9525">
            <a:noFill/>
            <a:miter lim="800000"/>
            <a:headEnd/>
            <a:tailEnd/>
          </a:ln>
          <a:effectLst/>
        </p:spPr>
        <p:txBody>
          <a:bodyPr/>
          <a:lstStyle/>
          <a:p>
            <a:pPr>
              <a:spcBef>
                <a:spcPct val="20000"/>
              </a:spcBef>
              <a:spcAft>
                <a:spcPct val="75000"/>
              </a:spcAft>
            </a:pPr>
            <a:r>
              <a:rPr lang="en-US" b="0">
                <a:solidFill>
                  <a:srgbClr val="FFCC00"/>
                </a:solidFill>
              </a:rPr>
              <a:t>A good practice is to use </a:t>
            </a:r>
            <a:r>
              <a:rPr lang="en-US">
                <a:solidFill>
                  <a:srgbClr val="FFCC00"/>
                </a:solidFill>
              </a:rPr>
              <a:t>Print Preview</a:t>
            </a:r>
            <a:r>
              <a:rPr lang="en-US" b="0">
                <a:solidFill>
                  <a:srgbClr val="FFCC00"/>
                </a:solidFill>
              </a:rPr>
              <a:t> to select the handout type you want, as shown here. That way you can see how the handout will look before printing. </a:t>
            </a:r>
          </a:p>
        </p:txBody>
      </p:sp>
      <p:pic>
        <p:nvPicPr>
          <p:cNvPr id="252939" name="Picture 11" descr="Choosing a handout type in Print Preview"/>
          <p:cNvPicPr>
            <a:picLocks noChangeAspect="1" noChangeArrowheads="1"/>
          </p:cNvPicPr>
          <p:nvPr>
            <p:ph sz="half" idx="1"/>
          </p:nvPr>
        </p:nvPicPr>
        <p:blipFill>
          <a:blip r:embed="rId3"/>
          <a:srcRect/>
          <a:stretch>
            <a:fillRect/>
          </a:stretch>
        </p:blipFill>
        <p:spPr>
          <a:xfrm>
            <a:off x="350838" y="949325"/>
            <a:ext cx="5651500" cy="2849563"/>
          </a:xfrm>
          <a:noFill/>
          <a:ln/>
        </p:spPr>
      </p:pic>
      <p:sp>
        <p:nvSpPr>
          <p:cNvPr id="9" name="Date Placeholder 8"/>
          <p:cNvSpPr>
            <a:spLocks noGrp="1"/>
          </p:cNvSpPr>
          <p:nvPr>
            <p:ph type="dt" sz="half" idx="10"/>
          </p:nvPr>
        </p:nvSpPr>
        <p:spPr/>
        <p:txBody>
          <a:bodyPr/>
          <a:lstStyle/>
          <a:p>
            <a:fld id="{A77C7538-3A84-4C11-9A50-76F0D3ED7860}" type="datetime3">
              <a:rPr lang="en-US" smtClean="0"/>
              <a:t>2 November 2007</a:t>
            </a:fld>
            <a:endParaRPr lang="en-US"/>
          </a:p>
        </p:txBody>
      </p:sp>
      <p:sp>
        <p:nvSpPr>
          <p:cNvPr id="10" name="Slide Number Placeholder 9"/>
          <p:cNvSpPr>
            <a:spLocks noGrp="1"/>
          </p:cNvSpPr>
          <p:nvPr>
            <p:ph type="sldNum" sz="quarter" idx="12"/>
          </p:nvPr>
        </p:nvSpPr>
        <p:spPr/>
        <p:txBody>
          <a:bodyPr/>
          <a:lstStyle/>
          <a:p>
            <a:fld id="{5E10D04C-6302-4FE9-A91B-2C585EC4D8A2}" type="slidenum">
              <a:rPr lang="en-US" smtClean="0"/>
              <a:pPr/>
              <a:t>64</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52939"/>
                                        </p:tgtEl>
                                        <p:attrNameLst>
                                          <p:attrName>style.visibility</p:attrName>
                                        </p:attrNameLst>
                                      </p:cBhvr>
                                      <p:to>
                                        <p:strVal val="visible"/>
                                      </p:to>
                                    </p:set>
                                    <p:animEffect transition="in" filter="slide(fromTop)">
                                      <p:cBhvr>
                                        <p:cTn id="7" dur="500"/>
                                        <p:tgtEl>
                                          <p:spTgt spid="25293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52931">
                                            <p:txEl>
                                              <p:pRg st="0" end="0"/>
                                            </p:txEl>
                                          </p:spTgt>
                                        </p:tgtEl>
                                        <p:attrNameLst>
                                          <p:attrName>style.visibility</p:attrName>
                                        </p:attrNameLst>
                                      </p:cBhvr>
                                      <p:to>
                                        <p:strVal val="visible"/>
                                      </p:to>
                                    </p:set>
                                    <p:animEffect transition="in" filter="slide(fromTop)">
                                      <p:cBhvr>
                                        <p:cTn id="12" dur="500"/>
                                        <p:tgtEl>
                                          <p:spTgt spid="2529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52931">
                                            <p:txEl>
                                              <p:pRg st="1" end="1"/>
                                            </p:txEl>
                                          </p:spTgt>
                                        </p:tgtEl>
                                        <p:attrNameLst>
                                          <p:attrName>style.visibility</p:attrName>
                                        </p:attrNameLst>
                                      </p:cBhvr>
                                      <p:to>
                                        <p:strVal val="visible"/>
                                      </p:to>
                                    </p:set>
                                    <p:animEffect transition="in" filter="slide(fromTop)">
                                      <p:cBhvr>
                                        <p:cTn id="17" dur="500"/>
                                        <p:tgtEl>
                                          <p:spTgt spid="25293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52938">
                                            <p:txEl>
                                              <p:pRg st="0" end="0"/>
                                            </p:txEl>
                                          </p:spTgt>
                                        </p:tgtEl>
                                        <p:attrNameLst>
                                          <p:attrName>style.visibility</p:attrName>
                                        </p:attrNameLst>
                                      </p:cBhvr>
                                      <p:to>
                                        <p:strVal val="visible"/>
                                      </p:to>
                                    </p:set>
                                    <p:animEffect transition="in" filter="slide(fromLeft)">
                                      <p:cBhvr>
                                        <p:cTn id="22" dur="500"/>
                                        <p:tgtEl>
                                          <p:spTgt spid="2529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1" grpId="0" build="p" autoUpdateAnimBg="0"/>
      <p:bldP spid="252938"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p:cNvSpPr>
            <a:spLocks noGrp="1"/>
          </p:cNvSpPr>
          <p:nvPr>
            <p:ph type="ftr" sz="quarter" idx="11"/>
          </p:nvPr>
        </p:nvSpPr>
        <p:spPr/>
        <p:txBody>
          <a:bodyPr/>
          <a:lstStyle/>
          <a:p>
            <a:r>
              <a:rPr lang="en-US"/>
              <a:t>Create your first presentation</a:t>
            </a:r>
          </a:p>
        </p:txBody>
      </p:sp>
      <p:sp>
        <p:nvSpPr>
          <p:cNvPr id="254978" name="Rectangle 2"/>
          <p:cNvSpPr>
            <a:spLocks noGrp="1" noChangeArrowheads="1"/>
          </p:cNvSpPr>
          <p:nvPr>
            <p:ph type="title"/>
          </p:nvPr>
        </p:nvSpPr>
        <p:spPr>
          <a:xfrm>
            <a:off x="239713" y="63500"/>
            <a:ext cx="8904287" cy="614363"/>
          </a:xfrm>
        </p:spPr>
        <p:txBody>
          <a:bodyPr/>
          <a:lstStyle/>
          <a:p>
            <a:r>
              <a:rPr lang="en-US"/>
              <a:t>Print handouts</a:t>
            </a:r>
          </a:p>
        </p:txBody>
      </p:sp>
      <p:sp>
        <p:nvSpPr>
          <p:cNvPr id="254979" name="Rectangle 3"/>
          <p:cNvSpPr>
            <a:spLocks noChangeArrowheads="1"/>
          </p:cNvSpPr>
          <p:nvPr/>
        </p:nvSpPr>
        <p:spPr bwMode="auto">
          <a:xfrm>
            <a:off x="6119813" y="854075"/>
            <a:ext cx="2744787" cy="1989138"/>
          </a:xfrm>
          <a:prstGeom prst="rect">
            <a:avLst/>
          </a:prstGeom>
          <a:noFill/>
          <a:ln w="9525">
            <a:noFill/>
            <a:miter lim="800000"/>
            <a:headEnd/>
            <a:tailEnd/>
          </a:ln>
          <a:effectLst/>
        </p:spPr>
        <p:txBody>
          <a:bodyPr/>
          <a:lstStyle/>
          <a:p>
            <a:pPr>
              <a:spcBef>
                <a:spcPct val="20000"/>
              </a:spcBef>
              <a:spcAft>
                <a:spcPct val="75000"/>
              </a:spcAft>
            </a:pPr>
            <a:r>
              <a:rPr lang="en-US" sz="2000" b="0"/>
              <a:t>To print handouts, start by clicking </a:t>
            </a:r>
            <a:r>
              <a:rPr lang="en-US" sz="2000"/>
              <a:t>Print Preview</a:t>
            </a:r>
            <a:r>
              <a:rPr lang="en-US" sz="2000" b="0"/>
              <a:t> on the menu that opens when you click the </a:t>
            </a:r>
            <a:r>
              <a:rPr lang="en-US" sz="2000"/>
              <a:t>Microsoft Office Button    </a:t>
            </a:r>
            <a:r>
              <a:rPr lang="en-US" sz="2000" b="0"/>
              <a:t>.</a:t>
            </a:r>
          </a:p>
        </p:txBody>
      </p:sp>
      <p:graphicFrame>
        <p:nvGraphicFramePr>
          <p:cNvPr id="254980" name="Object 4"/>
          <p:cNvGraphicFramePr>
            <a:graphicFrameLocks noChangeAspect="1"/>
          </p:cNvGraphicFramePr>
          <p:nvPr/>
        </p:nvGraphicFramePr>
        <p:xfrm>
          <a:off x="339725" y="4078288"/>
          <a:ext cx="269875" cy="303212"/>
        </p:xfrm>
        <a:graphic>
          <a:graphicData uri="http://schemas.openxmlformats.org/presentationml/2006/ole">
            <p:oleObj spid="_x0000_s254980" name="Visio" r:id="rId4" imgW="270231" imgH="303063" progId="Visio.Drawing.11">
              <p:embed/>
            </p:oleObj>
          </a:graphicData>
        </a:graphic>
      </p:graphicFrame>
      <p:graphicFrame>
        <p:nvGraphicFramePr>
          <p:cNvPr id="254981" name="Object 5"/>
          <p:cNvGraphicFramePr>
            <a:graphicFrameLocks noChangeAspect="1"/>
          </p:cNvGraphicFramePr>
          <p:nvPr/>
        </p:nvGraphicFramePr>
        <p:xfrm>
          <a:off x="339725" y="4792663"/>
          <a:ext cx="269875" cy="303212"/>
        </p:xfrm>
        <a:graphic>
          <a:graphicData uri="http://schemas.openxmlformats.org/presentationml/2006/ole">
            <p:oleObj spid="_x0000_s254981" name="Visio" r:id="rId5" imgW="270231" imgH="303063" progId="Visio.Drawing.11">
              <p:embed/>
            </p:oleObj>
          </a:graphicData>
        </a:graphic>
      </p:graphicFrame>
      <p:sp>
        <p:nvSpPr>
          <p:cNvPr id="254983"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54984" name="Rectangle 8"/>
          <p:cNvSpPr>
            <a:spLocks noChangeArrowheads="1"/>
          </p:cNvSpPr>
          <p:nvPr/>
        </p:nvSpPr>
        <p:spPr bwMode="auto">
          <a:xfrm>
            <a:off x="676275" y="4064000"/>
            <a:ext cx="5940425" cy="1068388"/>
          </a:xfrm>
          <a:prstGeom prst="rect">
            <a:avLst/>
          </a:prstGeom>
          <a:noFill/>
          <a:ln w="9525" algn="ctr">
            <a:noFill/>
            <a:miter lim="800000"/>
            <a:headEnd/>
            <a:tailEnd/>
          </a:ln>
          <a:effectLst/>
        </p:spPr>
        <p:txBody>
          <a:bodyPr>
            <a:spAutoFit/>
          </a:bodyPr>
          <a:lstStyle/>
          <a:p>
            <a:pPr>
              <a:spcBef>
                <a:spcPct val="20000"/>
              </a:spcBef>
              <a:spcAft>
                <a:spcPct val="35000"/>
              </a:spcAft>
            </a:pPr>
            <a:r>
              <a:rPr lang="en-US" b="0">
                <a:solidFill>
                  <a:srgbClr val="FFCC00"/>
                </a:solidFill>
              </a:rPr>
              <a:t>In </a:t>
            </a:r>
            <a:r>
              <a:rPr lang="en-US">
                <a:solidFill>
                  <a:srgbClr val="FFCC00"/>
                </a:solidFill>
              </a:rPr>
              <a:t>Print Preview</a:t>
            </a:r>
            <a:r>
              <a:rPr lang="en-US" b="0">
                <a:solidFill>
                  <a:srgbClr val="FFCC00"/>
                </a:solidFill>
              </a:rPr>
              <a:t>, click the arrow in the </a:t>
            </a:r>
            <a:r>
              <a:rPr lang="en-US">
                <a:solidFill>
                  <a:srgbClr val="FFCC00"/>
                </a:solidFill>
              </a:rPr>
              <a:t>Print What</a:t>
            </a:r>
            <a:r>
              <a:rPr lang="en-US" b="0">
                <a:solidFill>
                  <a:srgbClr val="FFCC00"/>
                </a:solidFill>
              </a:rPr>
              <a:t> box to display the list of handout types. </a:t>
            </a:r>
          </a:p>
          <a:p>
            <a:pPr>
              <a:spcBef>
                <a:spcPct val="20000"/>
              </a:spcBef>
              <a:spcAft>
                <a:spcPct val="35000"/>
              </a:spcAft>
            </a:pPr>
            <a:r>
              <a:rPr lang="en-US" b="0">
                <a:solidFill>
                  <a:srgbClr val="FFCC00"/>
                </a:solidFill>
              </a:rPr>
              <a:t>Choose the handout type you want.</a:t>
            </a:r>
          </a:p>
        </p:txBody>
      </p:sp>
      <p:pic>
        <p:nvPicPr>
          <p:cNvPr id="254986" name="Picture 10" descr="Choosing a handout type in Print Preview"/>
          <p:cNvPicPr>
            <a:picLocks noChangeAspect="1" noChangeArrowheads="1"/>
          </p:cNvPicPr>
          <p:nvPr>
            <p:ph sz="half" idx="1"/>
          </p:nvPr>
        </p:nvPicPr>
        <p:blipFill>
          <a:blip r:embed="rId6"/>
          <a:srcRect/>
          <a:stretch>
            <a:fillRect/>
          </a:stretch>
        </p:blipFill>
        <p:spPr>
          <a:xfrm>
            <a:off x="350838" y="949325"/>
            <a:ext cx="5651500" cy="2849563"/>
          </a:xfrm>
          <a:noFill/>
          <a:ln/>
        </p:spPr>
      </p:pic>
      <p:sp>
        <p:nvSpPr>
          <p:cNvPr id="254988" name="Rectangle 12"/>
          <p:cNvSpPr>
            <a:spLocks noChangeArrowheads="1"/>
          </p:cNvSpPr>
          <p:nvPr/>
        </p:nvSpPr>
        <p:spPr bwMode="auto">
          <a:xfrm>
            <a:off x="6119813" y="2843213"/>
            <a:ext cx="2744787" cy="946150"/>
          </a:xfrm>
          <a:prstGeom prst="rect">
            <a:avLst/>
          </a:prstGeom>
          <a:noFill/>
          <a:ln w="9525">
            <a:noFill/>
            <a:miter lim="800000"/>
            <a:headEnd/>
            <a:tailEnd/>
          </a:ln>
          <a:effectLst/>
        </p:spPr>
        <p:txBody>
          <a:bodyPr/>
          <a:lstStyle/>
          <a:p>
            <a:pPr>
              <a:spcBef>
                <a:spcPct val="20000"/>
              </a:spcBef>
              <a:spcAft>
                <a:spcPct val="75000"/>
              </a:spcAft>
            </a:pPr>
            <a:r>
              <a:rPr lang="en-US" sz="2000" b="0"/>
              <a:t>Then follow the steps shown in the picture.  </a:t>
            </a:r>
          </a:p>
        </p:txBody>
      </p:sp>
      <p:pic>
        <p:nvPicPr>
          <p:cNvPr id="254989" name="Picture 13" descr="Button image"/>
          <p:cNvPicPr>
            <a:picLocks noChangeAspect="1" noChangeArrowheads="1"/>
          </p:cNvPicPr>
          <p:nvPr/>
        </p:nvPicPr>
        <p:blipFill>
          <a:blip r:embed="rId7"/>
          <a:srcRect/>
          <a:stretch>
            <a:fillRect/>
          </a:stretch>
        </p:blipFill>
        <p:spPr bwMode="auto">
          <a:xfrm>
            <a:off x="7851775" y="2417763"/>
            <a:ext cx="246063" cy="246062"/>
          </a:xfrm>
          <a:prstGeom prst="rect">
            <a:avLst/>
          </a:prstGeom>
          <a:noFill/>
        </p:spPr>
      </p:pic>
      <p:sp>
        <p:nvSpPr>
          <p:cNvPr id="13" name="Date Placeholder 12"/>
          <p:cNvSpPr>
            <a:spLocks noGrp="1"/>
          </p:cNvSpPr>
          <p:nvPr>
            <p:ph type="dt" sz="half" idx="10"/>
          </p:nvPr>
        </p:nvSpPr>
        <p:spPr/>
        <p:txBody>
          <a:bodyPr/>
          <a:lstStyle/>
          <a:p>
            <a:fld id="{5DB551A5-CF39-41B0-B72B-41814B546FE9}" type="datetime3">
              <a:rPr lang="en-US" smtClean="0"/>
              <a:t>2 November 2007</a:t>
            </a:fld>
            <a:endParaRPr lang="en-US"/>
          </a:p>
        </p:txBody>
      </p:sp>
      <p:sp>
        <p:nvSpPr>
          <p:cNvPr id="14" name="Slide Number Placeholder 13"/>
          <p:cNvSpPr>
            <a:spLocks noGrp="1"/>
          </p:cNvSpPr>
          <p:nvPr>
            <p:ph type="sldNum" sz="quarter" idx="12"/>
          </p:nvPr>
        </p:nvSpPr>
        <p:spPr/>
        <p:txBody>
          <a:bodyPr/>
          <a:lstStyle/>
          <a:p>
            <a:fld id="{5E10D04C-6302-4FE9-A91B-2C585EC4D8A2}" type="slidenum">
              <a:rPr lang="en-US" smtClean="0"/>
              <a:pPr/>
              <a:t>65</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54979"/>
                                        </p:tgtEl>
                                        <p:attrNameLst>
                                          <p:attrName>style.visibility</p:attrName>
                                        </p:attrNameLst>
                                      </p:cBhvr>
                                      <p:to>
                                        <p:strVal val="visible"/>
                                      </p:to>
                                    </p:set>
                                    <p:animEffect transition="in" filter="slide(fromTop)">
                                      <p:cBhvr>
                                        <p:cTn id="7" dur="500"/>
                                        <p:tgtEl>
                                          <p:spTgt spid="25497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54989"/>
                                        </p:tgtEl>
                                        <p:attrNameLst>
                                          <p:attrName>style.visibility</p:attrName>
                                        </p:attrNameLst>
                                      </p:cBhvr>
                                      <p:to>
                                        <p:strVal val="visible"/>
                                      </p:to>
                                    </p:set>
                                    <p:animEffect transition="in" filter="dissolve">
                                      <p:cBhvr>
                                        <p:cTn id="11" dur="500"/>
                                        <p:tgtEl>
                                          <p:spTgt spid="254989"/>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1" fill="hold" grpId="0" nodeType="clickEffect">
                                  <p:stCondLst>
                                    <p:cond delay="0"/>
                                  </p:stCondLst>
                                  <p:childTnLst>
                                    <p:set>
                                      <p:cBhvr>
                                        <p:cTn id="15" dur="1" fill="hold">
                                          <p:stCondLst>
                                            <p:cond delay="0"/>
                                          </p:stCondLst>
                                        </p:cTn>
                                        <p:tgtEl>
                                          <p:spTgt spid="254988"/>
                                        </p:tgtEl>
                                        <p:attrNameLst>
                                          <p:attrName>style.visibility</p:attrName>
                                        </p:attrNameLst>
                                      </p:cBhvr>
                                      <p:to>
                                        <p:strVal val="visible"/>
                                      </p:to>
                                    </p:set>
                                    <p:animEffect transition="in" filter="slide(fromTop)">
                                      <p:cBhvr>
                                        <p:cTn id="16" dur="500"/>
                                        <p:tgtEl>
                                          <p:spTgt spid="25498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254980"/>
                                        </p:tgtEl>
                                        <p:attrNameLst>
                                          <p:attrName>style.visibility</p:attrName>
                                        </p:attrNameLst>
                                      </p:cBhvr>
                                      <p:to>
                                        <p:strVal val="visible"/>
                                      </p:to>
                                    </p:set>
                                    <p:animEffect transition="in" filter="dissolve">
                                      <p:cBhvr>
                                        <p:cTn id="21" dur="500"/>
                                        <p:tgtEl>
                                          <p:spTgt spid="254980"/>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254981"/>
                                        </p:tgtEl>
                                        <p:attrNameLst>
                                          <p:attrName>style.visibility</p:attrName>
                                        </p:attrNameLst>
                                      </p:cBhvr>
                                      <p:to>
                                        <p:strVal val="visible"/>
                                      </p:to>
                                    </p:set>
                                    <p:animEffect transition="in" filter="dissolve">
                                      <p:cBhvr>
                                        <p:cTn id="25" dur="500"/>
                                        <p:tgtEl>
                                          <p:spTgt spid="254981"/>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254984">
                                            <p:txEl>
                                              <p:pRg st="0" end="0"/>
                                            </p:txEl>
                                          </p:spTgt>
                                        </p:tgtEl>
                                        <p:attrNameLst>
                                          <p:attrName>style.visibility</p:attrName>
                                        </p:attrNameLst>
                                      </p:cBhvr>
                                      <p:to>
                                        <p:strVal val="visible"/>
                                      </p:to>
                                    </p:set>
                                    <p:animEffect transition="in" filter="checkerboard(across)">
                                      <p:cBhvr>
                                        <p:cTn id="30" dur="500"/>
                                        <p:tgtEl>
                                          <p:spTgt spid="25498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254984">
                                            <p:txEl>
                                              <p:pRg st="1" end="1"/>
                                            </p:txEl>
                                          </p:spTgt>
                                        </p:tgtEl>
                                        <p:attrNameLst>
                                          <p:attrName>style.visibility</p:attrName>
                                        </p:attrNameLst>
                                      </p:cBhvr>
                                      <p:to>
                                        <p:strVal val="visible"/>
                                      </p:to>
                                    </p:set>
                                    <p:animEffect transition="in" filter="checkerboard(across)">
                                      <p:cBhvr>
                                        <p:cTn id="35" dur="500"/>
                                        <p:tgtEl>
                                          <p:spTgt spid="25498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79" grpId="0" autoUpdateAnimBg="0"/>
      <p:bldP spid="254984" grpId="0" build="p" autoUpdateAnimBg="0"/>
      <p:bldP spid="254988"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p:cNvSpPr>
            <a:spLocks noGrp="1"/>
          </p:cNvSpPr>
          <p:nvPr>
            <p:ph type="ftr" sz="quarter" idx="11"/>
          </p:nvPr>
        </p:nvSpPr>
        <p:spPr/>
        <p:txBody>
          <a:bodyPr/>
          <a:lstStyle/>
          <a:p>
            <a:r>
              <a:rPr lang="en-US"/>
              <a:t>Create your first presentation</a:t>
            </a:r>
          </a:p>
        </p:txBody>
      </p:sp>
      <p:sp>
        <p:nvSpPr>
          <p:cNvPr id="289794" name="Rectangle 2"/>
          <p:cNvSpPr>
            <a:spLocks noGrp="1" noChangeArrowheads="1"/>
          </p:cNvSpPr>
          <p:nvPr>
            <p:ph type="title"/>
          </p:nvPr>
        </p:nvSpPr>
        <p:spPr>
          <a:xfrm>
            <a:off x="239713" y="63500"/>
            <a:ext cx="8904287" cy="614363"/>
          </a:xfrm>
        </p:spPr>
        <p:txBody>
          <a:bodyPr/>
          <a:lstStyle/>
          <a:p>
            <a:r>
              <a:rPr lang="en-US"/>
              <a:t>Print handouts</a:t>
            </a:r>
          </a:p>
        </p:txBody>
      </p:sp>
      <p:sp>
        <p:nvSpPr>
          <p:cNvPr id="289795" name="Rectangle 3"/>
          <p:cNvSpPr>
            <a:spLocks noChangeArrowheads="1"/>
          </p:cNvSpPr>
          <p:nvPr/>
        </p:nvSpPr>
        <p:spPr bwMode="auto">
          <a:xfrm>
            <a:off x="6119813" y="854075"/>
            <a:ext cx="2744787" cy="1989138"/>
          </a:xfrm>
          <a:prstGeom prst="rect">
            <a:avLst/>
          </a:prstGeom>
          <a:noFill/>
          <a:ln w="9525">
            <a:noFill/>
            <a:miter lim="800000"/>
            <a:headEnd/>
            <a:tailEnd/>
          </a:ln>
          <a:effectLst/>
        </p:spPr>
        <p:txBody>
          <a:bodyPr/>
          <a:lstStyle/>
          <a:p>
            <a:pPr>
              <a:spcBef>
                <a:spcPct val="20000"/>
              </a:spcBef>
              <a:spcAft>
                <a:spcPct val="75000"/>
              </a:spcAft>
            </a:pPr>
            <a:r>
              <a:rPr lang="en-US" sz="2000" b="0"/>
              <a:t>To print handouts, start by clicking </a:t>
            </a:r>
            <a:r>
              <a:rPr lang="en-US" sz="2000"/>
              <a:t>Print Preview</a:t>
            </a:r>
            <a:r>
              <a:rPr lang="en-US" sz="2000" b="0"/>
              <a:t> on the menu that opens when you click the </a:t>
            </a:r>
            <a:r>
              <a:rPr lang="en-US" sz="2000"/>
              <a:t>Microsoft Office Button    </a:t>
            </a:r>
            <a:r>
              <a:rPr lang="en-US" sz="2000" b="0"/>
              <a:t>.</a:t>
            </a:r>
          </a:p>
        </p:txBody>
      </p:sp>
      <p:sp>
        <p:nvSpPr>
          <p:cNvPr id="289798"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89799" name="Rectangle 7"/>
          <p:cNvSpPr>
            <a:spLocks noChangeArrowheads="1"/>
          </p:cNvSpPr>
          <p:nvPr/>
        </p:nvSpPr>
        <p:spPr bwMode="auto">
          <a:xfrm>
            <a:off x="676275" y="4064000"/>
            <a:ext cx="5940425" cy="1465263"/>
          </a:xfrm>
          <a:prstGeom prst="rect">
            <a:avLst/>
          </a:prstGeom>
          <a:noFill/>
          <a:ln w="9525" algn="ctr">
            <a:noFill/>
            <a:miter lim="800000"/>
            <a:headEnd/>
            <a:tailEnd/>
          </a:ln>
          <a:effectLst/>
        </p:spPr>
        <p:txBody>
          <a:bodyPr>
            <a:spAutoFit/>
          </a:bodyPr>
          <a:lstStyle/>
          <a:p>
            <a:pPr>
              <a:spcBef>
                <a:spcPct val="20000"/>
              </a:spcBef>
              <a:spcAft>
                <a:spcPct val="35000"/>
              </a:spcAft>
            </a:pPr>
            <a:r>
              <a:rPr lang="en-US" b="0">
                <a:solidFill>
                  <a:srgbClr val="FFCC00"/>
                </a:solidFill>
              </a:rPr>
              <a:t>When you click the handout type, you’re shown a preview of how your slides will look when printed in that format. You can navigate through all the handout pages.</a:t>
            </a:r>
            <a:r>
              <a:rPr lang="en-US">
                <a:solidFill>
                  <a:srgbClr val="FFCC00"/>
                </a:solidFill>
              </a:rPr>
              <a:t> </a:t>
            </a:r>
            <a:r>
              <a:rPr lang="en-US" b="0">
                <a:solidFill>
                  <a:srgbClr val="FFCC00"/>
                </a:solidFill>
              </a:rPr>
              <a:t>The handout type with the </a:t>
            </a:r>
            <a:r>
              <a:rPr lang="en-US">
                <a:solidFill>
                  <a:srgbClr val="FFCC00"/>
                </a:solidFill>
              </a:rPr>
              <a:t>3 slides per page </a:t>
            </a:r>
            <a:r>
              <a:rPr lang="en-US" b="0">
                <a:solidFill>
                  <a:srgbClr val="FFCC00"/>
                </a:solidFill>
              </a:rPr>
              <a:t>option also includes lines for audience notes.</a:t>
            </a:r>
            <a:r>
              <a:rPr lang="en-US"/>
              <a:t> </a:t>
            </a:r>
          </a:p>
        </p:txBody>
      </p:sp>
      <p:pic>
        <p:nvPicPr>
          <p:cNvPr id="289800" name="Picture 8" descr="Choosing a handout type in Print Preview"/>
          <p:cNvPicPr>
            <a:picLocks noChangeAspect="1" noChangeArrowheads="1"/>
          </p:cNvPicPr>
          <p:nvPr>
            <p:ph sz="half" idx="1"/>
          </p:nvPr>
        </p:nvPicPr>
        <p:blipFill>
          <a:blip r:embed="rId4"/>
          <a:srcRect/>
          <a:stretch>
            <a:fillRect/>
          </a:stretch>
        </p:blipFill>
        <p:spPr>
          <a:xfrm>
            <a:off x="350838" y="949325"/>
            <a:ext cx="5651500" cy="2849563"/>
          </a:xfrm>
          <a:noFill/>
          <a:ln/>
        </p:spPr>
      </p:pic>
      <p:sp>
        <p:nvSpPr>
          <p:cNvPr id="289801" name="Rectangle 9"/>
          <p:cNvSpPr>
            <a:spLocks noChangeArrowheads="1"/>
          </p:cNvSpPr>
          <p:nvPr/>
        </p:nvSpPr>
        <p:spPr bwMode="auto">
          <a:xfrm>
            <a:off x="6119813" y="2843213"/>
            <a:ext cx="2744787" cy="946150"/>
          </a:xfrm>
          <a:prstGeom prst="rect">
            <a:avLst/>
          </a:prstGeom>
          <a:noFill/>
          <a:ln w="9525">
            <a:noFill/>
            <a:miter lim="800000"/>
            <a:headEnd/>
            <a:tailEnd/>
          </a:ln>
          <a:effectLst/>
        </p:spPr>
        <p:txBody>
          <a:bodyPr/>
          <a:lstStyle/>
          <a:p>
            <a:pPr>
              <a:spcBef>
                <a:spcPct val="20000"/>
              </a:spcBef>
              <a:spcAft>
                <a:spcPct val="75000"/>
              </a:spcAft>
            </a:pPr>
            <a:r>
              <a:rPr lang="en-US" sz="2000" b="0"/>
              <a:t>Then follow the steps shown in the picture.  </a:t>
            </a:r>
          </a:p>
        </p:txBody>
      </p:sp>
      <p:pic>
        <p:nvPicPr>
          <p:cNvPr id="289802" name="Picture 10" descr="Button image"/>
          <p:cNvPicPr>
            <a:picLocks noChangeAspect="1" noChangeArrowheads="1"/>
          </p:cNvPicPr>
          <p:nvPr/>
        </p:nvPicPr>
        <p:blipFill>
          <a:blip r:embed="rId5"/>
          <a:srcRect/>
          <a:stretch>
            <a:fillRect/>
          </a:stretch>
        </p:blipFill>
        <p:spPr bwMode="auto">
          <a:xfrm>
            <a:off x="7851775" y="2417763"/>
            <a:ext cx="246063" cy="246062"/>
          </a:xfrm>
          <a:prstGeom prst="rect">
            <a:avLst/>
          </a:prstGeom>
          <a:noFill/>
        </p:spPr>
      </p:pic>
      <p:graphicFrame>
        <p:nvGraphicFramePr>
          <p:cNvPr id="289803" name="Object 11"/>
          <p:cNvGraphicFramePr>
            <a:graphicFrameLocks noChangeAspect="1"/>
          </p:cNvGraphicFramePr>
          <p:nvPr/>
        </p:nvGraphicFramePr>
        <p:xfrm>
          <a:off x="339725" y="4094163"/>
          <a:ext cx="269875" cy="303212"/>
        </p:xfrm>
        <a:graphic>
          <a:graphicData uri="http://schemas.openxmlformats.org/presentationml/2006/ole">
            <p:oleObj spid="_x0000_s289803" name="Visio" r:id="rId6" imgW="270231" imgH="303063" progId="Visio.Drawing.11">
              <p:embed/>
            </p:oleObj>
          </a:graphicData>
        </a:graphic>
      </p:graphicFrame>
      <p:sp>
        <p:nvSpPr>
          <p:cNvPr id="289804" name="Rectangle 12"/>
          <p:cNvSpPr>
            <a:spLocks noChangeArrowheads="1"/>
          </p:cNvSpPr>
          <p:nvPr/>
        </p:nvSpPr>
        <p:spPr bwMode="auto">
          <a:xfrm>
            <a:off x="277813" y="5651500"/>
            <a:ext cx="5926137" cy="450850"/>
          </a:xfrm>
          <a:prstGeom prst="rect">
            <a:avLst/>
          </a:prstGeom>
          <a:noFill/>
          <a:ln w="9525">
            <a:noFill/>
            <a:miter lim="800000"/>
            <a:headEnd/>
            <a:tailEnd/>
          </a:ln>
          <a:effectLst/>
        </p:spPr>
        <p:txBody>
          <a:bodyPr/>
          <a:lstStyle/>
          <a:p>
            <a:pPr>
              <a:spcBef>
                <a:spcPct val="20000"/>
              </a:spcBef>
              <a:spcAft>
                <a:spcPct val="75000"/>
              </a:spcAft>
            </a:pPr>
            <a:r>
              <a:rPr lang="en-US" b="0">
                <a:solidFill>
                  <a:srgbClr val="FFCC00"/>
                </a:solidFill>
              </a:rPr>
              <a:t>When you’re ready to print, click </a:t>
            </a:r>
            <a:r>
              <a:rPr lang="en-US">
                <a:solidFill>
                  <a:srgbClr val="FFCC00"/>
                </a:solidFill>
              </a:rPr>
              <a:t>Print</a:t>
            </a:r>
            <a:r>
              <a:rPr lang="en-US" b="0">
                <a:solidFill>
                  <a:srgbClr val="FFCC00"/>
                </a:solidFill>
              </a:rPr>
              <a:t>. </a:t>
            </a:r>
          </a:p>
        </p:txBody>
      </p:sp>
      <p:sp>
        <p:nvSpPr>
          <p:cNvPr id="13" name="Date Placeholder 12"/>
          <p:cNvSpPr>
            <a:spLocks noGrp="1"/>
          </p:cNvSpPr>
          <p:nvPr>
            <p:ph type="dt" sz="half" idx="10"/>
          </p:nvPr>
        </p:nvSpPr>
        <p:spPr/>
        <p:txBody>
          <a:bodyPr/>
          <a:lstStyle/>
          <a:p>
            <a:fld id="{03D90690-6F90-491E-B8A6-FD9F697970D7}" type="datetime3">
              <a:rPr lang="en-US" smtClean="0"/>
              <a:t>2 November 2007</a:t>
            </a:fld>
            <a:endParaRPr lang="en-US"/>
          </a:p>
        </p:txBody>
      </p:sp>
      <p:sp>
        <p:nvSpPr>
          <p:cNvPr id="14" name="Slide Number Placeholder 13"/>
          <p:cNvSpPr>
            <a:spLocks noGrp="1"/>
          </p:cNvSpPr>
          <p:nvPr>
            <p:ph type="sldNum" sz="quarter" idx="12"/>
          </p:nvPr>
        </p:nvSpPr>
        <p:spPr/>
        <p:txBody>
          <a:bodyPr/>
          <a:lstStyle/>
          <a:p>
            <a:fld id="{5E10D04C-6302-4FE9-A91B-2C585EC4D8A2}" type="slidenum">
              <a:rPr lang="en-US" smtClean="0"/>
              <a:pPr/>
              <a:t>66</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89803"/>
                                        </p:tgtEl>
                                        <p:attrNameLst>
                                          <p:attrName>style.visibility</p:attrName>
                                        </p:attrNameLst>
                                      </p:cBhvr>
                                      <p:to>
                                        <p:strVal val="visible"/>
                                      </p:to>
                                    </p:set>
                                    <p:animEffect transition="in" filter="dissolve">
                                      <p:cBhvr>
                                        <p:cTn id="7" dur="500"/>
                                        <p:tgtEl>
                                          <p:spTgt spid="289803"/>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89799">
                                            <p:txEl>
                                              <p:pRg st="0" end="0"/>
                                            </p:txEl>
                                          </p:spTgt>
                                        </p:tgtEl>
                                        <p:attrNameLst>
                                          <p:attrName>style.visibility</p:attrName>
                                        </p:attrNameLst>
                                      </p:cBhvr>
                                      <p:to>
                                        <p:strVal val="visible"/>
                                      </p:to>
                                    </p:set>
                                    <p:animEffect transition="in" filter="checkerboard(across)">
                                      <p:cBhvr>
                                        <p:cTn id="11" dur="500"/>
                                        <p:tgtEl>
                                          <p:spTgt spid="28979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grpId="0" nodeType="clickEffect">
                                  <p:stCondLst>
                                    <p:cond delay="0"/>
                                  </p:stCondLst>
                                  <p:childTnLst>
                                    <p:set>
                                      <p:cBhvr>
                                        <p:cTn id="15" dur="1" fill="hold">
                                          <p:stCondLst>
                                            <p:cond delay="0"/>
                                          </p:stCondLst>
                                        </p:cTn>
                                        <p:tgtEl>
                                          <p:spTgt spid="289804"/>
                                        </p:tgtEl>
                                        <p:attrNameLst>
                                          <p:attrName>style.visibility</p:attrName>
                                        </p:attrNameLst>
                                      </p:cBhvr>
                                      <p:to>
                                        <p:strVal val="visible"/>
                                      </p:to>
                                    </p:set>
                                    <p:animEffect transition="in" filter="slide(fromLeft)">
                                      <p:cBhvr>
                                        <p:cTn id="16" dur="500"/>
                                        <p:tgtEl>
                                          <p:spTgt spid="289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9" grpId="0" build="p" autoUpdateAnimBg="0" advAuto="0"/>
      <p:bldP spid="289804"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Create your first presentation</a:t>
            </a:r>
          </a:p>
        </p:txBody>
      </p:sp>
      <p:sp>
        <p:nvSpPr>
          <p:cNvPr id="139266" name="Rectangle 2"/>
          <p:cNvSpPr>
            <a:spLocks noGrp="1" noChangeArrowheads="1"/>
          </p:cNvSpPr>
          <p:nvPr>
            <p:ph type="title"/>
          </p:nvPr>
        </p:nvSpPr>
        <p:spPr>
          <a:xfrm>
            <a:off x="239713" y="63500"/>
            <a:ext cx="8904287" cy="614363"/>
          </a:xfrm>
        </p:spPr>
        <p:txBody>
          <a:bodyPr/>
          <a:lstStyle/>
          <a:p>
            <a:r>
              <a:rPr lang="en-US"/>
              <a:t>Print speaker notes</a:t>
            </a:r>
          </a:p>
        </p:txBody>
      </p:sp>
      <p:sp>
        <p:nvSpPr>
          <p:cNvPr id="139267"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b="0"/>
              <a:t>You’ve printed handouts to give to your audience. </a:t>
            </a:r>
          </a:p>
          <a:p>
            <a:pPr>
              <a:spcBef>
                <a:spcPct val="20000"/>
              </a:spcBef>
              <a:spcAft>
                <a:spcPct val="75000"/>
              </a:spcAft>
            </a:pPr>
            <a:r>
              <a:rPr lang="en-US" sz="2000" b="0"/>
              <a:t>Now print speaker notes for yourself, which you can refer to as you present. </a:t>
            </a:r>
          </a:p>
        </p:txBody>
      </p:sp>
      <p:sp>
        <p:nvSpPr>
          <p:cNvPr id="139271"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39274" name="Rectangle 10"/>
          <p:cNvSpPr>
            <a:spLocks noChangeArrowheads="1"/>
          </p:cNvSpPr>
          <p:nvPr/>
        </p:nvSpPr>
        <p:spPr bwMode="auto">
          <a:xfrm>
            <a:off x="277813" y="3994150"/>
            <a:ext cx="5926137" cy="1677988"/>
          </a:xfrm>
          <a:prstGeom prst="rect">
            <a:avLst/>
          </a:prstGeom>
          <a:noFill/>
          <a:ln w="9525">
            <a:noFill/>
            <a:miter lim="800000"/>
            <a:headEnd/>
            <a:tailEnd/>
          </a:ln>
          <a:effectLst/>
        </p:spPr>
        <p:txBody>
          <a:bodyPr/>
          <a:lstStyle/>
          <a:p>
            <a:pPr>
              <a:spcBef>
                <a:spcPct val="20000"/>
              </a:spcBef>
              <a:spcAft>
                <a:spcPct val="75000"/>
              </a:spcAft>
            </a:pPr>
            <a:r>
              <a:rPr lang="en-US" b="0">
                <a:solidFill>
                  <a:srgbClr val="FFCC00"/>
                </a:solidFill>
              </a:rPr>
              <a:t>It’s a good practice to look at your speaker notes before you print them, to see if they look as you’re expecting them to. </a:t>
            </a:r>
          </a:p>
        </p:txBody>
      </p:sp>
      <p:pic>
        <p:nvPicPr>
          <p:cNvPr id="139275" name="Picture 11" descr="Previewing notes pages in Print Preview"/>
          <p:cNvPicPr>
            <a:picLocks noChangeAspect="1" noChangeArrowheads="1"/>
          </p:cNvPicPr>
          <p:nvPr>
            <p:ph sz="half" idx="1"/>
          </p:nvPr>
        </p:nvPicPr>
        <p:blipFill>
          <a:blip r:embed="rId3"/>
          <a:srcRect/>
          <a:stretch>
            <a:fillRect/>
          </a:stretch>
        </p:blipFill>
        <p:spPr>
          <a:xfrm>
            <a:off x="350838" y="949325"/>
            <a:ext cx="5651500" cy="2849563"/>
          </a:xfrm>
          <a:noFill/>
          <a:ln/>
        </p:spPr>
      </p:pic>
      <p:sp>
        <p:nvSpPr>
          <p:cNvPr id="9" name="Date Placeholder 8"/>
          <p:cNvSpPr>
            <a:spLocks noGrp="1"/>
          </p:cNvSpPr>
          <p:nvPr>
            <p:ph type="dt" sz="half" idx="10"/>
          </p:nvPr>
        </p:nvSpPr>
        <p:spPr/>
        <p:txBody>
          <a:bodyPr/>
          <a:lstStyle/>
          <a:p>
            <a:fld id="{2C24DFA2-0931-47FC-BD78-AF4129D99DFE}" type="datetime3">
              <a:rPr lang="en-US" smtClean="0"/>
              <a:t>2 November 2007</a:t>
            </a:fld>
            <a:endParaRPr lang="en-US"/>
          </a:p>
        </p:txBody>
      </p:sp>
      <p:sp>
        <p:nvSpPr>
          <p:cNvPr id="10" name="Slide Number Placeholder 9"/>
          <p:cNvSpPr>
            <a:spLocks noGrp="1"/>
          </p:cNvSpPr>
          <p:nvPr>
            <p:ph type="sldNum" sz="quarter" idx="12"/>
          </p:nvPr>
        </p:nvSpPr>
        <p:spPr/>
        <p:txBody>
          <a:bodyPr/>
          <a:lstStyle/>
          <a:p>
            <a:fld id="{5E10D04C-6302-4FE9-A91B-2C585EC4D8A2}" type="slidenum">
              <a:rPr lang="en-US" smtClean="0"/>
              <a:pPr/>
              <a:t>67</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39275"/>
                                        </p:tgtEl>
                                        <p:attrNameLst>
                                          <p:attrName>style.visibility</p:attrName>
                                        </p:attrNameLst>
                                      </p:cBhvr>
                                      <p:to>
                                        <p:strVal val="visible"/>
                                      </p:to>
                                    </p:set>
                                    <p:animEffect transition="in" filter="slide(fromTop)">
                                      <p:cBhvr>
                                        <p:cTn id="7" dur="500"/>
                                        <p:tgtEl>
                                          <p:spTgt spid="13927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39267">
                                            <p:txEl>
                                              <p:pRg st="0" end="0"/>
                                            </p:txEl>
                                          </p:spTgt>
                                        </p:tgtEl>
                                        <p:attrNameLst>
                                          <p:attrName>style.visibility</p:attrName>
                                        </p:attrNameLst>
                                      </p:cBhvr>
                                      <p:to>
                                        <p:strVal val="visible"/>
                                      </p:to>
                                    </p:set>
                                    <p:animEffect transition="in" filter="slide(fromTop)">
                                      <p:cBhvr>
                                        <p:cTn id="12" dur="500"/>
                                        <p:tgtEl>
                                          <p:spTgt spid="1392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39267">
                                            <p:txEl>
                                              <p:pRg st="1" end="1"/>
                                            </p:txEl>
                                          </p:spTgt>
                                        </p:tgtEl>
                                        <p:attrNameLst>
                                          <p:attrName>style.visibility</p:attrName>
                                        </p:attrNameLst>
                                      </p:cBhvr>
                                      <p:to>
                                        <p:strVal val="visible"/>
                                      </p:to>
                                    </p:set>
                                    <p:animEffect transition="in" filter="slide(fromTop)">
                                      <p:cBhvr>
                                        <p:cTn id="17" dur="500"/>
                                        <p:tgtEl>
                                          <p:spTgt spid="13926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39274">
                                            <p:txEl>
                                              <p:pRg st="0" end="0"/>
                                            </p:txEl>
                                          </p:spTgt>
                                        </p:tgtEl>
                                        <p:attrNameLst>
                                          <p:attrName>style.visibility</p:attrName>
                                        </p:attrNameLst>
                                      </p:cBhvr>
                                      <p:to>
                                        <p:strVal val="visible"/>
                                      </p:to>
                                    </p:set>
                                    <p:animEffect transition="in" filter="slide(fromLeft)">
                                      <p:cBhvr>
                                        <p:cTn id="22" dur="500"/>
                                        <p:tgtEl>
                                          <p:spTgt spid="1392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autoUpdateAnimBg="0"/>
      <p:bldP spid="139274"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5"/>
          <p:cNvSpPr>
            <a:spLocks noGrp="1"/>
          </p:cNvSpPr>
          <p:nvPr>
            <p:ph type="ftr" sz="quarter" idx="11"/>
          </p:nvPr>
        </p:nvSpPr>
        <p:spPr/>
        <p:txBody>
          <a:bodyPr/>
          <a:lstStyle/>
          <a:p>
            <a:r>
              <a:rPr lang="en-US"/>
              <a:t>Create your first presentation</a:t>
            </a:r>
          </a:p>
        </p:txBody>
      </p:sp>
      <p:sp>
        <p:nvSpPr>
          <p:cNvPr id="263170" name="Rectangle 2"/>
          <p:cNvSpPr>
            <a:spLocks noGrp="1" noChangeArrowheads="1"/>
          </p:cNvSpPr>
          <p:nvPr>
            <p:ph type="title"/>
          </p:nvPr>
        </p:nvSpPr>
        <p:spPr>
          <a:xfrm>
            <a:off x="239713" y="63500"/>
            <a:ext cx="8904287" cy="614363"/>
          </a:xfrm>
        </p:spPr>
        <p:txBody>
          <a:bodyPr/>
          <a:lstStyle/>
          <a:p>
            <a:r>
              <a:rPr lang="en-US"/>
              <a:t>Print speaker notes</a:t>
            </a:r>
          </a:p>
        </p:txBody>
      </p:sp>
      <p:sp>
        <p:nvSpPr>
          <p:cNvPr id="263171" name="Rectangle 3"/>
          <p:cNvSpPr>
            <a:spLocks noChangeArrowheads="1"/>
          </p:cNvSpPr>
          <p:nvPr/>
        </p:nvSpPr>
        <p:spPr bwMode="auto">
          <a:xfrm>
            <a:off x="6119813" y="854075"/>
            <a:ext cx="2744787" cy="1901825"/>
          </a:xfrm>
          <a:prstGeom prst="rect">
            <a:avLst/>
          </a:prstGeom>
          <a:noFill/>
          <a:ln w="9525">
            <a:noFill/>
            <a:miter lim="800000"/>
            <a:headEnd/>
            <a:tailEnd/>
          </a:ln>
          <a:effectLst/>
        </p:spPr>
        <p:txBody>
          <a:bodyPr/>
          <a:lstStyle/>
          <a:p>
            <a:pPr>
              <a:spcBef>
                <a:spcPct val="20000"/>
              </a:spcBef>
              <a:spcAft>
                <a:spcPct val="75000"/>
              </a:spcAft>
            </a:pPr>
            <a:r>
              <a:rPr lang="en-US" sz="2000" b="0"/>
              <a:t>To print speaker notes, click the </a:t>
            </a:r>
            <a:r>
              <a:rPr lang="en-US" sz="2000"/>
              <a:t>Microsoft Office Button</a:t>
            </a:r>
            <a:r>
              <a:rPr lang="en-US" sz="2000" b="0"/>
              <a:t>, point to </a:t>
            </a:r>
            <a:r>
              <a:rPr lang="en-US" sz="2000"/>
              <a:t>Print</a:t>
            </a:r>
            <a:r>
              <a:rPr lang="en-US" sz="2000" b="0"/>
              <a:t>, and then click </a:t>
            </a:r>
            <a:r>
              <a:rPr lang="en-US" sz="2000"/>
              <a:t>Print Preview</a:t>
            </a:r>
            <a:r>
              <a:rPr lang="en-US" sz="2000" b="0"/>
              <a:t>.</a:t>
            </a:r>
          </a:p>
        </p:txBody>
      </p:sp>
      <p:graphicFrame>
        <p:nvGraphicFramePr>
          <p:cNvPr id="263172" name="Object 4"/>
          <p:cNvGraphicFramePr>
            <a:graphicFrameLocks noChangeAspect="1"/>
          </p:cNvGraphicFramePr>
          <p:nvPr/>
        </p:nvGraphicFramePr>
        <p:xfrm>
          <a:off x="339725" y="4029075"/>
          <a:ext cx="269875" cy="303213"/>
        </p:xfrm>
        <a:graphic>
          <a:graphicData uri="http://schemas.openxmlformats.org/presentationml/2006/ole">
            <p:oleObj spid="_x0000_s263172" name="Visio" r:id="rId4" imgW="270231" imgH="303063" progId="Visio.Drawing.11">
              <p:embed/>
            </p:oleObj>
          </a:graphicData>
        </a:graphic>
      </p:graphicFrame>
      <p:graphicFrame>
        <p:nvGraphicFramePr>
          <p:cNvPr id="263173" name="Object 5"/>
          <p:cNvGraphicFramePr>
            <a:graphicFrameLocks noChangeAspect="1"/>
          </p:cNvGraphicFramePr>
          <p:nvPr/>
        </p:nvGraphicFramePr>
        <p:xfrm>
          <a:off x="339725" y="4481513"/>
          <a:ext cx="269875" cy="303212"/>
        </p:xfrm>
        <a:graphic>
          <a:graphicData uri="http://schemas.openxmlformats.org/presentationml/2006/ole">
            <p:oleObj spid="_x0000_s263173" name="Visio" r:id="rId5" imgW="270231" imgH="303063" progId="Visio.Drawing.11">
              <p:embed/>
            </p:oleObj>
          </a:graphicData>
        </a:graphic>
      </p:graphicFrame>
      <p:sp>
        <p:nvSpPr>
          <p:cNvPr id="263175"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63176" name="Rectangle 8"/>
          <p:cNvSpPr>
            <a:spLocks noChangeArrowheads="1"/>
          </p:cNvSpPr>
          <p:nvPr/>
        </p:nvSpPr>
        <p:spPr bwMode="auto">
          <a:xfrm>
            <a:off x="676275" y="3995738"/>
            <a:ext cx="5940425" cy="1095375"/>
          </a:xfrm>
          <a:prstGeom prst="rect">
            <a:avLst/>
          </a:prstGeom>
          <a:noFill/>
          <a:ln w="9525" algn="ctr">
            <a:noFill/>
            <a:miter lim="800000"/>
            <a:headEnd/>
            <a:tailEnd/>
          </a:ln>
          <a:effectLst/>
        </p:spPr>
        <p:txBody>
          <a:bodyPr>
            <a:spAutoFit/>
          </a:bodyPr>
          <a:lstStyle/>
          <a:p>
            <a:pPr>
              <a:spcBef>
                <a:spcPct val="20000"/>
              </a:spcBef>
              <a:spcAft>
                <a:spcPct val="45000"/>
              </a:spcAft>
            </a:pPr>
            <a:r>
              <a:rPr lang="en-US" b="0">
                <a:solidFill>
                  <a:srgbClr val="FFCC00"/>
                </a:solidFill>
              </a:rPr>
              <a:t>Select </a:t>
            </a:r>
            <a:r>
              <a:rPr lang="en-US">
                <a:solidFill>
                  <a:srgbClr val="FFCC00"/>
                </a:solidFill>
              </a:rPr>
              <a:t>Notes Pages</a:t>
            </a:r>
            <a:r>
              <a:rPr lang="en-US" b="0">
                <a:solidFill>
                  <a:srgbClr val="FFCC00"/>
                </a:solidFill>
              </a:rPr>
              <a:t> in the </a:t>
            </a:r>
            <a:r>
              <a:rPr lang="en-US">
                <a:solidFill>
                  <a:srgbClr val="FFCC00"/>
                </a:solidFill>
              </a:rPr>
              <a:t>Print What</a:t>
            </a:r>
            <a:r>
              <a:rPr lang="en-US" b="0">
                <a:solidFill>
                  <a:srgbClr val="FFCC00"/>
                </a:solidFill>
              </a:rPr>
              <a:t> list.</a:t>
            </a:r>
          </a:p>
          <a:p>
            <a:pPr>
              <a:spcBef>
                <a:spcPct val="20000"/>
              </a:spcBef>
              <a:spcAft>
                <a:spcPct val="45000"/>
              </a:spcAft>
            </a:pPr>
            <a:r>
              <a:rPr lang="en-US" b="0">
                <a:solidFill>
                  <a:srgbClr val="FFCC00"/>
                </a:solidFill>
              </a:rPr>
              <a:t>Your notes pages are shown in the preview window, starting with the first slide (unless you specify otherwise).</a:t>
            </a:r>
          </a:p>
        </p:txBody>
      </p:sp>
      <p:pic>
        <p:nvPicPr>
          <p:cNvPr id="263178" name="Picture 10" descr="Previewing notes pages in Print Preview"/>
          <p:cNvPicPr>
            <a:picLocks noChangeAspect="1" noChangeArrowheads="1"/>
          </p:cNvPicPr>
          <p:nvPr>
            <p:ph sz="half" idx="1"/>
          </p:nvPr>
        </p:nvPicPr>
        <p:blipFill>
          <a:blip r:embed="rId6"/>
          <a:srcRect/>
          <a:stretch>
            <a:fillRect/>
          </a:stretch>
        </p:blipFill>
        <p:spPr>
          <a:xfrm>
            <a:off x="350838" y="949325"/>
            <a:ext cx="5651500" cy="2849563"/>
          </a:xfrm>
          <a:noFill/>
          <a:ln/>
        </p:spPr>
      </p:pic>
      <p:sp>
        <p:nvSpPr>
          <p:cNvPr id="263179" name="Rectangle 11"/>
          <p:cNvSpPr>
            <a:spLocks noChangeArrowheads="1"/>
          </p:cNvSpPr>
          <p:nvPr/>
        </p:nvSpPr>
        <p:spPr bwMode="auto">
          <a:xfrm>
            <a:off x="6115050" y="2855913"/>
            <a:ext cx="2744788" cy="1001712"/>
          </a:xfrm>
          <a:prstGeom prst="rect">
            <a:avLst/>
          </a:prstGeom>
          <a:noFill/>
          <a:ln w="9525">
            <a:noFill/>
            <a:miter lim="800000"/>
            <a:headEnd/>
            <a:tailEnd/>
          </a:ln>
          <a:effectLst/>
        </p:spPr>
        <p:txBody>
          <a:bodyPr/>
          <a:lstStyle/>
          <a:p>
            <a:pPr>
              <a:spcBef>
                <a:spcPct val="20000"/>
              </a:spcBef>
              <a:spcAft>
                <a:spcPct val="75000"/>
              </a:spcAft>
            </a:pPr>
            <a:r>
              <a:rPr lang="en-US" sz="2000" b="0"/>
              <a:t>Then follow the steps shown in the picture.  </a:t>
            </a:r>
          </a:p>
        </p:txBody>
      </p:sp>
      <p:sp>
        <p:nvSpPr>
          <p:cNvPr id="12" name="Date Placeholder 11"/>
          <p:cNvSpPr>
            <a:spLocks noGrp="1"/>
          </p:cNvSpPr>
          <p:nvPr>
            <p:ph type="dt" sz="half" idx="10"/>
          </p:nvPr>
        </p:nvSpPr>
        <p:spPr/>
        <p:txBody>
          <a:bodyPr/>
          <a:lstStyle/>
          <a:p>
            <a:fld id="{46DB5290-BF48-4DE4-A55D-35B5E2D7E788}" type="datetime3">
              <a:rPr lang="en-US" smtClean="0"/>
              <a:t>2 November 2007</a:t>
            </a:fld>
            <a:endParaRPr lang="en-US"/>
          </a:p>
        </p:txBody>
      </p:sp>
      <p:sp>
        <p:nvSpPr>
          <p:cNvPr id="13" name="Slide Number Placeholder 12"/>
          <p:cNvSpPr>
            <a:spLocks noGrp="1"/>
          </p:cNvSpPr>
          <p:nvPr>
            <p:ph type="sldNum" sz="quarter" idx="12"/>
          </p:nvPr>
        </p:nvSpPr>
        <p:spPr/>
        <p:txBody>
          <a:bodyPr/>
          <a:lstStyle/>
          <a:p>
            <a:fld id="{5E10D04C-6302-4FE9-A91B-2C585EC4D8A2}" type="slidenum">
              <a:rPr lang="en-US" smtClean="0"/>
              <a:pPr/>
              <a:t>68</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63171"/>
                                        </p:tgtEl>
                                        <p:attrNameLst>
                                          <p:attrName>style.visibility</p:attrName>
                                        </p:attrNameLst>
                                      </p:cBhvr>
                                      <p:to>
                                        <p:strVal val="visible"/>
                                      </p:to>
                                    </p:set>
                                    <p:animEffect transition="in" filter="slide(fromTop)">
                                      <p:cBhvr>
                                        <p:cTn id="7" dur="500"/>
                                        <p:tgtEl>
                                          <p:spTgt spid="26317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63179"/>
                                        </p:tgtEl>
                                        <p:attrNameLst>
                                          <p:attrName>style.visibility</p:attrName>
                                        </p:attrNameLst>
                                      </p:cBhvr>
                                      <p:to>
                                        <p:strVal val="visible"/>
                                      </p:to>
                                    </p:set>
                                    <p:animEffect transition="in" filter="slide(fromTop)">
                                      <p:cBhvr>
                                        <p:cTn id="12" dur="500"/>
                                        <p:tgtEl>
                                          <p:spTgt spid="26317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63172"/>
                                        </p:tgtEl>
                                        <p:attrNameLst>
                                          <p:attrName>style.visibility</p:attrName>
                                        </p:attrNameLst>
                                      </p:cBhvr>
                                      <p:to>
                                        <p:strVal val="visible"/>
                                      </p:to>
                                    </p:set>
                                    <p:animEffect transition="in" filter="dissolve">
                                      <p:cBhvr>
                                        <p:cTn id="17" dur="500"/>
                                        <p:tgtEl>
                                          <p:spTgt spid="263172"/>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263173"/>
                                        </p:tgtEl>
                                        <p:attrNameLst>
                                          <p:attrName>style.visibility</p:attrName>
                                        </p:attrNameLst>
                                      </p:cBhvr>
                                      <p:to>
                                        <p:strVal val="visible"/>
                                      </p:to>
                                    </p:set>
                                    <p:animEffect transition="in" filter="dissolve">
                                      <p:cBhvr>
                                        <p:cTn id="21" dur="500"/>
                                        <p:tgtEl>
                                          <p:spTgt spid="263173"/>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263176">
                                            <p:txEl>
                                              <p:pRg st="0" end="0"/>
                                            </p:txEl>
                                          </p:spTgt>
                                        </p:tgtEl>
                                        <p:attrNameLst>
                                          <p:attrName>style.visibility</p:attrName>
                                        </p:attrNameLst>
                                      </p:cBhvr>
                                      <p:to>
                                        <p:strVal val="visible"/>
                                      </p:to>
                                    </p:set>
                                    <p:animEffect transition="in" filter="checkerboard(across)">
                                      <p:cBhvr>
                                        <p:cTn id="26" dur="500"/>
                                        <p:tgtEl>
                                          <p:spTgt spid="26317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263176">
                                            <p:txEl>
                                              <p:pRg st="1" end="1"/>
                                            </p:txEl>
                                          </p:spTgt>
                                        </p:tgtEl>
                                        <p:attrNameLst>
                                          <p:attrName>style.visibility</p:attrName>
                                        </p:attrNameLst>
                                      </p:cBhvr>
                                      <p:to>
                                        <p:strVal val="visible"/>
                                      </p:to>
                                    </p:set>
                                    <p:animEffect transition="in" filter="checkerboard(across)">
                                      <p:cBhvr>
                                        <p:cTn id="31" dur="500"/>
                                        <p:tgtEl>
                                          <p:spTgt spid="26317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1" grpId="0" autoUpdateAnimBg="0"/>
      <p:bldP spid="263176" grpId="0" build="p" autoUpdateAnimBg="0"/>
      <p:bldP spid="263179"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r>
              <a:rPr lang="en-US"/>
              <a:t>Create your first presentation</a:t>
            </a:r>
          </a:p>
        </p:txBody>
      </p:sp>
      <p:sp>
        <p:nvSpPr>
          <p:cNvPr id="265218" name="Rectangle 2"/>
          <p:cNvSpPr>
            <a:spLocks noGrp="1" noChangeArrowheads="1"/>
          </p:cNvSpPr>
          <p:nvPr>
            <p:ph type="title"/>
          </p:nvPr>
        </p:nvSpPr>
        <p:spPr>
          <a:xfrm>
            <a:off x="239713" y="63500"/>
            <a:ext cx="8904287" cy="614363"/>
          </a:xfrm>
        </p:spPr>
        <p:txBody>
          <a:bodyPr/>
          <a:lstStyle/>
          <a:p>
            <a:r>
              <a:rPr lang="en-US"/>
              <a:t>Print speaker notes</a:t>
            </a:r>
          </a:p>
        </p:txBody>
      </p:sp>
      <p:sp>
        <p:nvSpPr>
          <p:cNvPr id="265220"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65221" name="Rectangle 5"/>
          <p:cNvSpPr>
            <a:spLocks noChangeArrowheads="1"/>
          </p:cNvSpPr>
          <p:nvPr/>
        </p:nvSpPr>
        <p:spPr bwMode="auto">
          <a:xfrm>
            <a:off x="277813" y="3994150"/>
            <a:ext cx="5926137" cy="901700"/>
          </a:xfrm>
          <a:prstGeom prst="rect">
            <a:avLst/>
          </a:prstGeom>
          <a:noFill/>
          <a:ln w="9525">
            <a:noFill/>
            <a:miter lim="800000"/>
            <a:headEnd/>
            <a:tailEnd/>
          </a:ln>
          <a:effectLst/>
        </p:spPr>
        <p:txBody>
          <a:bodyPr/>
          <a:lstStyle/>
          <a:p>
            <a:pPr>
              <a:spcBef>
                <a:spcPct val="20000"/>
              </a:spcBef>
              <a:spcAft>
                <a:spcPct val="75000"/>
              </a:spcAft>
            </a:pPr>
            <a:r>
              <a:rPr lang="en-US" b="0">
                <a:solidFill>
                  <a:srgbClr val="FFCC00"/>
                </a:solidFill>
              </a:rPr>
              <a:t>If something isn’t formatted as you’d intended, or if note text has been cut off, make the necessary adjustments either in Notes Page view or in Normal view.</a:t>
            </a:r>
          </a:p>
        </p:txBody>
      </p:sp>
      <p:pic>
        <p:nvPicPr>
          <p:cNvPr id="265222" name="Picture 6" descr="Previewing notes pages in Print Preview"/>
          <p:cNvPicPr>
            <a:picLocks noChangeAspect="1" noChangeArrowheads="1"/>
          </p:cNvPicPr>
          <p:nvPr>
            <p:ph sz="half" idx="1"/>
          </p:nvPr>
        </p:nvPicPr>
        <p:blipFill>
          <a:blip r:embed="rId3"/>
          <a:srcRect/>
          <a:stretch>
            <a:fillRect/>
          </a:stretch>
        </p:blipFill>
        <p:spPr>
          <a:xfrm>
            <a:off x="350838" y="949325"/>
            <a:ext cx="5651500" cy="2849563"/>
          </a:xfrm>
          <a:noFill/>
          <a:ln/>
        </p:spPr>
      </p:pic>
      <p:sp>
        <p:nvSpPr>
          <p:cNvPr id="265223" name="Rectangle 7"/>
          <p:cNvSpPr>
            <a:spLocks noChangeArrowheads="1"/>
          </p:cNvSpPr>
          <p:nvPr/>
        </p:nvSpPr>
        <p:spPr bwMode="auto">
          <a:xfrm>
            <a:off x="277813" y="5080000"/>
            <a:ext cx="5926137" cy="1055688"/>
          </a:xfrm>
          <a:prstGeom prst="rect">
            <a:avLst/>
          </a:prstGeom>
          <a:noFill/>
          <a:ln w="9525">
            <a:noFill/>
            <a:miter lim="800000"/>
            <a:headEnd/>
            <a:tailEnd/>
          </a:ln>
          <a:effectLst/>
        </p:spPr>
        <p:txBody>
          <a:bodyPr/>
          <a:lstStyle/>
          <a:p>
            <a:pPr>
              <a:spcBef>
                <a:spcPct val="20000"/>
              </a:spcBef>
              <a:spcAft>
                <a:spcPct val="75000"/>
              </a:spcAft>
            </a:pPr>
            <a:r>
              <a:rPr lang="en-US" b="0">
                <a:solidFill>
                  <a:srgbClr val="FFCC00"/>
                </a:solidFill>
              </a:rPr>
              <a:t>After you’ve checked your notes and you’re ready to print, click </a:t>
            </a:r>
            <a:r>
              <a:rPr lang="en-US">
                <a:solidFill>
                  <a:srgbClr val="FFCC00"/>
                </a:solidFill>
              </a:rPr>
              <a:t>Print</a:t>
            </a:r>
            <a:r>
              <a:rPr lang="en-US" b="0">
                <a:solidFill>
                  <a:srgbClr val="FFCC00"/>
                </a:solidFill>
              </a:rPr>
              <a:t>.</a:t>
            </a:r>
          </a:p>
        </p:txBody>
      </p:sp>
      <p:sp>
        <p:nvSpPr>
          <p:cNvPr id="265224" name="Rectangle 8"/>
          <p:cNvSpPr>
            <a:spLocks noChangeArrowheads="1"/>
          </p:cNvSpPr>
          <p:nvPr/>
        </p:nvSpPr>
        <p:spPr bwMode="auto">
          <a:xfrm>
            <a:off x="6119813" y="854075"/>
            <a:ext cx="2744787" cy="1635125"/>
          </a:xfrm>
          <a:prstGeom prst="rect">
            <a:avLst/>
          </a:prstGeom>
          <a:noFill/>
          <a:ln w="9525">
            <a:noFill/>
            <a:miter lim="800000"/>
            <a:headEnd/>
            <a:tailEnd/>
          </a:ln>
          <a:effectLst/>
        </p:spPr>
        <p:txBody>
          <a:bodyPr/>
          <a:lstStyle/>
          <a:p>
            <a:pPr>
              <a:spcBef>
                <a:spcPct val="20000"/>
              </a:spcBef>
              <a:spcAft>
                <a:spcPct val="75000"/>
              </a:spcAft>
            </a:pPr>
            <a:r>
              <a:rPr lang="en-US" sz="2000" b="0"/>
              <a:t>To print speaker notes, click the </a:t>
            </a:r>
            <a:r>
              <a:rPr lang="en-US" sz="2000"/>
              <a:t>Microsoft Office Button</a:t>
            </a:r>
            <a:r>
              <a:rPr lang="en-US" sz="2000" b="0"/>
              <a:t>, point to </a:t>
            </a:r>
            <a:r>
              <a:rPr lang="en-US" sz="2000"/>
              <a:t>Print</a:t>
            </a:r>
            <a:r>
              <a:rPr lang="en-US" sz="2000" b="0"/>
              <a:t>, and then click </a:t>
            </a:r>
            <a:r>
              <a:rPr lang="en-US" sz="2000"/>
              <a:t>Print Preview</a:t>
            </a:r>
            <a:r>
              <a:rPr lang="en-US" sz="2000" b="0"/>
              <a:t>.</a:t>
            </a:r>
          </a:p>
        </p:txBody>
      </p:sp>
      <p:sp>
        <p:nvSpPr>
          <p:cNvPr id="265225" name="Rectangle 9"/>
          <p:cNvSpPr>
            <a:spLocks noChangeArrowheads="1"/>
          </p:cNvSpPr>
          <p:nvPr/>
        </p:nvSpPr>
        <p:spPr bwMode="auto">
          <a:xfrm>
            <a:off x="6115050" y="2855913"/>
            <a:ext cx="2744788" cy="1001712"/>
          </a:xfrm>
          <a:prstGeom prst="rect">
            <a:avLst/>
          </a:prstGeom>
          <a:noFill/>
          <a:ln w="9525">
            <a:noFill/>
            <a:miter lim="800000"/>
            <a:headEnd/>
            <a:tailEnd/>
          </a:ln>
          <a:effectLst/>
        </p:spPr>
        <p:txBody>
          <a:bodyPr/>
          <a:lstStyle/>
          <a:p>
            <a:pPr>
              <a:spcBef>
                <a:spcPct val="20000"/>
              </a:spcBef>
              <a:spcAft>
                <a:spcPct val="75000"/>
              </a:spcAft>
            </a:pPr>
            <a:r>
              <a:rPr lang="en-US" sz="2000" b="0"/>
              <a:t>Then follow the steps shown in the picture.  </a:t>
            </a:r>
          </a:p>
        </p:txBody>
      </p:sp>
      <p:sp>
        <p:nvSpPr>
          <p:cNvPr id="11" name="Date Placeholder 10"/>
          <p:cNvSpPr>
            <a:spLocks noGrp="1"/>
          </p:cNvSpPr>
          <p:nvPr>
            <p:ph type="dt" sz="half" idx="10"/>
          </p:nvPr>
        </p:nvSpPr>
        <p:spPr/>
        <p:txBody>
          <a:bodyPr/>
          <a:lstStyle/>
          <a:p>
            <a:fld id="{43D3F72D-5C34-49AE-8FE1-0AE70052A3F2}" type="datetime3">
              <a:rPr lang="en-US" smtClean="0"/>
              <a:t>2 November 2007</a:t>
            </a:fld>
            <a:endParaRPr lang="en-US"/>
          </a:p>
        </p:txBody>
      </p:sp>
      <p:sp>
        <p:nvSpPr>
          <p:cNvPr id="12" name="Slide Number Placeholder 11"/>
          <p:cNvSpPr>
            <a:spLocks noGrp="1"/>
          </p:cNvSpPr>
          <p:nvPr>
            <p:ph type="sldNum" sz="quarter" idx="12"/>
          </p:nvPr>
        </p:nvSpPr>
        <p:spPr/>
        <p:txBody>
          <a:bodyPr/>
          <a:lstStyle/>
          <a:p>
            <a:fld id="{5E10D04C-6302-4FE9-A91B-2C585EC4D8A2}" type="slidenum">
              <a:rPr lang="en-US" smtClean="0"/>
              <a:pPr/>
              <a:t>69</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65221">
                                            <p:txEl>
                                              <p:pRg st="0" end="0"/>
                                            </p:txEl>
                                          </p:spTgt>
                                        </p:tgtEl>
                                        <p:attrNameLst>
                                          <p:attrName>style.visibility</p:attrName>
                                        </p:attrNameLst>
                                      </p:cBhvr>
                                      <p:to>
                                        <p:strVal val="visible"/>
                                      </p:to>
                                    </p:set>
                                    <p:animEffect transition="in" filter="slide(fromLeft)">
                                      <p:cBhvr>
                                        <p:cTn id="7" dur="500"/>
                                        <p:tgtEl>
                                          <p:spTgt spid="2652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65223">
                                            <p:txEl>
                                              <p:pRg st="0" end="0"/>
                                            </p:txEl>
                                          </p:spTgt>
                                        </p:tgtEl>
                                        <p:attrNameLst>
                                          <p:attrName>style.visibility</p:attrName>
                                        </p:attrNameLst>
                                      </p:cBhvr>
                                      <p:to>
                                        <p:strVal val="visible"/>
                                      </p:to>
                                    </p:set>
                                    <p:animEffect transition="in" filter="slide(fromLeft)">
                                      <p:cBhvr>
                                        <p:cTn id="12" dur="500"/>
                                        <p:tgtEl>
                                          <p:spTgt spid="2652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1" grpId="0" build="p" autoUpdateAnimBg="0" advAuto="0"/>
      <p:bldP spid="26522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Footer Placeholder 5"/>
          <p:cNvSpPr>
            <a:spLocks noGrp="1"/>
          </p:cNvSpPr>
          <p:nvPr>
            <p:ph type="ftr" sz="quarter" idx="11"/>
          </p:nvPr>
        </p:nvSpPr>
        <p:spPr/>
        <p:txBody>
          <a:bodyPr/>
          <a:lstStyle/>
          <a:p>
            <a:r>
              <a:rPr lang="en-US"/>
              <a:t>Create your first presentation</a:t>
            </a:r>
          </a:p>
        </p:txBody>
      </p:sp>
      <p:sp>
        <p:nvSpPr>
          <p:cNvPr id="27650" name="Rectangle 2"/>
          <p:cNvSpPr>
            <a:spLocks noGrp="1" noChangeArrowheads="1"/>
          </p:cNvSpPr>
          <p:nvPr>
            <p:ph type="title"/>
          </p:nvPr>
        </p:nvSpPr>
        <p:spPr>
          <a:xfrm>
            <a:off x="239713" y="63500"/>
            <a:ext cx="8904287" cy="614363"/>
          </a:xfrm>
        </p:spPr>
        <p:txBody>
          <a:bodyPr/>
          <a:lstStyle/>
          <a:p>
            <a:r>
              <a:rPr lang="en-US"/>
              <a:t>Get to know your workspace</a:t>
            </a:r>
          </a:p>
        </p:txBody>
      </p:sp>
      <p:sp>
        <p:nvSpPr>
          <p:cNvPr id="27651"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b="0"/>
              <a:t>This is the view that first opens in PowerPoint. It’s called Normal view.</a:t>
            </a:r>
          </a:p>
          <a:p>
            <a:pPr>
              <a:spcBef>
                <a:spcPct val="20000"/>
              </a:spcBef>
              <a:spcAft>
                <a:spcPct val="75000"/>
              </a:spcAft>
            </a:pPr>
            <a:r>
              <a:rPr lang="en-US" sz="2000" b="0"/>
              <a:t>You work here to create slides. </a:t>
            </a:r>
          </a:p>
          <a:p>
            <a:pPr>
              <a:spcBef>
                <a:spcPct val="20000"/>
              </a:spcBef>
              <a:spcAft>
                <a:spcPct val="75000"/>
              </a:spcAft>
            </a:pPr>
            <a:endParaRPr lang="en-US" sz="2000" b="0"/>
          </a:p>
        </p:txBody>
      </p:sp>
      <p:graphicFrame>
        <p:nvGraphicFramePr>
          <p:cNvPr id="27652" name="Object 4"/>
          <p:cNvGraphicFramePr>
            <a:graphicFrameLocks noChangeAspect="1"/>
          </p:cNvGraphicFramePr>
          <p:nvPr/>
        </p:nvGraphicFramePr>
        <p:xfrm>
          <a:off x="339725" y="4535488"/>
          <a:ext cx="269875" cy="303212"/>
        </p:xfrm>
        <a:graphic>
          <a:graphicData uri="http://schemas.openxmlformats.org/presentationml/2006/ole">
            <p:oleObj spid="_x0000_s27652" name="Visio" r:id="rId4" imgW="270231" imgH="303063" progId="Visio.Drawing.11">
              <p:embed/>
            </p:oleObj>
          </a:graphicData>
        </a:graphic>
      </p:graphicFrame>
      <p:graphicFrame>
        <p:nvGraphicFramePr>
          <p:cNvPr id="27653" name="Object 5"/>
          <p:cNvGraphicFramePr>
            <a:graphicFrameLocks noChangeAspect="1"/>
          </p:cNvGraphicFramePr>
          <p:nvPr/>
        </p:nvGraphicFramePr>
        <p:xfrm>
          <a:off x="339725" y="5268913"/>
          <a:ext cx="269875" cy="303212"/>
        </p:xfrm>
        <a:graphic>
          <a:graphicData uri="http://schemas.openxmlformats.org/presentationml/2006/ole">
            <p:oleObj spid="_x0000_s27653" name="Visio" r:id="rId5" imgW="270231" imgH="303063" progId="Visio.Drawing.11">
              <p:embed/>
            </p:oleObj>
          </a:graphicData>
        </a:graphic>
      </p:graphicFrame>
      <p:sp>
        <p:nvSpPr>
          <p:cNvPr id="27655"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7657" name="Rectangle 9"/>
          <p:cNvSpPr>
            <a:spLocks noChangeArrowheads="1"/>
          </p:cNvSpPr>
          <p:nvPr/>
        </p:nvSpPr>
        <p:spPr bwMode="auto">
          <a:xfrm>
            <a:off x="676275" y="4502150"/>
            <a:ext cx="5940425" cy="2098675"/>
          </a:xfrm>
          <a:prstGeom prst="rect">
            <a:avLst/>
          </a:prstGeom>
          <a:noFill/>
          <a:ln w="9525" algn="ctr">
            <a:noFill/>
            <a:miter lim="800000"/>
            <a:headEnd/>
            <a:tailEnd/>
          </a:ln>
          <a:effectLst/>
        </p:spPr>
        <p:txBody>
          <a:bodyPr>
            <a:spAutoFit/>
          </a:bodyPr>
          <a:lstStyle/>
          <a:p>
            <a:pPr>
              <a:spcBef>
                <a:spcPct val="20000"/>
              </a:spcBef>
              <a:spcAft>
                <a:spcPct val="45000"/>
              </a:spcAft>
            </a:pPr>
            <a:r>
              <a:rPr lang="en-US" b="0">
                <a:solidFill>
                  <a:srgbClr val="FFCC00"/>
                </a:solidFill>
              </a:rPr>
              <a:t>The </a:t>
            </a:r>
            <a:r>
              <a:rPr lang="en-US">
                <a:solidFill>
                  <a:srgbClr val="FFCC00"/>
                </a:solidFill>
              </a:rPr>
              <a:t>slide pane</a:t>
            </a:r>
            <a:r>
              <a:rPr lang="en-US" b="0">
                <a:solidFill>
                  <a:srgbClr val="FFCC00"/>
                </a:solidFill>
              </a:rPr>
              <a:t> is the big area in the middle. You work directly on the slide in this space. </a:t>
            </a:r>
          </a:p>
          <a:p>
            <a:pPr>
              <a:spcBef>
                <a:spcPct val="20000"/>
              </a:spcBef>
              <a:spcAft>
                <a:spcPct val="45000"/>
              </a:spcAft>
            </a:pPr>
            <a:r>
              <a:rPr lang="en-US" b="0">
                <a:solidFill>
                  <a:srgbClr val="FFCC00"/>
                </a:solidFill>
              </a:rPr>
              <a:t>On the slide, the boxes with the dotted borders are called </a:t>
            </a:r>
            <a:r>
              <a:rPr lang="en-US">
                <a:solidFill>
                  <a:srgbClr val="FFCC00"/>
                </a:solidFill>
              </a:rPr>
              <a:t>placeholders</a:t>
            </a:r>
            <a:r>
              <a:rPr lang="en-US" b="0">
                <a:solidFill>
                  <a:srgbClr val="FFCC00"/>
                </a:solidFill>
              </a:rPr>
              <a:t>. Here’s where you type your text, insert art, or add other content. </a:t>
            </a:r>
            <a:endParaRPr lang="en-US">
              <a:solidFill>
                <a:srgbClr val="FFCC00"/>
              </a:solidFill>
            </a:endParaRPr>
          </a:p>
          <a:p>
            <a:pPr>
              <a:spcBef>
                <a:spcPct val="20000"/>
              </a:spcBef>
              <a:spcAft>
                <a:spcPct val="45000"/>
              </a:spcAft>
            </a:pPr>
            <a:endParaRPr lang="en-US" b="0">
              <a:solidFill>
                <a:srgbClr val="FFCC00"/>
              </a:solidFill>
            </a:endParaRPr>
          </a:p>
        </p:txBody>
      </p:sp>
      <p:sp>
        <p:nvSpPr>
          <p:cNvPr id="27658" name="Rectangle 10"/>
          <p:cNvSpPr>
            <a:spLocks noChangeArrowheads="1"/>
          </p:cNvSpPr>
          <p:nvPr/>
        </p:nvSpPr>
        <p:spPr bwMode="auto">
          <a:xfrm>
            <a:off x="277813" y="3994150"/>
            <a:ext cx="5926137" cy="450850"/>
          </a:xfrm>
          <a:prstGeom prst="rect">
            <a:avLst/>
          </a:prstGeom>
          <a:noFill/>
          <a:ln w="9525">
            <a:noFill/>
            <a:miter lim="800000"/>
            <a:headEnd/>
            <a:tailEnd/>
          </a:ln>
          <a:effectLst/>
        </p:spPr>
        <p:txBody>
          <a:bodyPr/>
          <a:lstStyle/>
          <a:p>
            <a:pPr>
              <a:spcBef>
                <a:spcPct val="20000"/>
              </a:spcBef>
              <a:spcAft>
                <a:spcPct val="75000"/>
              </a:spcAft>
            </a:pPr>
            <a:r>
              <a:rPr lang="en-US" b="0">
                <a:solidFill>
                  <a:srgbClr val="FFCC00"/>
                </a:solidFill>
              </a:rPr>
              <a:t>There are three main areas of Normal view. </a:t>
            </a:r>
          </a:p>
        </p:txBody>
      </p:sp>
      <p:pic>
        <p:nvPicPr>
          <p:cNvPr id="27659" name="Picture 11" descr="Areas of the PowerPoint window"/>
          <p:cNvPicPr>
            <a:picLocks noChangeAspect="1" noChangeArrowheads="1"/>
          </p:cNvPicPr>
          <p:nvPr>
            <p:ph sz="half" idx="1"/>
          </p:nvPr>
        </p:nvPicPr>
        <p:blipFill>
          <a:blip r:embed="rId6"/>
          <a:srcRect/>
          <a:stretch>
            <a:fillRect/>
          </a:stretch>
        </p:blipFill>
        <p:spPr>
          <a:xfrm>
            <a:off x="350838" y="949325"/>
            <a:ext cx="5651500" cy="2849563"/>
          </a:xfrm>
          <a:noFill/>
          <a:ln/>
        </p:spPr>
      </p:pic>
      <p:sp>
        <p:nvSpPr>
          <p:cNvPr id="12" name="Date Placeholder 11"/>
          <p:cNvSpPr>
            <a:spLocks noGrp="1"/>
          </p:cNvSpPr>
          <p:nvPr>
            <p:ph type="dt" sz="half" idx="10"/>
          </p:nvPr>
        </p:nvSpPr>
        <p:spPr/>
        <p:txBody>
          <a:bodyPr/>
          <a:lstStyle/>
          <a:p>
            <a:fld id="{3BA8878A-00A1-408E-987A-F9650BD4BC1E}" type="datetime3">
              <a:rPr lang="en-US" smtClean="0"/>
              <a:t>2 November 2007</a:t>
            </a:fld>
            <a:endParaRPr lang="en-US"/>
          </a:p>
        </p:txBody>
      </p:sp>
      <p:sp>
        <p:nvSpPr>
          <p:cNvPr id="13" name="Slide Number Placeholder 12"/>
          <p:cNvSpPr>
            <a:spLocks noGrp="1"/>
          </p:cNvSpPr>
          <p:nvPr>
            <p:ph type="sldNum" sz="quarter" idx="12"/>
          </p:nvPr>
        </p:nvSpPr>
        <p:spPr/>
        <p:txBody>
          <a:bodyPr/>
          <a:lstStyle/>
          <a:p>
            <a:fld id="{5E10D04C-6302-4FE9-A91B-2C585EC4D8A2}" type="slidenum">
              <a:rPr lang="en-US" smtClean="0"/>
              <a:pPr/>
              <a:t>7</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7659"/>
                                        </p:tgtEl>
                                        <p:attrNameLst>
                                          <p:attrName>style.visibility</p:attrName>
                                        </p:attrNameLst>
                                      </p:cBhvr>
                                      <p:to>
                                        <p:strVal val="visible"/>
                                      </p:to>
                                    </p:set>
                                    <p:animEffect transition="in" filter="slide(fromTop)">
                                      <p:cBhvr>
                                        <p:cTn id="7" dur="500"/>
                                        <p:tgtEl>
                                          <p:spTgt spid="2765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Effect transition="in" filter="slide(fromTop)">
                                      <p:cBhvr>
                                        <p:cTn id="12" dur="500"/>
                                        <p:tgtEl>
                                          <p:spTgt spid="276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7651">
                                            <p:txEl>
                                              <p:pRg st="1" end="1"/>
                                            </p:txEl>
                                          </p:spTgt>
                                        </p:tgtEl>
                                        <p:attrNameLst>
                                          <p:attrName>style.visibility</p:attrName>
                                        </p:attrNameLst>
                                      </p:cBhvr>
                                      <p:to>
                                        <p:strVal val="visible"/>
                                      </p:to>
                                    </p:set>
                                    <p:animEffect transition="in" filter="slide(fromTop)">
                                      <p:cBhvr>
                                        <p:cTn id="17" dur="500"/>
                                        <p:tgtEl>
                                          <p:spTgt spid="276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7658">
                                            <p:txEl>
                                              <p:pRg st="0" end="0"/>
                                            </p:txEl>
                                          </p:spTgt>
                                        </p:tgtEl>
                                        <p:attrNameLst>
                                          <p:attrName>style.visibility</p:attrName>
                                        </p:attrNameLst>
                                      </p:cBhvr>
                                      <p:to>
                                        <p:strVal val="visible"/>
                                      </p:to>
                                    </p:set>
                                    <p:animEffect transition="in" filter="slide(fromLeft)">
                                      <p:cBhvr>
                                        <p:cTn id="22" dur="500"/>
                                        <p:tgtEl>
                                          <p:spTgt spid="2765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7652"/>
                                        </p:tgtEl>
                                        <p:attrNameLst>
                                          <p:attrName>style.visibility</p:attrName>
                                        </p:attrNameLst>
                                      </p:cBhvr>
                                      <p:to>
                                        <p:strVal val="visible"/>
                                      </p:to>
                                    </p:set>
                                    <p:animEffect transition="in" filter="dissolve">
                                      <p:cBhvr>
                                        <p:cTn id="27" dur="500"/>
                                        <p:tgtEl>
                                          <p:spTgt spid="27652"/>
                                        </p:tgtEl>
                                      </p:cBhvr>
                                    </p:animEffect>
                                  </p:childTnLst>
                                </p:cTn>
                              </p:par>
                            </p:childTnLst>
                          </p:cTn>
                        </p:par>
                        <p:par>
                          <p:cTn id="28" fill="hold">
                            <p:stCondLst>
                              <p:cond delay="500"/>
                            </p:stCondLst>
                            <p:childTnLst>
                              <p:par>
                                <p:cTn id="29" presetID="9" presetClass="entr" presetSubtype="0" fill="hold" nodeType="afterEffect">
                                  <p:stCondLst>
                                    <p:cond delay="0"/>
                                  </p:stCondLst>
                                  <p:childTnLst>
                                    <p:set>
                                      <p:cBhvr>
                                        <p:cTn id="30" dur="1" fill="hold">
                                          <p:stCondLst>
                                            <p:cond delay="0"/>
                                          </p:stCondLst>
                                        </p:cTn>
                                        <p:tgtEl>
                                          <p:spTgt spid="27653"/>
                                        </p:tgtEl>
                                        <p:attrNameLst>
                                          <p:attrName>style.visibility</p:attrName>
                                        </p:attrNameLst>
                                      </p:cBhvr>
                                      <p:to>
                                        <p:strVal val="visible"/>
                                      </p:to>
                                    </p:set>
                                    <p:animEffect transition="in" filter="dissolve">
                                      <p:cBhvr>
                                        <p:cTn id="31" dur="500"/>
                                        <p:tgtEl>
                                          <p:spTgt spid="27653"/>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27657">
                                            <p:txEl>
                                              <p:pRg st="0" end="0"/>
                                            </p:txEl>
                                          </p:spTgt>
                                        </p:tgtEl>
                                        <p:attrNameLst>
                                          <p:attrName>style.visibility</p:attrName>
                                        </p:attrNameLst>
                                      </p:cBhvr>
                                      <p:to>
                                        <p:strVal val="visible"/>
                                      </p:to>
                                    </p:set>
                                    <p:animEffect transition="in" filter="checkerboard(across)">
                                      <p:cBhvr>
                                        <p:cTn id="36" dur="500"/>
                                        <p:tgtEl>
                                          <p:spTgt spid="27657">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27657">
                                            <p:txEl>
                                              <p:pRg st="1" end="1"/>
                                            </p:txEl>
                                          </p:spTgt>
                                        </p:tgtEl>
                                        <p:attrNameLst>
                                          <p:attrName>style.visibility</p:attrName>
                                        </p:attrNameLst>
                                      </p:cBhvr>
                                      <p:to>
                                        <p:strVal val="visible"/>
                                      </p:to>
                                    </p:set>
                                    <p:animEffect transition="in" filter="checkerboard(across)">
                                      <p:cBhvr>
                                        <p:cTn id="41" dur="500"/>
                                        <p:tgtEl>
                                          <p:spTgt spid="2765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P spid="27657" grpId="0" build="p" autoUpdateAnimBg="0"/>
      <p:bldP spid="27658"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Create your first presentation</a:t>
            </a:r>
          </a:p>
        </p:txBody>
      </p:sp>
      <p:sp>
        <p:nvSpPr>
          <p:cNvPr id="143362" name="Rectangle 2"/>
          <p:cNvSpPr>
            <a:spLocks noGrp="1" noChangeArrowheads="1"/>
          </p:cNvSpPr>
          <p:nvPr>
            <p:ph type="title"/>
          </p:nvPr>
        </p:nvSpPr>
        <p:spPr>
          <a:xfrm>
            <a:off x="239713" y="63500"/>
            <a:ext cx="8904287" cy="614363"/>
          </a:xfrm>
        </p:spPr>
        <p:txBody>
          <a:bodyPr/>
          <a:lstStyle/>
          <a:p>
            <a:r>
              <a:rPr lang="en-US"/>
              <a:t>Add footer text to handouts and notes</a:t>
            </a:r>
          </a:p>
        </p:txBody>
      </p:sp>
      <p:sp>
        <p:nvSpPr>
          <p:cNvPr id="143363"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a:t>Print Preview</a:t>
            </a:r>
            <a:r>
              <a:rPr lang="en-US" sz="2000" b="0"/>
              <a:t> also affords you the chance to add or adjust footers in your handouts and notes.</a:t>
            </a:r>
          </a:p>
        </p:txBody>
      </p:sp>
      <p:sp>
        <p:nvSpPr>
          <p:cNvPr id="143364"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43367" name="Rectangle 7"/>
          <p:cNvSpPr>
            <a:spLocks noChangeArrowheads="1"/>
          </p:cNvSpPr>
          <p:nvPr/>
        </p:nvSpPr>
        <p:spPr bwMode="auto">
          <a:xfrm>
            <a:off x="242888" y="4019550"/>
            <a:ext cx="5934075" cy="1570038"/>
          </a:xfrm>
          <a:prstGeom prst="rect">
            <a:avLst/>
          </a:prstGeom>
          <a:noFill/>
          <a:ln w="9525">
            <a:noFill/>
            <a:miter lim="800000"/>
            <a:headEnd/>
            <a:tailEnd/>
          </a:ln>
          <a:effectLst/>
        </p:spPr>
        <p:txBody>
          <a:bodyPr/>
          <a:lstStyle/>
          <a:p>
            <a:pPr>
              <a:spcBef>
                <a:spcPct val="20000"/>
              </a:spcBef>
              <a:spcAft>
                <a:spcPct val="75000"/>
              </a:spcAft>
            </a:pPr>
            <a:r>
              <a:rPr lang="en-US" b="0">
                <a:solidFill>
                  <a:srgbClr val="FFCC00"/>
                </a:solidFill>
              </a:rPr>
              <a:t>By default, printed handouts and notes have page numbers.</a:t>
            </a:r>
          </a:p>
          <a:p>
            <a:pPr>
              <a:spcBef>
                <a:spcPct val="20000"/>
              </a:spcBef>
              <a:spcAft>
                <a:spcPct val="75000"/>
              </a:spcAft>
            </a:pPr>
            <a:r>
              <a:rPr lang="en-US" b="0">
                <a:solidFill>
                  <a:srgbClr val="FFCC00"/>
                </a:solidFill>
              </a:rPr>
              <a:t>But they can show other things, such as footer text. </a:t>
            </a:r>
          </a:p>
        </p:txBody>
      </p:sp>
      <p:pic>
        <p:nvPicPr>
          <p:cNvPr id="143368" name="Picture 8" descr="Adding footer to slides"/>
          <p:cNvPicPr>
            <a:picLocks noChangeAspect="1" noChangeArrowheads="1"/>
          </p:cNvPicPr>
          <p:nvPr>
            <p:ph sz="half" idx="1"/>
          </p:nvPr>
        </p:nvPicPr>
        <p:blipFill>
          <a:blip r:embed="rId3"/>
          <a:srcRect/>
          <a:stretch>
            <a:fillRect/>
          </a:stretch>
        </p:blipFill>
        <p:spPr>
          <a:xfrm>
            <a:off x="350838" y="949325"/>
            <a:ext cx="5651500" cy="2849563"/>
          </a:xfrm>
          <a:noFill/>
          <a:ln/>
        </p:spPr>
      </p:pic>
      <p:sp>
        <p:nvSpPr>
          <p:cNvPr id="9" name="Date Placeholder 8"/>
          <p:cNvSpPr>
            <a:spLocks noGrp="1"/>
          </p:cNvSpPr>
          <p:nvPr>
            <p:ph type="dt" sz="half" idx="10"/>
          </p:nvPr>
        </p:nvSpPr>
        <p:spPr/>
        <p:txBody>
          <a:bodyPr/>
          <a:lstStyle/>
          <a:p>
            <a:fld id="{8692E1FB-19F2-419C-A686-37B94ADC5FBD}" type="datetime3">
              <a:rPr lang="en-US" smtClean="0"/>
              <a:t>2 November 2007</a:t>
            </a:fld>
            <a:endParaRPr lang="en-US"/>
          </a:p>
        </p:txBody>
      </p:sp>
      <p:sp>
        <p:nvSpPr>
          <p:cNvPr id="10" name="Slide Number Placeholder 9"/>
          <p:cNvSpPr>
            <a:spLocks noGrp="1"/>
          </p:cNvSpPr>
          <p:nvPr>
            <p:ph type="sldNum" sz="quarter" idx="12"/>
          </p:nvPr>
        </p:nvSpPr>
        <p:spPr/>
        <p:txBody>
          <a:bodyPr/>
          <a:lstStyle/>
          <a:p>
            <a:fld id="{5E10D04C-6302-4FE9-A91B-2C585EC4D8A2}" type="slidenum">
              <a:rPr lang="en-US" smtClean="0"/>
              <a:pPr/>
              <a:t>70</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43368"/>
                                        </p:tgtEl>
                                        <p:attrNameLst>
                                          <p:attrName>style.visibility</p:attrName>
                                        </p:attrNameLst>
                                      </p:cBhvr>
                                      <p:to>
                                        <p:strVal val="visible"/>
                                      </p:to>
                                    </p:set>
                                    <p:animEffect transition="in" filter="slide(fromTop)">
                                      <p:cBhvr>
                                        <p:cTn id="7" dur="500"/>
                                        <p:tgtEl>
                                          <p:spTgt spid="14336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43363"/>
                                        </p:tgtEl>
                                        <p:attrNameLst>
                                          <p:attrName>style.visibility</p:attrName>
                                        </p:attrNameLst>
                                      </p:cBhvr>
                                      <p:to>
                                        <p:strVal val="visible"/>
                                      </p:to>
                                    </p:set>
                                    <p:animEffect transition="in" filter="slide(fromTop)">
                                      <p:cBhvr>
                                        <p:cTn id="12" dur="500"/>
                                        <p:tgtEl>
                                          <p:spTgt spid="14336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43367">
                                            <p:txEl>
                                              <p:pRg st="0" end="0"/>
                                            </p:txEl>
                                          </p:spTgt>
                                        </p:tgtEl>
                                        <p:attrNameLst>
                                          <p:attrName>style.visibility</p:attrName>
                                        </p:attrNameLst>
                                      </p:cBhvr>
                                      <p:to>
                                        <p:strVal val="visible"/>
                                      </p:to>
                                    </p:set>
                                    <p:animEffect transition="in" filter="slide(fromLeft)">
                                      <p:cBhvr>
                                        <p:cTn id="17" dur="500"/>
                                        <p:tgtEl>
                                          <p:spTgt spid="14336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43367">
                                            <p:txEl>
                                              <p:pRg st="1" end="1"/>
                                            </p:txEl>
                                          </p:spTgt>
                                        </p:tgtEl>
                                        <p:attrNameLst>
                                          <p:attrName>style.visibility</p:attrName>
                                        </p:attrNameLst>
                                      </p:cBhvr>
                                      <p:to>
                                        <p:strVal val="visible"/>
                                      </p:to>
                                    </p:set>
                                    <p:animEffect transition="in" filter="slide(fromLeft)">
                                      <p:cBhvr>
                                        <p:cTn id="22" dur="500"/>
                                        <p:tgtEl>
                                          <p:spTgt spid="1433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autoUpdateAnimBg="0"/>
      <p:bldP spid="143367"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r>
              <a:rPr lang="en-US"/>
              <a:t>Create your first presentation</a:t>
            </a:r>
          </a:p>
        </p:txBody>
      </p:sp>
      <p:sp>
        <p:nvSpPr>
          <p:cNvPr id="267266" name="Rectangle 2"/>
          <p:cNvSpPr>
            <a:spLocks noGrp="1" noChangeArrowheads="1"/>
          </p:cNvSpPr>
          <p:nvPr>
            <p:ph type="title"/>
          </p:nvPr>
        </p:nvSpPr>
        <p:spPr>
          <a:xfrm>
            <a:off x="239713" y="63500"/>
            <a:ext cx="8904287" cy="614363"/>
          </a:xfrm>
        </p:spPr>
        <p:txBody>
          <a:bodyPr/>
          <a:lstStyle/>
          <a:p>
            <a:r>
              <a:rPr lang="en-US"/>
              <a:t>Add footer text to handouts and notes</a:t>
            </a:r>
          </a:p>
        </p:txBody>
      </p:sp>
      <p:sp>
        <p:nvSpPr>
          <p:cNvPr id="267267"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b="0"/>
              <a:t>Follow these steps if you want your printouts to show other content. </a:t>
            </a:r>
          </a:p>
        </p:txBody>
      </p:sp>
      <p:sp>
        <p:nvSpPr>
          <p:cNvPr id="267268"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267270" name="Picture 6" descr="Adding footer to slides"/>
          <p:cNvPicPr>
            <a:picLocks noChangeAspect="1" noChangeArrowheads="1"/>
          </p:cNvPicPr>
          <p:nvPr>
            <p:ph sz="half" idx="1"/>
          </p:nvPr>
        </p:nvPicPr>
        <p:blipFill>
          <a:blip r:embed="rId4"/>
          <a:srcRect/>
          <a:stretch>
            <a:fillRect/>
          </a:stretch>
        </p:blipFill>
        <p:spPr>
          <a:xfrm>
            <a:off x="350838" y="949325"/>
            <a:ext cx="5651500" cy="2849563"/>
          </a:xfrm>
          <a:noFill/>
          <a:ln/>
        </p:spPr>
      </p:pic>
      <p:graphicFrame>
        <p:nvGraphicFramePr>
          <p:cNvPr id="267271" name="Object 7"/>
          <p:cNvGraphicFramePr>
            <a:graphicFrameLocks noChangeAspect="1"/>
          </p:cNvGraphicFramePr>
          <p:nvPr/>
        </p:nvGraphicFramePr>
        <p:xfrm>
          <a:off x="339725" y="4078288"/>
          <a:ext cx="269875" cy="303212"/>
        </p:xfrm>
        <a:graphic>
          <a:graphicData uri="http://schemas.openxmlformats.org/presentationml/2006/ole">
            <p:oleObj spid="_x0000_s267271" name="Visio" r:id="rId5" imgW="270231" imgH="303063" progId="Visio.Drawing.11">
              <p:embed/>
            </p:oleObj>
          </a:graphicData>
        </a:graphic>
      </p:graphicFrame>
      <p:graphicFrame>
        <p:nvGraphicFramePr>
          <p:cNvPr id="267272" name="Object 8"/>
          <p:cNvGraphicFramePr>
            <a:graphicFrameLocks noChangeAspect="1"/>
          </p:cNvGraphicFramePr>
          <p:nvPr/>
        </p:nvGraphicFramePr>
        <p:xfrm>
          <a:off x="339725" y="4525963"/>
          <a:ext cx="269875" cy="303212"/>
        </p:xfrm>
        <a:graphic>
          <a:graphicData uri="http://schemas.openxmlformats.org/presentationml/2006/ole">
            <p:oleObj spid="_x0000_s267272" name="Visio" r:id="rId6" imgW="270231" imgH="303063" progId="Visio.Drawing.11">
              <p:embed/>
            </p:oleObj>
          </a:graphicData>
        </a:graphic>
      </p:graphicFrame>
      <p:sp>
        <p:nvSpPr>
          <p:cNvPr id="267273" name="Rectangle 9"/>
          <p:cNvSpPr>
            <a:spLocks noChangeArrowheads="1"/>
          </p:cNvSpPr>
          <p:nvPr/>
        </p:nvSpPr>
        <p:spPr bwMode="auto">
          <a:xfrm>
            <a:off x="676275" y="4064000"/>
            <a:ext cx="5940425" cy="1343025"/>
          </a:xfrm>
          <a:prstGeom prst="rect">
            <a:avLst/>
          </a:prstGeom>
          <a:noFill/>
          <a:ln w="9525" algn="ctr">
            <a:noFill/>
            <a:miter lim="800000"/>
            <a:headEnd/>
            <a:tailEnd/>
          </a:ln>
          <a:effectLst/>
        </p:spPr>
        <p:txBody>
          <a:bodyPr>
            <a:spAutoFit/>
          </a:bodyPr>
          <a:lstStyle/>
          <a:p>
            <a:pPr>
              <a:spcBef>
                <a:spcPct val="20000"/>
              </a:spcBef>
              <a:spcAft>
                <a:spcPct val="35000"/>
              </a:spcAft>
            </a:pPr>
            <a:r>
              <a:rPr lang="en-US" b="0">
                <a:solidFill>
                  <a:srgbClr val="FFCC00"/>
                </a:solidFill>
              </a:rPr>
              <a:t>Click </a:t>
            </a:r>
            <a:r>
              <a:rPr lang="en-US">
                <a:solidFill>
                  <a:srgbClr val="FFCC00"/>
                </a:solidFill>
              </a:rPr>
              <a:t>Options</a:t>
            </a:r>
            <a:r>
              <a:rPr lang="en-US" b="0">
                <a:solidFill>
                  <a:srgbClr val="FFCC00"/>
                </a:solidFill>
              </a:rPr>
              <a:t>, and then click </a:t>
            </a:r>
            <a:r>
              <a:rPr lang="en-US">
                <a:solidFill>
                  <a:srgbClr val="FFCC00"/>
                </a:solidFill>
              </a:rPr>
              <a:t>Header and Footer</a:t>
            </a:r>
            <a:r>
              <a:rPr lang="en-US" b="0">
                <a:solidFill>
                  <a:srgbClr val="FFCC00"/>
                </a:solidFill>
              </a:rPr>
              <a:t>. </a:t>
            </a:r>
          </a:p>
          <a:p>
            <a:pPr>
              <a:spcBef>
                <a:spcPct val="20000"/>
              </a:spcBef>
              <a:spcAft>
                <a:spcPct val="35000"/>
              </a:spcAft>
            </a:pPr>
            <a:r>
              <a:rPr lang="en-US" b="0">
                <a:solidFill>
                  <a:srgbClr val="FFCC00"/>
                </a:solidFill>
              </a:rPr>
              <a:t>To show footer text, such as “Draft” or “Confidential,” select the </a:t>
            </a:r>
            <a:r>
              <a:rPr lang="en-US">
                <a:solidFill>
                  <a:srgbClr val="FFCC00"/>
                </a:solidFill>
              </a:rPr>
              <a:t>Footer</a:t>
            </a:r>
            <a:r>
              <a:rPr lang="en-US" b="0">
                <a:solidFill>
                  <a:srgbClr val="FFCC00"/>
                </a:solidFill>
              </a:rPr>
              <a:t> option, and then type the text you want in the box. </a:t>
            </a:r>
          </a:p>
        </p:txBody>
      </p:sp>
      <p:sp>
        <p:nvSpPr>
          <p:cNvPr id="11" name="Date Placeholder 10"/>
          <p:cNvSpPr>
            <a:spLocks noGrp="1"/>
          </p:cNvSpPr>
          <p:nvPr>
            <p:ph type="dt" sz="half" idx="10"/>
          </p:nvPr>
        </p:nvSpPr>
        <p:spPr/>
        <p:txBody>
          <a:bodyPr/>
          <a:lstStyle/>
          <a:p>
            <a:fld id="{BC287DC5-8A04-4954-A0B9-B47F028E8D5D}" type="datetime3">
              <a:rPr lang="en-US" smtClean="0"/>
              <a:t>2 November 2007</a:t>
            </a:fld>
            <a:endParaRPr lang="en-US"/>
          </a:p>
        </p:txBody>
      </p:sp>
      <p:sp>
        <p:nvSpPr>
          <p:cNvPr id="12" name="Slide Number Placeholder 11"/>
          <p:cNvSpPr>
            <a:spLocks noGrp="1"/>
          </p:cNvSpPr>
          <p:nvPr>
            <p:ph type="sldNum" sz="quarter" idx="12"/>
          </p:nvPr>
        </p:nvSpPr>
        <p:spPr/>
        <p:txBody>
          <a:bodyPr/>
          <a:lstStyle/>
          <a:p>
            <a:fld id="{5E10D04C-6302-4FE9-A91B-2C585EC4D8A2}" type="slidenum">
              <a:rPr lang="en-US" smtClean="0"/>
              <a:pPr/>
              <a:t>71</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67267"/>
                                        </p:tgtEl>
                                        <p:attrNameLst>
                                          <p:attrName>style.visibility</p:attrName>
                                        </p:attrNameLst>
                                      </p:cBhvr>
                                      <p:to>
                                        <p:strVal val="visible"/>
                                      </p:to>
                                    </p:set>
                                    <p:animEffect transition="in" filter="slide(fromTop)">
                                      <p:cBhvr>
                                        <p:cTn id="7" dur="500"/>
                                        <p:tgtEl>
                                          <p:spTgt spid="26726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67271"/>
                                        </p:tgtEl>
                                        <p:attrNameLst>
                                          <p:attrName>style.visibility</p:attrName>
                                        </p:attrNameLst>
                                      </p:cBhvr>
                                      <p:to>
                                        <p:strVal val="visible"/>
                                      </p:to>
                                    </p:set>
                                    <p:animEffect transition="in" filter="dissolve">
                                      <p:cBhvr>
                                        <p:cTn id="12" dur="500"/>
                                        <p:tgtEl>
                                          <p:spTgt spid="267271"/>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267272"/>
                                        </p:tgtEl>
                                        <p:attrNameLst>
                                          <p:attrName>style.visibility</p:attrName>
                                        </p:attrNameLst>
                                      </p:cBhvr>
                                      <p:to>
                                        <p:strVal val="visible"/>
                                      </p:to>
                                    </p:set>
                                    <p:animEffect transition="in" filter="dissolve">
                                      <p:cBhvr>
                                        <p:cTn id="16" dur="500"/>
                                        <p:tgtEl>
                                          <p:spTgt spid="267272"/>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267273">
                                            <p:txEl>
                                              <p:pRg st="0" end="0"/>
                                            </p:txEl>
                                          </p:spTgt>
                                        </p:tgtEl>
                                        <p:attrNameLst>
                                          <p:attrName>style.visibility</p:attrName>
                                        </p:attrNameLst>
                                      </p:cBhvr>
                                      <p:to>
                                        <p:strVal val="visible"/>
                                      </p:to>
                                    </p:set>
                                    <p:animEffect transition="in" filter="checkerboard(across)">
                                      <p:cBhvr>
                                        <p:cTn id="21" dur="500"/>
                                        <p:tgtEl>
                                          <p:spTgt spid="26727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267273">
                                            <p:txEl>
                                              <p:pRg st="1" end="1"/>
                                            </p:txEl>
                                          </p:spTgt>
                                        </p:tgtEl>
                                        <p:attrNameLst>
                                          <p:attrName>style.visibility</p:attrName>
                                        </p:attrNameLst>
                                      </p:cBhvr>
                                      <p:to>
                                        <p:strVal val="visible"/>
                                      </p:to>
                                    </p:set>
                                    <p:animEffect transition="in" filter="checkerboard(across)">
                                      <p:cBhvr>
                                        <p:cTn id="26" dur="500"/>
                                        <p:tgtEl>
                                          <p:spTgt spid="2672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7" grpId="0" autoUpdateAnimBg="0"/>
      <p:bldP spid="267273"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Create your first presentation</a:t>
            </a:r>
          </a:p>
        </p:txBody>
      </p:sp>
      <p:sp>
        <p:nvSpPr>
          <p:cNvPr id="269314" name="Rectangle 2"/>
          <p:cNvSpPr>
            <a:spLocks noGrp="1" noChangeArrowheads="1"/>
          </p:cNvSpPr>
          <p:nvPr>
            <p:ph type="title"/>
          </p:nvPr>
        </p:nvSpPr>
        <p:spPr>
          <a:xfrm>
            <a:off x="239713" y="63500"/>
            <a:ext cx="8904287" cy="614363"/>
          </a:xfrm>
        </p:spPr>
        <p:txBody>
          <a:bodyPr/>
          <a:lstStyle/>
          <a:p>
            <a:r>
              <a:rPr lang="en-US"/>
              <a:t>Add footer text to handouts and notes</a:t>
            </a:r>
          </a:p>
        </p:txBody>
      </p:sp>
      <p:sp>
        <p:nvSpPr>
          <p:cNvPr id="269315"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b="0"/>
              <a:t>Follow these steps if you want your printouts to show other content.</a:t>
            </a:r>
          </a:p>
        </p:txBody>
      </p:sp>
      <p:sp>
        <p:nvSpPr>
          <p:cNvPr id="269316"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69317" name="Rectangle 5"/>
          <p:cNvSpPr>
            <a:spLocks noChangeArrowheads="1"/>
          </p:cNvSpPr>
          <p:nvPr/>
        </p:nvSpPr>
        <p:spPr bwMode="auto">
          <a:xfrm>
            <a:off x="242888" y="4019550"/>
            <a:ext cx="5934075" cy="1570038"/>
          </a:xfrm>
          <a:prstGeom prst="rect">
            <a:avLst/>
          </a:prstGeom>
          <a:noFill/>
          <a:ln w="9525">
            <a:noFill/>
            <a:miter lim="800000"/>
            <a:headEnd/>
            <a:tailEnd/>
          </a:ln>
          <a:effectLst/>
        </p:spPr>
        <p:txBody>
          <a:bodyPr/>
          <a:lstStyle/>
          <a:p>
            <a:pPr>
              <a:spcBef>
                <a:spcPct val="20000"/>
              </a:spcBef>
              <a:spcAft>
                <a:spcPct val="75000"/>
              </a:spcAft>
            </a:pPr>
            <a:r>
              <a:rPr lang="en-US" b="0">
                <a:solidFill>
                  <a:srgbClr val="FFCC00"/>
                </a:solidFill>
              </a:rPr>
              <a:t>The selections you make on the </a:t>
            </a:r>
            <a:r>
              <a:rPr lang="en-US">
                <a:solidFill>
                  <a:srgbClr val="FFCC00"/>
                </a:solidFill>
              </a:rPr>
              <a:t>Notes and Handouts</a:t>
            </a:r>
            <a:r>
              <a:rPr lang="en-US" b="0">
                <a:solidFill>
                  <a:srgbClr val="FFCC00"/>
                </a:solidFill>
              </a:rPr>
              <a:t> tab</a:t>
            </a:r>
            <a:r>
              <a:rPr lang="en-US">
                <a:solidFill>
                  <a:srgbClr val="FFCC00"/>
                </a:solidFill>
              </a:rPr>
              <a:t> </a:t>
            </a:r>
            <a:r>
              <a:rPr lang="en-US" b="0">
                <a:solidFill>
                  <a:srgbClr val="FFCC00"/>
                </a:solidFill>
              </a:rPr>
              <a:t>in the</a:t>
            </a:r>
            <a:r>
              <a:rPr lang="en-US">
                <a:solidFill>
                  <a:srgbClr val="FFCC00"/>
                </a:solidFill>
              </a:rPr>
              <a:t> Header and Footer</a:t>
            </a:r>
            <a:r>
              <a:rPr lang="en-US" b="0">
                <a:solidFill>
                  <a:srgbClr val="FFCC00"/>
                </a:solidFill>
              </a:rPr>
              <a:t> dialog box apply to your handouts and your notes pages.</a:t>
            </a:r>
          </a:p>
        </p:txBody>
      </p:sp>
      <p:pic>
        <p:nvPicPr>
          <p:cNvPr id="269318" name="Picture 6" descr="Adding footer to slides"/>
          <p:cNvPicPr>
            <a:picLocks noChangeAspect="1" noChangeArrowheads="1"/>
          </p:cNvPicPr>
          <p:nvPr>
            <p:ph sz="half" idx="1"/>
          </p:nvPr>
        </p:nvPicPr>
        <p:blipFill>
          <a:blip r:embed="rId3"/>
          <a:srcRect/>
          <a:stretch>
            <a:fillRect/>
          </a:stretch>
        </p:blipFill>
        <p:spPr>
          <a:xfrm>
            <a:off x="350838" y="949325"/>
            <a:ext cx="5651500" cy="2849563"/>
          </a:xfrm>
          <a:noFill/>
          <a:ln/>
        </p:spPr>
      </p:pic>
      <p:sp>
        <p:nvSpPr>
          <p:cNvPr id="9" name="Date Placeholder 8"/>
          <p:cNvSpPr>
            <a:spLocks noGrp="1"/>
          </p:cNvSpPr>
          <p:nvPr>
            <p:ph type="dt" sz="half" idx="10"/>
          </p:nvPr>
        </p:nvSpPr>
        <p:spPr/>
        <p:txBody>
          <a:bodyPr/>
          <a:lstStyle/>
          <a:p>
            <a:fld id="{BA22E246-BD5B-4B6D-9D9E-8D734C92D99C}" type="datetime3">
              <a:rPr lang="en-US" smtClean="0"/>
              <a:t>2 November 2007</a:t>
            </a:fld>
            <a:endParaRPr lang="en-US"/>
          </a:p>
        </p:txBody>
      </p:sp>
      <p:sp>
        <p:nvSpPr>
          <p:cNvPr id="10" name="Slide Number Placeholder 9"/>
          <p:cNvSpPr>
            <a:spLocks noGrp="1"/>
          </p:cNvSpPr>
          <p:nvPr>
            <p:ph type="sldNum" sz="quarter" idx="12"/>
          </p:nvPr>
        </p:nvSpPr>
        <p:spPr/>
        <p:txBody>
          <a:bodyPr/>
          <a:lstStyle/>
          <a:p>
            <a:fld id="{5E10D04C-6302-4FE9-A91B-2C585EC4D8A2}" type="slidenum">
              <a:rPr lang="en-US" smtClean="0"/>
              <a:pPr/>
              <a:t>72</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69317">
                                            <p:txEl>
                                              <p:pRg st="0" end="0"/>
                                            </p:txEl>
                                          </p:spTgt>
                                        </p:tgtEl>
                                        <p:attrNameLst>
                                          <p:attrName>style.visibility</p:attrName>
                                        </p:attrNameLst>
                                      </p:cBhvr>
                                      <p:to>
                                        <p:strVal val="visible"/>
                                      </p:to>
                                    </p:set>
                                    <p:animEffect transition="in" filter="slide(fromLeft)">
                                      <p:cBhvr>
                                        <p:cTn id="7" dur="500"/>
                                        <p:tgtEl>
                                          <p:spTgt spid="2693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7" grpId="0" build="p" autoUpdateAnimBg="0" advAuto="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r>
              <a:rPr lang="en-US"/>
              <a:t>Create your first presentation</a:t>
            </a:r>
          </a:p>
        </p:txBody>
      </p:sp>
      <p:sp>
        <p:nvSpPr>
          <p:cNvPr id="145410" name="Rectangle 2"/>
          <p:cNvSpPr>
            <a:spLocks noGrp="1" noChangeArrowheads="1"/>
          </p:cNvSpPr>
          <p:nvPr>
            <p:ph type="title"/>
          </p:nvPr>
        </p:nvSpPr>
        <p:spPr>
          <a:xfrm>
            <a:off x="239713" y="63500"/>
            <a:ext cx="8904287" cy="614363"/>
          </a:xfrm>
        </p:spPr>
        <p:txBody>
          <a:bodyPr/>
          <a:lstStyle/>
          <a:p>
            <a:r>
              <a:rPr lang="en-US"/>
              <a:t>Color options for printing</a:t>
            </a:r>
          </a:p>
        </p:txBody>
      </p:sp>
      <p:sp>
        <p:nvSpPr>
          <p:cNvPr id="145411"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b="0"/>
              <a:t>Depending on what kind of printer you’re using, you can print your presentation in Color, Grayscale, or Pure Black and White.</a:t>
            </a:r>
          </a:p>
        </p:txBody>
      </p:sp>
      <p:sp>
        <p:nvSpPr>
          <p:cNvPr id="145412"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45415" name="Rectangle 7"/>
          <p:cNvSpPr>
            <a:spLocks noChangeArrowheads="1"/>
          </p:cNvSpPr>
          <p:nvPr/>
        </p:nvSpPr>
        <p:spPr bwMode="auto">
          <a:xfrm>
            <a:off x="242888" y="4019550"/>
            <a:ext cx="5934075" cy="401638"/>
          </a:xfrm>
          <a:prstGeom prst="rect">
            <a:avLst/>
          </a:prstGeom>
          <a:noFill/>
          <a:ln w="9525">
            <a:noFill/>
            <a:miter lim="800000"/>
            <a:headEnd/>
            <a:tailEnd/>
          </a:ln>
          <a:effectLst/>
        </p:spPr>
        <p:txBody>
          <a:bodyPr/>
          <a:lstStyle/>
          <a:p>
            <a:pPr>
              <a:spcBef>
                <a:spcPct val="20000"/>
              </a:spcBef>
              <a:spcAft>
                <a:spcPct val="75000"/>
              </a:spcAft>
            </a:pPr>
            <a:r>
              <a:rPr lang="en-US" b="0">
                <a:solidFill>
                  <a:srgbClr val="FFCC00"/>
                </a:solidFill>
              </a:rPr>
              <a:t>Here’s how to select an option for printing:</a:t>
            </a:r>
          </a:p>
        </p:txBody>
      </p:sp>
      <p:pic>
        <p:nvPicPr>
          <p:cNvPr id="145416" name="Picture 8" descr="Selecting color options for printouts"/>
          <p:cNvPicPr>
            <a:picLocks noChangeAspect="1" noChangeArrowheads="1"/>
          </p:cNvPicPr>
          <p:nvPr>
            <p:ph sz="half" idx="1"/>
          </p:nvPr>
        </p:nvPicPr>
        <p:blipFill>
          <a:blip r:embed="rId4"/>
          <a:srcRect/>
          <a:stretch>
            <a:fillRect/>
          </a:stretch>
        </p:blipFill>
        <p:spPr>
          <a:xfrm>
            <a:off x="350838" y="949325"/>
            <a:ext cx="5651500" cy="2849563"/>
          </a:xfrm>
          <a:noFill/>
          <a:ln/>
        </p:spPr>
      </p:pic>
      <p:graphicFrame>
        <p:nvGraphicFramePr>
          <p:cNvPr id="145417" name="Object 9"/>
          <p:cNvGraphicFramePr>
            <a:graphicFrameLocks noChangeAspect="1"/>
          </p:cNvGraphicFramePr>
          <p:nvPr/>
        </p:nvGraphicFramePr>
        <p:xfrm>
          <a:off x="339725" y="4459288"/>
          <a:ext cx="269875" cy="303212"/>
        </p:xfrm>
        <a:graphic>
          <a:graphicData uri="http://schemas.openxmlformats.org/presentationml/2006/ole">
            <p:oleObj spid="_x0000_s145417" name="Visio" r:id="rId5" imgW="270231" imgH="303063" progId="Visio.Drawing.11">
              <p:embed/>
            </p:oleObj>
          </a:graphicData>
        </a:graphic>
      </p:graphicFrame>
      <p:sp>
        <p:nvSpPr>
          <p:cNvPr id="145419" name="Rectangle 11"/>
          <p:cNvSpPr>
            <a:spLocks noChangeArrowheads="1"/>
          </p:cNvSpPr>
          <p:nvPr/>
        </p:nvSpPr>
        <p:spPr bwMode="auto">
          <a:xfrm>
            <a:off x="676275" y="4425950"/>
            <a:ext cx="5940425" cy="1190625"/>
          </a:xfrm>
          <a:prstGeom prst="rect">
            <a:avLst/>
          </a:prstGeom>
          <a:noFill/>
          <a:ln w="9525" algn="ctr">
            <a:noFill/>
            <a:miter lim="800000"/>
            <a:headEnd/>
            <a:tailEnd/>
          </a:ln>
          <a:effectLst/>
        </p:spPr>
        <p:txBody>
          <a:bodyPr>
            <a:spAutoFit/>
          </a:bodyPr>
          <a:lstStyle/>
          <a:p>
            <a:pPr>
              <a:spcBef>
                <a:spcPct val="20000"/>
              </a:spcBef>
              <a:spcAft>
                <a:spcPct val="35000"/>
              </a:spcAft>
            </a:pPr>
            <a:r>
              <a:rPr lang="en-US" b="0">
                <a:solidFill>
                  <a:srgbClr val="FFCC00"/>
                </a:solidFill>
              </a:rPr>
              <a:t>Under </a:t>
            </a:r>
            <a:r>
              <a:rPr lang="en-US">
                <a:solidFill>
                  <a:srgbClr val="FFCC00"/>
                </a:solidFill>
              </a:rPr>
              <a:t>Print Preview</a:t>
            </a:r>
            <a:r>
              <a:rPr lang="en-US" b="0">
                <a:solidFill>
                  <a:srgbClr val="FFCC00"/>
                </a:solidFill>
              </a:rPr>
              <a:t>, click </a:t>
            </a:r>
            <a:r>
              <a:rPr lang="en-US">
                <a:solidFill>
                  <a:srgbClr val="FFCC00"/>
                </a:solidFill>
              </a:rPr>
              <a:t>Options</a:t>
            </a:r>
            <a:r>
              <a:rPr lang="en-US" b="0">
                <a:solidFill>
                  <a:srgbClr val="FFCC00"/>
                </a:solidFill>
              </a:rPr>
              <a:t>, and point to </a:t>
            </a:r>
            <a:r>
              <a:rPr lang="en-US">
                <a:solidFill>
                  <a:srgbClr val="FFCC00"/>
                </a:solidFill>
              </a:rPr>
              <a:t>Color/Grayscale</a:t>
            </a:r>
            <a:r>
              <a:rPr lang="en-US" b="0">
                <a:solidFill>
                  <a:srgbClr val="FFCC00"/>
                </a:solidFill>
              </a:rPr>
              <a:t>. Then select from the menu. Your slides will be previewed and printed with that choice applied. </a:t>
            </a:r>
          </a:p>
        </p:txBody>
      </p:sp>
      <p:sp>
        <p:nvSpPr>
          <p:cNvPr id="11" name="Date Placeholder 10"/>
          <p:cNvSpPr>
            <a:spLocks noGrp="1"/>
          </p:cNvSpPr>
          <p:nvPr>
            <p:ph type="dt" sz="half" idx="10"/>
          </p:nvPr>
        </p:nvSpPr>
        <p:spPr/>
        <p:txBody>
          <a:bodyPr/>
          <a:lstStyle/>
          <a:p>
            <a:fld id="{D4EC8A2B-D501-49FF-B44E-8FA6538D2C5C}" type="datetime3">
              <a:rPr lang="en-US" smtClean="0"/>
              <a:t>2 November 2007</a:t>
            </a:fld>
            <a:endParaRPr lang="en-US"/>
          </a:p>
        </p:txBody>
      </p:sp>
      <p:sp>
        <p:nvSpPr>
          <p:cNvPr id="12" name="Slide Number Placeholder 11"/>
          <p:cNvSpPr>
            <a:spLocks noGrp="1"/>
          </p:cNvSpPr>
          <p:nvPr>
            <p:ph type="sldNum" sz="quarter" idx="12"/>
          </p:nvPr>
        </p:nvSpPr>
        <p:spPr/>
        <p:txBody>
          <a:bodyPr/>
          <a:lstStyle/>
          <a:p>
            <a:fld id="{5E10D04C-6302-4FE9-A91B-2C585EC4D8A2}" type="slidenum">
              <a:rPr lang="en-US" smtClean="0"/>
              <a:pPr/>
              <a:t>73</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45416"/>
                                        </p:tgtEl>
                                        <p:attrNameLst>
                                          <p:attrName>style.visibility</p:attrName>
                                        </p:attrNameLst>
                                      </p:cBhvr>
                                      <p:to>
                                        <p:strVal val="visible"/>
                                      </p:to>
                                    </p:set>
                                    <p:animEffect transition="in" filter="slide(fromTop)">
                                      <p:cBhvr>
                                        <p:cTn id="7" dur="500"/>
                                        <p:tgtEl>
                                          <p:spTgt spid="14541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45411"/>
                                        </p:tgtEl>
                                        <p:attrNameLst>
                                          <p:attrName>style.visibility</p:attrName>
                                        </p:attrNameLst>
                                      </p:cBhvr>
                                      <p:to>
                                        <p:strVal val="visible"/>
                                      </p:to>
                                    </p:set>
                                    <p:animEffect transition="in" filter="slide(fromTop)">
                                      <p:cBhvr>
                                        <p:cTn id="12" dur="500"/>
                                        <p:tgtEl>
                                          <p:spTgt spid="14541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45415">
                                            <p:txEl>
                                              <p:pRg st="0" end="0"/>
                                            </p:txEl>
                                          </p:spTgt>
                                        </p:tgtEl>
                                        <p:attrNameLst>
                                          <p:attrName>style.visibility</p:attrName>
                                        </p:attrNameLst>
                                      </p:cBhvr>
                                      <p:to>
                                        <p:strVal val="visible"/>
                                      </p:to>
                                    </p:set>
                                    <p:animEffect transition="in" filter="slide(fromLeft)">
                                      <p:cBhvr>
                                        <p:cTn id="17" dur="500"/>
                                        <p:tgtEl>
                                          <p:spTgt spid="1454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45417"/>
                                        </p:tgtEl>
                                        <p:attrNameLst>
                                          <p:attrName>style.visibility</p:attrName>
                                        </p:attrNameLst>
                                      </p:cBhvr>
                                      <p:to>
                                        <p:strVal val="visible"/>
                                      </p:to>
                                    </p:set>
                                    <p:animEffect transition="in" filter="dissolve">
                                      <p:cBhvr>
                                        <p:cTn id="22" dur="500"/>
                                        <p:tgtEl>
                                          <p:spTgt spid="14541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45419">
                                            <p:txEl>
                                              <p:pRg st="0" end="0"/>
                                            </p:txEl>
                                          </p:spTgt>
                                        </p:tgtEl>
                                        <p:attrNameLst>
                                          <p:attrName>style.visibility</p:attrName>
                                        </p:attrNameLst>
                                      </p:cBhvr>
                                      <p:to>
                                        <p:strVal val="visible"/>
                                      </p:to>
                                    </p:set>
                                    <p:animEffect transition="in" filter="checkerboard(across)">
                                      <p:cBhvr>
                                        <p:cTn id="27" dur="500"/>
                                        <p:tgtEl>
                                          <p:spTgt spid="1454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autoUpdateAnimBg="0"/>
      <p:bldP spid="145415" grpId="0" build="p" autoUpdateAnimBg="0"/>
      <p:bldP spid="145419"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p:cNvSpPr>
            <a:spLocks noGrp="1"/>
          </p:cNvSpPr>
          <p:nvPr>
            <p:ph type="ftr" sz="quarter" idx="11"/>
          </p:nvPr>
        </p:nvSpPr>
        <p:spPr/>
        <p:txBody>
          <a:bodyPr/>
          <a:lstStyle/>
          <a:p>
            <a:r>
              <a:rPr lang="en-US"/>
              <a:t>Create your first presentation</a:t>
            </a:r>
          </a:p>
        </p:txBody>
      </p:sp>
      <p:sp>
        <p:nvSpPr>
          <p:cNvPr id="271362" name="Rectangle 2"/>
          <p:cNvSpPr>
            <a:spLocks noGrp="1" noChangeArrowheads="1"/>
          </p:cNvSpPr>
          <p:nvPr>
            <p:ph type="title"/>
          </p:nvPr>
        </p:nvSpPr>
        <p:spPr>
          <a:xfrm>
            <a:off x="239713" y="63500"/>
            <a:ext cx="8904287" cy="614363"/>
          </a:xfrm>
        </p:spPr>
        <p:txBody>
          <a:bodyPr/>
          <a:lstStyle/>
          <a:p>
            <a:r>
              <a:rPr lang="en-US"/>
              <a:t>Color options for printing</a:t>
            </a:r>
          </a:p>
        </p:txBody>
      </p:sp>
      <p:sp>
        <p:nvSpPr>
          <p:cNvPr id="271363"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b="0"/>
              <a:t>Depending on what kind of printer you’re using, you can print your presentation in Color, Grayscale, or Pure Black and White.</a:t>
            </a:r>
          </a:p>
        </p:txBody>
      </p:sp>
      <p:sp>
        <p:nvSpPr>
          <p:cNvPr id="271364"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71365" name="Rectangle 5"/>
          <p:cNvSpPr>
            <a:spLocks noChangeArrowheads="1"/>
          </p:cNvSpPr>
          <p:nvPr/>
        </p:nvSpPr>
        <p:spPr bwMode="auto">
          <a:xfrm>
            <a:off x="242888" y="4019550"/>
            <a:ext cx="5934075" cy="401638"/>
          </a:xfrm>
          <a:prstGeom prst="rect">
            <a:avLst/>
          </a:prstGeom>
          <a:noFill/>
          <a:ln w="9525">
            <a:noFill/>
            <a:miter lim="800000"/>
            <a:headEnd/>
            <a:tailEnd/>
          </a:ln>
          <a:effectLst/>
        </p:spPr>
        <p:txBody>
          <a:bodyPr/>
          <a:lstStyle/>
          <a:p>
            <a:pPr>
              <a:spcBef>
                <a:spcPct val="20000"/>
              </a:spcBef>
              <a:spcAft>
                <a:spcPct val="75000"/>
              </a:spcAft>
            </a:pPr>
            <a:r>
              <a:rPr lang="en-US" b="0">
                <a:solidFill>
                  <a:srgbClr val="FFCC00"/>
                </a:solidFill>
              </a:rPr>
              <a:t>Here’s how to select an option for printing:</a:t>
            </a:r>
          </a:p>
        </p:txBody>
      </p:sp>
      <p:pic>
        <p:nvPicPr>
          <p:cNvPr id="271366" name="Picture 6" descr="Selecting color options for printouts"/>
          <p:cNvPicPr>
            <a:picLocks noChangeAspect="1" noChangeArrowheads="1"/>
          </p:cNvPicPr>
          <p:nvPr>
            <p:ph sz="half" idx="1"/>
          </p:nvPr>
        </p:nvPicPr>
        <p:blipFill>
          <a:blip r:embed="rId4"/>
          <a:srcRect/>
          <a:stretch>
            <a:fillRect/>
          </a:stretch>
        </p:blipFill>
        <p:spPr>
          <a:xfrm>
            <a:off x="350838" y="949325"/>
            <a:ext cx="5651500" cy="2849563"/>
          </a:xfrm>
          <a:noFill/>
          <a:ln/>
        </p:spPr>
      </p:pic>
      <p:sp>
        <p:nvSpPr>
          <p:cNvPr id="271368" name="Rectangle 8"/>
          <p:cNvSpPr>
            <a:spLocks noChangeArrowheads="1"/>
          </p:cNvSpPr>
          <p:nvPr/>
        </p:nvSpPr>
        <p:spPr bwMode="auto">
          <a:xfrm>
            <a:off x="676275" y="4425950"/>
            <a:ext cx="5940425" cy="641350"/>
          </a:xfrm>
          <a:prstGeom prst="rect">
            <a:avLst/>
          </a:prstGeom>
          <a:noFill/>
          <a:ln w="9525" algn="ctr">
            <a:noFill/>
            <a:miter lim="800000"/>
            <a:headEnd/>
            <a:tailEnd/>
          </a:ln>
          <a:effectLst/>
        </p:spPr>
        <p:txBody>
          <a:bodyPr>
            <a:spAutoFit/>
          </a:bodyPr>
          <a:lstStyle/>
          <a:p>
            <a:pPr>
              <a:spcBef>
                <a:spcPct val="20000"/>
              </a:spcBef>
              <a:spcAft>
                <a:spcPct val="35000"/>
              </a:spcAft>
            </a:pPr>
            <a:r>
              <a:rPr lang="en-US" b="0">
                <a:solidFill>
                  <a:srgbClr val="FFCC00"/>
                </a:solidFill>
              </a:rPr>
              <a:t>The first preview example shows a slide that will be printed in color.</a:t>
            </a:r>
          </a:p>
        </p:txBody>
      </p:sp>
      <p:graphicFrame>
        <p:nvGraphicFramePr>
          <p:cNvPr id="271370" name="Object 10"/>
          <p:cNvGraphicFramePr>
            <a:graphicFrameLocks noChangeAspect="1"/>
          </p:cNvGraphicFramePr>
          <p:nvPr/>
        </p:nvGraphicFramePr>
        <p:xfrm>
          <a:off x="334963" y="4456113"/>
          <a:ext cx="269875" cy="303212"/>
        </p:xfrm>
        <a:graphic>
          <a:graphicData uri="http://schemas.openxmlformats.org/presentationml/2006/ole">
            <p:oleObj spid="_x0000_s271370" name="Visio" r:id="rId5" imgW="270231" imgH="303063" progId="Visio.Drawing.11">
              <p:embed/>
            </p:oleObj>
          </a:graphicData>
        </a:graphic>
      </p:graphicFrame>
      <p:graphicFrame>
        <p:nvGraphicFramePr>
          <p:cNvPr id="271371" name="Object 11"/>
          <p:cNvGraphicFramePr>
            <a:graphicFrameLocks noChangeAspect="1"/>
          </p:cNvGraphicFramePr>
          <p:nvPr/>
        </p:nvGraphicFramePr>
        <p:xfrm>
          <a:off x="334963" y="5159375"/>
          <a:ext cx="269875" cy="303213"/>
        </p:xfrm>
        <a:graphic>
          <a:graphicData uri="http://schemas.openxmlformats.org/presentationml/2006/ole">
            <p:oleObj spid="_x0000_s271371" name="Visio" r:id="rId6" imgW="270231" imgH="303063" progId="Visio.Drawing.11">
              <p:embed/>
            </p:oleObj>
          </a:graphicData>
        </a:graphic>
      </p:graphicFrame>
      <p:sp>
        <p:nvSpPr>
          <p:cNvPr id="271372" name="Rectangle 12"/>
          <p:cNvSpPr>
            <a:spLocks noChangeArrowheads="1"/>
          </p:cNvSpPr>
          <p:nvPr/>
        </p:nvSpPr>
        <p:spPr bwMode="auto">
          <a:xfrm>
            <a:off x="676275" y="5130800"/>
            <a:ext cx="5940425" cy="641350"/>
          </a:xfrm>
          <a:prstGeom prst="rect">
            <a:avLst/>
          </a:prstGeom>
          <a:noFill/>
          <a:ln w="9525" algn="ctr">
            <a:noFill/>
            <a:miter lim="800000"/>
            <a:headEnd/>
            <a:tailEnd/>
          </a:ln>
          <a:effectLst/>
        </p:spPr>
        <p:txBody>
          <a:bodyPr>
            <a:spAutoFit/>
          </a:bodyPr>
          <a:lstStyle/>
          <a:p>
            <a:pPr>
              <a:spcBef>
                <a:spcPct val="20000"/>
              </a:spcBef>
              <a:spcAft>
                <a:spcPct val="35000"/>
              </a:spcAft>
            </a:pPr>
            <a:r>
              <a:rPr lang="en-US" b="0">
                <a:solidFill>
                  <a:srgbClr val="FFCC00"/>
                </a:solidFill>
              </a:rPr>
              <a:t>The second preview example shows a slide that will be printed in grayscale. </a:t>
            </a:r>
          </a:p>
        </p:txBody>
      </p:sp>
      <p:sp>
        <p:nvSpPr>
          <p:cNvPr id="13" name="Date Placeholder 12"/>
          <p:cNvSpPr>
            <a:spLocks noGrp="1"/>
          </p:cNvSpPr>
          <p:nvPr>
            <p:ph type="dt" sz="half" idx="10"/>
          </p:nvPr>
        </p:nvSpPr>
        <p:spPr/>
        <p:txBody>
          <a:bodyPr/>
          <a:lstStyle/>
          <a:p>
            <a:fld id="{E938CA59-43A3-40A8-8C83-2397FAD8B3F7}" type="datetime3">
              <a:rPr lang="en-US" smtClean="0"/>
              <a:t>2 November 2007</a:t>
            </a:fld>
            <a:endParaRPr lang="en-US"/>
          </a:p>
        </p:txBody>
      </p:sp>
      <p:sp>
        <p:nvSpPr>
          <p:cNvPr id="14" name="Slide Number Placeholder 13"/>
          <p:cNvSpPr>
            <a:spLocks noGrp="1"/>
          </p:cNvSpPr>
          <p:nvPr>
            <p:ph type="sldNum" sz="quarter" idx="12"/>
          </p:nvPr>
        </p:nvSpPr>
        <p:spPr/>
        <p:txBody>
          <a:bodyPr/>
          <a:lstStyle/>
          <a:p>
            <a:fld id="{5E10D04C-6302-4FE9-A91B-2C585EC4D8A2}" type="slidenum">
              <a:rPr lang="en-US" smtClean="0"/>
              <a:pPr/>
              <a:t>74</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71370"/>
                                        </p:tgtEl>
                                        <p:attrNameLst>
                                          <p:attrName>style.visibility</p:attrName>
                                        </p:attrNameLst>
                                      </p:cBhvr>
                                      <p:to>
                                        <p:strVal val="visible"/>
                                      </p:to>
                                    </p:set>
                                    <p:animEffect transition="in" filter="dissolve">
                                      <p:cBhvr>
                                        <p:cTn id="7" dur="500"/>
                                        <p:tgtEl>
                                          <p:spTgt spid="271370"/>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71371"/>
                                        </p:tgtEl>
                                        <p:attrNameLst>
                                          <p:attrName>style.visibility</p:attrName>
                                        </p:attrNameLst>
                                      </p:cBhvr>
                                      <p:to>
                                        <p:strVal val="visible"/>
                                      </p:to>
                                    </p:set>
                                    <p:animEffect transition="in" filter="dissolve">
                                      <p:cBhvr>
                                        <p:cTn id="11" dur="500"/>
                                        <p:tgtEl>
                                          <p:spTgt spid="271371"/>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271368">
                                            <p:txEl>
                                              <p:pRg st="0" end="0"/>
                                            </p:txEl>
                                          </p:spTgt>
                                        </p:tgtEl>
                                        <p:attrNameLst>
                                          <p:attrName>style.visibility</p:attrName>
                                        </p:attrNameLst>
                                      </p:cBhvr>
                                      <p:to>
                                        <p:strVal val="visible"/>
                                      </p:to>
                                    </p:set>
                                    <p:animEffect transition="in" filter="checkerboard(across)">
                                      <p:cBhvr>
                                        <p:cTn id="15" dur="500"/>
                                        <p:tgtEl>
                                          <p:spTgt spid="27136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71372">
                                            <p:txEl>
                                              <p:pRg st="0" end="0"/>
                                            </p:txEl>
                                          </p:spTgt>
                                        </p:tgtEl>
                                        <p:attrNameLst>
                                          <p:attrName>style.visibility</p:attrName>
                                        </p:attrNameLst>
                                      </p:cBhvr>
                                      <p:to>
                                        <p:strVal val="visible"/>
                                      </p:to>
                                    </p:set>
                                    <p:animEffect transition="in" filter="checkerboard(across)">
                                      <p:cBhvr>
                                        <p:cTn id="20" dur="500"/>
                                        <p:tgtEl>
                                          <p:spTgt spid="2713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8" grpId="0" build="p" autoUpdateAnimBg="0" advAuto="0"/>
      <p:bldP spid="271372"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r>
              <a:rPr lang="en-US"/>
              <a:t>Create your first presentation</a:t>
            </a:r>
          </a:p>
        </p:txBody>
      </p:sp>
      <p:sp>
        <p:nvSpPr>
          <p:cNvPr id="275458" name="Rectangle 2"/>
          <p:cNvSpPr>
            <a:spLocks noGrp="1" noChangeArrowheads="1"/>
          </p:cNvSpPr>
          <p:nvPr>
            <p:ph type="title"/>
          </p:nvPr>
        </p:nvSpPr>
        <p:spPr>
          <a:xfrm>
            <a:off x="239713" y="63500"/>
            <a:ext cx="8904287" cy="614363"/>
          </a:xfrm>
        </p:spPr>
        <p:txBody>
          <a:bodyPr/>
          <a:lstStyle/>
          <a:p>
            <a:r>
              <a:rPr lang="en-US"/>
              <a:t>Color options for printing</a:t>
            </a:r>
          </a:p>
        </p:txBody>
      </p:sp>
      <p:sp>
        <p:nvSpPr>
          <p:cNvPr id="275459"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b="0"/>
              <a:t>Depending on what kind of printer you’re using, you can print your presentation in Color, Grayscale, or Pure Black and White.</a:t>
            </a:r>
          </a:p>
        </p:txBody>
      </p:sp>
      <p:sp>
        <p:nvSpPr>
          <p:cNvPr id="275460"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75461" name="Rectangle 5"/>
          <p:cNvSpPr>
            <a:spLocks noChangeArrowheads="1"/>
          </p:cNvSpPr>
          <p:nvPr/>
        </p:nvSpPr>
        <p:spPr bwMode="auto">
          <a:xfrm>
            <a:off x="242888" y="4019550"/>
            <a:ext cx="5934075" cy="401638"/>
          </a:xfrm>
          <a:prstGeom prst="rect">
            <a:avLst/>
          </a:prstGeom>
          <a:noFill/>
          <a:ln w="9525">
            <a:noFill/>
            <a:miter lim="800000"/>
            <a:headEnd/>
            <a:tailEnd/>
          </a:ln>
          <a:effectLst/>
        </p:spPr>
        <p:txBody>
          <a:bodyPr/>
          <a:lstStyle/>
          <a:p>
            <a:pPr>
              <a:spcBef>
                <a:spcPct val="20000"/>
              </a:spcBef>
              <a:spcAft>
                <a:spcPct val="75000"/>
              </a:spcAft>
            </a:pPr>
            <a:r>
              <a:rPr lang="en-US" b="0">
                <a:solidFill>
                  <a:srgbClr val="FFCC00"/>
                </a:solidFill>
              </a:rPr>
              <a:t>Here’s how to select an option for printing:</a:t>
            </a:r>
          </a:p>
        </p:txBody>
      </p:sp>
      <p:pic>
        <p:nvPicPr>
          <p:cNvPr id="275462" name="Picture 6" descr="Selecting color options for printouts"/>
          <p:cNvPicPr>
            <a:picLocks noChangeAspect="1" noChangeArrowheads="1"/>
          </p:cNvPicPr>
          <p:nvPr>
            <p:ph sz="half" idx="1"/>
          </p:nvPr>
        </p:nvPicPr>
        <p:blipFill>
          <a:blip r:embed="rId4"/>
          <a:srcRect/>
          <a:stretch>
            <a:fillRect/>
          </a:stretch>
        </p:blipFill>
        <p:spPr>
          <a:xfrm>
            <a:off x="350838" y="949325"/>
            <a:ext cx="5651500" cy="2849563"/>
          </a:xfrm>
          <a:noFill/>
          <a:ln/>
        </p:spPr>
      </p:pic>
      <p:sp>
        <p:nvSpPr>
          <p:cNvPr id="275463" name="Rectangle 7"/>
          <p:cNvSpPr>
            <a:spLocks noChangeArrowheads="1"/>
          </p:cNvSpPr>
          <p:nvPr/>
        </p:nvSpPr>
        <p:spPr bwMode="auto">
          <a:xfrm>
            <a:off x="676275" y="4425950"/>
            <a:ext cx="5940425" cy="641350"/>
          </a:xfrm>
          <a:prstGeom prst="rect">
            <a:avLst/>
          </a:prstGeom>
          <a:noFill/>
          <a:ln w="9525" algn="ctr">
            <a:noFill/>
            <a:miter lim="800000"/>
            <a:headEnd/>
            <a:tailEnd/>
          </a:ln>
          <a:effectLst/>
        </p:spPr>
        <p:txBody>
          <a:bodyPr>
            <a:spAutoFit/>
          </a:bodyPr>
          <a:lstStyle/>
          <a:p>
            <a:pPr>
              <a:spcBef>
                <a:spcPct val="20000"/>
              </a:spcBef>
              <a:spcAft>
                <a:spcPct val="35000"/>
              </a:spcAft>
            </a:pPr>
            <a:r>
              <a:rPr lang="en-US" b="0">
                <a:solidFill>
                  <a:srgbClr val="FFCC00"/>
                </a:solidFill>
              </a:rPr>
              <a:t>The last preview example shows a slide that will be printed in pure black and white. </a:t>
            </a:r>
          </a:p>
        </p:txBody>
      </p:sp>
      <p:graphicFrame>
        <p:nvGraphicFramePr>
          <p:cNvPr id="275467" name="Object 11"/>
          <p:cNvGraphicFramePr>
            <a:graphicFrameLocks noChangeAspect="1"/>
          </p:cNvGraphicFramePr>
          <p:nvPr/>
        </p:nvGraphicFramePr>
        <p:xfrm>
          <a:off x="323850" y="4452938"/>
          <a:ext cx="269875" cy="303212"/>
        </p:xfrm>
        <a:graphic>
          <a:graphicData uri="http://schemas.openxmlformats.org/presentationml/2006/ole">
            <p:oleObj spid="_x0000_s275467" name="Visio" r:id="rId5" imgW="270231" imgH="303063" progId="Visio.Drawing.11">
              <p:embed/>
            </p:oleObj>
          </a:graphicData>
        </a:graphic>
      </p:graphicFrame>
      <p:sp>
        <p:nvSpPr>
          <p:cNvPr id="11" name="Date Placeholder 10"/>
          <p:cNvSpPr>
            <a:spLocks noGrp="1"/>
          </p:cNvSpPr>
          <p:nvPr>
            <p:ph type="dt" sz="half" idx="10"/>
          </p:nvPr>
        </p:nvSpPr>
        <p:spPr/>
        <p:txBody>
          <a:bodyPr/>
          <a:lstStyle/>
          <a:p>
            <a:fld id="{C4657BBF-64DF-4A70-B060-9D463B0AF219}" type="datetime3">
              <a:rPr lang="en-US" smtClean="0"/>
              <a:t>2 November 2007</a:t>
            </a:fld>
            <a:endParaRPr lang="en-US"/>
          </a:p>
        </p:txBody>
      </p:sp>
      <p:sp>
        <p:nvSpPr>
          <p:cNvPr id="12" name="Slide Number Placeholder 11"/>
          <p:cNvSpPr>
            <a:spLocks noGrp="1"/>
          </p:cNvSpPr>
          <p:nvPr>
            <p:ph type="sldNum" sz="quarter" idx="12"/>
          </p:nvPr>
        </p:nvSpPr>
        <p:spPr/>
        <p:txBody>
          <a:bodyPr/>
          <a:lstStyle/>
          <a:p>
            <a:fld id="{5E10D04C-6302-4FE9-A91B-2C585EC4D8A2}" type="slidenum">
              <a:rPr lang="en-US" smtClean="0"/>
              <a:pPr/>
              <a:t>75</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75467"/>
                                        </p:tgtEl>
                                        <p:attrNameLst>
                                          <p:attrName>style.visibility</p:attrName>
                                        </p:attrNameLst>
                                      </p:cBhvr>
                                      <p:to>
                                        <p:strVal val="visible"/>
                                      </p:to>
                                    </p:set>
                                    <p:animEffect transition="in" filter="dissolve">
                                      <p:cBhvr>
                                        <p:cTn id="7" dur="500"/>
                                        <p:tgtEl>
                                          <p:spTgt spid="275467"/>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75463">
                                            <p:txEl>
                                              <p:pRg st="0" end="0"/>
                                            </p:txEl>
                                          </p:spTgt>
                                        </p:tgtEl>
                                        <p:attrNameLst>
                                          <p:attrName>style.visibility</p:attrName>
                                        </p:attrNameLst>
                                      </p:cBhvr>
                                      <p:to>
                                        <p:strVal val="visible"/>
                                      </p:to>
                                    </p:set>
                                    <p:animEffect transition="in" filter="checkerboard(across)">
                                      <p:cBhvr>
                                        <p:cTn id="11" dur="500"/>
                                        <p:tgtEl>
                                          <p:spTgt spid="2754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63" grpId="0" build="p" autoUpdateAnimBg="0" advAuto="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Create your first presentation</a:t>
            </a:r>
          </a:p>
        </p:txBody>
      </p:sp>
      <p:sp>
        <p:nvSpPr>
          <p:cNvPr id="147458" name="Rectangle 2"/>
          <p:cNvSpPr>
            <a:spLocks noGrp="1" noChangeArrowheads="1"/>
          </p:cNvSpPr>
          <p:nvPr>
            <p:ph type="title"/>
          </p:nvPr>
        </p:nvSpPr>
        <p:spPr>
          <a:xfrm>
            <a:off x="239713" y="63500"/>
            <a:ext cx="8904287" cy="614363"/>
          </a:xfrm>
        </p:spPr>
        <p:txBody>
          <a:bodyPr/>
          <a:lstStyle/>
          <a:p>
            <a:r>
              <a:rPr lang="en-US"/>
              <a:t>Package the presentation</a:t>
            </a:r>
          </a:p>
        </p:txBody>
      </p:sp>
      <p:sp>
        <p:nvSpPr>
          <p:cNvPr id="147459"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b="0"/>
              <a:t>The PowerPoint </a:t>
            </a:r>
            <a:r>
              <a:rPr lang="en-US" sz="2000"/>
              <a:t>Package for CD</a:t>
            </a:r>
            <a:r>
              <a:rPr lang="en-US" sz="2000" b="0"/>
              <a:t> feature bundles your presentation file and any other files you need and copies them into one folder or directly to a CD. </a:t>
            </a:r>
          </a:p>
        </p:txBody>
      </p:sp>
      <p:sp>
        <p:nvSpPr>
          <p:cNvPr id="147460"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47463" name="Rectangle 7"/>
          <p:cNvSpPr>
            <a:spLocks noChangeArrowheads="1"/>
          </p:cNvSpPr>
          <p:nvPr/>
        </p:nvSpPr>
        <p:spPr bwMode="auto">
          <a:xfrm>
            <a:off x="242888" y="4019550"/>
            <a:ext cx="5934075" cy="1647825"/>
          </a:xfrm>
          <a:prstGeom prst="rect">
            <a:avLst/>
          </a:prstGeom>
          <a:noFill/>
          <a:ln w="9525">
            <a:noFill/>
            <a:miter lim="800000"/>
            <a:headEnd/>
            <a:tailEnd/>
          </a:ln>
          <a:effectLst/>
        </p:spPr>
        <p:txBody>
          <a:bodyPr/>
          <a:lstStyle/>
          <a:p>
            <a:pPr>
              <a:spcBef>
                <a:spcPct val="20000"/>
              </a:spcBef>
              <a:spcAft>
                <a:spcPct val="75000"/>
              </a:spcAft>
            </a:pPr>
            <a:r>
              <a:rPr lang="en-US" b="0">
                <a:solidFill>
                  <a:srgbClr val="FFCC00"/>
                </a:solidFill>
              </a:rPr>
              <a:t>If you copy your files to a folder, you can burn the folder to a CD later. </a:t>
            </a:r>
          </a:p>
          <a:p>
            <a:pPr>
              <a:spcBef>
                <a:spcPct val="20000"/>
              </a:spcBef>
              <a:spcAft>
                <a:spcPct val="75000"/>
              </a:spcAft>
            </a:pPr>
            <a:r>
              <a:rPr lang="en-US" b="0">
                <a:solidFill>
                  <a:srgbClr val="FFCC00"/>
                </a:solidFill>
              </a:rPr>
              <a:t>You can also copy the files to a network server that you have access to from your presenting computer.</a:t>
            </a:r>
          </a:p>
        </p:txBody>
      </p:sp>
      <p:pic>
        <p:nvPicPr>
          <p:cNvPr id="147464" name="Picture 8" descr="Packaging a presentation to CD or folder"/>
          <p:cNvPicPr>
            <a:picLocks noChangeAspect="1" noChangeArrowheads="1"/>
          </p:cNvPicPr>
          <p:nvPr>
            <p:ph sz="half" idx="1"/>
          </p:nvPr>
        </p:nvPicPr>
        <p:blipFill>
          <a:blip r:embed="rId3"/>
          <a:srcRect/>
          <a:stretch>
            <a:fillRect/>
          </a:stretch>
        </p:blipFill>
        <p:spPr>
          <a:xfrm>
            <a:off x="350838" y="949325"/>
            <a:ext cx="5651500" cy="2849563"/>
          </a:xfrm>
          <a:noFill/>
          <a:ln/>
        </p:spPr>
      </p:pic>
      <p:sp>
        <p:nvSpPr>
          <p:cNvPr id="9" name="Date Placeholder 8"/>
          <p:cNvSpPr>
            <a:spLocks noGrp="1"/>
          </p:cNvSpPr>
          <p:nvPr>
            <p:ph type="dt" sz="half" idx="10"/>
          </p:nvPr>
        </p:nvSpPr>
        <p:spPr/>
        <p:txBody>
          <a:bodyPr/>
          <a:lstStyle/>
          <a:p>
            <a:fld id="{C4342262-1BAC-475B-AA04-8733ABC3D928}" type="datetime3">
              <a:rPr lang="en-US" smtClean="0"/>
              <a:t>2 November 2007</a:t>
            </a:fld>
            <a:endParaRPr lang="en-US"/>
          </a:p>
        </p:txBody>
      </p:sp>
      <p:sp>
        <p:nvSpPr>
          <p:cNvPr id="10" name="Slide Number Placeholder 9"/>
          <p:cNvSpPr>
            <a:spLocks noGrp="1"/>
          </p:cNvSpPr>
          <p:nvPr>
            <p:ph type="sldNum" sz="quarter" idx="12"/>
          </p:nvPr>
        </p:nvSpPr>
        <p:spPr/>
        <p:txBody>
          <a:bodyPr/>
          <a:lstStyle/>
          <a:p>
            <a:fld id="{5E10D04C-6302-4FE9-A91B-2C585EC4D8A2}" type="slidenum">
              <a:rPr lang="en-US" smtClean="0"/>
              <a:pPr/>
              <a:t>76</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47464"/>
                                        </p:tgtEl>
                                        <p:attrNameLst>
                                          <p:attrName>style.visibility</p:attrName>
                                        </p:attrNameLst>
                                      </p:cBhvr>
                                      <p:to>
                                        <p:strVal val="visible"/>
                                      </p:to>
                                    </p:set>
                                    <p:animEffect transition="in" filter="slide(fromTop)">
                                      <p:cBhvr>
                                        <p:cTn id="7" dur="500"/>
                                        <p:tgtEl>
                                          <p:spTgt spid="14746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47459"/>
                                        </p:tgtEl>
                                        <p:attrNameLst>
                                          <p:attrName>style.visibility</p:attrName>
                                        </p:attrNameLst>
                                      </p:cBhvr>
                                      <p:to>
                                        <p:strVal val="visible"/>
                                      </p:to>
                                    </p:set>
                                    <p:animEffect transition="in" filter="slide(fromTop)">
                                      <p:cBhvr>
                                        <p:cTn id="12" dur="500"/>
                                        <p:tgtEl>
                                          <p:spTgt spid="14745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47463">
                                            <p:txEl>
                                              <p:pRg st="0" end="0"/>
                                            </p:txEl>
                                          </p:spTgt>
                                        </p:tgtEl>
                                        <p:attrNameLst>
                                          <p:attrName>style.visibility</p:attrName>
                                        </p:attrNameLst>
                                      </p:cBhvr>
                                      <p:to>
                                        <p:strVal val="visible"/>
                                      </p:to>
                                    </p:set>
                                    <p:animEffect transition="in" filter="slide(fromLeft)">
                                      <p:cBhvr>
                                        <p:cTn id="17" dur="500"/>
                                        <p:tgtEl>
                                          <p:spTgt spid="14746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47463">
                                            <p:txEl>
                                              <p:pRg st="1" end="1"/>
                                            </p:txEl>
                                          </p:spTgt>
                                        </p:tgtEl>
                                        <p:attrNameLst>
                                          <p:attrName>style.visibility</p:attrName>
                                        </p:attrNameLst>
                                      </p:cBhvr>
                                      <p:to>
                                        <p:strVal val="visible"/>
                                      </p:to>
                                    </p:set>
                                    <p:animEffect transition="in" filter="slide(fromLeft)">
                                      <p:cBhvr>
                                        <p:cTn id="22" dur="500"/>
                                        <p:tgtEl>
                                          <p:spTgt spid="1474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autoUpdateAnimBg="0"/>
      <p:bldP spid="147463"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Footer Placeholder 5"/>
          <p:cNvSpPr>
            <a:spLocks noGrp="1"/>
          </p:cNvSpPr>
          <p:nvPr>
            <p:ph type="ftr" sz="quarter" idx="11"/>
          </p:nvPr>
        </p:nvSpPr>
        <p:spPr/>
        <p:txBody>
          <a:bodyPr/>
          <a:lstStyle/>
          <a:p>
            <a:r>
              <a:rPr lang="en-US"/>
              <a:t>Create your first presentation</a:t>
            </a:r>
          </a:p>
        </p:txBody>
      </p:sp>
      <p:sp>
        <p:nvSpPr>
          <p:cNvPr id="277506" name="Rectangle 2"/>
          <p:cNvSpPr>
            <a:spLocks noGrp="1" noChangeArrowheads="1"/>
          </p:cNvSpPr>
          <p:nvPr>
            <p:ph type="title"/>
          </p:nvPr>
        </p:nvSpPr>
        <p:spPr>
          <a:xfrm>
            <a:off x="239713" y="63500"/>
            <a:ext cx="8904287" cy="614363"/>
          </a:xfrm>
        </p:spPr>
        <p:txBody>
          <a:bodyPr/>
          <a:lstStyle/>
          <a:p>
            <a:r>
              <a:rPr lang="en-US"/>
              <a:t>Package the presentation</a:t>
            </a:r>
          </a:p>
        </p:txBody>
      </p:sp>
      <p:sp>
        <p:nvSpPr>
          <p:cNvPr id="277507"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b="0"/>
              <a:t>The picture shows how to package your presentation and related files.  </a:t>
            </a:r>
          </a:p>
        </p:txBody>
      </p:sp>
      <p:sp>
        <p:nvSpPr>
          <p:cNvPr id="277508"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277510" name="Picture 6" descr="Packaging a presentation to CD or folder"/>
          <p:cNvPicPr>
            <a:picLocks noChangeAspect="1" noChangeArrowheads="1"/>
          </p:cNvPicPr>
          <p:nvPr>
            <p:ph sz="half" idx="1"/>
          </p:nvPr>
        </p:nvPicPr>
        <p:blipFill>
          <a:blip r:embed="rId4"/>
          <a:srcRect/>
          <a:stretch>
            <a:fillRect/>
          </a:stretch>
        </p:blipFill>
        <p:spPr>
          <a:xfrm>
            <a:off x="350838" y="949325"/>
            <a:ext cx="5651500" cy="2849563"/>
          </a:xfrm>
          <a:noFill/>
          <a:ln/>
        </p:spPr>
      </p:pic>
      <p:graphicFrame>
        <p:nvGraphicFramePr>
          <p:cNvPr id="277511" name="Object 7"/>
          <p:cNvGraphicFramePr>
            <a:graphicFrameLocks noChangeAspect="1"/>
          </p:cNvGraphicFramePr>
          <p:nvPr/>
        </p:nvGraphicFramePr>
        <p:xfrm>
          <a:off x="339725" y="4059238"/>
          <a:ext cx="269875" cy="303212"/>
        </p:xfrm>
        <a:graphic>
          <a:graphicData uri="http://schemas.openxmlformats.org/presentationml/2006/ole">
            <p:oleObj spid="_x0000_s277511" name="Visio" r:id="rId5" imgW="270231" imgH="303063" progId="Visio.Drawing.11">
              <p:embed/>
            </p:oleObj>
          </a:graphicData>
        </a:graphic>
      </p:graphicFrame>
      <p:sp>
        <p:nvSpPr>
          <p:cNvPr id="277512" name="Rectangle 8"/>
          <p:cNvSpPr>
            <a:spLocks noChangeArrowheads="1"/>
          </p:cNvSpPr>
          <p:nvPr/>
        </p:nvSpPr>
        <p:spPr bwMode="auto">
          <a:xfrm>
            <a:off x="676275" y="4025900"/>
            <a:ext cx="5940425" cy="366713"/>
          </a:xfrm>
          <a:prstGeom prst="rect">
            <a:avLst/>
          </a:prstGeom>
          <a:noFill/>
          <a:ln w="9525" algn="ctr">
            <a:noFill/>
            <a:miter lim="800000"/>
            <a:headEnd/>
            <a:tailEnd/>
          </a:ln>
          <a:effectLst/>
        </p:spPr>
        <p:txBody>
          <a:bodyPr>
            <a:spAutoFit/>
          </a:bodyPr>
          <a:lstStyle/>
          <a:p>
            <a:pPr>
              <a:spcBef>
                <a:spcPct val="20000"/>
              </a:spcBef>
              <a:spcAft>
                <a:spcPct val="35000"/>
              </a:spcAft>
            </a:pPr>
            <a:r>
              <a:rPr lang="en-US" b="0">
                <a:solidFill>
                  <a:srgbClr val="FFCC00"/>
                </a:solidFill>
              </a:rPr>
              <a:t>Click the </a:t>
            </a:r>
            <a:r>
              <a:rPr lang="en-US">
                <a:solidFill>
                  <a:srgbClr val="FFCC00"/>
                </a:solidFill>
              </a:rPr>
              <a:t>Microsoft Office Button</a:t>
            </a:r>
            <a:r>
              <a:rPr lang="en-US" b="0">
                <a:solidFill>
                  <a:srgbClr val="FFCC00"/>
                </a:solidFill>
              </a:rPr>
              <a:t>. </a:t>
            </a:r>
            <a:endParaRPr lang="en-US">
              <a:solidFill>
                <a:srgbClr val="FFCC00"/>
              </a:solidFill>
            </a:endParaRPr>
          </a:p>
        </p:txBody>
      </p:sp>
      <p:sp>
        <p:nvSpPr>
          <p:cNvPr id="277514" name="Rectangle 10"/>
          <p:cNvSpPr>
            <a:spLocks noChangeArrowheads="1"/>
          </p:cNvSpPr>
          <p:nvPr/>
        </p:nvSpPr>
        <p:spPr bwMode="auto">
          <a:xfrm>
            <a:off x="657225" y="4445000"/>
            <a:ext cx="5940425" cy="1343025"/>
          </a:xfrm>
          <a:prstGeom prst="rect">
            <a:avLst/>
          </a:prstGeom>
          <a:noFill/>
          <a:ln w="9525" algn="ctr">
            <a:noFill/>
            <a:miter lim="800000"/>
            <a:headEnd/>
            <a:tailEnd/>
          </a:ln>
          <a:effectLst/>
        </p:spPr>
        <p:txBody>
          <a:bodyPr>
            <a:spAutoFit/>
          </a:bodyPr>
          <a:lstStyle/>
          <a:p>
            <a:pPr>
              <a:spcBef>
                <a:spcPct val="20000"/>
              </a:spcBef>
              <a:spcAft>
                <a:spcPct val="35000"/>
              </a:spcAft>
            </a:pPr>
            <a:r>
              <a:rPr lang="en-US" b="0">
                <a:solidFill>
                  <a:srgbClr val="FFCC00"/>
                </a:solidFill>
              </a:rPr>
              <a:t>Point to </a:t>
            </a:r>
            <a:r>
              <a:rPr lang="en-US">
                <a:solidFill>
                  <a:srgbClr val="FFCC00"/>
                </a:solidFill>
              </a:rPr>
              <a:t>Publish</a:t>
            </a:r>
            <a:r>
              <a:rPr lang="en-US" b="0">
                <a:solidFill>
                  <a:srgbClr val="FFCC00"/>
                </a:solidFill>
              </a:rPr>
              <a:t>, and click </a:t>
            </a:r>
            <a:r>
              <a:rPr lang="en-US">
                <a:solidFill>
                  <a:srgbClr val="FFCC00"/>
                </a:solidFill>
              </a:rPr>
              <a:t>Package for CD</a:t>
            </a:r>
            <a:r>
              <a:rPr lang="en-US" b="0">
                <a:solidFill>
                  <a:srgbClr val="FFCC00"/>
                </a:solidFill>
              </a:rPr>
              <a:t>. </a:t>
            </a:r>
          </a:p>
          <a:p>
            <a:pPr>
              <a:spcBef>
                <a:spcPct val="20000"/>
              </a:spcBef>
              <a:spcAft>
                <a:spcPct val="35000"/>
              </a:spcAft>
            </a:pPr>
            <a:r>
              <a:rPr lang="en-US" b="0">
                <a:solidFill>
                  <a:srgbClr val="FFCC00"/>
                </a:solidFill>
              </a:rPr>
              <a:t>In the dialog box that opens, make selections for what you want to be included in the package, and copy your file or files to either a folder or a CD. </a:t>
            </a:r>
          </a:p>
        </p:txBody>
      </p:sp>
      <p:graphicFrame>
        <p:nvGraphicFramePr>
          <p:cNvPr id="277515" name="Object 11"/>
          <p:cNvGraphicFramePr>
            <a:graphicFrameLocks noChangeAspect="1"/>
          </p:cNvGraphicFramePr>
          <p:nvPr/>
        </p:nvGraphicFramePr>
        <p:xfrm>
          <a:off x="334963" y="4475163"/>
          <a:ext cx="269875" cy="303212"/>
        </p:xfrm>
        <a:graphic>
          <a:graphicData uri="http://schemas.openxmlformats.org/presentationml/2006/ole">
            <p:oleObj spid="_x0000_s277515" name="Visio" r:id="rId6" imgW="270231" imgH="303063" progId="Visio.Drawing.11">
              <p:embed/>
            </p:oleObj>
          </a:graphicData>
        </a:graphic>
      </p:graphicFrame>
      <p:graphicFrame>
        <p:nvGraphicFramePr>
          <p:cNvPr id="277516" name="Object 12"/>
          <p:cNvGraphicFramePr>
            <a:graphicFrameLocks noChangeAspect="1"/>
          </p:cNvGraphicFramePr>
          <p:nvPr/>
        </p:nvGraphicFramePr>
        <p:xfrm>
          <a:off x="334963" y="4892675"/>
          <a:ext cx="269875" cy="303213"/>
        </p:xfrm>
        <a:graphic>
          <a:graphicData uri="http://schemas.openxmlformats.org/presentationml/2006/ole">
            <p:oleObj spid="_x0000_s277516" name="Visio" r:id="rId7" imgW="270231" imgH="303063" progId="Visio.Drawing.11">
              <p:embed/>
            </p:oleObj>
          </a:graphicData>
        </a:graphic>
      </p:graphicFrame>
      <p:sp>
        <p:nvSpPr>
          <p:cNvPr id="13" name="Date Placeholder 12"/>
          <p:cNvSpPr>
            <a:spLocks noGrp="1"/>
          </p:cNvSpPr>
          <p:nvPr>
            <p:ph type="dt" sz="half" idx="10"/>
          </p:nvPr>
        </p:nvSpPr>
        <p:spPr/>
        <p:txBody>
          <a:bodyPr/>
          <a:lstStyle/>
          <a:p>
            <a:fld id="{0EFA1EF2-E49B-412D-9F46-44496ECF6AC0}" type="datetime3">
              <a:rPr lang="en-US" smtClean="0"/>
              <a:t>2 November 2007</a:t>
            </a:fld>
            <a:endParaRPr lang="en-US"/>
          </a:p>
        </p:txBody>
      </p:sp>
      <p:sp>
        <p:nvSpPr>
          <p:cNvPr id="14" name="Slide Number Placeholder 13"/>
          <p:cNvSpPr>
            <a:spLocks noGrp="1"/>
          </p:cNvSpPr>
          <p:nvPr>
            <p:ph type="sldNum" sz="quarter" idx="12"/>
          </p:nvPr>
        </p:nvSpPr>
        <p:spPr/>
        <p:txBody>
          <a:bodyPr/>
          <a:lstStyle/>
          <a:p>
            <a:fld id="{5E10D04C-6302-4FE9-A91B-2C585EC4D8A2}" type="slidenum">
              <a:rPr lang="en-US" smtClean="0"/>
              <a:pPr/>
              <a:t>77</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77507"/>
                                        </p:tgtEl>
                                        <p:attrNameLst>
                                          <p:attrName>style.visibility</p:attrName>
                                        </p:attrNameLst>
                                      </p:cBhvr>
                                      <p:to>
                                        <p:strVal val="visible"/>
                                      </p:to>
                                    </p:set>
                                    <p:animEffect transition="in" filter="slide(fromTop)">
                                      <p:cBhvr>
                                        <p:cTn id="7" dur="500"/>
                                        <p:tgtEl>
                                          <p:spTgt spid="27750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77511"/>
                                        </p:tgtEl>
                                        <p:attrNameLst>
                                          <p:attrName>style.visibility</p:attrName>
                                        </p:attrNameLst>
                                      </p:cBhvr>
                                      <p:to>
                                        <p:strVal val="visible"/>
                                      </p:to>
                                    </p:set>
                                    <p:animEffect transition="in" filter="dissolve">
                                      <p:cBhvr>
                                        <p:cTn id="12" dur="500"/>
                                        <p:tgtEl>
                                          <p:spTgt spid="277511"/>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277515"/>
                                        </p:tgtEl>
                                        <p:attrNameLst>
                                          <p:attrName>style.visibility</p:attrName>
                                        </p:attrNameLst>
                                      </p:cBhvr>
                                      <p:to>
                                        <p:strVal val="visible"/>
                                      </p:to>
                                    </p:set>
                                    <p:animEffect transition="in" filter="dissolve">
                                      <p:cBhvr>
                                        <p:cTn id="16" dur="500"/>
                                        <p:tgtEl>
                                          <p:spTgt spid="277515"/>
                                        </p:tgtEl>
                                      </p:cBhvr>
                                    </p:animEffect>
                                  </p:childTnLst>
                                </p:cTn>
                              </p:par>
                            </p:childTnLst>
                          </p:cTn>
                        </p:par>
                        <p:par>
                          <p:cTn id="17" fill="hold">
                            <p:stCondLst>
                              <p:cond delay="1000"/>
                            </p:stCondLst>
                            <p:childTnLst>
                              <p:par>
                                <p:cTn id="18" presetID="9" presetClass="entr" presetSubtype="0" fill="hold" nodeType="afterEffect">
                                  <p:stCondLst>
                                    <p:cond delay="0"/>
                                  </p:stCondLst>
                                  <p:childTnLst>
                                    <p:set>
                                      <p:cBhvr>
                                        <p:cTn id="19" dur="1" fill="hold">
                                          <p:stCondLst>
                                            <p:cond delay="0"/>
                                          </p:stCondLst>
                                        </p:cTn>
                                        <p:tgtEl>
                                          <p:spTgt spid="277516"/>
                                        </p:tgtEl>
                                        <p:attrNameLst>
                                          <p:attrName>style.visibility</p:attrName>
                                        </p:attrNameLst>
                                      </p:cBhvr>
                                      <p:to>
                                        <p:strVal val="visible"/>
                                      </p:to>
                                    </p:set>
                                    <p:animEffect transition="in" filter="dissolve">
                                      <p:cBhvr>
                                        <p:cTn id="20" dur="500"/>
                                        <p:tgtEl>
                                          <p:spTgt spid="277516"/>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277512">
                                            <p:txEl>
                                              <p:pRg st="0" end="0"/>
                                            </p:txEl>
                                          </p:spTgt>
                                        </p:tgtEl>
                                        <p:attrNameLst>
                                          <p:attrName>style.visibility</p:attrName>
                                        </p:attrNameLst>
                                      </p:cBhvr>
                                      <p:to>
                                        <p:strVal val="visible"/>
                                      </p:to>
                                    </p:set>
                                    <p:animEffect transition="in" filter="checkerboard(across)">
                                      <p:cBhvr>
                                        <p:cTn id="25" dur="500"/>
                                        <p:tgtEl>
                                          <p:spTgt spid="27751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277514">
                                            <p:txEl>
                                              <p:pRg st="0" end="0"/>
                                            </p:txEl>
                                          </p:spTgt>
                                        </p:tgtEl>
                                        <p:attrNameLst>
                                          <p:attrName>style.visibility</p:attrName>
                                        </p:attrNameLst>
                                      </p:cBhvr>
                                      <p:to>
                                        <p:strVal val="visible"/>
                                      </p:to>
                                    </p:set>
                                    <p:animEffect transition="in" filter="checkerboard(across)">
                                      <p:cBhvr>
                                        <p:cTn id="30" dur="500"/>
                                        <p:tgtEl>
                                          <p:spTgt spid="27751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277514">
                                            <p:txEl>
                                              <p:pRg st="1" end="1"/>
                                            </p:txEl>
                                          </p:spTgt>
                                        </p:tgtEl>
                                        <p:attrNameLst>
                                          <p:attrName>style.visibility</p:attrName>
                                        </p:attrNameLst>
                                      </p:cBhvr>
                                      <p:to>
                                        <p:strVal val="visible"/>
                                      </p:to>
                                    </p:set>
                                    <p:animEffect transition="in" filter="checkerboard(across)">
                                      <p:cBhvr>
                                        <p:cTn id="35" dur="500"/>
                                        <p:tgtEl>
                                          <p:spTgt spid="2775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7" grpId="0" autoUpdateAnimBg="0"/>
      <p:bldP spid="277512" grpId="0" build="p" autoUpdateAnimBg="0"/>
      <p:bldP spid="277514" grpId="0"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Create your first presentation</a:t>
            </a:r>
          </a:p>
        </p:txBody>
      </p:sp>
      <p:sp>
        <p:nvSpPr>
          <p:cNvPr id="280578" name="Rectangle 2"/>
          <p:cNvSpPr>
            <a:spLocks noGrp="1" noChangeArrowheads="1"/>
          </p:cNvSpPr>
          <p:nvPr>
            <p:ph type="title"/>
          </p:nvPr>
        </p:nvSpPr>
        <p:spPr>
          <a:xfrm>
            <a:off x="239713" y="63500"/>
            <a:ext cx="8904287" cy="614363"/>
          </a:xfrm>
        </p:spPr>
        <p:txBody>
          <a:bodyPr/>
          <a:lstStyle/>
          <a:p>
            <a:r>
              <a:rPr lang="en-US"/>
              <a:t>Package the presentation</a:t>
            </a:r>
          </a:p>
        </p:txBody>
      </p:sp>
      <p:sp>
        <p:nvSpPr>
          <p:cNvPr id="280579"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b="0"/>
              <a:t>The picture shows how to package your presentation and related files.  </a:t>
            </a:r>
          </a:p>
        </p:txBody>
      </p:sp>
      <p:sp>
        <p:nvSpPr>
          <p:cNvPr id="280580"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280581" name="Picture 5" descr="Packaging a presentation to CD or folder"/>
          <p:cNvPicPr>
            <a:picLocks noChangeAspect="1" noChangeArrowheads="1"/>
          </p:cNvPicPr>
          <p:nvPr>
            <p:ph sz="half" idx="1"/>
          </p:nvPr>
        </p:nvPicPr>
        <p:blipFill>
          <a:blip r:embed="rId3"/>
          <a:srcRect/>
          <a:stretch>
            <a:fillRect/>
          </a:stretch>
        </p:blipFill>
        <p:spPr>
          <a:xfrm>
            <a:off x="350838" y="949325"/>
            <a:ext cx="5651500" cy="2849563"/>
          </a:xfrm>
          <a:noFill/>
          <a:ln/>
        </p:spPr>
      </p:pic>
      <p:sp>
        <p:nvSpPr>
          <p:cNvPr id="280588" name="Rectangle 12"/>
          <p:cNvSpPr>
            <a:spLocks noChangeArrowheads="1"/>
          </p:cNvSpPr>
          <p:nvPr/>
        </p:nvSpPr>
        <p:spPr bwMode="auto">
          <a:xfrm>
            <a:off x="242888" y="4019550"/>
            <a:ext cx="5934075" cy="868363"/>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Important</a:t>
            </a:r>
            <a:r>
              <a:rPr lang="en-US" b="0">
                <a:solidFill>
                  <a:srgbClr val="FFCC00"/>
                </a:solidFill>
              </a:rPr>
              <a:t>: Always save your presentation before packaging it to a folder or CD. </a:t>
            </a:r>
            <a:endParaRPr lang="en-US">
              <a:solidFill>
                <a:srgbClr val="FFCC00"/>
              </a:solidFill>
            </a:endParaRPr>
          </a:p>
        </p:txBody>
      </p:sp>
      <p:sp>
        <p:nvSpPr>
          <p:cNvPr id="9" name="Date Placeholder 8"/>
          <p:cNvSpPr>
            <a:spLocks noGrp="1"/>
          </p:cNvSpPr>
          <p:nvPr>
            <p:ph type="dt" sz="half" idx="10"/>
          </p:nvPr>
        </p:nvSpPr>
        <p:spPr/>
        <p:txBody>
          <a:bodyPr/>
          <a:lstStyle/>
          <a:p>
            <a:fld id="{C8DD3BD8-CC72-4422-B09F-FDD79B1B072E}" type="datetime3">
              <a:rPr lang="en-US" smtClean="0"/>
              <a:t>2 November 2007</a:t>
            </a:fld>
            <a:endParaRPr lang="en-US"/>
          </a:p>
        </p:txBody>
      </p:sp>
      <p:sp>
        <p:nvSpPr>
          <p:cNvPr id="10" name="Slide Number Placeholder 9"/>
          <p:cNvSpPr>
            <a:spLocks noGrp="1"/>
          </p:cNvSpPr>
          <p:nvPr>
            <p:ph type="sldNum" sz="quarter" idx="12"/>
          </p:nvPr>
        </p:nvSpPr>
        <p:spPr/>
        <p:txBody>
          <a:bodyPr/>
          <a:lstStyle/>
          <a:p>
            <a:fld id="{5E10D04C-6302-4FE9-A91B-2C585EC4D8A2}" type="slidenum">
              <a:rPr lang="en-US" smtClean="0"/>
              <a:pPr/>
              <a:t>78</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80588">
                                            <p:txEl>
                                              <p:pRg st="0" end="0"/>
                                            </p:txEl>
                                          </p:spTgt>
                                        </p:tgtEl>
                                        <p:attrNameLst>
                                          <p:attrName>style.visibility</p:attrName>
                                        </p:attrNameLst>
                                      </p:cBhvr>
                                      <p:to>
                                        <p:strVal val="visible"/>
                                      </p:to>
                                    </p:set>
                                    <p:animEffect transition="in" filter="slide(fromLeft)">
                                      <p:cBhvr>
                                        <p:cTn id="7" dur="500"/>
                                        <p:tgtEl>
                                          <p:spTgt spid="2805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8" grpId="0" build="p" autoUpdateAnimBg="0" advAuto="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r>
              <a:rPr lang="en-US"/>
              <a:t>Create your first presentation</a:t>
            </a:r>
          </a:p>
        </p:txBody>
      </p:sp>
      <p:sp>
        <p:nvSpPr>
          <p:cNvPr id="282626" name="Rectangle 2"/>
          <p:cNvSpPr>
            <a:spLocks noGrp="1" noChangeArrowheads="1"/>
          </p:cNvSpPr>
          <p:nvPr>
            <p:ph type="body" sz="half" idx="2"/>
          </p:nvPr>
        </p:nvSpPr>
        <p:spPr>
          <a:xfrm>
            <a:off x="277813" y="1609725"/>
            <a:ext cx="8037512" cy="3967163"/>
          </a:xfrm>
        </p:spPr>
        <p:txBody>
          <a:bodyPr/>
          <a:lstStyle/>
          <a:p>
            <a:pPr marL="169863" indent="-169863">
              <a:spcAft>
                <a:spcPct val="45000"/>
              </a:spcAft>
              <a:buFontTx/>
              <a:buChar char="•"/>
            </a:pPr>
            <a:r>
              <a:rPr lang="en-US"/>
              <a:t>To package and then copy to a CD from PowerPoint, you must be running Microsoft Windows</a:t>
            </a:r>
            <a:r>
              <a:rPr lang="en-US" sz="1600" baseline="30000">
                <a:cs typeface="Arial" charset="0"/>
              </a:rPr>
              <a:t>®</a:t>
            </a:r>
            <a:r>
              <a:rPr lang="en-US"/>
              <a:t> XP or later on your computer, and you must have a CD burner. </a:t>
            </a:r>
          </a:p>
          <a:p>
            <a:pPr marL="169863" indent="-169863">
              <a:spcAft>
                <a:spcPct val="45000"/>
              </a:spcAft>
              <a:buFontTx/>
              <a:buChar char="•"/>
            </a:pPr>
            <a:r>
              <a:rPr lang="en-US"/>
              <a:t>If you’re running Microsoft Windows 2000, you can still use this feature to package the presentation files to a folder, and then use a third-party program to burn the folder to a CD.</a:t>
            </a:r>
          </a:p>
        </p:txBody>
      </p:sp>
      <p:sp>
        <p:nvSpPr>
          <p:cNvPr id="282627" name="Rectangle 3"/>
          <p:cNvSpPr>
            <a:spLocks noGrp="1" noChangeArrowheads="1"/>
          </p:cNvSpPr>
          <p:nvPr>
            <p:ph type="title"/>
          </p:nvPr>
        </p:nvSpPr>
        <p:spPr>
          <a:xfrm>
            <a:off x="242888" y="73025"/>
            <a:ext cx="8901112" cy="609600"/>
          </a:xfrm>
        </p:spPr>
        <p:txBody>
          <a:bodyPr/>
          <a:lstStyle/>
          <a:p>
            <a:r>
              <a:rPr lang="en-US"/>
              <a:t>Package the presentation </a:t>
            </a:r>
          </a:p>
        </p:txBody>
      </p:sp>
      <p:sp>
        <p:nvSpPr>
          <p:cNvPr id="282628" name="Rectangle 4"/>
          <p:cNvSpPr>
            <a:spLocks noChangeArrowheads="1"/>
          </p:cNvSpPr>
          <p:nvPr/>
        </p:nvSpPr>
        <p:spPr bwMode="auto">
          <a:xfrm>
            <a:off x="1757363" y="3757613"/>
            <a:ext cx="5462587" cy="2522537"/>
          </a:xfrm>
          <a:prstGeom prst="rect">
            <a:avLst/>
          </a:prstGeom>
          <a:noFill/>
          <a:ln w="9525">
            <a:noFill/>
            <a:miter lim="800000"/>
            <a:headEnd/>
            <a:tailEnd/>
          </a:ln>
          <a:effectLst/>
        </p:spPr>
        <p:txBody>
          <a:bodyPr/>
          <a:lstStyle/>
          <a:p>
            <a:pPr>
              <a:spcBef>
                <a:spcPct val="20000"/>
              </a:spcBef>
              <a:spcAft>
                <a:spcPct val="75000"/>
              </a:spcAft>
            </a:pPr>
            <a:endParaRPr lang="en-US" sz="2000" b="0"/>
          </a:p>
        </p:txBody>
      </p:sp>
      <p:sp>
        <p:nvSpPr>
          <p:cNvPr id="282629" name="Rectangle 5"/>
          <p:cNvSpPr>
            <a:spLocks noChangeArrowheads="1"/>
          </p:cNvSpPr>
          <p:nvPr/>
        </p:nvSpPr>
        <p:spPr bwMode="auto">
          <a:xfrm>
            <a:off x="277813" y="854075"/>
            <a:ext cx="8524875" cy="517525"/>
          </a:xfrm>
          <a:prstGeom prst="rect">
            <a:avLst/>
          </a:prstGeom>
          <a:noFill/>
          <a:ln w="9525">
            <a:noFill/>
            <a:miter lim="800000"/>
            <a:headEnd/>
            <a:tailEnd/>
          </a:ln>
          <a:effectLst/>
        </p:spPr>
        <p:txBody>
          <a:bodyPr/>
          <a:lstStyle/>
          <a:p>
            <a:pPr>
              <a:spcBef>
                <a:spcPct val="20000"/>
              </a:spcBef>
              <a:spcAft>
                <a:spcPct val="75000"/>
              </a:spcAft>
            </a:pPr>
            <a:r>
              <a:rPr lang="en-US" sz="2000"/>
              <a:t>Requirements for packaging to a CD</a:t>
            </a:r>
          </a:p>
        </p:txBody>
      </p:sp>
      <p:sp>
        <p:nvSpPr>
          <p:cNvPr id="8" name="Date Placeholder 7"/>
          <p:cNvSpPr>
            <a:spLocks noGrp="1"/>
          </p:cNvSpPr>
          <p:nvPr>
            <p:ph type="dt" sz="half" idx="10"/>
          </p:nvPr>
        </p:nvSpPr>
        <p:spPr/>
        <p:txBody>
          <a:bodyPr/>
          <a:lstStyle/>
          <a:p>
            <a:fld id="{FA4F9A06-BCCE-49F7-8095-D692C6B80E55}" type="datetime3">
              <a:rPr lang="en-US" smtClean="0"/>
              <a:t>2 November 2007</a:t>
            </a:fld>
            <a:endParaRPr lang="en-US"/>
          </a:p>
        </p:txBody>
      </p:sp>
      <p:sp>
        <p:nvSpPr>
          <p:cNvPr id="9" name="Slide Number Placeholder 8"/>
          <p:cNvSpPr>
            <a:spLocks noGrp="1"/>
          </p:cNvSpPr>
          <p:nvPr>
            <p:ph type="sldNum" sz="quarter" idx="12"/>
          </p:nvPr>
        </p:nvSpPr>
        <p:spPr/>
        <p:txBody>
          <a:bodyPr/>
          <a:lstStyle/>
          <a:p>
            <a:fld id="{5E10D04C-6302-4FE9-A91B-2C585EC4D8A2}" type="slidenum">
              <a:rPr lang="en-US" smtClean="0"/>
              <a:pPr/>
              <a:t>79</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82629">
                                            <p:txEl>
                                              <p:pRg st="0" end="0"/>
                                            </p:txEl>
                                          </p:spTgt>
                                        </p:tgtEl>
                                        <p:attrNameLst>
                                          <p:attrName>style.visibility</p:attrName>
                                        </p:attrNameLst>
                                      </p:cBhvr>
                                      <p:to>
                                        <p:strVal val="visible"/>
                                      </p:to>
                                    </p:set>
                                    <p:animEffect transition="in" filter="slide(fromLeft)">
                                      <p:cBhvr>
                                        <p:cTn id="7" dur="500"/>
                                        <p:tgtEl>
                                          <p:spTgt spid="2826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82626">
                                            <p:txEl>
                                              <p:pRg st="0" end="0"/>
                                            </p:txEl>
                                          </p:spTgt>
                                        </p:tgtEl>
                                        <p:attrNameLst>
                                          <p:attrName>style.visibility</p:attrName>
                                        </p:attrNameLst>
                                      </p:cBhvr>
                                      <p:to>
                                        <p:strVal val="visible"/>
                                      </p:to>
                                    </p:set>
                                    <p:animEffect transition="in" filter="slide(fromLeft)">
                                      <p:cBhvr>
                                        <p:cTn id="12" dur="500"/>
                                        <p:tgtEl>
                                          <p:spTgt spid="2826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82626">
                                            <p:txEl>
                                              <p:pRg st="1" end="1"/>
                                            </p:txEl>
                                          </p:spTgt>
                                        </p:tgtEl>
                                        <p:attrNameLst>
                                          <p:attrName>style.visibility</p:attrName>
                                        </p:attrNameLst>
                                      </p:cBhvr>
                                      <p:to>
                                        <p:strVal val="visible"/>
                                      </p:to>
                                    </p:set>
                                    <p:animEffect transition="in" filter="slide(fromLeft)">
                                      <p:cBhvr>
                                        <p:cTn id="17" dur="500"/>
                                        <p:tgtEl>
                                          <p:spTgt spid="2826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6" grpId="0" build="p" bldLvl="2" autoUpdateAnimBg="0"/>
      <p:bldP spid="282629" grpId="0" build="p" autoUpdateAnimBg="0" advAuto="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r>
              <a:rPr lang="en-US"/>
              <a:t>Create your first presentation</a:t>
            </a:r>
          </a:p>
        </p:txBody>
      </p:sp>
      <p:sp>
        <p:nvSpPr>
          <p:cNvPr id="173058" name="Rectangle 2"/>
          <p:cNvSpPr>
            <a:spLocks noGrp="1" noChangeArrowheads="1"/>
          </p:cNvSpPr>
          <p:nvPr>
            <p:ph type="title"/>
          </p:nvPr>
        </p:nvSpPr>
        <p:spPr>
          <a:xfrm>
            <a:off x="239713" y="63500"/>
            <a:ext cx="8904287" cy="614363"/>
          </a:xfrm>
        </p:spPr>
        <p:txBody>
          <a:bodyPr/>
          <a:lstStyle/>
          <a:p>
            <a:r>
              <a:rPr lang="en-US"/>
              <a:t>Get to know your workspace</a:t>
            </a:r>
          </a:p>
        </p:txBody>
      </p:sp>
      <p:sp>
        <p:nvSpPr>
          <p:cNvPr id="173059"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b="0"/>
              <a:t>This is the view that first opens in PowerPoint. It’s called Normal view.</a:t>
            </a:r>
          </a:p>
          <a:p>
            <a:pPr>
              <a:spcBef>
                <a:spcPct val="20000"/>
              </a:spcBef>
              <a:spcAft>
                <a:spcPct val="75000"/>
              </a:spcAft>
            </a:pPr>
            <a:r>
              <a:rPr lang="en-US" sz="2000" b="0"/>
              <a:t>You work here to create slides. </a:t>
            </a:r>
          </a:p>
          <a:p>
            <a:pPr>
              <a:spcBef>
                <a:spcPct val="20000"/>
              </a:spcBef>
              <a:spcAft>
                <a:spcPct val="75000"/>
              </a:spcAft>
            </a:pPr>
            <a:endParaRPr lang="en-US" sz="2000" b="0"/>
          </a:p>
        </p:txBody>
      </p:sp>
      <p:sp>
        <p:nvSpPr>
          <p:cNvPr id="173062"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73063" name="Rectangle 7"/>
          <p:cNvSpPr>
            <a:spLocks noChangeArrowheads="1"/>
          </p:cNvSpPr>
          <p:nvPr/>
        </p:nvSpPr>
        <p:spPr bwMode="auto">
          <a:xfrm>
            <a:off x="676275" y="4502150"/>
            <a:ext cx="5940425" cy="915988"/>
          </a:xfrm>
          <a:prstGeom prst="rect">
            <a:avLst/>
          </a:prstGeom>
          <a:noFill/>
          <a:ln w="9525" algn="ctr">
            <a:noFill/>
            <a:miter lim="800000"/>
            <a:headEnd/>
            <a:tailEnd/>
          </a:ln>
          <a:effectLst/>
        </p:spPr>
        <p:txBody>
          <a:bodyPr>
            <a:spAutoFit/>
          </a:bodyPr>
          <a:lstStyle/>
          <a:p>
            <a:pPr>
              <a:spcBef>
                <a:spcPct val="20000"/>
              </a:spcBef>
              <a:spcAft>
                <a:spcPct val="45000"/>
              </a:spcAft>
            </a:pPr>
            <a:r>
              <a:rPr lang="en-US" b="0">
                <a:solidFill>
                  <a:srgbClr val="FFCC00"/>
                </a:solidFill>
              </a:rPr>
              <a:t>On the left are small, or </a:t>
            </a:r>
            <a:r>
              <a:rPr lang="en-US">
                <a:solidFill>
                  <a:srgbClr val="FFCC00"/>
                </a:solidFill>
              </a:rPr>
              <a:t>thumbnail</a:t>
            </a:r>
            <a:r>
              <a:rPr lang="en-US" b="0">
                <a:solidFill>
                  <a:srgbClr val="FFCC00"/>
                </a:solidFill>
              </a:rPr>
              <a:t>, versions of the slides in your presentation, with the one you’re working on highlighted. This area is the </a:t>
            </a:r>
            <a:r>
              <a:rPr lang="en-US">
                <a:solidFill>
                  <a:srgbClr val="FFCC00"/>
                </a:solidFill>
              </a:rPr>
              <a:t>Slides</a:t>
            </a:r>
            <a:r>
              <a:rPr lang="en-US" b="0">
                <a:solidFill>
                  <a:srgbClr val="FFCC00"/>
                </a:solidFill>
              </a:rPr>
              <a:t> tab. </a:t>
            </a:r>
          </a:p>
        </p:txBody>
      </p:sp>
      <p:sp>
        <p:nvSpPr>
          <p:cNvPr id="173064" name="Rectangle 8"/>
          <p:cNvSpPr>
            <a:spLocks noChangeArrowheads="1"/>
          </p:cNvSpPr>
          <p:nvPr/>
        </p:nvSpPr>
        <p:spPr bwMode="auto">
          <a:xfrm>
            <a:off x="277813" y="3994150"/>
            <a:ext cx="5926137" cy="450850"/>
          </a:xfrm>
          <a:prstGeom prst="rect">
            <a:avLst/>
          </a:prstGeom>
          <a:noFill/>
          <a:ln w="9525">
            <a:noFill/>
            <a:miter lim="800000"/>
            <a:headEnd/>
            <a:tailEnd/>
          </a:ln>
          <a:effectLst/>
        </p:spPr>
        <p:txBody>
          <a:bodyPr/>
          <a:lstStyle/>
          <a:p>
            <a:pPr>
              <a:spcBef>
                <a:spcPct val="20000"/>
              </a:spcBef>
              <a:spcAft>
                <a:spcPct val="75000"/>
              </a:spcAft>
            </a:pPr>
            <a:r>
              <a:rPr lang="en-US" b="0">
                <a:solidFill>
                  <a:srgbClr val="FFCC00"/>
                </a:solidFill>
              </a:rPr>
              <a:t>There are three main areas of Normal view. </a:t>
            </a:r>
          </a:p>
        </p:txBody>
      </p:sp>
      <p:pic>
        <p:nvPicPr>
          <p:cNvPr id="173065" name="Picture 9" descr="Areas of the PowerPoint window"/>
          <p:cNvPicPr>
            <a:picLocks noChangeAspect="1" noChangeArrowheads="1"/>
          </p:cNvPicPr>
          <p:nvPr>
            <p:ph sz="half" idx="1"/>
          </p:nvPr>
        </p:nvPicPr>
        <p:blipFill>
          <a:blip r:embed="rId4"/>
          <a:srcRect/>
          <a:stretch>
            <a:fillRect/>
          </a:stretch>
        </p:blipFill>
        <p:spPr>
          <a:xfrm>
            <a:off x="350838" y="949325"/>
            <a:ext cx="5651500" cy="2849563"/>
          </a:xfrm>
          <a:noFill/>
          <a:ln/>
        </p:spPr>
      </p:pic>
      <p:graphicFrame>
        <p:nvGraphicFramePr>
          <p:cNvPr id="173066" name="Object 10"/>
          <p:cNvGraphicFramePr>
            <a:graphicFrameLocks noChangeAspect="1"/>
          </p:cNvGraphicFramePr>
          <p:nvPr/>
        </p:nvGraphicFramePr>
        <p:xfrm>
          <a:off x="339725" y="4532313"/>
          <a:ext cx="269875" cy="303212"/>
        </p:xfrm>
        <a:graphic>
          <a:graphicData uri="http://schemas.openxmlformats.org/presentationml/2006/ole">
            <p:oleObj spid="_x0000_s173066" name="Visio" r:id="rId5" imgW="270231" imgH="303063" progId="Visio.Drawing.11">
              <p:embed/>
            </p:oleObj>
          </a:graphicData>
        </a:graphic>
      </p:graphicFrame>
      <p:sp>
        <p:nvSpPr>
          <p:cNvPr id="11" name="Date Placeholder 10"/>
          <p:cNvSpPr>
            <a:spLocks noGrp="1"/>
          </p:cNvSpPr>
          <p:nvPr>
            <p:ph type="dt" sz="half" idx="10"/>
          </p:nvPr>
        </p:nvSpPr>
        <p:spPr/>
        <p:txBody>
          <a:bodyPr/>
          <a:lstStyle/>
          <a:p>
            <a:fld id="{DE6F91A4-4BD7-49B1-A8ED-23A2079D3D63}" type="datetime3">
              <a:rPr lang="en-US" smtClean="0"/>
              <a:t>2 November 2007</a:t>
            </a:fld>
            <a:endParaRPr lang="en-US"/>
          </a:p>
        </p:txBody>
      </p:sp>
      <p:sp>
        <p:nvSpPr>
          <p:cNvPr id="12" name="Slide Number Placeholder 11"/>
          <p:cNvSpPr>
            <a:spLocks noGrp="1"/>
          </p:cNvSpPr>
          <p:nvPr>
            <p:ph type="sldNum" sz="quarter" idx="12"/>
          </p:nvPr>
        </p:nvSpPr>
        <p:spPr/>
        <p:txBody>
          <a:bodyPr/>
          <a:lstStyle/>
          <a:p>
            <a:fld id="{5E10D04C-6302-4FE9-A91B-2C585EC4D8A2}" type="slidenum">
              <a:rPr lang="en-US" smtClean="0"/>
              <a:pPr/>
              <a:t>8</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73066"/>
                                        </p:tgtEl>
                                        <p:attrNameLst>
                                          <p:attrName>style.visibility</p:attrName>
                                        </p:attrNameLst>
                                      </p:cBhvr>
                                      <p:to>
                                        <p:strVal val="visible"/>
                                      </p:to>
                                    </p:set>
                                    <p:animEffect transition="in" filter="dissolve">
                                      <p:cBhvr>
                                        <p:cTn id="7" dur="500"/>
                                        <p:tgtEl>
                                          <p:spTgt spid="173066"/>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73063">
                                            <p:txEl>
                                              <p:pRg st="0" end="0"/>
                                            </p:txEl>
                                          </p:spTgt>
                                        </p:tgtEl>
                                        <p:attrNameLst>
                                          <p:attrName>style.visibility</p:attrName>
                                        </p:attrNameLst>
                                      </p:cBhvr>
                                      <p:to>
                                        <p:strVal val="visible"/>
                                      </p:to>
                                    </p:set>
                                    <p:animEffect transition="in" filter="checkerboard(across)">
                                      <p:cBhvr>
                                        <p:cTn id="11" dur="500"/>
                                        <p:tgtEl>
                                          <p:spTgt spid="1730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3" grpId="0" build="p" autoUpdateAnimBg="0" advAuto="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Create your first presentation</a:t>
            </a:r>
          </a:p>
        </p:txBody>
      </p:sp>
      <p:sp>
        <p:nvSpPr>
          <p:cNvPr id="284674" name="Rectangle 2"/>
          <p:cNvSpPr>
            <a:spLocks noGrp="1" noChangeArrowheads="1"/>
          </p:cNvSpPr>
          <p:nvPr>
            <p:ph type="title"/>
          </p:nvPr>
        </p:nvSpPr>
        <p:spPr>
          <a:xfrm>
            <a:off x="246063" y="73025"/>
            <a:ext cx="8229600" cy="609600"/>
          </a:xfrm>
        </p:spPr>
        <p:txBody>
          <a:bodyPr/>
          <a:lstStyle/>
          <a:p>
            <a:r>
              <a:rPr lang="en-US"/>
              <a:t>Suggestions for practice</a:t>
            </a:r>
          </a:p>
        </p:txBody>
      </p:sp>
      <p:sp>
        <p:nvSpPr>
          <p:cNvPr id="284675" name="Rectangle 3"/>
          <p:cNvSpPr>
            <a:spLocks noGrp="1" noChangeArrowheads="1"/>
          </p:cNvSpPr>
          <p:nvPr>
            <p:ph type="body" idx="1"/>
          </p:nvPr>
        </p:nvSpPr>
        <p:spPr>
          <a:xfrm>
            <a:off x="276225" y="814388"/>
            <a:ext cx="8905875" cy="3282950"/>
          </a:xfrm>
        </p:spPr>
        <p:txBody>
          <a:bodyPr/>
          <a:lstStyle/>
          <a:p>
            <a:pPr marL="288925" indent="-288925">
              <a:spcAft>
                <a:spcPct val="75000"/>
              </a:spcAft>
              <a:buClr>
                <a:srgbClr val="FF9900"/>
              </a:buClr>
              <a:buFontTx/>
              <a:buAutoNum type="arabicPeriod"/>
            </a:pPr>
            <a:r>
              <a:rPr lang="en-US"/>
              <a:t>Preview the show on your computer.</a:t>
            </a:r>
          </a:p>
          <a:p>
            <a:pPr marL="288925" indent="-288925">
              <a:spcAft>
                <a:spcPct val="75000"/>
              </a:spcAft>
              <a:buClr>
                <a:srgbClr val="FF9900"/>
              </a:buClr>
              <a:buFontTx/>
              <a:buAutoNum type="arabicPeriod"/>
            </a:pPr>
            <a:r>
              <a:rPr lang="en-US"/>
              <a:t>Run a spelling check.</a:t>
            </a:r>
          </a:p>
          <a:p>
            <a:pPr marL="288925" indent="-288925">
              <a:spcAft>
                <a:spcPct val="75000"/>
              </a:spcAft>
              <a:buClr>
                <a:srgbClr val="FF9900"/>
              </a:buClr>
              <a:buFontTx/>
              <a:buAutoNum type="arabicPeriod"/>
            </a:pPr>
            <a:r>
              <a:rPr lang="en-US"/>
              <a:t>Send the presentation for comments.</a:t>
            </a:r>
          </a:p>
          <a:p>
            <a:pPr marL="288925" indent="-288925">
              <a:spcAft>
                <a:spcPct val="75000"/>
              </a:spcAft>
              <a:buClr>
                <a:srgbClr val="FF9900"/>
              </a:buClr>
              <a:buFontTx/>
              <a:buAutoNum type="arabicPeriod"/>
            </a:pPr>
            <a:r>
              <a:rPr lang="en-US"/>
              <a:t>Prepare to print handouts. </a:t>
            </a:r>
          </a:p>
          <a:p>
            <a:pPr marL="288925" indent="-288925">
              <a:spcAft>
                <a:spcPct val="75000"/>
              </a:spcAft>
              <a:buClr>
                <a:srgbClr val="FF9900"/>
              </a:buClr>
              <a:buFontTx/>
              <a:buAutoNum type="arabicPeriod"/>
            </a:pPr>
            <a:r>
              <a:rPr lang="en-US"/>
              <a:t>Choose a color setting and print handouts. </a:t>
            </a:r>
          </a:p>
          <a:p>
            <a:pPr marL="288925" indent="-288925">
              <a:spcAft>
                <a:spcPct val="75000"/>
              </a:spcAft>
              <a:buClr>
                <a:srgbClr val="FF9900"/>
              </a:buClr>
              <a:buFontTx/>
              <a:buAutoNum type="arabicPeriod"/>
            </a:pPr>
            <a:r>
              <a:rPr lang="en-US"/>
              <a:t>Check your notes in Notes Page view.</a:t>
            </a:r>
          </a:p>
          <a:p>
            <a:pPr marL="288925" indent="-288925">
              <a:spcAft>
                <a:spcPct val="75000"/>
              </a:spcAft>
              <a:buClr>
                <a:srgbClr val="FF9900"/>
              </a:buClr>
              <a:buFontTx/>
              <a:buAutoNum type="arabicPeriod"/>
            </a:pPr>
            <a:r>
              <a:rPr lang="en-US"/>
              <a:t>Package the presentation. </a:t>
            </a:r>
          </a:p>
        </p:txBody>
      </p:sp>
      <p:sp>
        <p:nvSpPr>
          <p:cNvPr id="284676" name="Rectangle 4"/>
          <p:cNvSpPr>
            <a:spLocks noChangeArrowheads="1"/>
          </p:cNvSpPr>
          <p:nvPr/>
        </p:nvSpPr>
        <p:spPr bwMode="auto">
          <a:xfrm>
            <a:off x="293688" y="5041900"/>
            <a:ext cx="8431212" cy="755650"/>
          </a:xfrm>
          <a:prstGeom prst="rect">
            <a:avLst/>
          </a:prstGeom>
          <a:noFill/>
          <a:ln w="9525">
            <a:noFill/>
            <a:miter lim="800000"/>
            <a:headEnd/>
            <a:tailEnd/>
          </a:ln>
          <a:effectLst/>
        </p:spPr>
        <p:txBody>
          <a:bodyPr/>
          <a:lstStyle/>
          <a:p>
            <a:pPr>
              <a:spcBef>
                <a:spcPct val="20000"/>
              </a:spcBef>
              <a:spcAft>
                <a:spcPct val="45000"/>
              </a:spcAft>
            </a:pPr>
            <a:r>
              <a:rPr lang="en-US" sz="2000" b="0">
                <a:hlinkClick r:id="rId3"/>
              </a:rPr>
              <a:t>Online practice</a:t>
            </a:r>
            <a:r>
              <a:rPr lang="en-US" sz="2000" b="0"/>
              <a:t> (requires PowerPoint 2007)</a:t>
            </a:r>
          </a:p>
        </p:txBody>
      </p:sp>
      <p:sp>
        <p:nvSpPr>
          <p:cNvPr id="7" name="Date Placeholder 6"/>
          <p:cNvSpPr>
            <a:spLocks noGrp="1"/>
          </p:cNvSpPr>
          <p:nvPr>
            <p:ph type="dt" sz="half" idx="10"/>
          </p:nvPr>
        </p:nvSpPr>
        <p:spPr/>
        <p:txBody>
          <a:bodyPr/>
          <a:lstStyle/>
          <a:p>
            <a:fld id="{5FAFD97B-51E0-48A4-8BED-F125814F63D6}" type="datetime3">
              <a:rPr lang="en-US" smtClean="0"/>
              <a:t>2 November 2007</a:t>
            </a:fld>
            <a:endParaRPr lang="en-US"/>
          </a:p>
        </p:txBody>
      </p:sp>
      <p:sp>
        <p:nvSpPr>
          <p:cNvPr id="8" name="Slide Number Placeholder 7"/>
          <p:cNvSpPr>
            <a:spLocks noGrp="1"/>
          </p:cNvSpPr>
          <p:nvPr>
            <p:ph type="sldNum" sz="quarter" idx="12"/>
          </p:nvPr>
        </p:nvSpPr>
        <p:spPr/>
        <p:txBody>
          <a:bodyPr/>
          <a:lstStyle/>
          <a:p>
            <a:fld id="{BCF2003A-091E-4DBC-ADAA-BD53340C5553}" type="slidenum">
              <a:rPr lang="en-US" smtClean="0"/>
              <a:pPr/>
              <a:t>80</a:t>
            </a:fld>
            <a:endParaRPr lang="en-US"/>
          </a:p>
        </p:txBody>
      </p:sp>
    </p:spTree>
  </p:cSld>
  <p:clrMapOvr>
    <a:masterClrMapping/>
  </p:clrMapOvr>
  <p:transition spd="med">
    <p:wipe dir="d"/>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Create your first presentation</a:t>
            </a:r>
          </a:p>
        </p:txBody>
      </p:sp>
      <p:sp>
        <p:nvSpPr>
          <p:cNvPr id="159746" name="Rectangle 2"/>
          <p:cNvSpPr>
            <a:spLocks noGrp="1" noChangeArrowheads="1"/>
          </p:cNvSpPr>
          <p:nvPr>
            <p:ph type="title"/>
          </p:nvPr>
        </p:nvSpPr>
        <p:spPr/>
        <p:txBody>
          <a:bodyPr/>
          <a:lstStyle/>
          <a:p>
            <a:r>
              <a:rPr lang="en-US"/>
              <a:t>Test 3, question 1</a:t>
            </a:r>
          </a:p>
        </p:txBody>
      </p:sp>
      <p:sp>
        <p:nvSpPr>
          <p:cNvPr id="159747" name="Rectangle 3"/>
          <p:cNvSpPr>
            <a:spLocks noGrp="1" noChangeArrowheads="1"/>
          </p:cNvSpPr>
          <p:nvPr>
            <p:ph type="body" sz="half" idx="2"/>
          </p:nvPr>
        </p:nvSpPr>
        <p:spPr>
          <a:xfrm>
            <a:off x="222250" y="850900"/>
            <a:ext cx="7685088" cy="1189038"/>
          </a:xfrm>
        </p:spPr>
        <p:txBody>
          <a:bodyPr/>
          <a:lstStyle/>
          <a:p>
            <a:pPr marL="0" indent="0">
              <a:spcAft>
                <a:spcPct val="75000"/>
              </a:spcAft>
            </a:pPr>
            <a:r>
              <a:rPr lang="en-US" b="1"/>
              <a:t>Which key do you press to go into Slide Show view and start on the first slide? (Pick one answer.)</a:t>
            </a:r>
          </a:p>
        </p:txBody>
      </p:sp>
      <p:sp>
        <p:nvSpPr>
          <p:cNvPr id="159748" name="Rectangle 4"/>
          <p:cNvSpPr>
            <a:spLocks noChangeArrowheads="1"/>
          </p:cNvSpPr>
          <p:nvPr/>
        </p:nvSpPr>
        <p:spPr bwMode="auto">
          <a:xfrm>
            <a:off x="242888" y="2344738"/>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en-US" sz="2000" b="0"/>
              <a:t>ESC.</a:t>
            </a:r>
          </a:p>
          <a:p>
            <a:pPr marL="401638" indent="-401638">
              <a:spcBef>
                <a:spcPct val="20000"/>
              </a:spcBef>
              <a:spcAft>
                <a:spcPct val="75000"/>
              </a:spcAft>
              <a:buFontTx/>
              <a:buAutoNum type="arabicPeriod"/>
            </a:pPr>
            <a:r>
              <a:rPr lang="en-US" sz="2000" b="0"/>
              <a:t>F5.</a:t>
            </a:r>
          </a:p>
          <a:p>
            <a:pPr marL="401638" indent="-401638">
              <a:spcBef>
                <a:spcPct val="20000"/>
              </a:spcBef>
              <a:spcAft>
                <a:spcPct val="75000"/>
              </a:spcAft>
              <a:buFontTx/>
              <a:buAutoNum type="arabicPeriod"/>
            </a:pPr>
            <a:r>
              <a:rPr lang="en-US" sz="2000" b="0"/>
              <a:t>F7.</a:t>
            </a:r>
          </a:p>
        </p:txBody>
      </p:sp>
      <p:sp>
        <p:nvSpPr>
          <p:cNvPr id="7" name="Date Placeholder 6"/>
          <p:cNvSpPr>
            <a:spLocks noGrp="1"/>
          </p:cNvSpPr>
          <p:nvPr>
            <p:ph type="dt" sz="half" idx="10"/>
          </p:nvPr>
        </p:nvSpPr>
        <p:spPr/>
        <p:txBody>
          <a:bodyPr/>
          <a:lstStyle/>
          <a:p>
            <a:fld id="{A44D1348-BD5A-4B7B-951C-540825BBEE71}" type="datetime3">
              <a:rPr lang="en-US" smtClean="0"/>
              <a:t>2 November 2007</a:t>
            </a:fld>
            <a:endParaRPr lang="en-US"/>
          </a:p>
        </p:txBody>
      </p:sp>
      <p:sp>
        <p:nvSpPr>
          <p:cNvPr id="8" name="Slide Number Placeholder 7"/>
          <p:cNvSpPr>
            <a:spLocks noGrp="1"/>
          </p:cNvSpPr>
          <p:nvPr>
            <p:ph type="sldNum" sz="quarter" idx="12"/>
          </p:nvPr>
        </p:nvSpPr>
        <p:spPr/>
        <p:txBody>
          <a:bodyPr/>
          <a:lstStyle/>
          <a:p>
            <a:fld id="{5E10D04C-6302-4FE9-A91B-2C585EC4D8A2}" type="slidenum">
              <a:rPr lang="en-US" smtClean="0"/>
              <a:pPr/>
              <a:t>81</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animEffect transition="in" filter="slide(fromTop)">
                                      <p:cBhvr>
                                        <p:cTn id="7" dur="500"/>
                                        <p:tgtEl>
                                          <p:spTgt spid="159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59748">
                                            <p:txEl>
                                              <p:pRg st="0" end="0"/>
                                            </p:txEl>
                                          </p:spTgt>
                                        </p:tgtEl>
                                        <p:attrNameLst>
                                          <p:attrName>style.visibility</p:attrName>
                                        </p:attrNameLst>
                                      </p:cBhvr>
                                      <p:to>
                                        <p:strVal val="visible"/>
                                      </p:to>
                                    </p:set>
                                    <p:animEffect transition="in" filter="slide(fromLeft)">
                                      <p:cBhvr>
                                        <p:cTn id="12" dur="500"/>
                                        <p:tgtEl>
                                          <p:spTgt spid="15974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59748">
                                            <p:txEl>
                                              <p:pRg st="1" end="1"/>
                                            </p:txEl>
                                          </p:spTgt>
                                        </p:tgtEl>
                                        <p:attrNameLst>
                                          <p:attrName>style.visibility</p:attrName>
                                        </p:attrNameLst>
                                      </p:cBhvr>
                                      <p:to>
                                        <p:strVal val="visible"/>
                                      </p:to>
                                    </p:set>
                                    <p:animEffect transition="in" filter="slide(fromLeft)">
                                      <p:cBhvr>
                                        <p:cTn id="17" dur="500"/>
                                        <p:tgtEl>
                                          <p:spTgt spid="15974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59748">
                                            <p:txEl>
                                              <p:pRg st="2" end="2"/>
                                            </p:txEl>
                                          </p:spTgt>
                                        </p:tgtEl>
                                        <p:attrNameLst>
                                          <p:attrName>style.visibility</p:attrName>
                                        </p:attrNameLst>
                                      </p:cBhvr>
                                      <p:to>
                                        <p:strVal val="visible"/>
                                      </p:to>
                                    </p:set>
                                    <p:animEffect transition="in" filter="slide(fromLeft)">
                                      <p:cBhvr>
                                        <p:cTn id="22" dur="500"/>
                                        <p:tgtEl>
                                          <p:spTgt spid="1597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autoUpdateAnimBg="0" advAuto="0"/>
      <p:bldP spid="159748" grpId="0" build="p"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Create your first presentation</a:t>
            </a:r>
          </a:p>
        </p:txBody>
      </p:sp>
      <p:sp>
        <p:nvSpPr>
          <p:cNvPr id="161794" name="Rectangle 2"/>
          <p:cNvSpPr>
            <a:spLocks noGrp="1" noChangeArrowheads="1"/>
          </p:cNvSpPr>
          <p:nvPr>
            <p:ph type="title"/>
          </p:nvPr>
        </p:nvSpPr>
        <p:spPr/>
        <p:txBody>
          <a:bodyPr/>
          <a:lstStyle/>
          <a:p>
            <a:r>
              <a:rPr lang="en-US"/>
              <a:t>Test 3, question 1: Answer</a:t>
            </a:r>
          </a:p>
        </p:txBody>
      </p:sp>
      <p:sp>
        <p:nvSpPr>
          <p:cNvPr id="161795" name="Rectangle 3"/>
          <p:cNvSpPr>
            <a:spLocks noGrp="1" noChangeArrowheads="1"/>
          </p:cNvSpPr>
          <p:nvPr>
            <p:ph sz="half" idx="2"/>
          </p:nvPr>
        </p:nvSpPr>
        <p:spPr>
          <a:xfrm>
            <a:off x="323850" y="815975"/>
            <a:ext cx="8350250" cy="703263"/>
          </a:xfrm>
        </p:spPr>
        <p:txBody>
          <a:bodyPr/>
          <a:lstStyle/>
          <a:p>
            <a:pPr marL="0" indent="0">
              <a:spcAft>
                <a:spcPct val="75000"/>
              </a:spcAft>
            </a:pPr>
            <a:r>
              <a:rPr lang="en-US"/>
              <a:t>F5. </a:t>
            </a:r>
          </a:p>
        </p:txBody>
      </p:sp>
      <p:sp>
        <p:nvSpPr>
          <p:cNvPr id="161796" name="Rectangle 4"/>
          <p:cNvSpPr>
            <a:spLocks noChangeArrowheads="1"/>
          </p:cNvSpPr>
          <p:nvPr/>
        </p:nvSpPr>
        <p:spPr bwMode="auto">
          <a:xfrm>
            <a:off x="300038" y="2000250"/>
            <a:ext cx="8350250" cy="1171575"/>
          </a:xfrm>
          <a:prstGeom prst="rect">
            <a:avLst/>
          </a:prstGeom>
          <a:noFill/>
          <a:ln w="9525">
            <a:noFill/>
            <a:miter lim="800000"/>
            <a:headEnd/>
            <a:tailEnd/>
          </a:ln>
          <a:effectLst/>
        </p:spPr>
        <p:txBody>
          <a:bodyPr/>
          <a:lstStyle/>
          <a:p>
            <a:pPr>
              <a:spcBef>
                <a:spcPct val="20000"/>
              </a:spcBef>
              <a:spcAft>
                <a:spcPct val="75000"/>
              </a:spcAft>
            </a:pPr>
            <a:r>
              <a:rPr lang="en-US" sz="2000" b="0"/>
              <a:t>And to start on the selected slide, you’d press SHIFT+F5.</a:t>
            </a:r>
          </a:p>
        </p:txBody>
      </p:sp>
      <p:sp>
        <p:nvSpPr>
          <p:cNvPr id="7" name="Date Placeholder 6"/>
          <p:cNvSpPr>
            <a:spLocks noGrp="1"/>
          </p:cNvSpPr>
          <p:nvPr>
            <p:ph type="dt" sz="half" idx="10"/>
          </p:nvPr>
        </p:nvSpPr>
        <p:spPr/>
        <p:txBody>
          <a:bodyPr/>
          <a:lstStyle/>
          <a:p>
            <a:fld id="{FCAE71E3-2F7A-4A46-985C-94007F175446}" type="datetime3">
              <a:rPr lang="en-US" smtClean="0"/>
              <a:t>2 November 2007</a:t>
            </a:fld>
            <a:endParaRPr lang="en-US"/>
          </a:p>
        </p:txBody>
      </p:sp>
      <p:sp>
        <p:nvSpPr>
          <p:cNvPr id="8" name="Slide Number Placeholder 7"/>
          <p:cNvSpPr>
            <a:spLocks noGrp="1"/>
          </p:cNvSpPr>
          <p:nvPr>
            <p:ph type="sldNum" sz="quarter" idx="12"/>
          </p:nvPr>
        </p:nvSpPr>
        <p:spPr/>
        <p:txBody>
          <a:bodyPr/>
          <a:lstStyle/>
          <a:p>
            <a:fld id="{4926A93D-2EC1-4E88-80FB-F52A06981275}" type="slidenum">
              <a:rPr lang="en-US" smtClean="0"/>
              <a:pPr/>
              <a:t>82</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61795"/>
                                        </p:tgtEl>
                                        <p:attrNameLst>
                                          <p:attrName>style.visibility</p:attrName>
                                        </p:attrNameLst>
                                      </p:cBhvr>
                                      <p:to>
                                        <p:strVal val="visible"/>
                                      </p:to>
                                    </p:set>
                                    <p:anim calcmode="lin" valueType="num">
                                      <p:cBhvr>
                                        <p:cTn id="7" dur="500" fill="hold"/>
                                        <p:tgtEl>
                                          <p:spTgt spid="161795"/>
                                        </p:tgtEl>
                                        <p:attrNameLst>
                                          <p:attrName>ppt_w</p:attrName>
                                        </p:attrNameLst>
                                      </p:cBhvr>
                                      <p:tavLst>
                                        <p:tav tm="0">
                                          <p:val>
                                            <p:fltVal val="0"/>
                                          </p:val>
                                        </p:tav>
                                        <p:tav tm="100000">
                                          <p:val>
                                            <p:strVal val="#ppt_w"/>
                                          </p:val>
                                        </p:tav>
                                      </p:tavLst>
                                    </p:anim>
                                    <p:anim calcmode="lin" valueType="num">
                                      <p:cBhvr>
                                        <p:cTn id="8" dur="500" fill="hold"/>
                                        <p:tgtEl>
                                          <p:spTgt spid="16179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61796"/>
                                        </p:tgtEl>
                                        <p:attrNameLst>
                                          <p:attrName>style.visibility</p:attrName>
                                        </p:attrNameLst>
                                      </p:cBhvr>
                                      <p:to>
                                        <p:strVal val="visible"/>
                                      </p:to>
                                    </p:set>
                                    <p:animEffect transition="in" filter="slide(fromBottom)">
                                      <p:cBhvr>
                                        <p:cTn id="13" dur="500"/>
                                        <p:tgtEl>
                                          <p:spTgt spid="161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autoUpdateAnimBg="0"/>
      <p:bldP spid="161796" grpId="0"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Create your first presentation</a:t>
            </a:r>
          </a:p>
        </p:txBody>
      </p:sp>
      <p:sp>
        <p:nvSpPr>
          <p:cNvPr id="163842" name="Rectangle 2"/>
          <p:cNvSpPr>
            <a:spLocks noGrp="1" noChangeArrowheads="1"/>
          </p:cNvSpPr>
          <p:nvPr>
            <p:ph type="title"/>
          </p:nvPr>
        </p:nvSpPr>
        <p:spPr/>
        <p:txBody>
          <a:bodyPr/>
          <a:lstStyle/>
          <a:p>
            <a:r>
              <a:rPr lang="en-US"/>
              <a:t>Test 3, question 2</a:t>
            </a:r>
          </a:p>
        </p:txBody>
      </p:sp>
      <p:sp>
        <p:nvSpPr>
          <p:cNvPr id="163843" name="Rectangle 3"/>
          <p:cNvSpPr>
            <a:spLocks noGrp="1" noChangeArrowheads="1"/>
          </p:cNvSpPr>
          <p:nvPr>
            <p:ph type="body" sz="half" idx="2"/>
          </p:nvPr>
        </p:nvSpPr>
        <p:spPr>
          <a:xfrm>
            <a:off x="242888" y="850900"/>
            <a:ext cx="7685087" cy="1189038"/>
          </a:xfrm>
        </p:spPr>
        <p:txBody>
          <a:bodyPr/>
          <a:lstStyle/>
          <a:p>
            <a:pPr marL="0" indent="0">
              <a:spcAft>
                <a:spcPct val="75000"/>
              </a:spcAft>
            </a:pPr>
            <a:r>
              <a:rPr lang="en-US" b="1"/>
              <a:t>Which handout option would you choose if you wanted the handout to include lines for audience notes? (Pick one answer.)</a:t>
            </a:r>
          </a:p>
        </p:txBody>
      </p:sp>
      <p:sp>
        <p:nvSpPr>
          <p:cNvPr id="163844" name="Rectangle 4"/>
          <p:cNvSpPr>
            <a:spLocks noChangeArrowheads="1"/>
          </p:cNvSpPr>
          <p:nvPr/>
        </p:nvSpPr>
        <p:spPr bwMode="auto">
          <a:xfrm>
            <a:off x="242888" y="2241550"/>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en-US" sz="2000" b="0"/>
              <a:t>The </a:t>
            </a:r>
            <a:r>
              <a:rPr lang="en-US" sz="2000"/>
              <a:t>3 slides per page </a:t>
            </a:r>
            <a:r>
              <a:rPr lang="en-US" sz="2000" b="0"/>
              <a:t>option. </a:t>
            </a:r>
          </a:p>
          <a:p>
            <a:pPr marL="401638" indent="-401638">
              <a:spcBef>
                <a:spcPct val="20000"/>
              </a:spcBef>
              <a:spcAft>
                <a:spcPct val="75000"/>
              </a:spcAft>
              <a:buFontTx/>
              <a:buAutoNum type="arabicPeriod"/>
            </a:pPr>
            <a:r>
              <a:rPr lang="en-US" sz="2000" b="0"/>
              <a:t>The </a:t>
            </a:r>
            <a:r>
              <a:rPr lang="en-US" sz="2000"/>
              <a:t>1 slide per page </a:t>
            </a:r>
            <a:r>
              <a:rPr lang="en-US" sz="2000" b="0"/>
              <a:t>option. </a:t>
            </a:r>
          </a:p>
          <a:p>
            <a:pPr marL="401638" indent="-401638">
              <a:spcBef>
                <a:spcPct val="20000"/>
              </a:spcBef>
              <a:spcAft>
                <a:spcPct val="75000"/>
              </a:spcAft>
              <a:buFontTx/>
              <a:buAutoNum type="arabicPeriod"/>
            </a:pPr>
            <a:r>
              <a:rPr lang="en-US" sz="2000" b="0"/>
              <a:t>The </a:t>
            </a:r>
            <a:r>
              <a:rPr lang="en-US" sz="2000"/>
              <a:t>Notes Pages </a:t>
            </a:r>
            <a:r>
              <a:rPr lang="en-US" sz="2000" b="0"/>
              <a:t>option. </a:t>
            </a:r>
          </a:p>
        </p:txBody>
      </p:sp>
      <p:sp>
        <p:nvSpPr>
          <p:cNvPr id="7" name="Date Placeholder 6"/>
          <p:cNvSpPr>
            <a:spLocks noGrp="1"/>
          </p:cNvSpPr>
          <p:nvPr>
            <p:ph type="dt" sz="half" idx="10"/>
          </p:nvPr>
        </p:nvSpPr>
        <p:spPr/>
        <p:txBody>
          <a:bodyPr/>
          <a:lstStyle/>
          <a:p>
            <a:fld id="{5CDFE8B3-8BC4-4B41-A321-F1B0DB093875}" type="datetime3">
              <a:rPr lang="en-US" smtClean="0"/>
              <a:t>2 November 2007</a:t>
            </a:fld>
            <a:endParaRPr lang="en-US"/>
          </a:p>
        </p:txBody>
      </p:sp>
      <p:sp>
        <p:nvSpPr>
          <p:cNvPr id="8" name="Slide Number Placeholder 7"/>
          <p:cNvSpPr>
            <a:spLocks noGrp="1"/>
          </p:cNvSpPr>
          <p:nvPr>
            <p:ph type="sldNum" sz="quarter" idx="12"/>
          </p:nvPr>
        </p:nvSpPr>
        <p:spPr/>
        <p:txBody>
          <a:bodyPr/>
          <a:lstStyle/>
          <a:p>
            <a:fld id="{5E10D04C-6302-4FE9-A91B-2C585EC4D8A2}" type="slidenum">
              <a:rPr lang="en-US" smtClean="0"/>
              <a:pPr/>
              <a:t>83</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63843">
                                            <p:txEl>
                                              <p:pRg st="0" end="0"/>
                                            </p:txEl>
                                          </p:spTgt>
                                        </p:tgtEl>
                                        <p:attrNameLst>
                                          <p:attrName>style.visibility</p:attrName>
                                        </p:attrNameLst>
                                      </p:cBhvr>
                                      <p:to>
                                        <p:strVal val="visible"/>
                                      </p:to>
                                    </p:set>
                                    <p:animEffect transition="in" filter="slide(fromTop)">
                                      <p:cBhvr>
                                        <p:cTn id="7" dur="500"/>
                                        <p:tgtEl>
                                          <p:spTgt spid="163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63844">
                                            <p:txEl>
                                              <p:pRg st="0" end="0"/>
                                            </p:txEl>
                                          </p:spTgt>
                                        </p:tgtEl>
                                        <p:attrNameLst>
                                          <p:attrName>style.visibility</p:attrName>
                                        </p:attrNameLst>
                                      </p:cBhvr>
                                      <p:to>
                                        <p:strVal val="visible"/>
                                      </p:to>
                                    </p:set>
                                    <p:animEffect transition="in" filter="slide(fromLeft)">
                                      <p:cBhvr>
                                        <p:cTn id="12" dur="500"/>
                                        <p:tgtEl>
                                          <p:spTgt spid="16384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63844">
                                            <p:txEl>
                                              <p:pRg st="1" end="1"/>
                                            </p:txEl>
                                          </p:spTgt>
                                        </p:tgtEl>
                                        <p:attrNameLst>
                                          <p:attrName>style.visibility</p:attrName>
                                        </p:attrNameLst>
                                      </p:cBhvr>
                                      <p:to>
                                        <p:strVal val="visible"/>
                                      </p:to>
                                    </p:set>
                                    <p:animEffect transition="in" filter="slide(fromLeft)">
                                      <p:cBhvr>
                                        <p:cTn id="17" dur="500"/>
                                        <p:tgtEl>
                                          <p:spTgt spid="16384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63844">
                                            <p:txEl>
                                              <p:pRg st="2" end="2"/>
                                            </p:txEl>
                                          </p:spTgt>
                                        </p:tgtEl>
                                        <p:attrNameLst>
                                          <p:attrName>style.visibility</p:attrName>
                                        </p:attrNameLst>
                                      </p:cBhvr>
                                      <p:to>
                                        <p:strVal val="visible"/>
                                      </p:to>
                                    </p:set>
                                    <p:animEffect transition="in" filter="slide(fromLeft)">
                                      <p:cBhvr>
                                        <p:cTn id="22" dur="500"/>
                                        <p:tgtEl>
                                          <p:spTgt spid="16384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build="p" autoUpdateAnimBg="0" advAuto="0"/>
      <p:bldP spid="163844" grpId="0" build="p"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Create your first presentation</a:t>
            </a:r>
          </a:p>
        </p:txBody>
      </p:sp>
      <p:sp>
        <p:nvSpPr>
          <p:cNvPr id="165890" name="Rectangle 2"/>
          <p:cNvSpPr>
            <a:spLocks noGrp="1" noChangeArrowheads="1"/>
          </p:cNvSpPr>
          <p:nvPr>
            <p:ph type="title"/>
          </p:nvPr>
        </p:nvSpPr>
        <p:spPr/>
        <p:txBody>
          <a:bodyPr/>
          <a:lstStyle/>
          <a:p>
            <a:r>
              <a:rPr lang="en-US"/>
              <a:t>Test 3, question 2: Answer</a:t>
            </a:r>
          </a:p>
        </p:txBody>
      </p:sp>
      <p:sp>
        <p:nvSpPr>
          <p:cNvPr id="165891" name="Rectangle 3"/>
          <p:cNvSpPr>
            <a:spLocks noGrp="1" noChangeArrowheads="1"/>
          </p:cNvSpPr>
          <p:nvPr>
            <p:ph sz="half" idx="2"/>
          </p:nvPr>
        </p:nvSpPr>
        <p:spPr>
          <a:xfrm>
            <a:off x="261938" y="836613"/>
            <a:ext cx="8350250" cy="703262"/>
          </a:xfrm>
        </p:spPr>
        <p:txBody>
          <a:bodyPr/>
          <a:lstStyle/>
          <a:p>
            <a:pPr marL="0" indent="0">
              <a:spcAft>
                <a:spcPct val="75000"/>
              </a:spcAft>
            </a:pPr>
            <a:r>
              <a:rPr lang="en-US"/>
              <a:t>The </a:t>
            </a:r>
            <a:r>
              <a:rPr lang="en-US" b="1"/>
              <a:t>3 slides per page</a:t>
            </a:r>
            <a:r>
              <a:rPr lang="en-US"/>
              <a:t> option.</a:t>
            </a:r>
          </a:p>
        </p:txBody>
      </p:sp>
      <p:sp>
        <p:nvSpPr>
          <p:cNvPr id="6" name="Date Placeholder 5"/>
          <p:cNvSpPr>
            <a:spLocks noGrp="1"/>
          </p:cNvSpPr>
          <p:nvPr>
            <p:ph type="dt" sz="half" idx="10"/>
          </p:nvPr>
        </p:nvSpPr>
        <p:spPr/>
        <p:txBody>
          <a:bodyPr/>
          <a:lstStyle/>
          <a:p>
            <a:fld id="{4AF357D5-5E5D-43FB-B2A6-82E667D70953}" type="datetime3">
              <a:rPr lang="en-US" smtClean="0"/>
              <a:t>2 November 2007</a:t>
            </a:fld>
            <a:endParaRPr lang="en-US"/>
          </a:p>
        </p:txBody>
      </p:sp>
      <p:sp>
        <p:nvSpPr>
          <p:cNvPr id="7" name="Slide Number Placeholder 6"/>
          <p:cNvSpPr>
            <a:spLocks noGrp="1"/>
          </p:cNvSpPr>
          <p:nvPr>
            <p:ph type="sldNum" sz="quarter" idx="12"/>
          </p:nvPr>
        </p:nvSpPr>
        <p:spPr/>
        <p:txBody>
          <a:bodyPr/>
          <a:lstStyle/>
          <a:p>
            <a:fld id="{4926A93D-2EC1-4E88-80FB-F52A06981275}" type="slidenum">
              <a:rPr lang="en-US" smtClean="0"/>
              <a:pPr/>
              <a:t>84</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65891"/>
                                        </p:tgtEl>
                                        <p:attrNameLst>
                                          <p:attrName>style.visibility</p:attrName>
                                        </p:attrNameLst>
                                      </p:cBhvr>
                                      <p:to>
                                        <p:strVal val="visible"/>
                                      </p:to>
                                    </p:set>
                                    <p:anim calcmode="lin" valueType="num">
                                      <p:cBhvr>
                                        <p:cTn id="7" dur="500" fill="hold"/>
                                        <p:tgtEl>
                                          <p:spTgt spid="165891"/>
                                        </p:tgtEl>
                                        <p:attrNameLst>
                                          <p:attrName>ppt_w</p:attrName>
                                        </p:attrNameLst>
                                      </p:cBhvr>
                                      <p:tavLst>
                                        <p:tav tm="0">
                                          <p:val>
                                            <p:fltVal val="0"/>
                                          </p:val>
                                        </p:tav>
                                        <p:tav tm="100000">
                                          <p:val>
                                            <p:strVal val="#ppt_w"/>
                                          </p:val>
                                        </p:tav>
                                      </p:tavLst>
                                    </p:anim>
                                    <p:anim calcmode="lin" valueType="num">
                                      <p:cBhvr>
                                        <p:cTn id="8" dur="500" fill="hold"/>
                                        <p:tgtEl>
                                          <p:spTgt spid="16589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Create your first presentation</a:t>
            </a:r>
          </a:p>
        </p:txBody>
      </p:sp>
      <p:sp>
        <p:nvSpPr>
          <p:cNvPr id="167938" name="Rectangle 2"/>
          <p:cNvSpPr>
            <a:spLocks noGrp="1" noChangeArrowheads="1"/>
          </p:cNvSpPr>
          <p:nvPr>
            <p:ph type="title"/>
          </p:nvPr>
        </p:nvSpPr>
        <p:spPr/>
        <p:txBody>
          <a:bodyPr/>
          <a:lstStyle/>
          <a:p>
            <a:r>
              <a:rPr lang="en-US"/>
              <a:t>Test 3, question 3</a:t>
            </a:r>
          </a:p>
        </p:txBody>
      </p:sp>
      <p:sp>
        <p:nvSpPr>
          <p:cNvPr id="167939" name="Rectangle 3"/>
          <p:cNvSpPr>
            <a:spLocks noGrp="1" noChangeArrowheads="1"/>
          </p:cNvSpPr>
          <p:nvPr>
            <p:ph type="body" sz="half" idx="2"/>
          </p:nvPr>
        </p:nvSpPr>
        <p:spPr>
          <a:xfrm>
            <a:off x="242888" y="850900"/>
            <a:ext cx="7685087" cy="1189038"/>
          </a:xfrm>
        </p:spPr>
        <p:txBody>
          <a:bodyPr/>
          <a:lstStyle/>
          <a:p>
            <a:pPr marL="0" indent="0">
              <a:spcAft>
                <a:spcPct val="75000"/>
              </a:spcAft>
            </a:pPr>
            <a:r>
              <a:rPr lang="en-US" b="1"/>
              <a:t>You’re in Print Preview looking at your notes pages, and you find that some of the text formatting for the notes is not what you wanted. You can go ahead and correct this in Print Preview. (Pick one answer.)</a:t>
            </a:r>
          </a:p>
        </p:txBody>
      </p:sp>
      <p:sp>
        <p:nvSpPr>
          <p:cNvPr id="167940" name="Rectangle 4"/>
          <p:cNvSpPr>
            <a:spLocks noChangeArrowheads="1"/>
          </p:cNvSpPr>
          <p:nvPr/>
        </p:nvSpPr>
        <p:spPr bwMode="auto">
          <a:xfrm>
            <a:off x="242888" y="2393950"/>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en-US" sz="2000" b="0"/>
              <a:t>True.</a:t>
            </a:r>
          </a:p>
          <a:p>
            <a:pPr marL="401638" indent="-401638">
              <a:spcBef>
                <a:spcPct val="20000"/>
              </a:spcBef>
              <a:spcAft>
                <a:spcPct val="75000"/>
              </a:spcAft>
              <a:buFontTx/>
              <a:buAutoNum type="arabicPeriod"/>
            </a:pPr>
            <a:r>
              <a:rPr lang="en-US" sz="2000" b="0"/>
              <a:t>False. </a:t>
            </a:r>
          </a:p>
        </p:txBody>
      </p:sp>
      <p:sp>
        <p:nvSpPr>
          <p:cNvPr id="7" name="Date Placeholder 6"/>
          <p:cNvSpPr>
            <a:spLocks noGrp="1"/>
          </p:cNvSpPr>
          <p:nvPr>
            <p:ph type="dt" sz="half" idx="10"/>
          </p:nvPr>
        </p:nvSpPr>
        <p:spPr/>
        <p:txBody>
          <a:bodyPr/>
          <a:lstStyle/>
          <a:p>
            <a:fld id="{FC9F622A-F228-44F6-85B0-0D7799FA02CB}" type="datetime3">
              <a:rPr lang="en-US" smtClean="0"/>
              <a:t>2 November 2007</a:t>
            </a:fld>
            <a:endParaRPr lang="en-US"/>
          </a:p>
        </p:txBody>
      </p:sp>
      <p:sp>
        <p:nvSpPr>
          <p:cNvPr id="8" name="Slide Number Placeholder 7"/>
          <p:cNvSpPr>
            <a:spLocks noGrp="1"/>
          </p:cNvSpPr>
          <p:nvPr>
            <p:ph type="sldNum" sz="quarter" idx="12"/>
          </p:nvPr>
        </p:nvSpPr>
        <p:spPr/>
        <p:txBody>
          <a:bodyPr/>
          <a:lstStyle/>
          <a:p>
            <a:fld id="{5E10D04C-6302-4FE9-A91B-2C585EC4D8A2}" type="slidenum">
              <a:rPr lang="en-US" smtClean="0"/>
              <a:pPr/>
              <a:t>85</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67939">
                                            <p:txEl>
                                              <p:pRg st="0" end="0"/>
                                            </p:txEl>
                                          </p:spTgt>
                                        </p:tgtEl>
                                        <p:attrNameLst>
                                          <p:attrName>style.visibility</p:attrName>
                                        </p:attrNameLst>
                                      </p:cBhvr>
                                      <p:to>
                                        <p:strVal val="visible"/>
                                      </p:to>
                                    </p:set>
                                    <p:animEffect transition="in" filter="slide(fromTop)">
                                      <p:cBhvr>
                                        <p:cTn id="7" dur="500"/>
                                        <p:tgtEl>
                                          <p:spTgt spid="167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67940">
                                            <p:txEl>
                                              <p:pRg st="0" end="0"/>
                                            </p:txEl>
                                          </p:spTgt>
                                        </p:tgtEl>
                                        <p:attrNameLst>
                                          <p:attrName>style.visibility</p:attrName>
                                        </p:attrNameLst>
                                      </p:cBhvr>
                                      <p:to>
                                        <p:strVal val="visible"/>
                                      </p:to>
                                    </p:set>
                                    <p:animEffect transition="in" filter="slide(fromLeft)">
                                      <p:cBhvr>
                                        <p:cTn id="12" dur="500"/>
                                        <p:tgtEl>
                                          <p:spTgt spid="16794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67940">
                                            <p:txEl>
                                              <p:pRg st="1" end="1"/>
                                            </p:txEl>
                                          </p:spTgt>
                                        </p:tgtEl>
                                        <p:attrNameLst>
                                          <p:attrName>style.visibility</p:attrName>
                                        </p:attrNameLst>
                                      </p:cBhvr>
                                      <p:to>
                                        <p:strVal val="visible"/>
                                      </p:to>
                                    </p:set>
                                    <p:animEffect transition="in" filter="slide(fromLeft)">
                                      <p:cBhvr>
                                        <p:cTn id="17" dur="500"/>
                                        <p:tgtEl>
                                          <p:spTgt spid="16794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build="p" autoUpdateAnimBg="0" advAuto="0"/>
      <p:bldP spid="167940" grpId="0" build="p"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Create your first presentation</a:t>
            </a:r>
          </a:p>
        </p:txBody>
      </p:sp>
      <p:sp>
        <p:nvSpPr>
          <p:cNvPr id="169986" name="Rectangle 2"/>
          <p:cNvSpPr>
            <a:spLocks noGrp="1" noChangeArrowheads="1"/>
          </p:cNvSpPr>
          <p:nvPr>
            <p:ph type="title"/>
          </p:nvPr>
        </p:nvSpPr>
        <p:spPr/>
        <p:txBody>
          <a:bodyPr/>
          <a:lstStyle/>
          <a:p>
            <a:r>
              <a:rPr lang="en-US"/>
              <a:t>Test 3, question 3: Answer</a:t>
            </a:r>
          </a:p>
        </p:txBody>
      </p:sp>
      <p:sp>
        <p:nvSpPr>
          <p:cNvPr id="169987" name="Rectangle 3"/>
          <p:cNvSpPr>
            <a:spLocks noGrp="1" noChangeArrowheads="1"/>
          </p:cNvSpPr>
          <p:nvPr>
            <p:ph sz="half" idx="2"/>
          </p:nvPr>
        </p:nvSpPr>
        <p:spPr>
          <a:xfrm>
            <a:off x="261938" y="877888"/>
            <a:ext cx="8350250" cy="703262"/>
          </a:xfrm>
        </p:spPr>
        <p:txBody>
          <a:bodyPr/>
          <a:lstStyle/>
          <a:p>
            <a:pPr marL="0" indent="0">
              <a:spcAft>
                <a:spcPct val="75000"/>
              </a:spcAft>
            </a:pPr>
            <a:r>
              <a:rPr lang="en-US"/>
              <a:t>False. </a:t>
            </a:r>
          </a:p>
        </p:txBody>
      </p:sp>
      <p:sp>
        <p:nvSpPr>
          <p:cNvPr id="169988" name="Rectangle 4"/>
          <p:cNvSpPr>
            <a:spLocks noChangeArrowheads="1"/>
          </p:cNvSpPr>
          <p:nvPr/>
        </p:nvSpPr>
        <p:spPr bwMode="auto">
          <a:xfrm>
            <a:off x="238125" y="2124075"/>
            <a:ext cx="8350250" cy="1171575"/>
          </a:xfrm>
          <a:prstGeom prst="rect">
            <a:avLst/>
          </a:prstGeom>
          <a:noFill/>
          <a:ln w="9525">
            <a:noFill/>
            <a:miter lim="800000"/>
            <a:headEnd/>
            <a:tailEnd/>
          </a:ln>
          <a:effectLst/>
        </p:spPr>
        <p:txBody>
          <a:bodyPr/>
          <a:lstStyle/>
          <a:p>
            <a:pPr>
              <a:spcBef>
                <a:spcPct val="20000"/>
              </a:spcBef>
              <a:spcAft>
                <a:spcPct val="75000"/>
              </a:spcAft>
            </a:pPr>
            <a:r>
              <a:rPr lang="en-US" sz="2000" b="0"/>
              <a:t>You need to close Print Preview and open Notes Page view to fix the formatting.</a:t>
            </a:r>
          </a:p>
        </p:txBody>
      </p:sp>
      <p:sp>
        <p:nvSpPr>
          <p:cNvPr id="7" name="Date Placeholder 6"/>
          <p:cNvSpPr>
            <a:spLocks noGrp="1"/>
          </p:cNvSpPr>
          <p:nvPr>
            <p:ph type="dt" sz="half" idx="10"/>
          </p:nvPr>
        </p:nvSpPr>
        <p:spPr/>
        <p:txBody>
          <a:bodyPr/>
          <a:lstStyle/>
          <a:p>
            <a:fld id="{8D0C2245-28E5-494F-B4F0-E5A81F2FCDBD}" type="datetime3">
              <a:rPr lang="en-US" smtClean="0"/>
              <a:t>2 November 2007</a:t>
            </a:fld>
            <a:endParaRPr lang="en-US"/>
          </a:p>
        </p:txBody>
      </p:sp>
      <p:sp>
        <p:nvSpPr>
          <p:cNvPr id="8" name="Slide Number Placeholder 7"/>
          <p:cNvSpPr>
            <a:spLocks noGrp="1"/>
          </p:cNvSpPr>
          <p:nvPr>
            <p:ph type="sldNum" sz="quarter" idx="12"/>
          </p:nvPr>
        </p:nvSpPr>
        <p:spPr/>
        <p:txBody>
          <a:bodyPr/>
          <a:lstStyle/>
          <a:p>
            <a:fld id="{4926A93D-2EC1-4E88-80FB-F52A06981275}" type="slidenum">
              <a:rPr lang="en-US" smtClean="0"/>
              <a:pPr/>
              <a:t>86</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69987"/>
                                        </p:tgtEl>
                                        <p:attrNameLst>
                                          <p:attrName>style.visibility</p:attrName>
                                        </p:attrNameLst>
                                      </p:cBhvr>
                                      <p:to>
                                        <p:strVal val="visible"/>
                                      </p:to>
                                    </p:set>
                                    <p:anim calcmode="lin" valueType="num">
                                      <p:cBhvr>
                                        <p:cTn id="7" dur="500" fill="hold"/>
                                        <p:tgtEl>
                                          <p:spTgt spid="169987"/>
                                        </p:tgtEl>
                                        <p:attrNameLst>
                                          <p:attrName>ppt_w</p:attrName>
                                        </p:attrNameLst>
                                      </p:cBhvr>
                                      <p:tavLst>
                                        <p:tav tm="0">
                                          <p:val>
                                            <p:fltVal val="0"/>
                                          </p:val>
                                        </p:tav>
                                        <p:tav tm="100000">
                                          <p:val>
                                            <p:strVal val="#ppt_w"/>
                                          </p:val>
                                        </p:tav>
                                      </p:tavLst>
                                    </p:anim>
                                    <p:anim calcmode="lin" valueType="num">
                                      <p:cBhvr>
                                        <p:cTn id="8" dur="500" fill="hold"/>
                                        <p:tgtEl>
                                          <p:spTgt spid="16998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69988"/>
                                        </p:tgtEl>
                                        <p:attrNameLst>
                                          <p:attrName>style.visibility</p:attrName>
                                        </p:attrNameLst>
                                      </p:cBhvr>
                                      <p:to>
                                        <p:strVal val="visible"/>
                                      </p:to>
                                    </p:set>
                                    <p:animEffect transition="in" filter="slide(fromBottom)">
                                      <p:cBhvr>
                                        <p:cTn id="13" dur="500"/>
                                        <p:tgtEl>
                                          <p:spTgt spid="169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autoUpdateAnimBg="0"/>
      <p:bldP spid="169988" grpId="0"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Create your first presentation</a:t>
            </a:r>
          </a:p>
        </p:txBody>
      </p:sp>
      <p:sp>
        <p:nvSpPr>
          <p:cNvPr id="68610" name="Rectangle 2"/>
          <p:cNvSpPr>
            <a:spLocks noGrp="1" noChangeArrowheads="1"/>
          </p:cNvSpPr>
          <p:nvPr>
            <p:ph type="title"/>
          </p:nvPr>
        </p:nvSpPr>
        <p:spPr/>
        <p:txBody>
          <a:bodyPr/>
          <a:lstStyle/>
          <a:p>
            <a:r>
              <a:rPr lang="en-US"/>
              <a:t>Quick Reference Card</a:t>
            </a:r>
          </a:p>
        </p:txBody>
      </p:sp>
      <p:sp>
        <p:nvSpPr>
          <p:cNvPr id="68611" name="Rectangle 3"/>
          <p:cNvSpPr>
            <a:spLocks noGrp="1" noChangeArrowheads="1"/>
          </p:cNvSpPr>
          <p:nvPr>
            <p:ph type="body" sz="half" idx="2"/>
          </p:nvPr>
        </p:nvSpPr>
        <p:spPr>
          <a:xfrm>
            <a:off x="276225" y="882650"/>
            <a:ext cx="8297863" cy="2678113"/>
          </a:xfrm>
        </p:spPr>
        <p:txBody>
          <a:bodyPr/>
          <a:lstStyle/>
          <a:p>
            <a:pPr marL="0" indent="0">
              <a:spcAft>
                <a:spcPct val="75000"/>
              </a:spcAft>
            </a:pPr>
            <a:r>
              <a:rPr lang="en-US" sz="2400"/>
              <a:t>For a summary of the tasks covered in this course, view the </a:t>
            </a:r>
            <a:r>
              <a:rPr lang="en-US" sz="2400">
                <a:hlinkClick r:id="rId3"/>
              </a:rPr>
              <a:t>Quick Reference Card</a:t>
            </a:r>
            <a:r>
              <a:rPr lang="en-US" sz="2400"/>
              <a:t>.</a:t>
            </a:r>
          </a:p>
          <a:p>
            <a:pPr marL="0" indent="0">
              <a:spcAft>
                <a:spcPct val="75000"/>
              </a:spcAft>
            </a:pPr>
            <a:r>
              <a:rPr lang="en-US" sz="2400"/>
              <a:t> </a:t>
            </a:r>
            <a:endParaRPr lang="en-US" sz="2400" b="1">
              <a:solidFill>
                <a:srgbClr val="FF0000"/>
              </a:solidFill>
            </a:endParaRPr>
          </a:p>
          <a:p>
            <a:pPr marL="0" indent="0">
              <a:spcAft>
                <a:spcPct val="75000"/>
              </a:spcAft>
            </a:pPr>
            <a:endParaRPr lang="en-US" sz="2400"/>
          </a:p>
        </p:txBody>
      </p:sp>
      <p:sp>
        <p:nvSpPr>
          <p:cNvPr id="6" name="Date Placeholder 5"/>
          <p:cNvSpPr>
            <a:spLocks noGrp="1"/>
          </p:cNvSpPr>
          <p:nvPr>
            <p:ph type="dt" sz="half" idx="10"/>
          </p:nvPr>
        </p:nvSpPr>
        <p:spPr/>
        <p:txBody>
          <a:bodyPr/>
          <a:lstStyle/>
          <a:p>
            <a:fld id="{815DC9CF-DEA9-4A19-AA6C-BAFF10139F5C}" type="datetime3">
              <a:rPr lang="en-US" smtClean="0"/>
              <a:t>2 November 2007</a:t>
            </a:fld>
            <a:endParaRPr lang="en-US"/>
          </a:p>
        </p:txBody>
      </p:sp>
      <p:sp>
        <p:nvSpPr>
          <p:cNvPr id="7" name="Slide Number Placeholder 6"/>
          <p:cNvSpPr>
            <a:spLocks noGrp="1"/>
          </p:cNvSpPr>
          <p:nvPr>
            <p:ph type="sldNum" sz="quarter" idx="12"/>
          </p:nvPr>
        </p:nvSpPr>
        <p:spPr/>
        <p:txBody>
          <a:bodyPr/>
          <a:lstStyle/>
          <a:p>
            <a:fld id="{5E10D04C-6302-4FE9-A91B-2C585EC4D8A2}" type="slidenum">
              <a:rPr lang="en-US" smtClean="0"/>
              <a:pPr/>
              <a:t>87</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slide(fromTop)">
                                      <p:cBhvr>
                                        <p:cTn id="7" dur="500"/>
                                        <p:tgtEl>
                                          <p:spTgt spid="68611">
                                            <p:txEl>
                                              <p:pRg st="0" end="0"/>
                                            </p:txEl>
                                          </p:spTgt>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68611">
                                            <p:txEl>
                                              <p:pRg st="1" end="1"/>
                                            </p:txEl>
                                          </p:spTgt>
                                        </p:tgtEl>
                                        <p:attrNameLst>
                                          <p:attrName>style.visibility</p:attrName>
                                        </p:attrNameLst>
                                      </p:cBhvr>
                                      <p:to>
                                        <p:strVal val="visible"/>
                                      </p:to>
                                    </p:set>
                                    <p:animEffect transition="in" filter="slide(fromTop)">
                                      <p:cBhvr>
                                        <p:cTn id="11" dur="500"/>
                                        <p:tgtEl>
                                          <p:spTgt spid="686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advAuto="0"/>
    </p:bld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p:txBody>
          <a:bodyPr/>
          <a:lstStyle/>
          <a:p>
            <a:r>
              <a:rPr lang="en-US"/>
              <a:t>USING THIS TEMPLATE</a:t>
            </a:r>
          </a:p>
        </p:txBody>
      </p:sp>
      <p:sp>
        <p:nvSpPr>
          <p:cNvPr id="86019" name="Rectangle 3"/>
          <p:cNvSpPr>
            <a:spLocks noGrp="1" noChangeArrowheads="1"/>
          </p:cNvSpPr>
          <p:nvPr>
            <p:ph type="subTitle" idx="1"/>
          </p:nvPr>
        </p:nvSpPr>
        <p:spPr/>
        <p:txBody>
          <a:bodyPr/>
          <a:lstStyle/>
          <a:p>
            <a:r>
              <a:rPr lang="en-US"/>
              <a:t>See the notes pane or view the full notes page (</a:t>
            </a:r>
            <a:r>
              <a:rPr lang="en-US" b="1"/>
              <a:t>View</a:t>
            </a:r>
            <a:r>
              <a:rPr lang="en-US"/>
              <a:t> tab) for detailed help on this template.</a:t>
            </a:r>
          </a:p>
        </p:txBody>
      </p:sp>
    </p:spTree>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r>
              <a:rPr lang="en-US"/>
              <a:t>Create your first presentation</a:t>
            </a:r>
          </a:p>
        </p:txBody>
      </p:sp>
      <p:sp>
        <p:nvSpPr>
          <p:cNvPr id="175106" name="Rectangle 2"/>
          <p:cNvSpPr>
            <a:spLocks noGrp="1" noChangeArrowheads="1"/>
          </p:cNvSpPr>
          <p:nvPr>
            <p:ph type="title"/>
          </p:nvPr>
        </p:nvSpPr>
        <p:spPr>
          <a:xfrm>
            <a:off x="239713" y="63500"/>
            <a:ext cx="8904287" cy="614363"/>
          </a:xfrm>
        </p:spPr>
        <p:txBody>
          <a:bodyPr/>
          <a:lstStyle/>
          <a:p>
            <a:r>
              <a:rPr lang="en-US"/>
              <a:t>Get to know your workspace</a:t>
            </a:r>
          </a:p>
        </p:txBody>
      </p:sp>
      <p:sp>
        <p:nvSpPr>
          <p:cNvPr id="175107"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b="0"/>
              <a:t>This is the view that first opens in PowerPoint. It’s called Normal view.</a:t>
            </a:r>
          </a:p>
          <a:p>
            <a:pPr>
              <a:spcBef>
                <a:spcPct val="20000"/>
              </a:spcBef>
              <a:spcAft>
                <a:spcPct val="75000"/>
              </a:spcAft>
            </a:pPr>
            <a:r>
              <a:rPr lang="en-US" sz="2000" b="0"/>
              <a:t>You work here to create slides. </a:t>
            </a:r>
          </a:p>
          <a:p>
            <a:pPr>
              <a:spcBef>
                <a:spcPct val="20000"/>
              </a:spcBef>
              <a:spcAft>
                <a:spcPct val="75000"/>
              </a:spcAft>
            </a:pPr>
            <a:endParaRPr lang="en-US" sz="2000" b="0"/>
          </a:p>
        </p:txBody>
      </p:sp>
      <p:sp>
        <p:nvSpPr>
          <p:cNvPr id="175108"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75109" name="Rectangle 5"/>
          <p:cNvSpPr>
            <a:spLocks noChangeArrowheads="1"/>
          </p:cNvSpPr>
          <p:nvPr/>
        </p:nvSpPr>
        <p:spPr bwMode="auto">
          <a:xfrm>
            <a:off x="676275" y="4502150"/>
            <a:ext cx="5940425" cy="641350"/>
          </a:xfrm>
          <a:prstGeom prst="rect">
            <a:avLst/>
          </a:prstGeom>
          <a:noFill/>
          <a:ln w="9525" algn="ctr">
            <a:noFill/>
            <a:miter lim="800000"/>
            <a:headEnd/>
            <a:tailEnd/>
          </a:ln>
          <a:effectLst/>
        </p:spPr>
        <p:txBody>
          <a:bodyPr>
            <a:spAutoFit/>
          </a:bodyPr>
          <a:lstStyle/>
          <a:p>
            <a:pPr>
              <a:spcBef>
                <a:spcPct val="20000"/>
              </a:spcBef>
              <a:spcAft>
                <a:spcPct val="45000"/>
              </a:spcAft>
            </a:pPr>
            <a:r>
              <a:rPr lang="en-US" b="0">
                <a:solidFill>
                  <a:srgbClr val="FFCC00"/>
                </a:solidFill>
              </a:rPr>
              <a:t>In the bottom area is the </a:t>
            </a:r>
            <a:r>
              <a:rPr lang="en-US">
                <a:solidFill>
                  <a:srgbClr val="FFCC00"/>
                </a:solidFill>
              </a:rPr>
              <a:t>notes pane</a:t>
            </a:r>
            <a:r>
              <a:rPr lang="en-US" b="0">
                <a:solidFill>
                  <a:srgbClr val="FFCC00"/>
                </a:solidFill>
              </a:rPr>
              <a:t>, where you type the notes that you’ll refer to while you present. </a:t>
            </a:r>
          </a:p>
        </p:txBody>
      </p:sp>
      <p:sp>
        <p:nvSpPr>
          <p:cNvPr id="175110" name="Rectangle 6"/>
          <p:cNvSpPr>
            <a:spLocks noChangeArrowheads="1"/>
          </p:cNvSpPr>
          <p:nvPr/>
        </p:nvSpPr>
        <p:spPr bwMode="auto">
          <a:xfrm>
            <a:off x="277813" y="3994150"/>
            <a:ext cx="5926137" cy="450850"/>
          </a:xfrm>
          <a:prstGeom prst="rect">
            <a:avLst/>
          </a:prstGeom>
          <a:noFill/>
          <a:ln w="9525">
            <a:noFill/>
            <a:miter lim="800000"/>
            <a:headEnd/>
            <a:tailEnd/>
          </a:ln>
          <a:effectLst/>
        </p:spPr>
        <p:txBody>
          <a:bodyPr/>
          <a:lstStyle/>
          <a:p>
            <a:pPr>
              <a:spcBef>
                <a:spcPct val="20000"/>
              </a:spcBef>
              <a:spcAft>
                <a:spcPct val="75000"/>
              </a:spcAft>
            </a:pPr>
            <a:r>
              <a:rPr lang="en-US" b="0">
                <a:solidFill>
                  <a:srgbClr val="FFCC00"/>
                </a:solidFill>
              </a:rPr>
              <a:t>There are three main areas of Normal view. </a:t>
            </a:r>
          </a:p>
        </p:txBody>
      </p:sp>
      <p:pic>
        <p:nvPicPr>
          <p:cNvPr id="175111" name="Picture 7" descr="Areas of the PowerPoint window"/>
          <p:cNvPicPr>
            <a:picLocks noChangeAspect="1" noChangeArrowheads="1"/>
          </p:cNvPicPr>
          <p:nvPr>
            <p:ph sz="half" idx="1"/>
          </p:nvPr>
        </p:nvPicPr>
        <p:blipFill>
          <a:blip r:embed="rId4"/>
          <a:srcRect/>
          <a:stretch>
            <a:fillRect/>
          </a:stretch>
        </p:blipFill>
        <p:spPr>
          <a:xfrm>
            <a:off x="350838" y="949325"/>
            <a:ext cx="5651500" cy="2849563"/>
          </a:xfrm>
          <a:noFill/>
          <a:ln/>
        </p:spPr>
      </p:pic>
      <p:graphicFrame>
        <p:nvGraphicFramePr>
          <p:cNvPr id="175113" name="Object 9"/>
          <p:cNvGraphicFramePr>
            <a:graphicFrameLocks noChangeAspect="1"/>
          </p:cNvGraphicFramePr>
          <p:nvPr/>
        </p:nvGraphicFramePr>
        <p:xfrm>
          <a:off x="339725" y="4533900"/>
          <a:ext cx="269875" cy="303213"/>
        </p:xfrm>
        <a:graphic>
          <a:graphicData uri="http://schemas.openxmlformats.org/presentationml/2006/ole">
            <p:oleObj spid="_x0000_s175113" name="Visio" r:id="rId5" imgW="270231" imgH="303063" progId="Visio.Drawing.11">
              <p:embed/>
            </p:oleObj>
          </a:graphicData>
        </a:graphic>
      </p:graphicFrame>
      <p:sp>
        <p:nvSpPr>
          <p:cNvPr id="11" name="Date Placeholder 10"/>
          <p:cNvSpPr>
            <a:spLocks noGrp="1"/>
          </p:cNvSpPr>
          <p:nvPr>
            <p:ph type="dt" sz="half" idx="10"/>
          </p:nvPr>
        </p:nvSpPr>
        <p:spPr/>
        <p:txBody>
          <a:bodyPr/>
          <a:lstStyle/>
          <a:p>
            <a:fld id="{BD4BD343-FEC6-40E5-A173-879502E5A9AA}" type="datetime3">
              <a:rPr lang="en-US" smtClean="0"/>
              <a:t>2 November 2007</a:t>
            </a:fld>
            <a:endParaRPr lang="en-US"/>
          </a:p>
        </p:txBody>
      </p:sp>
      <p:sp>
        <p:nvSpPr>
          <p:cNvPr id="12" name="Slide Number Placeholder 11"/>
          <p:cNvSpPr>
            <a:spLocks noGrp="1"/>
          </p:cNvSpPr>
          <p:nvPr>
            <p:ph type="sldNum" sz="quarter" idx="12"/>
          </p:nvPr>
        </p:nvSpPr>
        <p:spPr/>
        <p:txBody>
          <a:bodyPr/>
          <a:lstStyle/>
          <a:p>
            <a:fld id="{5E10D04C-6302-4FE9-A91B-2C585EC4D8A2}" type="slidenum">
              <a:rPr lang="en-US" smtClean="0"/>
              <a:pPr/>
              <a:t>9</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75113"/>
                                        </p:tgtEl>
                                        <p:attrNameLst>
                                          <p:attrName>style.visibility</p:attrName>
                                        </p:attrNameLst>
                                      </p:cBhvr>
                                      <p:to>
                                        <p:strVal val="visible"/>
                                      </p:to>
                                    </p:set>
                                    <p:animEffect transition="in" filter="dissolve">
                                      <p:cBhvr>
                                        <p:cTn id="7" dur="500"/>
                                        <p:tgtEl>
                                          <p:spTgt spid="175113"/>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75109">
                                            <p:txEl>
                                              <p:pRg st="0" end="0"/>
                                            </p:txEl>
                                          </p:spTgt>
                                        </p:tgtEl>
                                        <p:attrNameLst>
                                          <p:attrName>style.visibility</p:attrName>
                                        </p:attrNameLst>
                                      </p:cBhvr>
                                      <p:to>
                                        <p:strVal val="visible"/>
                                      </p:to>
                                    </p:set>
                                    <p:animEffect transition="in" filter="checkerboard(across)">
                                      <p:cBhvr>
                                        <p:cTn id="11" dur="500"/>
                                        <p:tgtEl>
                                          <p:spTgt spid="17510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9" grpId="0" build="p" autoUpdateAnimBg="0" advAuto="0"/>
    </p:bldLst>
  </p:timing>
</p:sld>
</file>

<file path=ppt/theme/theme1.xml><?xml version="1.0" encoding="utf-8"?>
<a:theme xmlns:a="http://schemas.openxmlformats.org/drawingml/2006/main" name="Training presentation- PowerPoint 2007—Create your first presentation">
  <a:themeElements>
    <a:clrScheme name="1_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 presentation- PowerPoint 2007—Create your first presentation</Template>
  <TotalTime>1</TotalTime>
  <Words>7200</Words>
  <Application>Microsoft Office PowerPoint</Application>
  <PresentationFormat>On-screen Show (4:3)</PresentationFormat>
  <Paragraphs>770</Paragraphs>
  <Slides>88</Slides>
  <Notes>88</Notes>
  <HiddenSlides>1</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88</vt:i4>
      </vt:variant>
    </vt:vector>
  </HeadingPairs>
  <TitlesOfParts>
    <vt:vector size="92" baseType="lpstr">
      <vt:lpstr>Arial</vt:lpstr>
      <vt:lpstr>Tahoma</vt:lpstr>
      <vt:lpstr>Training presentation- PowerPoint 2007—Create your first presentation</vt:lpstr>
      <vt:lpstr>Microsoft Visio Drawing</vt:lpstr>
      <vt:lpstr>Microsoft® Office  PowerPoint® 2007 Training</vt:lpstr>
      <vt:lpstr>Course contents</vt:lpstr>
      <vt:lpstr>Overview: Get set with the basics</vt:lpstr>
      <vt:lpstr>Course goals   </vt:lpstr>
      <vt:lpstr>Lesson 1</vt:lpstr>
      <vt:lpstr>Create your slides</vt:lpstr>
      <vt:lpstr>Get to know your workspace</vt:lpstr>
      <vt:lpstr>Get to know your workspace</vt:lpstr>
      <vt:lpstr>Get to know your workspace</vt:lpstr>
      <vt:lpstr>Add new slides</vt:lpstr>
      <vt:lpstr>Add new slides</vt:lpstr>
      <vt:lpstr>Add new slides</vt:lpstr>
      <vt:lpstr>Add new slides</vt:lpstr>
      <vt:lpstr>Pick layouts for slides</vt:lpstr>
      <vt:lpstr>Pick layouts for slides</vt:lpstr>
      <vt:lpstr>Pick layouts for slides</vt:lpstr>
      <vt:lpstr>Type your text</vt:lpstr>
      <vt:lpstr>Type your text</vt:lpstr>
      <vt:lpstr>Insert slides from another presentation</vt:lpstr>
      <vt:lpstr>Insert slides from another presentation</vt:lpstr>
      <vt:lpstr>Insert slides from another presentation</vt:lpstr>
      <vt:lpstr>Insert slides from another presentation</vt:lpstr>
      <vt:lpstr>Create speaker notes</vt:lpstr>
      <vt:lpstr>Create speaker notes</vt:lpstr>
      <vt:lpstr>Suggestions for practice </vt:lpstr>
      <vt:lpstr>Test 1, question 1</vt:lpstr>
      <vt:lpstr>Test 1, question 1: Answer</vt:lpstr>
      <vt:lpstr>Test 1, question 2</vt:lpstr>
      <vt:lpstr>Test 1, question 2: Answer</vt:lpstr>
      <vt:lpstr>Test 1, question 3</vt:lpstr>
      <vt:lpstr>Test 1, question 3: Answer</vt:lpstr>
      <vt:lpstr>Lesson 2</vt:lpstr>
      <vt:lpstr>Choose a theme, add more content</vt:lpstr>
      <vt:lpstr>The beauty of themes</vt:lpstr>
      <vt:lpstr>The beauty of themes</vt:lpstr>
      <vt:lpstr>The beauty of themes</vt:lpstr>
      <vt:lpstr>Choose a theme</vt:lpstr>
      <vt:lpstr>Choose a theme</vt:lpstr>
      <vt:lpstr>Insert pictures and things, part 1</vt:lpstr>
      <vt:lpstr>Insert pictures and things, part 1</vt:lpstr>
      <vt:lpstr>Insert pictures and things, part 1</vt:lpstr>
      <vt:lpstr>Insert pictures and things, part 2</vt:lpstr>
      <vt:lpstr>Insert pictures and things, part 2</vt:lpstr>
      <vt:lpstr>Insert pictures and things, part 2</vt:lpstr>
      <vt:lpstr>Edit slide elements</vt:lpstr>
      <vt:lpstr>Edit slide elements</vt:lpstr>
      <vt:lpstr>Arrange slide elements</vt:lpstr>
      <vt:lpstr>Arrange slide elements</vt:lpstr>
      <vt:lpstr>Suggestions for practice</vt:lpstr>
      <vt:lpstr>Test 2, question 1</vt:lpstr>
      <vt:lpstr>Test 2, question 1: Answer</vt:lpstr>
      <vt:lpstr>Test 2, question 2</vt:lpstr>
      <vt:lpstr>Test 2, question 2: Answer</vt:lpstr>
      <vt:lpstr>Test 2, question 3</vt:lpstr>
      <vt:lpstr>Test 2, question 3: Answer</vt:lpstr>
      <vt:lpstr>Lesson 3</vt:lpstr>
      <vt:lpstr>Proof, print, and prep for the show</vt:lpstr>
      <vt:lpstr>Preview on your computer</vt:lpstr>
      <vt:lpstr>Preview on your computer</vt:lpstr>
      <vt:lpstr>Preview on your computer </vt:lpstr>
      <vt:lpstr>Check spelling, send for comments</vt:lpstr>
      <vt:lpstr>Check spelling, send for comments</vt:lpstr>
      <vt:lpstr>Check spelling, send for comments</vt:lpstr>
      <vt:lpstr>Print handouts</vt:lpstr>
      <vt:lpstr>Print handouts</vt:lpstr>
      <vt:lpstr>Print handouts</vt:lpstr>
      <vt:lpstr>Print speaker notes</vt:lpstr>
      <vt:lpstr>Print speaker notes</vt:lpstr>
      <vt:lpstr>Print speaker notes</vt:lpstr>
      <vt:lpstr>Add footer text to handouts and notes</vt:lpstr>
      <vt:lpstr>Add footer text to handouts and notes</vt:lpstr>
      <vt:lpstr>Add footer text to handouts and notes</vt:lpstr>
      <vt:lpstr>Color options for printing</vt:lpstr>
      <vt:lpstr>Color options for printing</vt:lpstr>
      <vt:lpstr>Color options for printing</vt:lpstr>
      <vt:lpstr>Package the presentation</vt:lpstr>
      <vt:lpstr>Package the presentation</vt:lpstr>
      <vt:lpstr>Package the presentation</vt:lpstr>
      <vt:lpstr>Package the presentation </vt:lpstr>
      <vt:lpstr>Suggestions for practice</vt:lpstr>
      <vt:lpstr>Test 3, question 1</vt:lpstr>
      <vt:lpstr>Test 3, question 1: Answer</vt:lpstr>
      <vt:lpstr>Test 3, question 2</vt:lpstr>
      <vt:lpstr>Test 3, question 2: Answer</vt:lpstr>
      <vt:lpstr>Test 3, question 3</vt:lpstr>
      <vt:lpstr>Test 3, question 3: Answer</vt:lpstr>
      <vt:lpstr>Quick Reference Card</vt:lpstr>
      <vt:lpstr>USING THIS TEMPLATE</vt:lpstr>
    </vt:vector>
  </TitlesOfParts>
  <Manager/>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Office  PowerPoint® 2007 Training</dc:title>
  <dc:subject/>
  <dc:creator>R. E. Bergquist</dc:creator>
  <cp:keywords/>
  <dc:description/>
  <cp:lastModifiedBy>R. E. Bergquist</cp:lastModifiedBy>
  <cp:revision>1</cp:revision>
  <dcterms:created xsi:type="dcterms:W3CDTF">2007-11-02T14:29:56Z</dcterms:created>
  <dcterms:modified xsi:type="dcterms:W3CDTF">2007-11-02T14:31:29Z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TC102066031033</vt:lpwstr>
  </property>
</Properties>
</file>