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notesSlides/notesSlide49.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notesSlides/notesSlide45.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notesSlides/notesSlide41.xml" ContentType="application/vnd.openxmlformats-officedocument.presentationml.notesSlide+xml"/>
  <Override PartName="/ppt/notesSlides/notesSlide52.xml" ContentType="application/vnd.openxmlformats-officedocument.presentationml.notesSlide+xml"/>
  <Override PartName="/docProps/custom.xml" ContentType="application/vnd.openxmlformats-officedocument.custom-properties+xml"/>
  <Override PartName="/ppt/notesSlides/notesSlide12.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slides/slide9.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notesSlides/notesSlide39.xml" ContentType="application/vnd.openxmlformats-officedocument.presentationml.notesSlide+xml"/>
  <Override PartName="/ppt/notesSlides/notesSlide48.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Default Extension="jpeg" ContentType="image/jpeg"/>
  <Default Extension="emf" ContentType="image/x-emf"/>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Override PartName="/ppt/notesSlides/notesSlide46.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ppt/notesSlides/notesSlide44.xml" ContentType="application/vnd.openxmlformats-officedocument.presentationml.notesSlide+xml"/>
  <Override PartName="/ppt/notesSlides/notesSlide53.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42.xml" ContentType="application/vnd.openxmlformats-officedocument.presentationml.notesSlide+xml"/>
  <Override PartName="/ppt/notesSlides/notesSlide51.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notesSlides/notesSlide29.xml" ContentType="application/vnd.openxmlformats-officedocument.presentationml.notesSlide+xml"/>
  <Override PartName="/ppt/notesSlides/notesSlide47.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notesSlides/notesSlide25.xml" ContentType="application/vnd.openxmlformats-officedocument.presentationml.notesSlide+xml"/>
  <Override PartName="/ppt/notesSlides/notesSlide43.xml" ContentType="application/vnd.openxmlformats-officedocument.presentationml.notesSlide+xml"/>
  <Override PartName="/ppt/notesSlides/notesSlide54.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commentAuthors.xml" ContentType="application/vnd.openxmlformats-officedocument.presentationml.commentAuthors+xml"/>
  <Override PartName="/ppt/notesSlides/notesSlide9.xml" ContentType="application/vnd.openxmlformats-officedocument.presentationml.notesSlide+xml"/>
  <Override PartName="/ppt/notesSlides/notesSlide21.xml" ContentType="application/vnd.openxmlformats-officedocument.presentationml.notesSlide+xml"/>
  <Override PartName="/ppt/notesSlides/notesSlide50.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9" r:id="rId1"/>
  </p:sldMasterIdLst>
  <p:notesMasterIdLst>
    <p:notesMasterId r:id="rId56"/>
  </p:notesMasterIdLst>
  <p:sldIdLst>
    <p:sldId id="258" r:id="rId2"/>
    <p:sldId id="259" r:id="rId3"/>
    <p:sldId id="261" r:id="rId4"/>
    <p:sldId id="262" r:id="rId5"/>
    <p:sldId id="263" r:id="rId6"/>
    <p:sldId id="266" r:id="rId7"/>
    <p:sldId id="267" r:id="rId8"/>
    <p:sldId id="268" r:id="rId9"/>
    <p:sldId id="342" r:id="rId10"/>
    <p:sldId id="270" r:id="rId11"/>
    <p:sldId id="343" r:id="rId12"/>
    <p:sldId id="344" r:id="rId13"/>
    <p:sldId id="345" r:id="rId14"/>
    <p:sldId id="346" r:id="rId15"/>
    <p:sldId id="279" r:id="rId16"/>
    <p:sldId id="280" r:id="rId17"/>
    <p:sldId id="281" r:id="rId18"/>
    <p:sldId id="282" r:id="rId19"/>
    <p:sldId id="283" r:id="rId20"/>
    <p:sldId id="284" r:id="rId21"/>
    <p:sldId id="285" r:id="rId22"/>
    <p:sldId id="286" r:id="rId23"/>
    <p:sldId id="300" r:id="rId24"/>
    <p:sldId id="347" r:id="rId25"/>
    <p:sldId id="301" r:id="rId26"/>
    <p:sldId id="308" r:id="rId27"/>
    <p:sldId id="348" r:id="rId28"/>
    <p:sldId id="309" r:id="rId29"/>
    <p:sldId id="349" r:id="rId30"/>
    <p:sldId id="350" r:id="rId31"/>
    <p:sldId id="314" r:id="rId32"/>
    <p:sldId id="315" r:id="rId33"/>
    <p:sldId id="316" r:id="rId34"/>
    <p:sldId id="317" r:id="rId35"/>
    <p:sldId id="318" r:id="rId36"/>
    <p:sldId id="319" r:id="rId37"/>
    <p:sldId id="287" r:id="rId38"/>
    <p:sldId id="320" r:id="rId39"/>
    <p:sldId id="321" r:id="rId40"/>
    <p:sldId id="351" r:id="rId41"/>
    <p:sldId id="322" r:id="rId42"/>
    <p:sldId id="352" r:id="rId43"/>
    <p:sldId id="324" r:id="rId44"/>
    <p:sldId id="353" r:id="rId45"/>
    <p:sldId id="326" r:id="rId46"/>
    <p:sldId id="354" r:id="rId47"/>
    <p:sldId id="334" r:id="rId48"/>
    <p:sldId id="335" r:id="rId49"/>
    <p:sldId id="336" r:id="rId50"/>
    <p:sldId id="337" r:id="rId51"/>
    <p:sldId id="338" r:id="rId52"/>
    <p:sldId id="339" r:id="rId53"/>
    <p:sldId id="289" r:id="rId54"/>
    <p:sldId id="298" r:id="rId55"/>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helliet" initials="" lastIdx="27" clrIdx="0"/>
  <p:cmAuthor id="1" name="Al" initials="" lastIdx="5" clrIdx="1"/>
  <p:cmAuthor id="2" name="Olwen Palm" initials="" lastIdx="3" clrIdx="2"/>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CC00"/>
    <a:srgbClr val="FF99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snapToGrid="0">
      <p:cViewPr varScale="1">
        <p:scale>
          <a:sx n="69" d="100"/>
          <a:sy n="69" d="100"/>
        </p:scale>
        <p:origin x="-1110" y="-108"/>
      </p:cViewPr>
      <p:guideLst>
        <p:guide orient="horz" pos="2160"/>
        <p:guide pos="2880"/>
      </p:guideLst>
    </p:cSldViewPr>
  </p:slideViewPr>
  <p:notesTextViewPr>
    <p:cViewPr>
      <p:scale>
        <a:sx n="100" d="100"/>
        <a:sy n="100" d="100"/>
      </p:scale>
      <p:origin x="0" y="0"/>
    </p:cViewPr>
  </p:notesTextViewPr>
  <p:notesViewPr>
    <p:cSldViewPr snapToGrid="0">
      <p:cViewPr>
        <p:scale>
          <a:sx n="100" d="100"/>
          <a:sy n="100" d="100"/>
        </p:scale>
        <p:origin x="-858" y="1080"/>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commentAuthors" Target="commentAuthors.xml"/><Relationship Id="rId61"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6.emf"/><Relationship Id="rId1" Type="http://schemas.openxmlformats.org/officeDocument/2006/relationships/image" Target="../media/image5.emf"/><Relationship Id="rId4" Type="http://schemas.openxmlformats.org/officeDocument/2006/relationships/image" Target="../media/image8.e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image" Target="../media/image5.e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6.emf"/><Relationship Id="rId1" Type="http://schemas.openxmlformats.org/officeDocument/2006/relationships/image" Target="../media/image5.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614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6148"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614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15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615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616278CE-7AAC-4084-96A6-219C80C732A4}"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3DAD3A9-4D24-418F-A00E-529879DD4A0B}" type="slidenum">
              <a:rPr lang="en-US"/>
              <a:pPr/>
              <a:t>1</a:t>
            </a:fld>
            <a:endParaRPr lang="en-US"/>
          </a:p>
        </p:txBody>
      </p:sp>
      <p:sp>
        <p:nvSpPr>
          <p:cNvPr id="9218" name="Rectangle 2"/>
          <p:cNvSpPr>
            <a:spLocks noRot="1" noChangeArrowheads="1" noTextEdit="1"/>
          </p:cNvSpPr>
          <p:nvPr>
            <p:ph type="sldImg"/>
          </p:nvPr>
        </p:nvSpPr>
        <p:spPr>
          <a:ln/>
        </p:spPr>
      </p:sp>
      <p:sp>
        <p:nvSpPr>
          <p:cNvPr id="9219" name="Rectangle 3"/>
          <p:cNvSpPr>
            <a:spLocks noGrp="1" noChangeArrowheads="1"/>
          </p:cNvSpPr>
          <p:nvPr>
            <p:ph type="body" idx="1"/>
          </p:nvPr>
        </p:nvSpPr>
        <p:spPr/>
        <p:txBody>
          <a:bodyPr/>
          <a:lstStyle/>
          <a:p>
            <a:r>
              <a:rPr lang="en-US"/>
              <a:t>[</a:t>
            </a:r>
            <a:r>
              <a:rPr lang="en-US" b="1"/>
              <a:t>Note to trainer</a:t>
            </a:r>
            <a:r>
              <a:rPr lang="en-US"/>
              <a:t>: For detailed help in customizing this template, see the very last slide. Also, look for additional lesson text in the notes pane of some slides.]</a:t>
            </a:r>
          </a:p>
          <a:p>
            <a:endParaRPr lang="en-US"/>
          </a:p>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3909A2D-EA10-4C6F-A799-50A91BD30DEA}" type="slidenum">
              <a:rPr lang="en-US"/>
              <a:pPr/>
              <a:t>10</a:t>
            </a:fld>
            <a:endParaRPr lang="en-US"/>
          </a:p>
        </p:txBody>
      </p:sp>
      <p:sp>
        <p:nvSpPr>
          <p:cNvPr id="32770" name="Rectangle 2"/>
          <p:cNvSpPr>
            <a:spLocks noRot="1" noChangeArrowheads="1" noTextEdit="1"/>
          </p:cNvSpPr>
          <p:nvPr>
            <p:ph type="sldImg"/>
          </p:nvPr>
        </p:nvSpPr>
        <p:spPr>
          <a:ln/>
        </p:spPr>
      </p:sp>
      <p:sp>
        <p:nvSpPr>
          <p:cNvPr id="3277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58F67BE-8424-4C04-AC1D-4DB563B1176E}" type="slidenum">
              <a:rPr lang="en-US"/>
              <a:pPr/>
              <a:t>11</a:t>
            </a:fld>
            <a:endParaRPr lang="en-US"/>
          </a:p>
        </p:txBody>
      </p:sp>
      <p:sp>
        <p:nvSpPr>
          <p:cNvPr id="183298" name="Rectangle 2"/>
          <p:cNvSpPr>
            <a:spLocks noRot="1" noChangeArrowheads="1" noTextEdit="1"/>
          </p:cNvSpPr>
          <p:nvPr>
            <p:ph type="sldImg"/>
          </p:nvPr>
        </p:nvSpPr>
        <p:spPr>
          <a:ln/>
        </p:spPr>
      </p:sp>
      <p:sp>
        <p:nvSpPr>
          <p:cNvPr id="183299" name="Rectangle 3"/>
          <p:cNvSpPr>
            <a:spLocks noGrp="1" noChangeArrowheads="1"/>
          </p:cNvSpPr>
          <p:nvPr>
            <p:ph type="body" idx="1"/>
          </p:nvPr>
        </p:nvSpPr>
        <p:spPr/>
        <p:txBody>
          <a:bodyPr/>
          <a:lstStyle/>
          <a:p>
            <a:pPr>
              <a:spcAft>
                <a:spcPct val="75000"/>
              </a:spcAft>
            </a:pPr>
            <a:r>
              <a:rPr lang="en-US"/>
              <a:t>In the picture, you see the </a:t>
            </a:r>
            <a:r>
              <a:rPr lang="en-US" b="1"/>
              <a:t>Tables</a:t>
            </a:r>
            <a:r>
              <a:rPr lang="en-US"/>
              <a:t> group and the </a:t>
            </a:r>
            <a:r>
              <a:rPr lang="en-US" b="1"/>
              <a:t>Forms</a:t>
            </a:r>
            <a:r>
              <a:rPr lang="en-US"/>
              <a:t> group on the </a:t>
            </a:r>
            <a:r>
              <a:rPr lang="en-US" b="1"/>
              <a:t>Create</a:t>
            </a:r>
            <a:r>
              <a:rPr lang="en-US"/>
              <a:t> tab.</a:t>
            </a:r>
          </a:p>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9A96C00-A636-4438-99E6-D5DECA255476}" type="slidenum">
              <a:rPr lang="en-US"/>
              <a:pPr/>
              <a:t>12</a:t>
            </a:fld>
            <a:endParaRPr lang="en-US"/>
          </a:p>
        </p:txBody>
      </p:sp>
      <p:sp>
        <p:nvSpPr>
          <p:cNvPr id="185346" name="Rectangle 2"/>
          <p:cNvSpPr>
            <a:spLocks noRot="1" noChangeArrowheads="1" noTextEdit="1"/>
          </p:cNvSpPr>
          <p:nvPr>
            <p:ph type="sldImg"/>
          </p:nvPr>
        </p:nvSpPr>
        <p:spPr>
          <a:ln/>
        </p:spPr>
      </p:sp>
      <p:sp>
        <p:nvSpPr>
          <p:cNvPr id="1853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4B021EE-0AEB-4501-9F04-A91EDE65127B}" type="slidenum">
              <a:rPr lang="en-US"/>
              <a:pPr/>
              <a:t>13</a:t>
            </a:fld>
            <a:endParaRPr lang="en-US"/>
          </a:p>
        </p:txBody>
      </p:sp>
      <p:sp>
        <p:nvSpPr>
          <p:cNvPr id="187394" name="Rectangle 2"/>
          <p:cNvSpPr>
            <a:spLocks noRot="1" noChangeArrowheads="1" noTextEdit="1"/>
          </p:cNvSpPr>
          <p:nvPr>
            <p:ph type="sldImg"/>
          </p:nvPr>
        </p:nvSpPr>
        <p:spPr>
          <a:ln/>
        </p:spPr>
      </p:sp>
      <p:sp>
        <p:nvSpPr>
          <p:cNvPr id="187395" name="Rectangle 3"/>
          <p:cNvSpPr>
            <a:spLocks noGrp="1" noChangeArrowheads="1"/>
          </p:cNvSpPr>
          <p:nvPr>
            <p:ph type="body" idx="1"/>
          </p:nvPr>
        </p:nvSpPr>
        <p:spPr/>
        <p:txBody>
          <a:bodyPr/>
          <a:lstStyle/>
          <a:p>
            <a:r>
              <a:rPr lang="en-US" b="1"/>
              <a:t>Tip</a:t>
            </a:r>
            <a:r>
              <a:rPr lang="en-US"/>
              <a:t>:</a:t>
            </a:r>
            <a:r>
              <a:rPr lang="en-US" b="1"/>
              <a:t> </a:t>
            </a:r>
            <a:r>
              <a:rPr lang="en-US"/>
              <a:t>You can also quickly remove a command from the Quick Access Toolbar. Just right-click it, and then click </a:t>
            </a:r>
            <a:r>
              <a:rPr lang="en-US" b="1"/>
              <a:t>Remove from Quick Access Toolbar</a:t>
            </a:r>
            <a:r>
              <a:rPr lang="en-US"/>
              <a:t>. </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579B2DE-A5ED-41C5-9A7D-E414854FF8EF}" type="slidenum">
              <a:rPr lang="en-US"/>
              <a:pPr/>
              <a:t>14</a:t>
            </a:fld>
            <a:endParaRPr lang="en-US"/>
          </a:p>
        </p:txBody>
      </p:sp>
      <p:sp>
        <p:nvSpPr>
          <p:cNvPr id="189442" name="Rectangle 2"/>
          <p:cNvSpPr>
            <a:spLocks noRot="1" noChangeArrowheads="1" noTextEdit="1"/>
          </p:cNvSpPr>
          <p:nvPr>
            <p:ph type="sldImg"/>
          </p:nvPr>
        </p:nvSpPr>
        <p:spPr>
          <a:ln/>
        </p:spPr>
      </p:sp>
      <p:sp>
        <p:nvSpPr>
          <p:cNvPr id="1894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166CD9A-2F36-4C63-BE94-44EE35BB3A30}" type="slidenum">
              <a:rPr lang="en-US"/>
              <a:pPr/>
              <a:t>15</a:t>
            </a:fld>
            <a:endParaRPr lang="en-US"/>
          </a:p>
        </p:txBody>
      </p:sp>
      <p:sp>
        <p:nvSpPr>
          <p:cNvPr id="51202" name="Rectangle 2"/>
          <p:cNvSpPr>
            <a:spLocks noRot="1" noChangeArrowheads="1" noTextEdit="1"/>
          </p:cNvSpPr>
          <p:nvPr>
            <p:ph type="sldImg"/>
          </p:nvPr>
        </p:nvSpPr>
        <p:spPr>
          <a:ln/>
        </p:spPr>
      </p:sp>
      <p:sp>
        <p:nvSpPr>
          <p:cNvPr id="51203" name="Rectangle 3"/>
          <p:cNvSpPr>
            <a:spLocks noGrp="1" noChangeArrowheads="1"/>
          </p:cNvSpPr>
          <p:nvPr>
            <p:ph type="body" idx="1"/>
          </p:nvPr>
        </p:nvSpPr>
        <p:spPr/>
        <p:txBody>
          <a:bodyPr/>
          <a:lstStyle/>
          <a:p>
            <a:r>
              <a:rPr lang="en-US"/>
              <a:t>[</a:t>
            </a:r>
            <a:r>
              <a:rPr lang="en-US" b="1"/>
              <a:t>Note to trainer</a:t>
            </a:r>
            <a:r>
              <a:rPr lang="en-US"/>
              <a:t>: With Access 2007 installed on your computer, you can click the link in the slide to go to an online practice. In the practice, you can work through each of these tasks in Access, with instructions to guide you. </a:t>
            </a:r>
            <a:r>
              <a:rPr lang="en-US" b="1"/>
              <a:t>Important</a:t>
            </a:r>
            <a:r>
              <a:rPr lang="en-US"/>
              <a:t>: If you don’t have Access 2007, you won’t be able to access the practice instructions.]</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A478866-DBEC-494E-9C22-5FE916BED5B8}" type="slidenum">
              <a:rPr lang="en-US"/>
              <a:pPr/>
              <a:t>16</a:t>
            </a:fld>
            <a:endParaRPr lang="en-US"/>
          </a:p>
        </p:txBody>
      </p:sp>
      <p:sp>
        <p:nvSpPr>
          <p:cNvPr id="53250" name="Rectangle 2"/>
          <p:cNvSpPr>
            <a:spLocks noRot="1" noChangeArrowheads="1" noTextEdit="1"/>
          </p:cNvSpPr>
          <p:nvPr>
            <p:ph type="sldImg"/>
          </p:nvPr>
        </p:nvSpPr>
        <p:spPr>
          <a:ln/>
        </p:spPr>
      </p:sp>
      <p:sp>
        <p:nvSpPr>
          <p:cNvPr id="5325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6E3E2EC-F404-4597-8610-35247B8860D0}" type="slidenum">
              <a:rPr lang="en-US"/>
              <a:pPr/>
              <a:t>17</a:t>
            </a:fld>
            <a:endParaRPr lang="en-US"/>
          </a:p>
        </p:txBody>
      </p:sp>
      <p:sp>
        <p:nvSpPr>
          <p:cNvPr id="55298" name="Rectangle 2"/>
          <p:cNvSpPr>
            <a:spLocks noRot="1" noChangeArrowheads="1" noTextEdit="1"/>
          </p:cNvSpPr>
          <p:nvPr>
            <p:ph type="sldImg"/>
          </p:nvPr>
        </p:nvSpPr>
        <p:spPr>
          <a:ln/>
        </p:spPr>
      </p:sp>
      <p:sp>
        <p:nvSpPr>
          <p:cNvPr id="5529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497A843-A684-46F6-9C4E-B10CC864463E}" type="slidenum">
              <a:rPr lang="en-US"/>
              <a:pPr/>
              <a:t>18</a:t>
            </a:fld>
            <a:endParaRPr lang="en-US"/>
          </a:p>
        </p:txBody>
      </p:sp>
      <p:sp>
        <p:nvSpPr>
          <p:cNvPr id="57346" name="Rectangle 2"/>
          <p:cNvSpPr>
            <a:spLocks noRot="1" noChangeArrowheads="1" noTextEdit="1"/>
          </p:cNvSpPr>
          <p:nvPr>
            <p:ph type="sldImg"/>
          </p:nvPr>
        </p:nvSpPr>
        <p:spPr>
          <a:ln/>
        </p:spPr>
      </p:sp>
      <p:sp>
        <p:nvSpPr>
          <p:cNvPr id="573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EEBC94E-CE1E-4BAD-9F07-0EDFE18F5C1F}" type="slidenum">
              <a:rPr lang="en-US"/>
              <a:pPr/>
              <a:t>19</a:t>
            </a:fld>
            <a:endParaRPr lang="en-US"/>
          </a:p>
        </p:txBody>
      </p:sp>
      <p:sp>
        <p:nvSpPr>
          <p:cNvPr id="59394" name="Rectangle 2"/>
          <p:cNvSpPr>
            <a:spLocks noRot="1" noChangeArrowheads="1" noTextEdit="1"/>
          </p:cNvSpPr>
          <p:nvPr>
            <p:ph type="sldImg"/>
          </p:nvPr>
        </p:nvSpPr>
        <p:spPr>
          <a:ln/>
        </p:spPr>
      </p:sp>
      <p:sp>
        <p:nvSpPr>
          <p:cNvPr id="593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2772EBB-8688-4B10-9466-02FAF5C0F03F}" type="slidenum">
              <a:rPr lang="en-US"/>
              <a:pPr/>
              <a:t>2</a:t>
            </a:fld>
            <a:endParaRPr lang="en-US"/>
          </a:p>
        </p:txBody>
      </p:sp>
      <p:sp>
        <p:nvSpPr>
          <p:cNvPr id="11266" name="Rectangle 2"/>
          <p:cNvSpPr>
            <a:spLocks noRot="1" noChangeArrowheads="1" noTextEdit="1"/>
          </p:cNvSpPr>
          <p:nvPr>
            <p:ph type="sldImg"/>
          </p:nvPr>
        </p:nvSpPr>
        <p:spPr>
          <a:ln/>
        </p:spPr>
      </p:sp>
      <p:sp>
        <p:nvSpPr>
          <p:cNvPr id="112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CBBF4E0-F998-4600-B5F3-4901D991F985}" type="slidenum">
              <a:rPr lang="en-US"/>
              <a:pPr/>
              <a:t>20</a:t>
            </a:fld>
            <a:endParaRPr lang="en-US"/>
          </a:p>
        </p:txBody>
      </p:sp>
      <p:sp>
        <p:nvSpPr>
          <p:cNvPr id="61442" name="Rectangle 2"/>
          <p:cNvSpPr>
            <a:spLocks noRot="1" noChangeArrowheads="1" noTextEdit="1"/>
          </p:cNvSpPr>
          <p:nvPr>
            <p:ph type="sldImg"/>
          </p:nvPr>
        </p:nvSpPr>
        <p:spPr>
          <a:ln/>
        </p:spPr>
      </p:sp>
      <p:sp>
        <p:nvSpPr>
          <p:cNvPr id="614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C42D7FF-29F3-45F0-AE65-87A7332F305D}" type="slidenum">
              <a:rPr lang="en-US"/>
              <a:pPr/>
              <a:t>21</a:t>
            </a:fld>
            <a:endParaRPr lang="en-US"/>
          </a:p>
        </p:txBody>
      </p:sp>
      <p:sp>
        <p:nvSpPr>
          <p:cNvPr id="63490" name="Rectangle 2"/>
          <p:cNvSpPr>
            <a:spLocks noRot="1" noChangeArrowheads="1" noTextEdit="1"/>
          </p:cNvSpPr>
          <p:nvPr>
            <p:ph type="sldImg"/>
          </p:nvPr>
        </p:nvSpPr>
        <p:spPr>
          <a:ln/>
        </p:spPr>
      </p:sp>
      <p:sp>
        <p:nvSpPr>
          <p:cNvPr id="6349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1BD0302-420F-4D43-A8D5-0B7E41950DF2}" type="slidenum">
              <a:rPr lang="en-US"/>
              <a:pPr/>
              <a:t>22</a:t>
            </a:fld>
            <a:endParaRPr lang="en-US"/>
          </a:p>
        </p:txBody>
      </p:sp>
      <p:sp>
        <p:nvSpPr>
          <p:cNvPr id="209922" name="Rectangle 2"/>
          <p:cNvSpPr>
            <a:spLocks noRot="1" noChangeArrowheads="1" noTextEdit="1"/>
          </p:cNvSpPr>
          <p:nvPr>
            <p:ph type="sldImg"/>
          </p:nvPr>
        </p:nvSpPr>
        <p:spPr>
          <a:ln/>
        </p:spPr>
      </p:sp>
      <p:sp>
        <p:nvSpPr>
          <p:cNvPr id="20992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127F282-3EC2-4063-A0CB-2EC55C5BB900}" type="slidenum">
              <a:rPr lang="en-US"/>
              <a:pPr/>
              <a:t>23</a:t>
            </a:fld>
            <a:endParaRPr lang="en-US"/>
          </a:p>
        </p:txBody>
      </p:sp>
      <p:sp>
        <p:nvSpPr>
          <p:cNvPr id="91138" name="Rectangle 2"/>
          <p:cNvSpPr>
            <a:spLocks noRot="1" noChangeArrowheads="1" noTextEdit="1"/>
          </p:cNvSpPr>
          <p:nvPr>
            <p:ph type="sldImg"/>
          </p:nvPr>
        </p:nvSpPr>
        <p:spPr>
          <a:ln/>
        </p:spPr>
      </p:sp>
      <p:sp>
        <p:nvSpPr>
          <p:cNvPr id="9113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E734AA4-4020-4479-AB64-0E79FB6F1CF6}" type="slidenum">
              <a:rPr lang="en-US"/>
              <a:pPr/>
              <a:t>24</a:t>
            </a:fld>
            <a:endParaRPr lang="en-US"/>
          </a:p>
        </p:txBody>
      </p:sp>
      <p:sp>
        <p:nvSpPr>
          <p:cNvPr id="191490" name="Rectangle 2"/>
          <p:cNvSpPr>
            <a:spLocks noRot="1" noChangeArrowheads="1" noTextEdit="1"/>
          </p:cNvSpPr>
          <p:nvPr>
            <p:ph type="sldImg"/>
          </p:nvPr>
        </p:nvSpPr>
        <p:spPr>
          <a:ln/>
        </p:spPr>
      </p:sp>
      <p:sp>
        <p:nvSpPr>
          <p:cNvPr id="19149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D126BDB-6480-4301-B63C-C85914636A68}" type="slidenum">
              <a:rPr lang="en-US"/>
              <a:pPr/>
              <a:t>25</a:t>
            </a:fld>
            <a:endParaRPr lang="en-US"/>
          </a:p>
        </p:txBody>
      </p:sp>
      <p:sp>
        <p:nvSpPr>
          <p:cNvPr id="93186" name="Rectangle 2"/>
          <p:cNvSpPr>
            <a:spLocks noRot="1" noChangeArrowheads="1" noTextEdit="1"/>
          </p:cNvSpPr>
          <p:nvPr>
            <p:ph type="sldImg"/>
          </p:nvPr>
        </p:nvSpPr>
        <p:spPr>
          <a:ln/>
        </p:spPr>
      </p:sp>
      <p:sp>
        <p:nvSpPr>
          <p:cNvPr id="9318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9B7D891-9212-4135-B8B1-0E7791E63D82}" type="slidenum">
              <a:rPr lang="en-US"/>
              <a:pPr/>
              <a:t>26</a:t>
            </a:fld>
            <a:endParaRPr lang="en-US"/>
          </a:p>
        </p:txBody>
      </p:sp>
      <p:sp>
        <p:nvSpPr>
          <p:cNvPr id="107522" name="Rectangle 2"/>
          <p:cNvSpPr>
            <a:spLocks noRot="1" noChangeArrowheads="1" noTextEdit="1"/>
          </p:cNvSpPr>
          <p:nvPr>
            <p:ph type="sldImg"/>
          </p:nvPr>
        </p:nvSpPr>
        <p:spPr>
          <a:ln/>
        </p:spPr>
      </p:sp>
      <p:sp>
        <p:nvSpPr>
          <p:cNvPr id="10752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1CF45C6-4EEC-4A7F-92B5-54F400BA15DC}" type="slidenum">
              <a:rPr lang="en-US"/>
              <a:pPr/>
              <a:t>27</a:t>
            </a:fld>
            <a:endParaRPr lang="en-US"/>
          </a:p>
        </p:txBody>
      </p:sp>
      <p:sp>
        <p:nvSpPr>
          <p:cNvPr id="193538" name="Rectangle 2"/>
          <p:cNvSpPr>
            <a:spLocks noRot="1" noChangeArrowheads="1" noTextEdit="1"/>
          </p:cNvSpPr>
          <p:nvPr>
            <p:ph type="sldImg"/>
          </p:nvPr>
        </p:nvSpPr>
        <p:spPr>
          <a:ln/>
        </p:spPr>
      </p:sp>
      <p:sp>
        <p:nvSpPr>
          <p:cNvPr id="193539" name="Rectangle 3"/>
          <p:cNvSpPr>
            <a:spLocks noGrp="1" noChangeArrowheads="1"/>
          </p:cNvSpPr>
          <p:nvPr>
            <p:ph type="body" idx="1"/>
          </p:nvPr>
        </p:nvSpPr>
        <p:spPr/>
        <p:txBody>
          <a:bodyPr/>
          <a:lstStyle/>
          <a:p>
            <a:r>
              <a:rPr lang="en-US" b="1"/>
              <a:t>Note</a:t>
            </a:r>
            <a:r>
              <a:rPr lang="en-US"/>
              <a:t>: The </a:t>
            </a:r>
            <a:r>
              <a:rPr lang="en-US" b="1"/>
              <a:t>Form Layout Tools</a:t>
            </a:r>
            <a:r>
              <a:rPr lang="en-US"/>
              <a:t> appear on the Ribbon only when they can be used.</a:t>
            </a: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8D2B219-9FD8-4356-8732-01DF2212BB10}" type="slidenum">
              <a:rPr lang="en-US"/>
              <a:pPr/>
              <a:t>28</a:t>
            </a:fld>
            <a:endParaRPr lang="en-US"/>
          </a:p>
        </p:txBody>
      </p:sp>
      <p:sp>
        <p:nvSpPr>
          <p:cNvPr id="109570" name="Rectangle 2"/>
          <p:cNvSpPr>
            <a:spLocks noRot="1" noChangeArrowheads="1" noTextEdit="1"/>
          </p:cNvSpPr>
          <p:nvPr>
            <p:ph type="sldImg"/>
          </p:nvPr>
        </p:nvSpPr>
        <p:spPr>
          <a:ln/>
        </p:spPr>
      </p:sp>
      <p:sp>
        <p:nvSpPr>
          <p:cNvPr id="10957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D0CC3B6-4741-48B6-8752-7036ECD64879}" type="slidenum">
              <a:rPr lang="en-US"/>
              <a:pPr/>
              <a:t>29</a:t>
            </a:fld>
            <a:endParaRPr lang="en-US"/>
          </a:p>
        </p:txBody>
      </p:sp>
      <p:sp>
        <p:nvSpPr>
          <p:cNvPr id="195586" name="Rectangle 2"/>
          <p:cNvSpPr>
            <a:spLocks noRot="1" noChangeArrowheads="1" noTextEdit="1"/>
          </p:cNvSpPr>
          <p:nvPr>
            <p:ph type="sldImg"/>
          </p:nvPr>
        </p:nvSpPr>
        <p:spPr>
          <a:ln/>
        </p:spPr>
      </p:sp>
      <p:sp>
        <p:nvSpPr>
          <p:cNvPr id="195587" name="Rectangle 3"/>
          <p:cNvSpPr>
            <a:spLocks noGrp="1" noChangeArrowheads="1"/>
          </p:cNvSpPr>
          <p:nvPr>
            <p:ph type="body" idx="1"/>
          </p:nvPr>
        </p:nvSpPr>
        <p:spPr/>
        <p:txBody>
          <a:bodyPr/>
          <a:lstStyle/>
          <a:p>
            <a:r>
              <a:rPr lang="en-US" b="1"/>
              <a:t>Note</a:t>
            </a:r>
            <a:r>
              <a:rPr lang="en-US"/>
              <a:t>:</a:t>
            </a:r>
            <a:r>
              <a:rPr lang="en-US" b="1"/>
              <a:t> </a:t>
            </a:r>
            <a:r>
              <a:rPr lang="en-US"/>
              <a:t>Like the </a:t>
            </a:r>
            <a:r>
              <a:rPr lang="en-US" b="1"/>
              <a:t>Form Layout Tools </a:t>
            </a:r>
            <a:r>
              <a:rPr lang="en-US"/>
              <a:t>described in earlier slides, the </a:t>
            </a:r>
            <a:r>
              <a:rPr lang="en-US" b="1"/>
              <a:t>Formatting</a:t>
            </a:r>
            <a:r>
              <a:rPr lang="en-US"/>
              <a:t>, </a:t>
            </a:r>
            <a:r>
              <a:rPr lang="en-US" b="1"/>
              <a:t>Arrange</a:t>
            </a:r>
            <a:r>
              <a:rPr lang="en-US"/>
              <a:t>, and </a:t>
            </a:r>
            <a:r>
              <a:rPr lang="en-US" b="1"/>
              <a:t>Page Setup</a:t>
            </a:r>
            <a:r>
              <a:rPr lang="en-US"/>
              <a:t> tabs appear on the Ribbon only when they can be used. </a:t>
            </a:r>
            <a:endParaRPr lang="en-US" b="1"/>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5B16F2E-9DAE-4F89-803A-6F55E912DAF1}" type="slidenum">
              <a:rPr lang="en-US"/>
              <a:pPr/>
              <a:t>3</a:t>
            </a:fld>
            <a:endParaRPr lang="en-US"/>
          </a:p>
        </p:txBody>
      </p:sp>
      <p:sp>
        <p:nvSpPr>
          <p:cNvPr id="15362" name="Rectangle 2"/>
          <p:cNvSpPr>
            <a:spLocks noRot="1" noChangeArrowheads="1" noTextEdit="1"/>
          </p:cNvSpPr>
          <p:nvPr>
            <p:ph type="sldImg"/>
          </p:nvPr>
        </p:nvSpPr>
        <p:spPr>
          <a:ln/>
        </p:spPr>
      </p:sp>
      <p:sp>
        <p:nvSpPr>
          <p:cNvPr id="153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74742FB-7F8E-43FA-956D-89FFEF5D9A31}" type="slidenum">
              <a:rPr lang="en-US"/>
              <a:pPr/>
              <a:t>30</a:t>
            </a:fld>
            <a:endParaRPr lang="en-US"/>
          </a:p>
        </p:txBody>
      </p:sp>
      <p:sp>
        <p:nvSpPr>
          <p:cNvPr id="199682" name="Rectangle 2"/>
          <p:cNvSpPr>
            <a:spLocks noRot="1" noChangeArrowheads="1" noTextEdit="1"/>
          </p:cNvSpPr>
          <p:nvPr>
            <p:ph type="sldImg"/>
          </p:nvPr>
        </p:nvSpPr>
        <p:spPr>
          <a:ln/>
        </p:spPr>
      </p:sp>
      <p:sp>
        <p:nvSpPr>
          <p:cNvPr id="199683" name="Rectangle 3"/>
          <p:cNvSpPr>
            <a:spLocks noGrp="1" noChangeArrowheads="1"/>
          </p:cNvSpPr>
          <p:nvPr>
            <p:ph type="body" idx="1"/>
          </p:nvPr>
        </p:nvSpPr>
        <p:spPr/>
        <p:txBody>
          <a:bodyPr/>
          <a:lstStyle/>
          <a:p>
            <a:r>
              <a:rPr lang="en-US"/>
              <a:t>[</a:t>
            </a:r>
            <a:r>
              <a:rPr lang="en-US" b="1"/>
              <a:t>Note to trainer</a:t>
            </a:r>
            <a:r>
              <a:rPr lang="en-US"/>
              <a:t>: With Access 2007 installed on your computer, you can click the link in the slide to go to an online practice. In the practice, you can work through each of these tasks in Access, with instructions to guide you. </a:t>
            </a:r>
            <a:r>
              <a:rPr lang="en-US" b="1"/>
              <a:t>Important</a:t>
            </a:r>
            <a:r>
              <a:rPr lang="en-US"/>
              <a:t>: If you don’t have Access 2007, you won’t be able to access the practice instructions.]</a:t>
            </a: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E392DDF-D977-48D6-80B9-FAB8FA791C27}" type="slidenum">
              <a:rPr lang="en-US"/>
              <a:pPr/>
              <a:t>31</a:t>
            </a:fld>
            <a:endParaRPr lang="en-US"/>
          </a:p>
        </p:txBody>
      </p:sp>
      <p:sp>
        <p:nvSpPr>
          <p:cNvPr id="119810" name="Rectangle 2"/>
          <p:cNvSpPr>
            <a:spLocks noRot="1" noChangeArrowheads="1" noTextEdit="1"/>
          </p:cNvSpPr>
          <p:nvPr>
            <p:ph type="sldImg"/>
          </p:nvPr>
        </p:nvSpPr>
        <p:spPr>
          <a:ln/>
        </p:spPr>
      </p:sp>
      <p:sp>
        <p:nvSpPr>
          <p:cNvPr id="1198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C5DD7D0-41D8-4119-B2CC-979A852FFFF1}" type="slidenum">
              <a:rPr lang="en-US"/>
              <a:pPr/>
              <a:t>32</a:t>
            </a:fld>
            <a:endParaRPr lang="en-US"/>
          </a:p>
        </p:txBody>
      </p:sp>
      <p:sp>
        <p:nvSpPr>
          <p:cNvPr id="121858" name="Rectangle 2"/>
          <p:cNvSpPr>
            <a:spLocks noRot="1" noChangeArrowheads="1" noTextEdit="1"/>
          </p:cNvSpPr>
          <p:nvPr>
            <p:ph type="sldImg"/>
          </p:nvPr>
        </p:nvSpPr>
        <p:spPr>
          <a:ln/>
        </p:spPr>
      </p:sp>
      <p:sp>
        <p:nvSpPr>
          <p:cNvPr id="12185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1F52963-F04F-4A00-8DBA-738C4A6A8D81}" type="slidenum">
              <a:rPr lang="en-US"/>
              <a:pPr/>
              <a:t>33</a:t>
            </a:fld>
            <a:endParaRPr lang="en-US"/>
          </a:p>
        </p:txBody>
      </p:sp>
      <p:sp>
        <p:nvSpPr>
          <p:cNvPr id="123906" name="Rectangle 2"/>
          <p:cNvSpPr>
            <a:spLocks noRot="1" noChangeArrowheads="1" noTextEdit="1"/>
          </p:cNvSpPr>
          <p:nvPr>
            <p:ph type="sldImg"/>
          </p:nvPr>
        </p:nvSpPr>
        <p:spPr>
          <a:ln/>
        </p:spPr>
      </p:sp>
      <p:sp>
        <p:nvSpPr>
          <p:cNvPr id="1239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5FD2FB6-014A-4AC6-B0AF-6E445A727AD6}" type="slidenum">
              <a:rPr lang="en-US"/>
              <a:pPr/>
              <a:t>34</a:t>
            </a:fld>
            <a:endParaRPr lang="en-US"/>
          </a:p>
        </p:txBody>
      </p:sp>
      <p:sp>
        <p:nvSpPr>
          <p:cNvPr id="125954" name="Rectangle 2"/>
          <p:cNvSpPr>
            <a:spLocks noRot="1" noChangeArrowheads="1" noTextEdit="1"/>
          </p:cNvSpPr>
          <p:nvPr>
            <p:ph type="sldImg"/>
          </p:nvPr>
        </p:nvSpPr>
        <p:spPr>
          <a:ln/>
        </p:spPr>
      </p:sp>
      <p:sp>
        <p:nvSpPr>
          <p:cNvPr id="12595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245E12F-39FF-47CE-91F2-B460A9475A5A}" type="slidenum">
              <a:rPr lang="en-US"/>
              <a:pPr/>
              <a:t>35</a:t>
            </a:fld>
            <a:endParaRPr lang="en-US"/>
          </a:p>
        </p:txBody>
      </p:sp>
      <p:sp>
        <p:nvSpPr>
          <p:cNvPr id="128002" name="Rectangle 2"/>
          <p:cNvSpPr>
            <a:spLocks noRot="1" noChangeArrowheads="1" noTextEdit="1"/>
          </p:cNvSpPr>
          <p:nvPr>
            <p:ph type="sldImg"/>
          </p:nvPr>
        </p:nvSpPr>
        <p:spPr>
          <a:ln/>
        </p:spPr>
      </p:sp>
      <p:sp>
        <p:nvSpPr>
          <p:cNvPr id="12800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1EEF243-025E-4B2B-B8A0-3E375E673A08}" type="slidenum">
              <a:rPr lang="en-US"/>
              <a:pPr/>
              <a:t>36</a:t>
            </a:fld>
            <a:endParaRPr lang="en-US"/>
          </a:p>
        </p:txBody>
      </p:sp>
      <p:sp>
        <p:nvSpPr>
          <p:cNvPr id="130050" name="Rectangle 2"/>
          <p:cNvSpPr>
            <a:spLocks noRot="1" noChangeArrowheads="1" noTextEdit="1"/>
          </p:cNvSpPr>
          <p:nvPr>
            <p:ph type="sldImg"/>
          </p:nvPr>
        </p:nvSpPr>
        <p:spPr>
          <a:ln/>
        </p:spPr>
      </p:sp>
      <p:sp>
        <p:nvSpPr>
          <p:cNvPr id="13005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13448C4-011B-423E-BC82-7341163E1A07}" type="slidenum">
              <a:rPr lang="en-US"/>
              <a:pPr/>
              <a:t>37</a:t>
            </a:fld>
            <a:endParaRPr lang="en-US"/>
          </a:p>
        </p:txBody>
      </p:sp>
      <p:sp>
        <p:nvSpPr>
          <p:cNvPr id="210946" name="Rectangle 2"/>
          <p:cNvSpPr>
            <a:spLocks noRot="1" noChangeArrowheads="1" noTextEdit="1"/>
          </p:cNvSpPr>
          <p:nvPr>
            <p:ph type="sldImg"/>
          </p:nvPr>
        </p:nvSpPr>
        <p:spPr>
          <a:ln/>
        </p:spPr>
      </p:sp>
      <p:sp>
        <p:nvSpPr>
          <p:cNvPr id="2109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9E892F0-1643-4AB1-8AAA-3C88397770C6}" type="slidenum">
              <a:rPr lang="en-US"/>
              <a:pPr/>
              <a:t>38</a:t>
            </a:fld>
            <a:endParaRPr lang="en-US"/>
          </a:p>
        </p:txBody>
      </p:sp>
      <p:sp>
        <p:nvSpPr>
          <p:cNvPr id="132098" name="Rectangle 2"/>
          <p:cNvSpPr>
            <a:spLocks noRot="1" noChangeArrowheads="1" noTextEdit="1"/>
          </p:cNvSpPr>
          <p:nvPr>
            <p:ph type="sldImg"/>
          </p:nvPr>
        </p:nvSpPr>
        <p:spPr>
          <a:ln/>
        </p:spPr>
      </p:sp>
      <p:sp>
        <p:nvSpPr>
          <p:cNvPr id="13209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B1E3567-DA86-4EB8-A05E-C6872B11B3E7}" type="slidenum">
              <a:rPr lang="en-US"/>
              <a:pPr/>
              <a:t>39</a:t>
            </a:fld>
            <a:endParaRPr lang="en-US"/>
          </a:p>
        </p:txBody>
      </p:sp>
      <p:sp>
        <p:nvSpPr>
          <p:cNvPr id="134146" name="Rectangle 2"/>
          <p:cNvSpPr>
            <a:spLocks noRot="1" noChangeArrowheads="1" noTextEdit="1"/>
          </p:cNvSpPr>
          <p:nvPr>
            <p:ph type="sldImg"/>
          </p:nvPr>
        </p:nvSpPr>
        <p:spPr>
          <a:ln/>
        </p:spPr>
      </p:sp>
      <p:sp>
        <p:nvSpPr>
          <p:cNvPr id="1341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E212405-608E-424E-A130-00DDACB04A01}" type="slidenum">
              <a:rPr lang="en-US"/>
              <a:pPr/>
              <a:t>4</a:t>
            </a:fld>
            <a:endParaRPr lang="en-US"/>
          </a:p>
        </p:txBody>
      </p:sp>
      <p:sp>
        <p:nvSpPr>
          <p:cNvPr id="17410" name="Rectangle 2"/>
          <p:cNvSpPr>
            <a:spLocks noRot="1" noChangeArrowheads="1" noTextEdit="1"/>
          </p:cNvSpPr>
          <p:nvPr>
            <p:ph type="sldImg"/>
          </p:nvPr>
        </p:nvSpPr>
        <p:spPr>
          <a:ln/>
        </p:spPr>
      </p:sp>
      <p:sp>
        <p:nvSpPr>
          <p:cNvPr id="174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662CFAE-C3DF-4F8E-8B68-2702D2466ED2}" type="slidenum">
              <a:rPr lang="en-US"/>
              <a:pPr/>
              <a:t>40</a:t>
            </a:fld>
            <a:endParaRPr lang="en-US"/>
          </a:p>
        </p:txBody>
      </p:sp>
      <p:sp>
        <p:nvSpPr>
          <p:cNvPr id="201730" name="Rectangle 2"/>
          <p:cNvSpPr>
            <a:spLocks noRot="1" noChangeArrowheads="1" noTextEdit="1"/>
          </p:cNvSpPr>
          <p:nvPr>
            <p:ph type="sldImg"/>
          </p:nvPr>
        </p:nvSpPr>
        <p:spPr>
          <a:ln/>
        </p:spPr>
      </p:sp>
      <p:sp>
        <p:nvSpPr>
          <p:cNvPr id="20173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010A1B7-E14B-492C-A151-B8BE4B117C02}" type="slidenum">
              <a:rPr lang="en-US"/>
              <a:pPr/>
              <a:t>41</a:t>
            </a:fld>
            <a:endParaRPr lang="en-US"/>
          </a:p>
        </p:txBody>
      </p:sp>
      <p:sp>
        <p:nvSpPr>
          <p:cNvPr id="136194" name="Rectangle 2"/>
          <p:cNvSpPr>
            <a:spLocks noRot="1" noChangeArrowheads="1" noTextEdit="1"/>
          </p:cNvSpPr>
          <p:nvPr>
            <p:ph type="sldImg"/>
          </p:nvPr>
        </p:nvSpPr>
        <p:spPr>
          <a:ln/>
        </p:spPr>
      </p:sp>
      <p:sp>
        <p:nvSpPr>
          <p:cNvPr id="1361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D855E95-B783-4489-9862-102B74442FF6}" type="slidenum">
              <a:rPr lang="en-US"/>
              <a:pPr/>
              <a:t>42</a:t>
            </a:fld>
            <a:endParaRPr lang="en-US"/>
          </a:p>
        </p:txBody>
      </p:sp>
      <p:sp>
        <p:nvSpPr>
          <p:cNvPr id="203778" name="Rectangle 2"/>
          <p:cNvSpPr>
            <a:spLocks noRot="1" noChangeArrowheads="1" noTextEdit="1"/>
          </p:cNvSpPr>
          <p:nvPr>
            <p:ph type="sldImg"/>
          </p:nvPr>
        </p:nvSpPr>
        <p:spPr>
          <a:ln/>
        </p:spPr>
      </p:sp>
      <p:sp>
        <p:nvSpPr>
          <p:cNvPr id="2037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7362EB5-F164-4665-9DED-F0AE1B398446}" type="slidenum">
              <a:rPr lang="en-US"/>
              <a:pPr/>
              <a:t>43</a:t>
            </a:fld>
            <a:endParaRPr lang="en-US"/>
          </a:p>
        </p:txBody>
      </p:sp>
      <p:sp>
        <p:nvSpPr>
          <p:cNvPr id="140290" name="Rectangle 2"/>
          <p:cNvSpPr>
            <a:spLocks noRot="1" noChangeArrowheads="1" noTextEdit="1"/>
          </p:cNvSpPr>
          <p:nvPr>
            <p:ph type="sldImg"/>
          </p:nvPr>
        </p:nvSpPr>
        <p:spPr>
          <a:ln/>
        </p:spPr>
      </p:sp>
      <p:sp>
        <p:nvSpPr>
          <p:cNvPr id="14029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9B5DDB2-A6D0-46C6-9CF3-AD18919AA64B}" type="slidenum">
              <a:rPr lang="en-US"/>
              <a:pPr/>
              <a:t>44</a:t>
            </a:fld>
            <a:endParaRPr lang="en-US"/>
          </a:p>
        </p:txBody>
      </p:sp>
      <p:sp>
        <p:nvSpPr>
          <p:cNvPr id="205826" name="Rectangle 2"/>
          <p:cNvSpPr>
            <a:spLocks noRot="1" noChangeArrowheads="1" noTextEdit="1"/>
          </p:cNvSpPr>
          <p:nvPr>
            <p:ph type="sldImg"/>
          </p:nvPr>
        </p:nvSpPr>
        <p:spPr>
          <a:ln/>
        </p:spPr>
      </p:sp>
      <p:sp>
        <p:nvSpPr>
          <p:cNvPr id="20582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D5F2EE0-F6C8-4FF8-B70B-0B0CA0FAC9C1}" type="slidenum">
              <a:rPr lang="en-US"/>
              <a:pPr/>
              <a:t>45</a:t>
            </a:fld>
            <a:endParaRPr lang="en-US"/>
          </a:p>
        </p:txBody>
      </p:sp>
      <p:sp>
        <p:nvSpPr>
          <p:cNvPr id="144386" name="Rectangle 2"/>
          <p:cNvSpPr>
            <a:spLocks noRot="1" noChangeArrowheads="1" noTextEdit="1"/>
          </p:cNvSpPr>
          <p:nvPr>
            <p:ph type="sldImg"/>
          </p:nvPr>
        </p:nvSpPr>
        <p:spPr>
          <a:ln/>
        </p:spPr>
      </p:sp>
      <p:sp>
        <p:nvSpPr>
          <p:cNvPr id="14438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88DFD1A-BB11-49D7-A023-987D2381AB8A}" type="slidenum">
              <a:rPr lang="en-US"/>
              <a:pPr/>
              <a:t>46</a:t>
            </a:fld>
            <a:endParaRPr lang="en-US"/>
          </a:p>
        </p:txBody>
      </p:sp>
      <p:sp>
        <p:nvSpPr>
          <p:cNvPr id="207874" name="Rectangle 2"/>
          <p:cNvSpPr>
            <a:spLocks noRot="1" noChangeArrowheads="1" noTextEdit="1"/>
          </p:cNvSpPr>
          <p:nvPr>
            <p:ph type="sldImg"/>
          </p:nvPr>
        </p:nvSpPr>
        <p:spPr>
          <a:ln/>
        </p:spPr>
      </p:sp>
      <p:sp>
        <p:nvSpPr>
          <p:cNvPr id="207875" name="Rectangle 3"/>
          <p:cNvSpPr>
            <a:spLocks noGrp="1" noChangeArrowheads="1"/>
          </p:cNvSpPr>
          <p:nvPr>
            <p:ph type="body" idx="1"/>
          </p:nvPr>
        </p:nvSpPr>
        <p:spPr/>
        <p:txBody>
          <a:bodyPr/>
          <a:lstStyle/>
          <a:p>
            <a:r>
              <a:rPr lang="en-US"/>
              <a:t>[</a:t>
            </a:r>
            <a:r>
              <a:rPr lang="en-US" b="1"/>
              <a:t>Note to trainer</a:t>
            </a:r>
            <a:r>
              <a:rPr lang="en-US"/>
              <a:t>: With Access 2007 installed on your computer, you can click the link in the slide to go to an online practice. In the practice, you can work through each of these tasks in Access, with instructions to guide you. </a:t>
            </a:r>
            <a:r>
              <a:rPr lang="en-US" b="1"/>
              <a:t>Important</a:t>
            </a:r>
            <a:r>
              <a:rPr lang="en-US"/>
              <a:t>: If you don’t have Access 2007, you won’t be able to access the practice instructions.]</a:t>
            </a:r>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92DB63-7127-4559-8FFB-8B58FA5D8E3D}" type="slidenum">
              <a:rPr lang="en-US"/>
              <a:pPr/>
              <a:t>47</a:t>
            </a:fld>
            <a:endParaRPr lang="en-US"/>
          </a:p>
        </p:txBody>
      </p:sp>
      <p:sp>
        <p:nvSpPr>
          <p:cNvPr id="160770" name="Rectangle 2"/>
          <p:cNvSpPr>
            <a:spLocks noRot="1" noChangeArrowheads="1" noTextEdit="1"/>
          </p:cNvSpPr>
          <p:nvPr>
            <p:ph type="sldImg"/>
          </p:nvPr>
        </p:nvSpPr>
        <p:spPr>
          <a:ln/>
        </p:spPr>
      </p:sp>
      <p:sp>
        <p:nvSpPr>
          <p:cNvPr id="16077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AA91D9C-B9AD-434D-8A12-193A3FB14911}" type="slidenum">
              <a:rPr lang="en-US"/>
              <a:pPr/>
              <a:t>48</a:t>
            </a:fld>
            <a:endParaRPr lang="en-US"/>
          </a:p>
        </p:txBody>
      </p:sp>
      <p:sp>
        <p:nvSpPr>
          <p:cNvPr id="162818" name="Rectangle 2"/>
          <p:cNvSpPr>
            <a:spLocks noRot="1" noChangeArrowheads="1" noTextEdit="1"/>
          </p:cNvSpPr>
          <p:nvPr>
            <p:ph type="sldImg"/>
          </p:nvPr>
        </p:nvSpPr>
        <p:spPr>
          <a:ln/>
        </p:spPr>
      </p:sp>
      <p:sp>
        <p:nvSpPr>
          <p:cNvPr id="1628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B5FAEBD-FB1F-4B2E-BE36-5BE3D0F3B9B2}" type="slidenum">
              <a:rPr lang="en-US"/>
              <a:pPr/>
              <a:t>49</a:t>
            </a:fld>
            <a:endParaRPr lang="en-US"/>
          </a:p>
        </p:txBody>
      </p:sp>
      <p:sp>
        <p:nvSpPr>
          <p:cNvPr id="164866" name="Rectangle 2"/>
          <p:cNvSpPr>
            <a:spLocks noRot="1" noChangeArrowheads="1" noTextEdit="1"/>
          </p:cNvSpPr>
          <p:nvPr>
            <p:ph type="sldImg"/>
          </p:nvPr>
        </p:nvSpPr>
        <p:spPr>
          <a:ln/>
        </p:spPr>
      </p:sp>
      <p:sp>
        <p:nvSpPr>
          <p:cNvPr id="1648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3F564FA-5C97-42ED-8FA1-31C892025361}" type="slidenum">
              <a:rPr lang="en-US"/>
              <a:pPr/>
              <a:t>5</a:t>
            </a:fld>
            <a:endParaRPr lang="en-US"/>
          </a:p>
        </p:txBody>
      </p:sp>
      <p:sp>
        <p:nvSpPr>
          <p:cNvPr id="208898" name="Rectangle 2"/>
          <p:cNvSpPr>
            <a:spLocks noRot="1" noChangeArrowheads="1" noTextEdit="1"/>
          </p:cNvSpPr>
          <p:nvPr>
            <p:ph type="sldImg"/>
          </p:nvPr>
        </p:nvSpPr>
        <p:spPr>
          <a:ln/>
        </p:spPr>
      </p:sp>
      <p:sp>
        <p:nvSpPr>
          <p:cNvPr id="20889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E8A42A1-405F-4277-B344-E66BA682DFB2}" type="slidenum">
              <a:rPr lang="en-US"/>
              <a:pPr/>
              <a:t>50</a:t>
            </a:fld>
            <a:endParaRPr lang="en-US"/>
          </a:p>
        </p:txBody>
      </p:sp>
      <p:sp>
        <p:nvSpPr>
          <p:cNvPr id="166914" name="Rectangle 2"/>
          <p:cNvSpPr>
            <a:spLocks noRot="1" noChangeArrowheads="1" noTextEdit="1"/>
          </p:cNvSpPr>
          <p:nvPr>
            <p:ph type="sldImg"/>
          </p:nvPr>
        </p:nvSpPr>
        <p:spPr>
          <a:ln/>
        </p:spPr>
      </p:sp>
      <p:sp>
        <p:nvSpPr>
          <p:cNvPr id="1669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946BC6E-FDFC-4751-B287-C91AF7E01726}" type="slidenum">
              <a:rPr lang="en-US"/>
              <a:pPr/>
              <a:t>51</a:t>
            </a:fld>
            <a:endParaRPr lang="en-US"/>
          </a:p>
        </p:txBody>
      </p:sp>
      <p:sp>
        <p:nvSpPr>
          <p:cNvPr id="168962" name="Rectangle 2"/>
          <p:cNvSpPr>
            <a:spLocks noRot="1" noChangeArrowheads="1" noTextEdit="1"/>
          </p:cNvSpPr>
          <p:nvPr>
            <p:ph type="sldImg"/>
          </p:nvPr>
        </p:nvSpPr>
        <p:spPr>
          <a:ln/>
        </p:spPr>
      </p:sp>
      <p:sp>
        <p:nvSpPr>
          <p:cNvPr id="1689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1E38B77-9184-44E2-857A-F03D9007BCE4}" type="slidenum">
              <a:rPr lang="en-US"/>
              <a:pPr/>
              <a:t>52</a:t>
            </a:fld>
            <a:endParaRPr lang="en-US"/>
          </a:p>
        </p:txBody>
      </p:sp>
      <p:sp>
        <p:nvSpPr>
          <p:cNvPr id="171010" name="Rectangle 2"/>
          <p:cNvSpPr>
            <a:spLocks noRot="1" noChangeArrowheads="1" noTextEdit="1"/>
          </p:cNvSpPr>
          <p:nvPr>
            <p:ph type="sldImg"/>
          </p:nvPr>
        </p:nvSpPr>
        <p:spPr>
          <a:ln/>
        </p:spPr>
      </p:sp>
      <p:sp>
        <p:nvSpPr>
          <p:cNvPr id="1710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8713B5F-30B2-4415-A1E1-385D50557B63}" type="slidenum">
              <a:rPr lang="en-US"/>
              <a:pPr/>
              <a:t>53</a:t>
            </a:fld>
            <a:endParaRPr lang="en-US"/>
          </a:p>
        </p:txBody>
      </p:sp>
      <p:sp>
        <p:nvSpPr>
          <p:cNvPr id="69634" name="Rectangle 2"/>
          <p:cNvSpPr>
            <a:spLocks noRot="1" noChangeArrowheads="1" noTextEdit="1"/>
          </p:cNvSpPr>
          <p:nvPr>
            <p:ph type="sldImg"/>
          </p:nvPr>
        </p:nvSpPr>
        <p:spPr>
          <a:ln/>
        </p:spPr>
      </p:sp>
      <p:sp>
        <p:nvSpPr>
          <p:cNvPr id="6963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7"/>
          <p:cNvSpPr>
            <a:spLocks noGrp="1" noChangeArrowheads="1"/>
          </p:cNvSpPr>
          <p:nvPr>
            <p:ph type="sldNum" sz="quarter" idx="5"/>
          </p:nvPr>
        </p:nvSpPr>
        <p:spPr>
          <a:ln/>
        </p:spPr>
        <p:txBody>
          <a:bodyPr/>
          <a:lstStyle/>
          <a:p>
            <a:fld id="{0E6676E2-ABDF-4E12-8F44-EA637F58BCC0}" type="slidenum">
              <a:rPr lang="en-US"/>
              <a:pPr/>
              <a:t>54</a:t>
            </a:fld>
            <a:endParaRPr lang="en-US"/>
          </a:p>
        </p:txBody>
      </p:sp>
      <p:sp>
        <p:nvSpPr>
          <p:cNvPr id="87042" name="Rectangle 2"/>
          <p:cNvSpPr>
            <a:spLocks noGrp="1" noChangeArrowheads="1"/>
          </p:cNvSpPr>
          <p:nvPr>
            <p:ph type="body" idx="1"/>
          </p:nvPr>
        </p:nvSpPr>
        <p:spPr>
          <a:xfrm>
            <a:off x="685800" y="457200"/>
            <a:ext cx="5486400" cy="7929563"/>
          </a:xfrm>
        </p:spPr>
        <p:txBody>
          <a:bodyPr/>
          <a:lstStyle/>
          <a:p>
            <a:r>
              <a:rPr lang="en-US" b="1"/>
              <a:t>Using This Template</a:t>
            </a:r>
          </a:p>
          <a:p>
            <a:r>
              <a:rPr lang="en-US"/>
              <a:t>This Microsoft Office PowerPoint</a:t>
            </a:r>
            <a:r>
              <a:rPr lang="en-US" sz="800" baseline="30000">
                <a:cs typeface="Arial" charset="0"/>
              </a:rPr>
              <a:t>®</a:t>
            </a:r>
            <a:r>
              <a:rPr lang="en-US"/>
              <a:t> template has training content about the features and benefits of Access 2007. It’s geared for you to present to a group and customize as necessary. </a:t>
            </a:r>
          </a:p>
          <a:p>
            <a:r>
              <a:rPr lang="en-US"/>
              <a:t>This template’s content is adapted from the Microsoft Office Online Training course called “Up to speed with Access 2007.”</a:t>
            </a:r>
            <a:endParaRPr lang="en-US" b="1"/>
          </a:p>
          <a:p>
            <a:r>
              <a:rPr lang="en-US" b="1"/>
              <a:t>Features of the template</a:t>
            </a:r>
          </a:p>
          <a:p>
            <a:r>
              <a:rPr lang="en-US" b="1"/>
              <a:t>Title slide</a:t>
            </a:r>
            <a:r>
              <a:rPr lang="en-US"/>
              <a:t>: On the very first slide, there is placeholder text over which you should type the name of your company. Or you can delete the text box altogether if you don’t want this text.</a:t>
            </a:r>
            <a:endParaRPr lang="en-US" b="1"/>
          </a:p>
          <a:p>
            <a:r>
              <a:rPr lang="en-US" b="1"/>
              <a:t>Animations</a:t>
            </a:r>
            <a:r>
              <a:rPr lang="en-US"/>
              <a:t>: Custom animation effects are applied throughout the presentation. These effects include </a:t>
            </a:r>
            <a:r>
              <a:rPr lang="en-US" b="1"/>
              <a:t>Peek</a:t>
            </a:r>
            <a:r>
              <a:rPr lang="en-US"/>
              <a:t>, </a:t>
            </a:r>
            <a:r>
              <a:rPr lang="en-US" b="1"/>
              <a:t>Stretch</a:t>
            </a:r>
            <a:r>
              <a:rPr lang="en-US"/>
              <a:t>, </a:t>
            </a:r>
            <a:r>
              <a:rPr lang="en-US" b="1"/>
              <a:t>Dissolve, </a:t>
            </a:r>
            <a:r>
              <a:rPr lang="en-US"/>
              <a:t>and</a:t>
            </a:r>
            <a:r>
              <a:rPr lang="en-US" b="1"/>
              <a:t> Checkerboard</a:t>
            </a:r>
            <a:r>
              <a:rPr lang="en-US"/>
              <a:t>. All effects play in previous versions back to Microsoft PowerPoint 2000. To alter animation effects, go to the </a:t>
            </a:r>
            <a:r>
              <a:rPr lang="en-US" b="1"/>
              <a:t>Slide Show</a:t>
            </a:r>
            <a:r>
              <a:rPr lang="en-US"/>
              <a:t> menu, click </a:t>
            </a:r>
            <a:r>
              <a:rPr lang="en-US" b="1"/>
              <a:t>Custom Animation</a:t>
            </a:r>
            <a:r>
              <a:rPr lang="en-US"/>
              <a:t>, and work with the options that appear.</a:t>
            </a:r>
          </a:p>
          <a:p>
            <a:r>
              <a:rPr lang="en-US" b="1"/>
              <a:t>If this presentation contains a</a:t>
            </a:r>
            <a:r>
              <a:rPr lang="en-US"/>
              <a:t> </a:t>
            </a:r>
            <a:r>
              <a:rPr lang="en-US" b="1"/>
              <a:t>Macromedia Flash animation</a:t>
            </a:r>
            <a:r>
              <a:rPr lang="en-US"/>
              <a:t>: To play the Flash file, you must register a Microsoft ActiveX</a:t>
            </a:r>
            <a:r>
              <a:rPr lang="en-US" sz="800" baseline="30000">
                <a:cs typeface="Arial" charset="0"/>
              </a:rPr>
              <a:t>®</a:t>
            </a:r>
            <a:r>
              <a:rPr lang="en-US"/>
              <a:t> control, called Shockwave Flash Object, on your computer. To do this, download the latest version of the Macromedia Flash Player from the Macromedia Web site.</a:t>
            </a:r>
          </a:p>
          <a:p>
            <a:r>
              <a:rPr lang="en-US" b="1"/>
              <a:t>Slide transitions</a:t>
            </a:r>
            <a:r>
              <a:rPr lang="en-US"/>
              <a:t>: The </a:t>
            </a:r>
            <a:r>
              <a:rPr lang="en-US" b="1"/>
              <a:t>Wipe Down</a:t>
            </a:r>
            <a:r>
              <a:rPr lang="en-US"/>
              <a:t> transition is applied throughout the show. If you want a different one, go to the </a:t>
            </a:r>
            <a:r>
              <a:rPr lang="en-US" b="1"/>
              <a:t>Slide Show</a:t>
            </a:r>
            <a:r>
              <a:rPr lang="en-US"/>
              <a:t> menu, click </a:t>
            </a:r>
            <a:r>
              <a:rPr lang="en-US" b="1"/>
              <a:t>Slide Transition</a:t>
            </a:r>
            <a:r>
              <a:rPr lang="en-US"/>
              <a:t>, and work with the options that appear. </a:t>
            </a:r>
          </a:p>
          <a:p>
            <a:r>
              <a:rPr lang="en-US" b="1"/>
              <a:t>Hyperlinks to online course</a:t>
            </a:r>
            <a:r>
              <a:rPr lang="en-US"/>
              <a:t>: The template contains links to the online version of this training course. The links take you to the hands-on practice session for each lesson and to the Quick Reference Card that is published for this course. </a:t>
            </a:r>
            <a:r>
              <a:rPr lang="en-US" b="1"/>
              <a:t>Please take note</a:t>
            </a:r>
            <a:r>
              <a:rPr lang="en-US"/>
              <a:t>: You must have Access 2007 installed to view the hands-on practice sessions. If you don’t have Access 2007, you won’t be able to access the practice instructions. </a:t>
            </a:r>
          </a:p>
          <a:p>
            <a:r>
              <a:rPr lang="en-US" b="1"/>
              <a:t>Headers and footers</a:t>
            </a:r>
            <a:r>
              <a:rPr lang="en-US"/>
              <a:t>: The template contains a footer that has the course title. You can change or remove the footers in the </a:t>
            </a:r>
            <a:r>
              <a:rPr lang="en-US" b="1"/>
              <a:t>Header and Footer</a:t>
            </a:r>
            <a:r>
              <a:rPr lang="en-US"/>
              <a:t> dialog box (which opens from the </a:t>
            </a:r>
            <a:r>
              <a:rPr lang="en-US" b="1"/>
              <a:t>View</a:t>
            </a:r>
            <a:r>
              <a:rPr lang="en-US"/>
              <a:t> menu).</a:t>
            </a:r>
          </a:p>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A03B8A1-5164-4A7C-9E02-845CB0B9B7C0}" type="slidenum">
              <a:rPr lang="en-US"/>
              <a:pPr/>
              <a:t>6</a:t>
            </a:fld>
            <a:endParaRPr lang="en-US"/>
          </a:p>
        </p:txBody>
      </p:sp>
      <p:sp>
        <p:nvSpPr>
          <p:cNvPr id="24578" name="Rectangle 2"/>
          <p:cNvSpPr>
            <a:spLocks noRot="1" noChangeArrowheads="1" noTextEdit="1"/>
          </p:cNvSpPr>
          <p:nvPr>
            <p:ph type="sldImg"/>
          </p:nvPr>
        </p:nvSpPr>
        <p:spPr>
          <a:ln/>
        </p:spPr>
      </p:sp>
      <p:sp>
        <p:nvSpPr>
          <p:cNvPr id="245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90821A3-0167-4513-81E7-B6AFD0854129}" type="slidenum">
              <a:rPr lang="en-US"/>
              <a:pPr/>
              <a:t>7</a:t>
            </a:fld>
            <a:endParaRPr lang="en-US"/>
          </a:p>
        </p:txBody>
      </p:sp>
      <p:sp>
        <p:nvSpPr>
          <p:cNvPr id="26626" name="Rectangle 2"/>
          <p:cNvSpPr>
            <a:spLocks noRot="1" noChangeArrowheads="1" noTextEdit="1"/>
          </p:cNvSpPr>
          <p:nvPr>
            <p:ph type="sldImg"/>
          </p:nvPr>
        </p:nvSpPr>
        <p:spPr>
          <a:ln/>
        </p:spPr>
      </p:sp>
      <p:sp>
        <p:nvSpPr>
          <p:cNvPr id="26627" name="Rectangle 3"/>
          <p:cNvSpPr>
            <a:spLocks noGrp="1" noChangeArrowheads="1"/>
          </p:cNvSpPr>
          <p:nvPr>
            <p:ph type="body" idx="1"/>
          </p:nvPr>
        </p:nvSpPr>
        <p:spPr/>
        <p:txBody>
          <a:bodyPr/>
          <a:lstStyle/>
          <a:p>
            <a:pPr>
              <a:spcAft>
                <a:spcPct val="75000"/>
              </a:spcAft>
            </a:pPr>
            <a:r>
              <a:rPr lang="en-US"/>
              <a:t>More about templates in the next lesson, but first some other big improvements.</a:t>
            </a:r>
          </a:p>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DBB50BD-A743-4645-A776-DDCE630C46B1}" type="slidenum">
              <a:rPr lang="en-US"/>
              <a:pPr/>
              <a:t>8</a:t>
            </a:fld>
            <a:endParaRPr lang="en-US"/>
          </a:p>
        </p:txBody>
      </p:sp>
      <p:sp>
        <p:nvSpPr>
          <p:cNvPr id="28674" name="Rectangle 2"/>
          <p:cNvSpPr>
            <a:spLocks noRot="1" noChangeArrowheads="1" noTextEdit="1"/>
          </p:cNvSpPr>
          <p:nvPr>
            <p:ph type="sldImg"/>
          </p:nvPr>
        </p:nvSpPr>
        <p:spPr>
          <a:ln/>
        </p:spPr>
      </p:sp>
      <p:sp>
        <p:nvSpPr>
          <p:cNvPr id="2867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77F3EB9-7FDA-421C-9129-AD7BAB74F155}" type="slidenum">
              <a:rPr lang="en-US"/>
              <a:pPr/>
              <a:t>9</a:t>
            </a:fld>
            <a:endParaRPr lang="en-US"/>
          </a:p>
        </p:txBody>
      </p:sp>
      <p:sp>
        <p:nvSpPr>
          <p:cNvPr id="181250" name="Rectangle 2"/>
          <p:cNvSpPr>
            <a:spLocks noRot="1" noChangeArrowheads="1" noTextEdit="1"/>
          </p:cNvSpPr>
          <p:nvPr>
            <p:ph type="sldImg"/>
          </p:nvPr>
        </p:nvSpPr>
        <p:spPr>
          <a:ln/>
        </p:spPr>
      </p:sp>
      <p:sp>
        <p:nvSpPr>
          <p:cNvPr id="181251"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685800" y="2130425"/>
            <a:ext cx="7772400" cy="1470025"/>
          </a:xfrm>
        </p:spPr>
        <p:txBody>
          <a:bodyPr/>
          <a:lstStyle>
            <a:lvl1pPr algn="ctr">
              <a:defRPr sz="4400">
                <a:solidFill>
                  <a:schemeClr val="tx1"/>
                </a:solidFill>
              </a:defRPr>
            </a:lvl1pPr>
          </a:lstStyle>
          <a:p>
            <a:r>
              <a:rPr lang="en-US" smtClean="0"/>
              <a:t>Click to edit Master title style</a:t>
            </a:r>
            <a:endParaRPr lang="en-US"/>
          </a:p>
        </p:txBody>
      </p:sp>
      <p:sp>
        <p:nvSpPr>
          <p:cNvPr id="4099" name="Rectangle 3"/>
          <p:cNvSpPr>
            <a:spLocks noGrp="1" noChangeArrowheads="1"/>
          </p:cNvSpPr>
          <p:nvPr>
            <p:ph type="subTitle" idx="1"/>
          </p:nvPr>
        </p:nvSpPr>
        <p:spPr>
          <a:xfrm>
            <a:off x="1371600" y="3886200"/>
            <a:ext cx="6400800" cy="1752600"/>
          </a:xfrm>
        </p:spPr>
        <p:txBody>
          <a:bodyPr/>
          <a:lstStyle>
            <a:lvl1pPr marL="0" indent="0" algn="ctr">
              <a:defRPr sz="3200">
                <a:solidFill>
                  <a:srgbClr val="FF9900"/>
                </a:solidFill>
              </a:defRPr>
            </a:lvl1pPr>
          </a:lstStyle>
          <a:p>
            <a:r>
              <a:rPr lang="en-US" smtClean="0"/>
              <a:t>Click to edit Master subtitle style</a:t>
            </a:r>
            <a:endParaRPr lang="en-US"/>
          </a:p>
        </p:txBody>
      </p:sp>
      <p:sp>
        <p:nvSpPr>
          <p:cNvPr id="4100" name="Rectangle 4"/>
          <p:cNvSpPr>
            <a:spLocks noGrp="1" noChangeArrowheads="1"/>
          </p:cNvSpPr>
          <p:nvPr>
            <p:ph type="dt" sz="half" idx="2"/>
          </p:nvPr>
        </p:nvSpPr>
        <p:spPr>
          <a:xfrm>
            <a:off x="457200" y="6245225"/>
            <a:ext cx="2133600" cy="476250"/>
          </a:xfrm>
        </p:spPr>
        <p:txBody>
          <a:bodyPr/>
          <a:lstStyle>
            <a:lvl1pPr>
              <a:defRPr sz="1800"/>
            </a:lvl1pPr>
          </a:lstStyle>
          <a:p>
            <a:fld id="{125B76F7-C01C-414F-8C76-DB8F4720B455}" type="datetime3">
              <a:rPr lang="en-US" smtClean="0"/>
              <a:t>2 November 2007</a:t>
            </a:fld>
            <a:endParaRPr lang="en-US"/>
          </a:p>
        </p:txBody>
      </p:sp>
      <p:sp>
        <p:nvSpPr>
          <p:cNvPr id="4101" name="Rectangle 5"/>
          <p:cNvSpPr>
            <a:spLocks noGrp="1" noChangeArrowheads="1"/>
          </p:cNvSpPr>
          <p:nvPr>
            <p:ph type="ftr" sz="quarter" idx="3"/>
          </p:nvPr>
        </p:nvSpPr>
        <p:spPr>
          <a:xfrm>
            <a:off x="3124200" y="6200775"/>
            <a:ext cx="2895600" cy="476250"/>
          </a:xfrm>
        </p:spPr>
        <p:txBody>
          <a:bodyPr/>
          <a:lstStyle>
            <a:lvl1pPr>
              <a:defRPr sz="1800"/>
            </a:lvl1pPr>
          </a:lstStyle>
          <a:p>
            <a:r>
              <a:rPr lang="en-US"/>
              <a:t>Get up to speed</a:t>
            </a:r>
          </a:p>
        </p:txBody>
      </p:sp>
      <p:sp>
        <p:nvSpPr>
          <p:cNvPr id="4102" name="Rectangle 6"/>
          <p:cNvSpPr>
            <a:spLocks noGrp="1" noChangeArrowheads="1"/>
          </p:cNvSpPr>
          <p:nvPr>
            <p:ph type="sldNum" sz="quarter" idx="4"/>
          </p:nvPr>
        </p:nvSpPr>
        <p:spPr>
          <a:xfrm>
            <a:off x="6553200" y="6245225"/>
            <a:ext cx="2133600" cy="476250"/>
          </a:xfrm>
        </p:spPr>
        <p:txBody>
          <a:bodyPr/>
          <a:lstStyle>
            <a:lvl1pPr>
              <a:defRPr sz="1800"/>
            </a:lvl1pPr>
          </a:lstStyle>
          <a:p>
            <a:fld id="{15EF087B-506E-4013-BB7D-B036A97129ED}" type="slidenum">
              <a:rPr lang="en-US"/>
              <a:pPr/>
              <a:t>‹#›</a:t>
            </a:fld>
            <a:endParaRPr lang="en-US"/>
          </a:p>
        </p:txBody>
      </p:sp>
    </p:spTree>
  </p:cSld>
  <p:clrMapOvr>
    <a:masterClrMapping/>
  </p:clrMapOvr>
  <p:transition spd="med">
    <p:wipe dir="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A48B1B1B-C650-4D73-BE36-45CD09B1DB18}" type="datetime3">
              <a:rPr lang="en-US" smtClean="0"/>
              <a:t>2 November 2007</a:t>
            </a:fld>
            <a:endParaRPr lang="en-US"/>
          </a:p>
        </p:txBody>
      </p:sp>
      <p:sp>
        <p:nvSpPr>
          <p:cNvPr id="5" name="Footer Placeholder 4"/>
          <p:cNvSpPr>
            <a:spLocks noGrp="1"/>
          </p:cNvSpPr>
          <p:nvPr>
            <p:ph type="ftr" sz="quarter" idx="11"/>
          </p:nvPr>
        </p:nvSpPr>
        <p:spPr/>
        <p:txBody>
          <a:bodyPr/>
          <a:lstStyle>
            <a:lvl1pPr>
              <a:defRPr/>
            </a:lvl1pPr>
          </a:lstStyle>
          <a:p>
            <a:r>
              <a:rPr lang="en-US"/>
              <a:t>Get up to speed</a:t>
            </a:r>
          </a:p>
        </p:txBody>
      </p:sp>
      <p:sp>
        <p:nvSpPr>
          <p:cNvPr id="6" name="Slide Number Placeholder 5"/>
          <p:cNvSpPr>
            <a:spLocks noGrp="1"/>
          </p:cNvSpPr>
          <p:nvPr>
            <p:ph type="sldNum" sz="quarter" idx="12"/>
          </p:nvPr>
        </p:nvSpPr>
        <p:spPr/>
        <p:txBody>
          <a:bodyPr/>
          <a:lstStyle>
            <a:lvl1pPr>
              <a:defRPr/>
            </a:lvl1pPr>
          </a:lstStyle>
          <a:p>
            <a:fld id="{82DA62A4-5E83-47EE-9AD2-7FBDDFEEC3CB}" type="slidenum">
              <a:rPr lang="en-US"/>
              <a:pPr/>
              <a:t>‹#›</a:t>
            </a:fld>
            <a:endParaRPr lang="en-US"/>
          </a:p>
        </p:txBody>
      </p:sp>
    </p:spTree>
  </p:cSld>
  <p:clrMapOvr>
    <a:masterClrMapping/>
  </p:clrMapOvr>
  <p:transition spd="med">
    <p:wipe di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40513" y="73025"/>
            <a:ext cx="2141537" cy="58705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14313" y="73025"/>
            <a:ext cx="6273800" cy="58705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ABB75EFA-0FE2-4281-ABF2-4DBC39714561}" type="datetime3">
              <a:rPr lang="en-US" smtClean="0"/>
              <a:t>2 November 2007</a:t>
            </a:fld>
            <a:endParaRPr lang="en-US"/>
          </a:p>
        </p:txBody>
      </p:sp>
      <p:sp>
        <p:nvSpPr>
          <p:cNvPr id="5" name="Footer Placeholder 4"/>
          <p:cNvSpPr>
            <a:spLocks noGrp="1"/>
          </p:cNvSpPr>
          <p:nvPr>
            <p:ph type="ftr" sz="quarter" idx="11"/>
          </p:nvPr>
        </p:nvSpPr>
        <p:spPr/>
        <p:txBody>
          <a:bodyPr/>
          <a:lstStyle>
            <a:lvl1pPr>
              <a:defRPr/>
            </a:lvl1pPr>
          </a:lstStyle>
          <a:p>
            <a:r>
              <a:rPr lang="en-US"/>
              <a:t>Get up to speed</a:t>
            </a:r>
          </a:p>
        </p:txBody>
      </p:sp>
      <p:sp>
        <p:nvSpPr>
          <p:cNvPr id="6" name="Slide Number Placeholder 5"/>
          <p:cNvSpPr>
            <a:spLocks noGrp="1"/>
          </p:cNvSpPr>
          <p:nvPr>
            <p:ph type="sldNum" sz="quarter" idx="12"/>
          </p:nvPr>
        </p:nvSpPr>
        <p:spPr/>
        <p:txBody>
          <a:bodyPr/>
          <a:lstStyle>
            <a:lvl1pPr>
              <a:defRPr/>
            </a:lvl1pPr>
          </a:lstStyle>
          <a:p>
            <a:fld id="{9058838C-DF42-4381-ACDA-5126CD684E40}" type="slidenum">
              <a:rPr lang="en-US"/>
              <a:pPr/>
              <a:t>‹#›</a:t>
            </a:fld>
            <a:endParaRPr lang="en-US"/>
          </a:p>
        </p:txBody>
      </p:sp>
    </p:spTree>
  </p:cSld>
  <p:clrMapOvr>
    <a:masterClrMapping/>
  </p:clrMapOvr>
  <p:transition spd="med">
    <p:wipe dir="d"/>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x" preserve="1">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214313" y="73025"/>
            <a:ext cx="8229600" cy="6096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350838" y="914400"/>
            <a:ext cx="4138612" cy="5029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641850" y="914400"/>
            <a:ext cx="4140200" cy="5029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200775"/>
            <a:ext cx="2133600" cy="476250"/>
          </a:xfrm>
        </p:spPr>
        <p:txBody>
          <a:bodyPr/>
          <a:lstStyle>
            <a:lvl1pPr>
              <a:defRPr/>
            </a:lvl1pPr>
          </a:lstStyle>
          <a:p>
            <a:fld id="{B8AF9E1C-A140-48A6-9B16-2523CEB3D8D3}" type="datetime3">
              <a:rPr lang="en-US" smtClean="0"/>
              <a:t>2 November 2007</a:t>
            </a:fld>
            <a:endParaRPr lang="en-US"/>
          </a:p>
        </p:txBody>
      </p:sp>
      <p:sp>
        <p:nvSpPr>
          <p:cNvPr id="6" name="Footer Placeholder 5"/>
          <p:cNvSpPr>
            <a:spLocks noGrp="1"/>
          </p:cNvSpPr>
          <p:nvPr>
            <p:ph type="ftr" sz="quarter" idx="11"/>
          </p:nvPr>
        </p:nvSpPr>
        <p:spPr>
          <a:xfrm>
            <a:off x="2717800" y="6200775"/>
            <a:ext cx="3708400" cy="476250"/>
          </a:xfrm>
        </p:spPr>
        <p:txBody>
          <a:bodyPr/>
          <a:lstStyle>
            <a:lvl1pPr>
              <a:defRPr/>
            </a:lvl1pPr>
          </a:lstStyle>
          <a:p>
            <a:r>
              <a:rPr lang="en-US"/>
              <a:t>Get up to speed</a:t>
            </a:r>
          </a:p>
        </p:txBody>
      </p:sp>
      <p:sp>
        <p:nvSpPr>
          <p:cNvPr id="7" name="Slide Number Placeholder 6"/>
          <p:cNvSpPr>
            <a:spLocks noGrp="1"/>
          </p:cNvSpPr>
          <p:nvPr>
            <p:ph type="sldNum" sz="quarter" idx="12"/>
          </p:nvPr>
        </p:nvSpPr>
        <p:spPr>
          <a:xfrm>
            <a:off x="6553200" y="6200775"/>
            <a:ext cx="2133600" cy="476250"/>
          </a:xfrm>
        </p:spPr>
        <p:txBody>
          <a:bodyPr/>
          <a:lstStyle>
            <a:lvl1pPr>
              <a:defRPr/>
            </a:lvl1pPr>
          </a:lstStyle>
          <a:p>
            <a:fld id="{C7BBA5BA-9330-4913-9F1B-CA9EF080CBAA}" type="slidenum">
              <a:rPr lang="en-US"/>
              <a:pPr/>
              <a:t>‹#›</a:t>
            </a:fld>
            <a:endParaRPr lang="en-US"/>
          </a:p>
        </p:txBody>
      </p:sp>
    </p:spTree>
  </p:cSld>
  <p:clrMapOvr>
    <a:masterClrMapping/>
  </p:clrMapOvr>
  <p:transition spd="med">
    <p:wipe dir="d"/>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14313" y="73025"/>
            <a:ext cx="8229600" cy="6096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350838" y="914400"/>
            <a:ext cx="4138612" cy="5029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1850" y="914400"/>
            <a:ext cx="4140200" cy="5029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200775"/>
            <a:ext cx="2133600" cy="476250"/>
          </a:xfrm>
        </p:spPr>
        <p:txBody>
          <a:bodyPr/>
          <a:lstStyle>
            <a:lvl1pPr>
              <a:defRPr/>
            </a:lvl1pPr>
          </a:lstStyle>
          <a:p>
            <a:fld id="{9036F220-22E7-40B1-8B8D-E904849C4AB4}" type="datetime3">
              <a:rPr lang="en-US" smtClean="0"/>
              <a:t>2 November 2007</a:t>
            </a:fld>
            <a:endParaRPr lang="en-US"/>
          </a:p>
        </p:txBody>
      </p:sp>
      <p:sp>
        <p:nvSpPr>
          <p:cNvPr id="6" name="Footer Placeholder 5"/>
          <p:cNvSpPr>
            <a:spLocks noGrp="1"/>
          </p:cNvSpPr>
          <p:nvPr>
            <p:ph type="ftr" sz="quarter" idx="11"/>
          </p:nvPr>
        </p:nvSpPr>
        <p:spPr>
          <a:xfrm>
            <a:off x="2717800" y="6200775"/>
            <a:ext cx="3708400" cy="476250"/>
          </a:xfrm>
        </p:spPr>
        <p:txBody>
          <a:bodyPr/>
          <a:lstStyle>
            <a:lvl1pPr>
              <a:defRPr/>
            </a:lvl1pPr>
          </a:lstStyle>
          <a:p>
            <a:r>
              <a:rPr lang="en-US"/>
              <a:t>Get up to speed</a:t>
            </a:r>
          </a:p>
        </p:txBody>
      </p:sp>
      <p:sp>
        <p:nvSpPr>
          <p:cNvPr id="7" name="Slide Number Placeholder 6"/>
          <p:cNvSpPr>
            <a:spLocks noGrp="1"/>
          </p:cNvSpPr>
          <p:nvPr>
            <p:ph type="sldNum" sz="quarter" idx="12"/>
          </p:nvPr>
        </p:nvSpPr>
        <p:spPr>
          <a:xfrm>
            <a:off x="6553200" y="6200775"/>
            <a:ext cx="2133600" cy="476250"/>
          </a:xfrm>
        </p:spPr>
        <p:txBody>
          <a:bodyPr/>
          <a:lstStyle>
            <a:lvl1pPr>
              <a:defRPr/>
            </a:lvl1pPr>
          </a:lstStyle>
          <a:p>
            <a:fld id="{A434D518-553C-42D8-AF97-FF6E65E68BEE}" type="slidenum">
              <a:rPr lang="en-US"/>
              <a:pPr/>
              <a:t>‹#›</a:t>
            </a:fld>
            <a:endParaRPr lang="en-US"/>
          </a:p>
        </p:txBody>
      </p:sp>
    </p:spTree>
  </p:cSld>
  <p:clrMapOvr>
    <a:masterClrMapping/>
  </p:clrMapOvr>
  <p:transition spd="med">
    <p:wipe di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4244D899-E3D7-44BB-AF53-D82B9A1143DA}" type="datetime3">
              <a:rPr lang="en-US" smtClean="0"/>
              <a:t>2 November 2007</a:t>
            </a:fld>
            <a:endParaRPr lang="en-US"/>
          </a:p>
        </p:txBody>
      </p:sp>
      <p:sp>
        <p:nvSpPr>
          <p:cNvPr id="5" name="Footer Placeholder 4"/>
          <p:cNvSpPr>
            <a:spLocks noGrp="1"/>
          </p:cNvSpPr>
          <p:nvPr>
            <p:ph type="ftr" sz="quarter" idx="11"/>
          </p:nvPr>
        </p:nvSpPr>
        <p:spPr/>
        <p:txBody>
          <a:bodyPr/>
          <a:lstStyle>
            <a:lvl1pPr>
              <a:defRPr/>
            </a:lvl1pPr>
          </a:lstStyle>
          <a:p>
            <a:r>
              <a:rPr lang="en-US"/>
              <a:t>Get up to speed</a:t>
            </a:r>
          </a:p>
        </p:txBody>
      </p:sp>
      <p:sp>
        <p:nvSpPr>
          <p:cNvPr id="6" name="Slide Number Placeholder 5"/>
          <p:cNvSpPr>
            <a:spLocks noGrp="1"/>
          </p:cNvSpPr>
          <p:nvPr>
            <p:ph type="sldNum" sz="quarter" idx="12"/>
          </p:nvPr>
        </p:nvSpPr>
        <p:spPr/>
        <p:txBody>
          <a:bodyPr/>
          <a:lstStyle>
            <a:lvl1pPr>
              <a:defRPr/>
            </a:lvl1pPr>
          </a:lstStyle>
          <a:p>
            <a:fld id="{B8D37AF0-1137-4A22-961E-191C3858F4E8}" type="slidenum">
              <a:rPr lang="en-US"/>
              <a:pPr/>
              <a:t>‹#›</a:t>
            </a:fld>
            <a:endParaRPr lang="en-US"/>
          </a:p>
        </p:txBody>
      </p:sp>
    </p:spTree>
  </p:cSld>
  <p:clrMapOvr>
    <a:masterClrMapping/>
  </p:clrMapOvr>
  <p:transition spd="med">
    <p:wipe di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F2065CBF-89AA-42CF-A84B-BD2B0B20C703}" type="datetime3">
              <a:rPr lang="en-US" smtClean="0"/>
              <a:t>2 November 2007</a:t>
            </a:fld>
            <a:endParaRPr lang="en-US"/>
          </a:p>
        </p:txBody>
      </p:sp>
      <p:sp>
        <p:nvSpPr>
          <p:cNvPr id="5" name="Footer Placeholder 4"/>
          <p:cNvSpPr>
            <a:spLocks noGrp="1"/>
          </p:cNvSpPr>
          <p:nvPr>
            <p:ph type="ftr" sz="quarter" idx="11"/>
          </p:nvPr>
        </p:nvSpPr>
        <p:spPr/>
        <p:txBody>
          <a:bodyPr/>
          <a:lstStyle>
            <a:lvl1pPr>
              <a:defRPr/>
            </a:lvl1pPr>
          </a:lstStyle>
          <a:p>
            <a:r>
              <a:rPr lang="en-US"/>
              <a:t>Get up to speed</a:t>
            </a:r>
          </a:p>
        </p:txBody>
      </p:sp>
      <p:sp>
        <p:nvSpPr>
          <p:cNvPr id="6" name="Slide Number Placeholder 5"/>
          <p:cNvSpPr>
            <a:spLocks noGrp="1"/>
          </p:cNvSpPr>
          <p:nvPr>
            <p:ph type="sldNum" sz="quarter" idx="12"/>
          </p:nvPr>
        </p:nvSpPr>
        <p:spPr/>
        <p:txBody>
          <a:bodyPr/>
          <a:lstStyle>
            <a:lvl1pPr>
              <a:defRPr/>
            </a:lvl1pPr>
          </a:lstStyle>
          <a:p>
            <a:fld id="{0C90BBF9-94F5-474A-8EA7-44B6A7A47489}" type="slidenum">
              <a:rPr lang="en-US"/>
              <a:pPr/>
              <a:t>‹#›</a:t>
            </a:fld>
            <a:endParaRPr lang="en-US"/>
          </a:p>
        </p:txBody>
      </p:sp>
    </p:spTree>
  </p:cSld>
  <p:clrMapOvr>
    <a:masterClrMapping/>
  </p:clrMapOvr>
  <p:transition spd="med">
    <p:wipe di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50838" y="914400"/>
            <a:ext cx="4138612"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1850" y="914400"/>
            <a:ext cx="41402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fld id="{DD6FF9FF-73A8-464F-A93B-4E86BD169903}" type="datetime3">
              <a:rPr lang="en-US" smtClean="0"/>
              <a:t>2 November 2007</a:t>
            </a:fld>
            <a:endParaRPr lang="en-US"/>
          </a:p>
        </p:txBody>
      </p:sp>
      <p:sp>
        <p:nvSpPr>
          <p:cNvPr id="6" name="Footer Placeholder 5"/>
          <p:cNvSpPr>
            <a:spLocks noGrp="1"/>
          </p:cNvSpPr>
          <p:nvPr>
            <p:ph type="ftr" sz="quarter" idx="11"/>
          </p:nvPr>
        </p:nvSpPr>
        <p:spPr/>
        <p:txBody>
          <a:bodyPr/>
          <a:lstStyle>
            <a:lvl1pPr>
              <a:defRPr/>
            </a:lvl1pPr>
          </a:lstStyle>
          <a:p>
            <a:r>
              <a:rPr lang="en-US"/>
              <a:t>Get up to speed</a:t>
            </a:r>
          </a:p>
        </p:txBody>
      </p:sp>
      <p:sp>
        <p:nvSpPr>
          <p:cNvPr id="7" name="Slide Number Placeholder 6"/>
          <p:cNvSpPr>
            <a:spLocks noGrp="1"/>
          </p:cNvSpPr>
          <p:nvPr>
            <p:ph type="sldNum" sz="quarter" idx="12"/>
          </p:nvPr>
        </p:nvSpPr>
        <p:spPr/>
        <p:txBody>
          <a:bodyPr/>
          <a:lstStyle>
            <a:lvl1pPr>
              <a:defRPr/>
            </a:lvl1pPr>
          </a:lstStyle>
          <a:p>
            <a:fld id="{4C9D571D-5E83-422A-8001-92142B66256B}" type="slidenum">
              <a:rPr lang="en-US"/>
              <a:pPr/>
              <a:t>‹#›</a:t>
            </a:fld>
            <a:endParaRPr lang="en-US"/>
          </a:p>
        </p:txBody>
      </p:sp>
    </p:spTree>
  </p:cSld>
  <p:clrMapOvr>
    <a:masterClrMapping/>
  </p:clrMapOvr>
  <p:transition spd="med">
    <p:wipe di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fld id="{6E44EB12-8AD4-4578-8B98-BC624DDD5BCF}" type="datetime3">
              <a:rPr lang="en-US" smtClean="0"/>
              <a:t>2 November 2007</a:t>
            </a:fld>
            <a:endParaRPr lang="en-US"/>
          </a:p>
        </p:txBody>
      </p:sp>
      <p:sp>
        <p:nvSpPr>
          <p:cNvPr id="8" name="Footer Placeholder 7"/>
          <p:cNvSpPr>
            <a:spLocks noGrp="1"/>
          </p:cNvSpPr>
          <p:nvPr>
            <p:ph type="ftr" sz="quarter" idx="11"/>
          </p:nvPr>
        </p:nvSpPr>
        <p:spPr/>
        <p:txBody>
          <a:bodyPr/>
          <a:lstStyle>
            <a:lvl1pPr>
              <a:defRPr/>
            </a:lvl1pPr>
          </a:lstStyle>
          <a:p>
            <a:r>
              <a:rPr lang="en-US"/>
              <a:t>Get up to speed</a:t>
            </a:r>
          </a:p>
        </p:txBody>
      </p:sp>
      <p:sp>
        <p:nvSpPr>
          <p:cNvPr id="9" name="Slide Number Placeholder 8"/>
          <p:cNvSpPr>
            <a:spLocks noGrp="1"/>
          </p:cNvSpPr>
          <p:nvPr>
            <p:ph type="sldNum" sz="quarter" idx="12"/>
          </p:nvPr>
        </p:nvSpPr>
        <p:spPr/>
        <p:txBody>
          <a:bodyPr/>
          <a:lstStyle>
            <a:lvl1pPr>
              <a:defRPr/>
            </a:lvl1pPr>
          </a:lstStyle>
          <a:p>
            <a:fld id="{3CBD4EA2-0F09-4C6C-B310-AD6503188A33}" type="slidenum">
              <a:rPr lang="en-US"/>
              <a:pPr/>
              <a:t>‹#›</a:t>
            </a:fld>
            <a:endParaRPr lang="en-US"/>
          </a:p>
        </p:txBody>
      </p:sp>
    </p:spTree>
  </p:cSld>
  <p:clrMapOvr>
    <a:masterClrMapping/>
  </p:clrMapOvr>
  <p:transition spd="med">
    <p:wipe di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fld id="{432F50CA-4313-408D-B458-D19C0C19A6EE}" type="datetime3">
              <a:rPr lang="en-US" smtClean="0"/>
              <a:t>2 November 2007</a:t>
            </a:fld>
            <a:endParaRPr lang="en-US"/>
          </a:p>
        </p:txBody>
      </p:sp>
      <p:sp>
        <p:nvSpPr>
          <p:cNvPr id="4" name="Footer Placeholder 3"/>
          <p:cNvSpPr>
            <a:spLocks noGrp="1"/>
          </p:cNvSpPr>
          <p:nvPr>
            <p:ph type="ftr" sz="quarter" idx="11"/>
          </p:nvPr>
        </p:nvSpPr>
        <p:spPr/>
        <p:txBody>
          <a:bodyPr/>
          <a:lstStyle>
            <a:lvl1pPr>
              <a:defRPr/>
            </a:lvl1pPr>
          </a:lstStyle>
          <a:p>
            <a:r>
              <a:rPr lang="en-US"/>
              <a:t>Get up to speed</a:t>
            </a:r>
          </a:p>
        </p:txBody>
      </p:sp>
      <p:sp>
        <p:nvSpPr>
          <p:cNvPr id="5" name="Slide Number Placeholder 4"/>
          <p:cNvSpPr>
            <a:spLocks noGrp="1"/>
          </p:cNvSpPr>
          <p:nvPr>
            <p:ph type="sldNum" sz="quarter" idx="12"/>
          </p:nvPr>
        </p:nvSpPr>
        <p:spPr/>
        <p:txBody>
          <a:bodyPr/>
          <a:lstStyle>
            <a:lvl1pPr>
              <a:defRPr/>
            </a:lvl1pPr>
          </a:lstStyle>
          <a:p>
            <a:fld id="{ADA09DF7-0C47-42BB-B6A5-C08389484C54}" type="slidenum">
              <a:rPr lang="en-US"/>
              <a:pPr/>
              <a:t>‹#›</a:t>
            </a:fld>
            <a:endParaRPr lang="en-US"/>
          </a:p>
        </p:txBody>
      </p:sp>
    </p:spTree>
  </p:cSld>
  <p:clrMapOvr>
    <a:masterClrMapping/>
  </p:clrMapOvr>
  <p:transition spd="med">
    <p:wipe di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D4FA925B-3ADC-4B73-BB70-2E046887D563}" type="datetime3">
              <a:rPr lang="en-US" smtClean="0"/>
              <a:t>2 November 2007</a:t>
            </a:fld>
            <a:endParaRPr lang="en-US"/>
          </a:p>
        </p:txBody>
      </p:sp>
      <p:sp>
        <p:nvSpPr>
          <p:cNvPr id="3" name="Footer Placeholder 2"/>
          <p:cNvSpPr>
            <a:spLocks noGrp="1"/>
          </p:cNvSpPr>
          <p:nvPr>
            <p:ph type="ftr" sz="quarter" idx="11"/>
          </p:nvPr>
        </p:nvSpPr>
        <p:spPr/>
        <p:txBody>
          <a:bodyPr/>
          <a:lstStyle>
            <a:lvl1pPr>
              <a:defRPr/>
            </a:lvl1pPr>
          </a:lstStyle>
          <a:p>
            <a:r>
              <a:rPr lang="en-US"/>
              <a:t>Get up to speed</a:t>
            </a:r>
          </a:p>
        </p:txBody>
      </p:sp>
      <p:sp>
        <p:nvSpPr>
          <p:cNvPr id="4" name="Slide Number Placeholder 3"/>
          <p:cNvSpPr>
            <a:spLocks noGrp="1"/>
          </p:cNvSpPr>
          <p:nvPr>
            <p:ph type="sldNum" sz="quarter" idx="12"/>
          </p:nvPr>
        </p:nvSpPr>
        <p:spPr/>
        <p:txBody>
          <a:bodyPr/>
          <a:lstStyle>
            <a:lvl1pPr>
              <a:defRPr/>
            </a:lvl1pPr>
          </a:lstStyle>
          <a:p>
            <a:fld id="{37BC6FDA-A765-4224-A840-D53E24BF32FB}" type="slidenum">
              <a:rPr lang="en-US"/>
              <a:pPr/>
              <a:t>‹#›</a:t>
            </a:fld>
            <a:endParaRPr lang="en-US"/>
          </a:p>
        </p:txBody>
      </p:sp>
    </p:spTree>
  </p:cSld>
  <p:clrMapOvr>
    <a:masterClrMapping/>
  </p:clrMapOvr>
  <p:transition spd="med">
    <p:wipe di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2CFEFA3B-F3A6-4504-9ECB-364919F7E83D}" type="datetime3">
              <a:rPr lang="en-US" smtClean="0"/>
              <a:t>2 November 2007</a:t>
            </a:fld>
            <a:endParaRPr lang="en-US"/>
          </a:p>
        </p:txBody>
      </p:sp>
      <p:sp>
        <p:nvSpPr>
          <p:cNvPr id="6" name="Footer Placeholder 5"/>
          <p:cNvSpPr>
            <a:spLocks noGrp="1"/>
          </p:cNvSpPr>
          <p:nvPr>
            <p:ph type="ftr" sz="quarter" idx="11"/>
          </p:nvPr>
        </p:nvSpPr>
        <p:spPr/>
        <p:txBody>
          <a:bodyPr/>
          <a:lstStyle>
            <a:lvl1pPr>
              <a:defRPr/>
            </a:lvl1pPr>
          </a:lstStyle>
          <a:p>
            <a:r>
              <a:rPr lang="en-US"/>
              <a:t>Get up to speed</a:t>
            </a:r>
          </a:p>
        </p:txBody>
      </p:sp>
      <p:sp>
        <p:nvSpPr>
          <p:cNvPr id="7" name="Slide Number Placeholder 6"/>
          <p:cNvSpPr>
            <a:spLocks noGrp="1"/>
          </p:cNvSpPr>
          <p:nvPr>
            <p:ph type="sldNum" sz="quarter" idx="12"/>
          </p:nvPr>
        </p:nvSpPr>
        <p:spPr/>
        <p:txBody>
          <a:bodyPr/>
          <a:lstStyle>
            <a:lvl1pPr>
              <a:defRPr/>
            </a:lvl1pPr>
          </a:lstStyle>
          <a:p>
            <a:fld id="{AB02D84D-D5E4-411E-93A1-BD112C4CFE4C}" type="slidenum">
              <a:rPr lang="en-US"/>
              <a:pPr/>
              <a:t>‹#›</a:t>
            </a:fld>
            <a:endParaRPr lang="en-US"/>
          </a:p>
        </p:txBody>
      </p:sp>
    </p:spTree>
  </p:cSld>
  <p:clrMapOvr>
    <a:masterClrMapping/>
  </p:clrMapOvr>
  <p:transition spd="med">
    <p:wipe di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A32020AD-1DAB-45AE-B690-232B6C9492F3}" type="datetime3">
              <a:rPr lang="en-US" smtClean="0"/>
              <a:t>2 November 2007</a:t>
            </a:fld>
            <a:endParaRPr lang="en-US"/>
          </a:p>
        </p:txBody>
      </p:sp>
      <p:sp>
        <p:nvSpPr>
          <p:cNvPr id="6" name="Footer Placeholder 5"/>
          <p:cNvSpPr>
            <a:spLocks noGrp="1"/>
          </p:cNvSpPr>
          <p:nvPr>
            <p:ph type="ftr" sz="quarter" idx="11"/>
          </p:nvPr>
        </p:nvSpPr>
        <p:spPr/>
        <p:txBody>
          <a:bodyPr/>
          <a:lstStyle>
            <a:lvl1pPr>
              <a:defRPr/>
            </a:lvl1pPr>
          </a:lstStyle>
          <a:p>
            <a:r>
              <a:rPr lang="en-US"/>
              <a:t>Get up to speed</a:t>
            </a:r>
          </a:p>
        </p:txBody>
      </p:sp>
      <p:sp>
        <p:nvSpPr>
          <p:cNvPr id="7" name="Slide Number Placeholder 6"/>
          <p:cNvSpPr>
            <a:spLocks noGrp="1"/>
          </p:cNvSpPr>
          <p:nvPr>
            <p:ph type="sldNum" sz="quarter" idx="12"/>
          </p:nvPr>
        </p:nvSpPr>
        <p:spPr/>
        <p:txBody>
          <a:bodyPr/>
          <a:lstStyle>
            <a:lvl1pPr>
              <a:defRPr/>
            </a:lvl1pPr>
          </a:lstStyle>
          <a:p>
            <a:fld id="{06009E52-C1DC-4325-834D-FFBC86960829}" type="slidenum">
              <a:rPr lang="en-US"/>
              <a:pPr/>
              <a:t>‹#›</a:t>
            </a:fld>
            <a:endParaRPr lang="en-US"/>
          </a:p>
        </p:txBody>
      </p:sp>
    </p:spTree>
  </p:cSld>
  <p:clrMapOvr>
    <a:masterClrMapping/>
  </p:clrMapOvr>
  <p:transition spd="med">
    <p:wipe di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auto">
      <p:bgPr>
        <a:blipFill dpi="0" rotWithShape="0">
          <a:blip r:embed="rId15"/>
          <a:srcRect/>
          <a:stretch>
            <a:fillRect r="-16866"/>
          </a:stretch>
        </a:blipFill>
        <a:effectLst/>
      </p:bgPr>
    </p:bg>
    <p:spTree>
      <p:nvGrpSpPr>
        <p:cNvPr id="1" name=""/>
        <p:cNvGrpSpPr/>
        <p:nvPr/>
      </p:nvGrpSpPr>
      <p:grpSpPr>
        <a:xfrm>
          <a:off x="0" y="0"/>
          <a:ext cx="0" cy="0"/>
          <a:chOff x="0" y="0"/>
          <a:chExt cx="0" cy="0"/>
        </a:xfrm>
      </p:grpSpPr>
      <p:sp>
        <p:nvSpPr>
          <p:cNvPr id="3074" name="Rectangle 2"/>
          <p:cNvSpPr>
            <a:spLocks noChangeArrowheads="1"/>
          </p:cNvSpPr>
          <p:nvPr/>
        </p:nvSpPr>
        <p:spPr bwMode="auto">
          <a:xfrm>
            <a:off x="0" y="0"/>
            <a:ext cx="9144000" cy="657225"/>
          </a:xfrm>
          <a:prstGeom prst="rect">
            <a:avLst/>
          </a:prstGeom>
          <a:solidFill>
            <a:schemeClr val="tx1"/>
          </a:solidFill>
          <a:ln w="9525" algn="ctr">
            <a:noFill/>
            <a:miter lim="800000"/>
            <a:headEnd/>
            <a:tailEnd/>
          </a:ln>
          <a:effectLst/>
        </p:spPr>
        <p:txBody>
          <a:bodyPr wrap="none" anchor="ctr"/>
          <a:lstStyle/>
          <a:p>
            <a:pPr algn="ctr">
              <a:spcBef>
                <a:spcPct val="20000"/>
              </a:spcBef>
              <a:spcAft>
                <a:spcPct val="75000"/>
              </a:spcAft>
            </a:pPr>
            <a:endParaRPr lang="en-US" sz="2400">
              <a:solidFill>
                <a:schemeClr val="tx2"/>
              </a:solidFill>
            </a:endParaRPr>
          </a:p>
        </p:txBody>
      </p:sp>
      <p:sp>
        <p:nvSpPr>
          <p:cNvPr id="3075" name="Rectangle 3"/>
          <p:cNvSpPr>
            <a:spLocks noChangeArrowheads="1"/>
          </p:cNvSpPr>
          <p:nvPr/>
        </p:nvSpPr>
        <p:spPr bwMode="auto">
          <a:xfrm>
            <a:off x="0" y="6200775"/>
            <a:ext cx="9144000" cy="657225"/>
          </a:xfrm>
          <a:prstGeom prst="rect">
            <a:avLst/>
          </a:prstGeom>
          <a:solidFill>
            <a:schemeClr val="tx1"/>
          </a:solidFill>
          <a:ln w="9525" algn="ctr">
            <a:noFill/>
            <a:miter lim="800000"/>
            <a:headEnd/>
            <a:tailEnd/>
          </a:ln>
          <a:effectLst/>
        </p:spPr>
        <p:txBody>
          <a:bodyPr wrap="none" anchor="ctr"/>
          <a:lstStyle/>
          <a:p>
            <a:pPr algn="ctr">
              <a:spcBef>
                <a:spcPct val="20000"/>
              </a:spcBef>
              <a:spcAft>
                <a:spcPct val="75000"/>
              </a:spcAft>
            </a:pPr>
            <a:endParaRPr lang="en-US" sz="2400">
              <a:solidFill>
                <a:schemeClr val="tx2"/>
              </a:solidFill>
            </a:endParaRPr>
          </a:p>
        </p:txBody>
      </p:sp>
      <p:sp>
        <p:nvSpPr>
          <p:cNvPr id="3076" name="Rectangle 4"/>
          <p:cNvSpPr>
            <a:spLocks noGrp="1" noChangeArrowheads="1"/>
          </p:cNvSpPr>
          <p:nvPr>
            <p:ph type="body" idx="1"/>
          </p:nvPr>
        </p:nvSpPr>
        <p:spPr bwMode="auto">
          <a:xfrm>
            <a:off x="350838" y="914400"/>
            <a:ext cx="8431212" cy="5029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smtClean="0"/>
          </a:p>
        </p:txBody>
      </p:sp>
      <p:sp>
        <p:nvSpPr>
          <p:cNvPr id="3077" name="Rectangle 5"/>
          <p:cNvSpPr>
            <a:spLocks noGrp="1" noChangeArrowheads="1"/>
          </p:cNvSpPr>
          <p:nvPr>
            <p:ph type="title"/>
          </p:nvPr>
        </p:nvSpPr>
        <p:spPr bwMode="auto">
          <a:xfrm>
            <a:off x="214313" y="73025"/>
            <a:ext cx="8229600" cy="6096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smtClean="0"/>
          </a:p>
        </p:txBody>
      </p:sp>
      <p:sp>
        <p:nvSpPr>
          <p:cNvPr id="3078" name="Rectangle 6"/>
          <p:cNvSpPr>
            <a:spLocks noGrp="1" noChangeArrowheads="1"/>
          </p:cNvSpPr>
          <p:nvPr>
            <p:ph type="dt" sz="half" idx="2"/>
          </p:nvPr>
        </p:nvSpPr>
        <p:spPr bwMode="auto">
          <a:xfrm>
            <a:off x="457200" y="6200775"/>
            <a:ext cx="2133600" cy="476250"/>
          </a:xfrm>
          <a:prstGeom prst="rect">
            <a:avLst/>
          </a:prstGeom>
          <a:noFill/>
          <a:ln w="9525">
            <a:noFill/>
            <a:miter lim="800000"/>
            <a:headEnd/>
            <a:tailEnd/>
          </a:ln>
          <a:effectLst/>
        </p:spPr>
        <p:txBody>
          <a:bodyPr vert="horz" wrap="square" lIns="91440" tIns="45720" rIns="91440" bIns="45720" numCol="1" anchor="b" anchorCtr="1" compatLnSpc="1">
            <a:prstTxWarp prst="textNoShape">
              <a:avLst/>
            </a:prstTxWarp>
          </a:bodyPr>
          <a:lstStyle>
            <a:lvl1pPr>
              <a:defRPr sz="1600">
                <a:solidFill>
                  <a:srgbClr val="005AB4"/>
                </a:solidFill>
              </a:defRPr>
            </a:lvl1pPr>
          </a:lstStyle>
          <a:p>
            <a:fld id="{BAB8328F-A1A3-48DB-AFA2-60FACB712797}" type="datetime3">
              <a:rPr lang="en-US" smtClean="0"/>
              <a:t>2 November 2007</a:t>
            </a:fld>
            <a:endParaRPr lang="en-US"/>
          </a:p>
        </p:txBody>
      </p:sp>
      <p:sp>
        <p:nvSpPr>
          <p:cNvPr id="3079" name="Rectangle 7"/>
          <p:cNvSpPr>
            <a:spLocks noGrp="1" noChangeArrowheads="1"/>
          </p:cNvSpPr>
          <p:nvPr>
            <p:ph type="ftr" sz="quarter" idx="3"/>
          </p:nvPr>
        </p:nvSpPr>
        <p:spPr bwMode="auto">
          <a:xfrm>
            <a:off x="2717800" y="6200775"/>
            <a:ext cx="3708400" cy="476250"/>
          </a:xfrm>
          <a:prstGeom prst="rect">
            <a:avLst/>
          </a:prstGeom>
          <a:noFill/>
          <a:ln w="9525">
            <a:noFill/>
            <a:miter lim="800000"/>
            <a:headEnd/>
            <a:tailEnd/>
          </a:ln>
          <a:effectLst/>
        </p:spPr>
        <p:txBody>
          <a:bodyPr vert="horz" wrap="square" lIns="91440" tIns="45720" rIns="91440" bIns="45720" numCol="1" anchor="b" anchorCtr="1" compatLnSpc="1">
            <a:prstTxWarp prst="textNoShape">
              <a:avLst/>
            </a:prstTxWarp>
          </a:bodyPr>
          <a:lstStyle>
            <a:lvl1pPr algn="ctr">
              <a:defRPr sz="1600">
                <a:solidFill>
                  <a:srgbClr val="005AB4"/>
                </a:solidFill>
              </a:defRPr>
            </a:lvl1pPr>
          </a:lstStyle>
          <a:p>
            <a:r>
              <a:rPr lang="en-US"/>
              <a:t>Get up to speed</a:t>
            </a:r>
          </a:p>
        </p:txBody>
      </p:sp>
      <p:sp>
        <p:nvSpPr>
          <p:cNvPr id="3080" name="Rectangle 8"/>
          <p:cNvSpPr>
            <a:spLocks noGrp="1" noChangeArrowheads="1"/>
          </p:cNvSpPr>
          <p:nvPr>
            <p:ph type="sldNum" sz="quarter" idx="4"/>
          </p:nvPr>
        </p:nvSpPr>
        <p:spPr bwMode="auto">
          <a:xfrm>
            <a:off x="6553200" y="6200775"/>
            <a:ext cx="2133600" cy="476250"/>
          </a:xfrm>
          <a:prstGeom prst="rect">
            <a:avLst/>
          </a:prstGeom>
          <a:noFill/>
          <a:ln w="9525">
            <a:noFill/>
            <a:miter lim="800000"/>
            <a:headEnd/>
            <a:tailEnd/>
          </a:ln>
          <a:effectLst/>
        </p:spPr>
        <p:txBody>
          <a:bodyPr vert="horz" wrap="square" lIns="91440" tIns="45720" rIns="91440" bIns="45720" numCol="1" anchor="b" anchorCtr="1" compatLnSpc="1">
            <a:prstTxWarp prst="textNoShape">
              <a:avLst/>
            </a:prstTxWarp>
          </a:bodyPr>
          <a:lstStyle>
            <a:lvl1pPr algn="r">
              <a:defRPr sz="1600">
                <a:solidFill>
                  <a:srgbClr val="005AB4"/>
                </a:solidFill>
              </a:defRPr>
            </a:lvl1pPr>
          </a:lstStyle>
          <a:p>
            <a:fld id="{BF1087BD-45A9-4671-ABE5-1223CD28EF73}" type="slidenum">
              <a:rPr lang="en-US"/>
              <a:pPr/>
              <a:t>‹#›</a:t>
            </a:fld>
            <a:endParaRPr lang="en-US"/>
          </a:p>
        </p:txBody>
      </p:sp>
    </p:spTree>
  </p:cSld>
  <p:clrMap bg1="dk2" tx1="lt1" bg2="dk1" tx2="lt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 id="2147483662" r:id="rId13"/>
  </p:sldLayoutIdLst>
  <p:transition spd="med">
    <p:wipe dir="d"/>
  </p:transition>
  <p:hf hdr="0"/>
  <p:txStyles>
    <p:titleStyle>
      <a:lvl1pPr algn="l" rtl="0" eaLnBrk="1" fontAlgn="base" hangingPunct="1">
        <a:spcBef>
          <a:spcPct val="0"/>
        </a:spcBef>
        <a:spcAft>
          <a:spcPct val="0"/>
        </a:spcAft>
        <a:defRPr sz="3200">
          <a:solidFill>
            <a:srgbClr val="005AB4"/>
          </a:solidFill>
          <a:latin typeface="+mj-lt"/>
          <a:ea typeface="+mj-ea"/>
          <a:cs typeface="+mj-cs"/>
        </a:defRPr>
      </a:lvl1pPr>
      <a:lvl2pPr algn="l" rtl="0" eaLnBrk="1" fontAlgn="base" hangingPunct="1">
        <a:spcBef>
          <a:spcPct val="0"/>
        </a:spcBef>
        <a:spcAft>
          <a:spcPct val="0"/>
        </a:spcAft>
        <a:defRPr sz="3200">
          <a:solidFill>
            <a:srgbClr val="005AB4"/>
          </a:solidFill>
          <a:latin typeface="Arial" charset="0"/>
        </a:defRPr>
      </a:lvl2pPr>
      <a:lvl3pPr algn="l" rtl="0" eaLnBrk="1" fontAlgn="base" hangingPunct="1">
        <a:spcBef>
          <a:spcPct val="0"/>
        </a:spcBef>
        <a:spcAft>
          <a:spcPct val="0"/>
        </a:spcAft>
        <a:defRPr sz="3200">
          <a:solidFill>
            <a:srgbClr val="005AB4"/>
          </a:solidFill>
          <a:latin typeface="Arial" charset="0"/>
        </a:defRPr>
      </a:lvl3pPr>
      <a:lvl4pPr algn="l" rtl="0" eaLnBrk="1" fontAlgn="base" hangingPunct="1">
        <a:spcBef>
          <a:spcPct val="0"/>
        </a:spcBef>
        <a:spcAft>
          <a:spcPct val="0"/>
        </a:spcAft>
        <a:defRPr sz="3200">
          <a:solidFill>
            <a:srgbClr val="005AB4"/>
          </a:solidFill>
          <a:latin typeface="Arial" charset="0"/>
        </a:defRPr>
      </a:lvl4pPr>
      <a:lvl5pPr algn="l" rtl="0" eaLnBrk="1" fontAlgn="base" hangingPunct="1">
        <a:spcBef>
          <a:spcPct val="0"/>
        </a:spcBef>
        <a:spcAft>
          <a:spcPct val="0"/>
        </a:spcAft>
        <a:defRPr sz="3200">
          <a:solidFill>
            <a:srgbClr val="005AB4"/>
          </a:solidFill>
          <a:latin typeface="Arial" charset="0"/>
        </a:defRPr>
      </a:lvl5pPr>
      <a:lvl6pPr marL="457200" algn="l" rtl="0" eaLnBrk="1" fontAlgn="base" hangingPunct="1">
        <a:spcBef>
          <a:spcPct val="0"/>
        </a:spcBef>
        <a:spcAft>
          <a:spcPct val="0"/>
        </a:spcAft>
        <a:defRPr sz="3200">
          <a:solidFill>
            <a:srgbClr val="005AB4"/>
          </a:solidFill>
          <a:latin typeface="Arial" charset="0"/>
        </a:defRPr>
      </a:lvl6pPr>
      <a:lvl7pPr marL="914400" algn="l" rtl="0" eaLnBrk="1" fontAlgn="base" hangingPunct="1">
        <a:spcBef>
          <a:spcPct val="0"/>
        </a:spcBef>
        <a:spcAft>
          <a:spcPct val="0"/>
        </a:spcAft>
        <a:defRPr sz="3200">
          <a:solidFill>
            <a:srgbClr val="005AB4"/>
          </a:solidFill>
          <a:latin typeface="Arial" charset="0"/>
        </a:defRPr>
      </a:lvl7pPr>
      <a:lvl8pPr marL="1371600" algn="l" rtl="0" eaLnBrk="1" fontAlgn="base" hangingPunct="1">
        <a:spcBef>
          <a:spcPct val="0"/>
        </a:spcBef>
        <a:spcAft>
          <a:spcPct val="0"/>
        </a:spcAft>
        <a:defRPr sz="3200">
          <a:solidFill>
            <a:srgbClr val="005AB4"/>
          </a:solidFill>
          <a:latin typeface="Arial" charset="0"/>
        </a:defRPr>
      </a:lvl8pPr>
      <a:lvl9pPr marL="1828800" algn="l" rtl="0" eaLnBrk="1" fontAlgn="base" hangingPunct="1">
        <a:spcBef>
          <a:spcPct val="0"/>
        </a:spcBef>
        <a:spcAft>
          <a:spcPct val="0"/>
        </a:spcAft>
        <a:defRPr sz="3200">
          <a:solidFill>
            <a:srgbClr val="005AB4"/>
          </a:solidFill>
          <a:latin typeface="Arial" charset="0"/>
        </a:defRPr>
      </a:lvl9pPr>
    </p:titleStyle>
    <p:bodyStyle>
      <a:lvl1pPr marL="342900" indent="-342900" algn="l" rtl="0" eaLnBrk="1" fontAlgn="base" hangingPunct="1">
        <a:spcBef>
          <a:spcPct val="20000"/>
        </a:spcBef>
        <a:spcAft>
          <a:spcPct val="0"/>
        </a:spcAft>
        <a:defRPr sz="2000">
          <a:solidFill>
            <a:schemeClr val="tx1"/>
          </a:solidFill>
          <a:latin typeface="+mn-lt"/>
          <a:ea typeface="+mn-ea"/>
          <a:cs typeface="+mn-cs"/>
        </a:defRPr>
      </a:lvl1pPr>
      <a:lvl2pPr marL="742950" indent="-285750" algn="l" rtl="0" eaLnBrk="1" fontAlgn="base" hangingPunct="1">
        <a:spcBef>
          <a:spcPct val="20000"/>
        </a:spcBef>
        <a:spcAft>
          <a:spcPct val="0"/>
        </a:spcAft>
        <a:defRPr sz="2000">
          <a:solidFill>
            <a:schemeClr val="tx1"/>
          </a:solidFill>
          <a:latin typeface="+mn-lt"/>
        </a:defRPr>
      </a:lvl2pPr>
      <a:lvl3pPr marL="1143000" indent="-228600" algn="l" rtl="0" eaLnBrk="1" fontAlgn="base" hangingPunct="1">
        <a:spcBef>
          <a:spcPct val="20000"/>
        </a:spcBef>
        <a:spcAft>
          <a:spcPct val="0"/>
        </a:spcAft>
        <a:defRPr>
          <a:solidFill>
            <a:schemeClr val="tx1"/>
          </a:solidFill>
          <a:latin typeface="+mn-lt"/>
        </a:defRPr>
      </a:lvl3pPr>
      <a:lvl4pPr marL="1600200" indent="-228600" algn="l" rtl="0" eaLnBrk="1" fontAlgn="base" hangingPunct="1">
        <a:spcBef>
          <a:spcPct val="20000"/>
        </a:spcBef>
        <a:spcAft>
          <a:spcPct val="0"/>
        </a:spcAft>
        <a:defRPr sz="1600">
          <a:solidFill>
            <a:schemeClr val="tx1"/>
          </a:solidFill>
          <a:latin typeface="+mn-lt"/>
        </a:defRPr>
      </a:lvl4pPr>
      <a:lvl5pPr marL="2057400" indent="-228600" algn="l" rtl="0" eaLnBrk="1" fontAlgn="base" hangingPunct="1">
        <a:spcBef>
          <a:spcPct val="20000"/>
        </a:spcBef>
        <a:spcAft>
          <a:spcPct val="0"/>
        </a:spcAft>
        <a:defRPr sz="1400">
          <a:solidFill>
            <a:schemeClr val="tx1"/>
          </a:solidFill>
          <a:latin typeface="+mn-lt"/>
        </a:defRPr>
      </a:lvl5pPr>
      <a:lvl6pPr marL="2514600" indent="-228600" algn="l" rtl="0" eaLnBrk="1" fontAlgn="base" hangingPunct="1">
        <a:spcBef>
          <a:spcPct val="20000"/>
        </a:spcBef>
        <a:spcAft>
          <a:spcPct val="0"/>
        </a:spcAft>
        <a:defRPr sz="1400">
          <a:solidFill>
            <a:schemeClr val="tx1"/>
          </a:solidFill>
          <a:latin typeface="+mn-lt"/>
        </a:defRPr>
      </a:lvl6pPr>
      <a:lvl7pPr marL="2971800" indent="-228600" algn="l" rtl="0" eaLnBrk="1" fontAlgn="base" hangingPunct="1">
        <a:spcBef>
          <a:spcPct val="20000"/>
        </a:spcBef>
        <a:spcAft>
          <a:spcPct val="0"/>
        </a:spcAft>
        <a:defRPr sz="1400">
          <a:solidFill>
            <a:schemeClr val="tx1"/>
          </a:solidFill>
          <a:latin typeface="+mn-lt"/>
        </a:defRPr>
      </a:lvl7pPr>
      <a:lvl8pPr marL="3429000" indent="-228600" algn="l" rtl="0" eaLnBrk="1" fontAlgn="base" hangingPunct="1">
        <a:spcBef>
          <a:spcPct val="20000"/>
        </a:spcBef>
        <a:spcAft>
          <a:spcPct val="0"/>
        </a:spcAft>
        <a:defRPr sz="1400">
          <a:solidFill>
            <a:schemeClr val="tx1"/>
          </a:solidFill>
          <a:latin typeface="+mn-lt"/>
        </a:defRPr>
      </a:lvl8pPr>
      <a:lvl9pPr marL="3886200" indent="-228600" algn="l" rtl="0" eaLnBrk="1" fontAlgn="base" hangingPunct="1">
        <a:spcBef>
          <a:spcPct val="20000"/>
        </a:spcBef>
        <a:spcAft>
          <a:spcPct val="0"/>
        </a:spcAft>
        <a:defRPr sz="1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12.xml"/><Relationship Id="rId1" Type="http://schemas.openxmlformats.org/officeDocument/2006/relationships/vmlDrawing" Target="../drawings/vmlDrawing2.vml"/><Relationship Id="rId6" Type="http://schemas.openxmlformats.org/officeDocument/2006/relationships/image" Target="../media/image11.png"/><Relationship Id="rId5" Type="http://schemas.openxmlformats.org/officeDocument/2006/relationships/oleObject" Target="../embeddings/oleObject6.bin"/><Relationship Id="rId4" Type="http://schemas.openxmlformats.org/officeDocument/2006/relationships/oleObject" Target="../embeddings/oleObject5.bin"/></Relationships>
</file>

<file path=ppt/slides/_rels/slide1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8" Type="http://schemas.openxmlformats.org/officeDocument/2006/relationships/image" Target="../media/image13.png"/><Relationship Id="rId3" Type="http://schemas.openxmlformats.org/officeDocument/2006/relationships/notesSlide" Target="../notesSlides/notesSlide14.xml"/><Relationship Id="rId7" Type="http://schemas.openxmlformats.org/officeDocument/2006/relationships/image" Target="../media/image12.png"/><Relationship Id="rId2" Type="http://schemas.openxmlformats.org/officeDocument/2006/relationships/slideLayout" Target="../slideLayouts/slideLayout12.xml"/><Relationship Id="rId1" Type="http://schemas.openxmlformats.org/officeDocument/2006/relationships/vmlDrawing" Target="../drawings/vmlDrawing3.vml"/><Relationship Id="rId6" Type="http://schemas.openxmlformats.org/officeDocument/2006/relationships/oleObject" Target="../embeddings/oleObject9.bin"/><Relationship Id="rId5" Type="http://schemas.openxmlformats.org/officeDocument/2006/relationships/oleObject" Target="../embeddings/oleObject8.bin"/><Relationship Id="rId4" Type="http://schemas.openxmlformats.org/officeDocument/2006/relationships/oleObject" Target="../embeddings/oleObject7.bin"/></Relationships>
</file>

<file path=ppt/slides/_rels/slide15.xml.rels><?xml version="1.0" encoding="UTF-8" standalone="yes"?>
<Relationships xmlns="http://schemas.openxmlformats.org/package/2006/relationships"><Relationship Id="rId3" Type="http://schemas.openxmlformats.org/officeDocument/2006/relationships/hyperlink" Target="http://office.microsoft.com/training/Training.aspx?AssetID=RP101933451033&amp;CTT=6&amp;Origin=RC101933201033"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23.xml"/><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24.xml"/><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25.xml"/><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26.xml"/><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27.xml"/><Relationship Id="rId1" Type="http://schemas.openxmlformats.org/officeDocument/2006/relationships/slideLayout" Target="../slideLayouts/slideLayout12.xml"/><Relationship Id="rId4" Type="http://schemas.openxmlformats.org/officeDocument/2006/relationships/image" Target="../media/image18.png"/></Relationships>
</file>

<file path=ppt/slides/_rels/slide28.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28.xml"/><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29.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3" Type="http://schemas.openxmlformats.org/officeDocument/2006/relationships/hyperlink" Target="http://office.microsoft.com/training/Training.aspx?AssetID=RP101933461033&amp;CTT=6&amp;Origin=RC101933201033" TargetMode="External"/><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3.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38.xml"/><Relationship Id="rId1" Type="http://schemas.openxmlformats.org/officeDocument/2006/relationships/slideLayout" Target="../slideLayouts/slideLayout12.xml"/></Relationships>
</file>

<file path=ppt/slides/_rels/slide39.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39.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40.xml"/><Relationship Id="rId1" Type="http://schemas.openxmlformats.org/officeDocument/2006/relationships/slideLayout" Target="../slideLayouts/slideLayout12.xml"/></Relationships>
</file>

<file path=ppt/slides/_rels/slide41.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41.xml"/><Relationship Id="rId1" Type="http://schemas.openxmlformats.org/officeDocument/2006/relationships/slideLayout" Target="../slideLayouts/slideLayout12.xml"/><Relationship Id="rId4" Type="http://schemas.openxmlformats.org/officeDocument/2006/relationships/image" Target="../media/image13.png"/></Relationships>
</file>

<file path=ppt/slides/_rels/slide42.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42.xml"/><Relationship Id="rId1" Type="http://schemas.openxmlformats.org/officeDocument/2006/relationships/slideLayout" Target="../slideLayouts/slideLayout12.xml"/></Relationships>
</file>

<file path=ppt/slides/_rels/slide43.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notesSlide" Target="../notesSlides/notesSlide43.xml"/><Relationship Id="rId1" Type="http://schemas.openxmlformats.org/officeDocument/2006/relationships/slideLayout" Target="../slideLayouts/slideLayout12.xml"/></Relationships>
</file>

<file path=ppt/slides/_rels/slide44.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notesSlide" Target="../notesSlides/notesSlide44.xml"/><Relationship Id="rId1" Type="http://schemas.openxmlformats.org/officeDocument/2006/relationships/slideLayout" Target="../slideLayouts/slideLayout12.xml"/><Relationship Id="rId4" Type="http://schemas.openxmlformats.org/officeDocument/2006/relationships/image" Target="../media/image13.png"/></Relationships>
</file>

<file path=ppt/slides/_rels/slide45.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notesSlide" Target="../notesSlides/notesSlide45.xml"/><Relationship Id="rId1" Type="http://schemas.openxmlformats.org/officeDocument/2006/relationships/slideLayout" Target="../slideLayouts/slideLayout12.xml"/></Relationships>
</file>

<file path=ppt/slides/_rels/slide46.xml.rels><?xml version="1.0" encoding="UTF-8" standalone="yes"?>
<Relationships xmlns="http://schemas.openxmlformats.org/package/2006/relationships"><Relationship Id="rId3" Type="http://schemas.openxmlformats.org/officeDocument/2006/relationships/hyperlink" Target="http://office.microsoft.com/training/Training.aspx?AssetID=RP101933471033&amp;CTT=6&amp;Origin=RC101933201033" TargetMode="External"/><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1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13.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13.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1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13.xml"/></Relationships>
</file>

<file path=ppt/slides/_rels/slide53.xml.rels><?xml version="1.0" encoding="UTF-8" standalone="yes"?>
<Relationships xmlns="http://schemas.openxmlformats.org/package/2006/relationships"><Relationship Id="rId3" Type="http://schemas.openxmlformats.org/officeDocument/2006/relationships/hyperlink" Target="http://office.microsoft.com/training/Training.aspx?AssetID=RP101933511033&amp;CTT=6&amp;Origin=RC101933201033" TargetMode="External"/><Relationship Id="rId2" Type="http://schemas.openxmlformats.org/officeDocument/2006/relationships/notesSlide" Target="../notesSlides/notesSlide53.xml"/><Relationship Id="rId1" Type="http://schemas.openxmlformats.org/officeDocument/2006/relationships/slideLayout" Target="../slideLayouts/slideLayout1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8" Type="http://schemas.openxmlformats.org/officeDocument/2006/relationships/oleObject" Target="../embeddings/oleObject4.bin"/><Relationship Id="rId3" Type="http://schemas.openxmlformats.org/officeDocument/2006/relationships/notesSlide" Target="../notesSlides/notesSlide8.xml"/><Relationship Id="rId7" Type="http://schemas.openxmlformats.org/officeDocument/2006/relationships/image" Target="../media/image9.png"/><Relationship Id="rId2" Type="http://schemas.openxmlformats.org/officeDocument/2006/relationships/slideLayout" Target="../slideLayouts/slideLayout12.xml"/><Relationship Id="rId1" Type="http://schemas.openxmlformats.org/officeDocument/2006/relationships/vmlDrawing" Target="../drawings/vmlDrawing1.vml"/><Relationship Id="rId6" Type="http://schemas.openxmlformats.org/officeDocument/2006/relationships/oleObject" Target="../embeddings/oleObject3.bin"/><Relationship Id="rId5" Type="http://schemas.openxmlformats.org/officeDocument/2006/relationships/oleObject" Target="../embeddings/oleObject2.bin"/><Relationship Id="rId4" Type="http://schemas.openxmlformats.org/officeDocument/2006/relationships/oleObject" Target="../embeddings/oleObject1.bin"/></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Rectangle 2"/>
          <p:cNvSpPr>
            <a:spLocks noGrp="1" noChangeArrowheads="1"/>
          </p:cNvSpPr>
          <p:nvPr>
            <p:ph type="ctrTitle"/>
          </p:nvPr>
        </p:nvSpPr>
        <p:spPr>
          <a:xfrm>
            <a:off x="1112838" y="2219325"/>
            <a:ext cx="6919912" cy="1470025"/>
          </a:xfrm>
        </p:spPr>
        <p:txBody>
          <a:bodyPr/>
          <a:lstStyle/>
          <a:p>
            <a:r>
              <a:rPr lang="en-US"/>
              <a:t>Microsoft</a:t>
            </a:r>
            <a:r>
              <a:rPr lang="en-US" sz="2800" baseline="70000">
                <a:cs typeface="Tahoma" pitchFamily="34" charset="0"/>
              </a:rPr>
              <a:t>®</a:t>
            </a:r>
            <a:r>
              <a:rPr lang="en-US"/>
              <a:t> Office </a:t>
            </a:r>
            <a:br>
              <a:rPr lang="en-US"/>
            </a:br>
            <a:r>
              <a:rPr lang="en-US"/>
              <a:t>Access </a:t>
            </a:r>
            <a:r>
              <a:rPr lang="en-US">
                <a:cs typeface="Tahoma" pitchFamily="34" charset="0"/>
              </a:rPr>
              <a:t>2007 Training</a:t>
            </a:r>
          </a:p>
        </p:txBody>
      </p:sp>
      <p:sp>
        <p:nvSpPr>
          <p:cNvPr id="8195" name="Rectangle 3"/>
          <p:cNvSpPr>
            <a:spLocks noGrp="1" noChangeArrowheads="1"/>
          </p:cNvSpPr>
          <p:nvPr>
            <p:ph type="subTitle" idx="1"/>
          </p:nvPr>
        </p:nvSpPr>
        <p:spPr>
          <a:xfrm>
            <a:off x="1371600" y="4291013"/>
            <a:ext cx="6400800" cy="1030287"/>
          </a:xfrm>
        </p:spPr>
        <p:txBody>
          <a:bodyPr/>
          <a:lstStyle/>
          <a:p>
            <a:r>
              <a:rPr lang="en-US" b="1"/>
              <a:t>Get up to speed</a:t>
            </a:r>
          </a:p>
        </p:txBody>
      </p:sp>
      <p:sp>
        <p:nvSpPr>
          <p:cNvPr id="5" name="Text Box 4"/>
          <p:cNvSpPr txBox="1">
            <a:spLocks noChangeArrowheads="1"/>
          </p:cNvSpPr>
          <p:nvPr/>
        </p:nvSpPr>
        <p:spPr bwMode="gray">
          <a:xfrm>
            <a:off x="2019300" y="1201738"/>
            <a:ext cx="5105400" cy="400110"/>
          </a:xfrm>
          <a:prstGeom prst="rect">
            <a:avLst/>
          </a:prstGeom>
          <a:noFill/>
          <a:ln w="9525">
            <a:noFill/>
            <a:miter lim="800000"/>
            <a:headEnd/>
            <a:tailEnd/>
          </a:ln>
          <a:effectLst/>
        </p:spPr>
        <p:txBody>
          <a:bodyPr>
            <a:spAutoFit/>
          </a:bodyPr>
          <a:lstStyle/>
          <a:p>
            <a:pPr algn="ctr">
              <a:spcBef>
                <a:spcPct val="50000"/>
              </a:spcBef>
            </a:pPr>
            <a:r>
              <a:rPr lang="en-US" sz="2000" b="0" dirty="0" smtClean="0">
                <a:latin typeface="Tahoma" pitchFamily="34" charset="0"/>
              </a:rPr>
              <a:t>INLS261 Tools for Information Literacy</a:t>
            </a:r>
            <a:endParaRPr lang="en-US" sz="2000" b="0" dirty="0">
              <a:latin typeface="Tahoma" pitchFamily="34" charset="0"/>
            </a:endParaRPr>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grpId="0" nodeType="afterEffect">
                                  <p:stCondLst>
                                    <p:cond delay="1000"/>
                                  </p:stCondLst>
                                  <p:childTnLst>
                                    <p:set>
                                      <p:cBhvr>
                                        <p:cTn id="6" dur="1" fill="hold">
                                          <p:stCondLst>
                                            <p:cond delay="0"/>
                                          </p:stCondLst>
                                        </p:cTn>
                                        <p:tgtEl>
                                          <p:spTgt spid="8194"/>
                                        </p:tgtEl>
                                        <p:attrNameLst>
                                          <p:attrName>style.visibility</p:attrName>
                                        </p:attrNameLst>
                                      </p:cBhvr>
                                      <p:to>
                                        <p:strVal val="visible"/>
                                      </p:to>
                                    </p:set>
                                    <p:animEffect transition="in" filter="slide(fromTop)">
                                      <p:cBhvr>
                                        <p:cTn id="7" dur="500"/>
                                        <p:tgtEl>
                                          <p:spTgt spid="8194"/>
                                        </p:tgtEl>
                                      </p:cBhvr>
                                    </p:animEffect>
                                  </p:childTnLst>
                                </p:cTn>
                              </p:par>
                            </p:childTnLst>
                          </p:cTn>
                        </p:par>
                        <p:par>
                          <p:cTn id="8" fill="hold">
                            <p:stCondLst>
                              <p:cond delay="1500"/>
                            </p:stCondLst>
                            <p:childTnLst>
                              <p:par>
                                <p:cTn id="9" presetID="12" presetClass="entr" presetSubtype="4" fill="hold" grpId="0" nodeType="afterEffect">
                                  <p:stCondLst>
                                    <p:cond delay="1000"/>
                                  </p:stCondLst>
                                  <p:childTnLst>
                                    <p:set>
                                      <p:cBhvr>
                                        <p:cTn id="10" dur="1" fill="hold">
                                          <p:stCondLst>
                                            <p:cond delay="0"/>
                                          </p:stCondLst>
                                        </p:cTn>
                                        <p:tgtEl>
                                          <p:spTgt spid="8195">
                                            <p:txEl>
                                              <p:pRg st="0" end="0"/>
                                            </p:txEl>
                                          </p:spTgt>
                                        </p:tgtEl>
                                        <p:attrNameLst>
                                          <p:attrName>style.visibility</p:attrName>
                                        </p:attrNameLst>
                                      </p:cBhvr>
                                      <p:to>
                                        <p:strVal val="visible"/>
                                      </p:to>
                                    </p:set>
                                    <p:animEffect transition="in" filter="slide(fromBottom)">
                                      <p:cBhvr>
                                        <p:cTn id="11" dur="500"/>
                                        <p:tgtEl>
                                          <p:spTgt spid="8195">
                                            <p:txEl>
                                              <p:pRg st="0" end="0"/>
                                            </p:txEl>
                                          </p:spTgt>
                                        </p:tgtEl>
                                      </p:cBhvr>
                                    </p:animEffect>
                                  </p:childTnLst>
                                </p:cTn>
                              </p:par>
                            </p:childTnLst>
                          </p:cTn>
                        </p:par>
                        <p:par>
                          <p:cTn id="12" fill="hold">
                            <p:stCondLst>
                              <p:cond delay="3000"/>
                            </p:stCondLst>
                            <p:childTnLst>
                              <p:par>
                                <p:cTn id="13" presetID="17" presetClass="entr" presetSubtype="10" fill="hold" grpId="0" nodeType="afterEffect">
                                  <p:stCondLst>
                                    <p:cond delay="0"/>
                                  </p:stCondLst>
                                  <p:childTnLst>
                                    <p:set>
                                      <p:cBhvr>
                                        <p:cTn id="14" dur="1" fill="hold">
                                          <p:stCondLst>
                                            <p:cond delay="0"/>
                                          </p:stCondLst>
                                        </p:cTn>
                                        <p:tgtEl>
                                          <p:spTgt spid="5"/>
                                        </p:tgtEl>
                                        <p:attrNameLst>
                                          <p:attrName>style.visibility</p:attrName>
                                        </p:attrNameLst>
                                      </p:cBhvr>
                                      <p:to>
                                        <p:strVal val="visible"/>
                                      </p:to>
                                    </p:set>
                                    <p:anim calcmode="lin" valueType="num">
                                      <p:cBhvr>
                                        <p:cTn id="15" dur="500" fill="hold"/>
                                        <p:tgtEl>
                                          <p:spTgt spid="5"/>
                                        </p:tgtEl>
                                        <p:attrNameLst>
                                          <p:attrName>ppt_w</p:attrName>
                                        </p:attrNameLst>
                                      </p:cBhvr>
                                      <p:tavLst>
                                        <p:tav tm="0">
                                          <p:val>
                                            <p:fltVal val="0"/>
                                          </p:val>
                                        </p:tav>
                                        <p:tav tm="100000">
                                          <p:val>
                                            <p:strVal val="#ppt_w"/>
                                          </p:val>
                                        </p:tav>
                                      </p:tavLst>
                                    </p:anim>
                                    <p:anim calcmode="lin" valueType="num">
                                      <p:cBhvr>
                                        <p:cTn id="16" dur="500" fill="hold"/>
                                        <p:tgtEl>
                                          <p:spTgt spid="5"/>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4" grpId="0" autoUpdateAnimBg="0"/>
      <p:bldP spid="8195" grpId="0" build="p" autoUpdateAnimBg="0" advAuto="1000"/>
      <p:bldP spid="5" grpId="0" autoUpdateAnimBg="0"/>
    </p:bld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 name="Footer Placeholder 5"/>
          <p:cNvSpPr>
            <a:spLocks noGrp="1"/>
          </p:cNvSpPr>
          <p:nvPr>
            <p:ph type="ftr" sz="quarter" idx="11"/>
          </p:nvPr>
        </p:nvSpPr>
        <p:spPr/>
        <p:txBody>
          <a:bodyPr/>
          <a:lstStyle/>
          <a:p>
            <a:r>
              <a:rPr lang="en-US"/>
              <a:t>Get up to speed</a:t>
            </a:r>
          </a:p>
        </p:txBody>
      </p:sp>
      <p:sp>
        <p:nvSpPr>
          <p:cNvPr id="31746" name="Rectangle 2"/>
          <p:cNvSpPr>
            <a:spLocks noGrp="1" noChangeArrowheads="1"/>
          </p:cNvSpPr>
          <p:nvPr>
            <p:ph type="title"/>
          </p:nvPr>
        </p:nvSpPr>
        <p:spPr>
          <a:xfrm>
            <a:off x="239713" y="63500"/>
            <a:ext cx="8904287" cy="614363"/>
          </a:xfrm>
        </p:spPr>
        <p:txBody>
          <a:bodyPr/>
          <a:lstStyle/>
          <a:p>
            <a:r>
              <a:rPr lang="en-US"/>
              <a:t>Work with the Ribbon</a:t>
            </a:r>
          </a:p>
        </p:txBody>
      </p:sp>
      <p:sp>
        <p:nvSpPr>
          <p:cNvPr id="31747" name="Rectangle 3"/>
          <p:cNvSpPr>
            <a:spLocks noChangeArrowheads="1"/>
          </p:cNvSpPr>
          <p:nvPr/>
        </p:nvSpPr>
        <p:spPr bwMode="auto">
          <a:xfrm>
            <a:off x="6119813" y="854075"/>
            <a:ext cx="2744787" cy="2763838"/>
          </a:xfrm>
          <a:prstGeom prst="rect">
            <a:avLst/>
          </a:prstGeom>
          <a:noFill/>
          <a:ln w="9525">
            <a:noFill/>
            <a:miter lim="800000"/>
            <a:headEnd/>
            <a:tailEnd/>
          </a:ln>
          <a:effectLst/>
        </p:spPr>
        <p:txBody>
          <a:bodyPr/>
          <a:lstStyle/>
          <a:p>
            <a:pPr>
              <a:spcBef>
                <a:spcPct val="20000"/>
              </a:spcBef>
              <a:spcAft>
                <a:spcPct val="75000"/>
              </a:spcAft>
            </a:pPr>
            <a:r>
              <a:rPr lang="en-US" sz="2000"/>
              <a:t>Much more than a new look, the Ribbon represents years of research on user experience. </a:t>
            </a:r>
          </a:p>
        </p:txBody>
      </p:sp>
      <p:sp>
        <p:nvSpPr>
          <p:cNvPr id="31751" name="Line 7"/>
          <p:cNvSpPr>
            <a:spLocks noChangeShapeType="1"/>
          </p:cNvSpPr>
          <p:nvPr/>
        </p:nvSpPr>
        <p:spPr bwMode="auto">
          <a:xfrm>
            <a:off x="339725" y="3951288"/>
            <a:ext cx="8413750" cy="0"/>
          </a:xfrm>
          <a:prstGeom prst="line">
            <a:avLst/>
          </a:prstGeom>
          <a:noFill/>
          <a:ln w="12700">
            <a:solidFill>
              <a:schemeClr val="tx1"/>
            </a:solidFill>
            <a:round/>
            <a:headEnd/>
            <a:tailEnd/>
          </a:ln>
          <a:effectLst/>
        </p:spPr>
        <p:txBody>
          <a:bodyPr/>
          <a:lstStyle/>
          <a:p>
            <a:endParaRPr lang="en-US"/>
          </a:p>
        </p:txBody>
      </p:sp>
      <p:sp>
        <p:nvSpPr>
          <p:cNvPr id="31754" name="Rectangle 10"/>
          <p:cNvSpPr>
            <a:spLocks noChangeArrowheads="1"/>
          </p:cNvSpPr>
          <p:nvPr/>
        </p:nvSpPr>
        <p:spPr bwMode="auto">
          <a:xfrm>
            <a:off x="277813" y="3994150"/>
            <a:ext cx="5926137" cy="1989138"/>
          </a:xfrm>
          <a:prstGeom prst="rect">
            <a:avLst/>
          </a:prstGeom>
          <a:noFill/>
          <a:ln w="9525">
            <a:noFill/>
            <a:miter lim="800000"/>
            <a:headEnd/>
            <a:tailEnd/>
          </a:ln>
          <a:effectLst/>
        </p:spPr>
        <p:txBody>
          <a:bodyPr/>
          <a:lstStyle/>
          <a:p>
            <a:pPr>
              <a:spcBef>
                <a:spcPct val="20000"/>
              </a:spcBef>
              <a:spcAft>
                <a:spcPct val="75000"/>
              </a:spcAft>
            </a:pPr>
            <a:r>
              <a:rPr lang="en-US">
                <a:solidFill>
                  <a:srgbClr val="FFCC00"/>
                </a:solidFill>
              </a:rPr>
              <a:t>Designed with your work in mind, the Ribbon puts the tools and power of Access where you can see them at once, without hunting through the program. </a:t>
            </a:r>
          </a:p>
          <a:p>
            <a:pPr>
              <a:spcBef>
                <a:spcPct val="20000"/>
              </a:spcBef>
              <a:spcAft>
                <a:spcPct val="75000"/>
              </a:spcAft>
            </a:pPr>
            <a:r>
              <a:rPr lang="en-US">
                <a:solidFill>
                  <a:srgbClr val="FFCC00"/>
                </a:solidFill>
              </a:rPr>
              <a:t>That makes your work more efficient.</a:t>
            </a:r>
          </a:p>
        </p:txBody>
      </p:sp>
      <p:pic>
        <p:nvPicPr>
          <p:cNvPr id="31755" name="Picture 11" descr="Access 2007 Ribbon"/>
          <p:cNvPicPr>
            <a:picLocks noChangeAspect="1" noChangeArrowheads="1"/>
          </p:cNvPicPr>
          <p:nvPr>
            <p:ph sz="half" idx="1"/>
          </p:nvPr>
        </p:nvPicPr>
        <p:blipFill>
          <a:blip r:embed="rId3"/>
          <a:srcRect/>
          <a:stretch>
            <a:fillRect/>
          </a:stretch>
        </p:blipFill>
        <p:spPr>
          <a:xfrm>
            <a:off x="350838" y="949325"/>
            <a:ext cx="5651500" cy="2849563"/>
          </a:xfrm>
          <a:noFill/>
          <a:ln/>
        </p:spPr>
      </p:pic>
      <p:sp>
        <p:nvSpPr>
          <p:cNvPr id="9" name="Date Placeholder 8"/>
          <p:cNvSpPr>
            <a:spLocks noGrp="1"/>
          </p:cNvSpPr>
          <p:nvPr>
            <p:ph type="dt" sz="half" idx="10"/>
          </p:nvPr>
        </p:nvSpPr>
        <p:spPr/>
        <p:txBody>
          <a:bodyPr/>
          <a:lstStyle/>
          <a:p>
            <a:fld id="{D75942D1-4C1A-432F-8298-9A87A829EE83}" type="datetime3">
              <a:rPr lang="en-US" smtClean="0"/>
              <a:t>2 November 2007</a:t>
            </a:fld>
            <a:endParaRPr lang="en-US"/>
          </a:p>
        </p:txBody>
      </p:sp>
      <p:sp>
        <p:nvSpPr>
          <p:cNvPr id="10" name="Slide Number Placeholder 9"/>
          <p:cNvSpPr>
            <a:spLocks noGrp="1"/>
          </p:cNvSpPr>
          <p:nvPr>
            <p:ph type="sldNum" sz="quarter" idx="12"/>
          </p:nvPr>
        </p:nvSpPr>
        <p:spPr/>
        <p:txBody>
          <a:bodyPr/>
          <a:lstStyle/>
          <a:p>
            <a:fld id="{C7BBA5BA-9330-4913-9F1B-CA9EF080CBAA}" type="slidenum">
              <a:rPr lang="en-US" smtClean="0"/>
              <a:pPr/>
              <a:t>10</a:t>
            </a:fld>
            <a:endParaRPr lang="en-US"/>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nodeType="afterEffect">
                                  <p:stCondLst>
                                    <p:cond delay="0"/>
                                  </p:stCondLst>
                                  <p:childTnLst>
                                    <p:set>
                                      <p:cBhvr>
                                        <p:cTn id="6" dur="1" fill="hold">
                                          <p:stCondLst>
                                            <p:cond delay="0"/>
                                          </p:stCondLst>
                                        </p:cTn>
                                        <p:tgtEl>
                                          <p:spTgt spid="31755"/>
                                        </p:tgtEl>
                                        <p:attrNameLst>
                                          <p:attrName>style.visibility</p:attrName>
                                        </p:attrNameLst>
                                      </p:cBhvr>
                                      <p:to>
                                        <p:strVal val="visible"/>
                                      </p:to>
                                    </p:set>
                                    <p:animEffect transition="in" filter="slide(fromTop)">
                                      <p:cBhvr>
                                        <p:cTn id="7" dur="500"/>
                                        <p:tgtEl>
                                          <p:spTgt spid="31755"/>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1" fill="hold" grpId="0" nodeType="clickEffect">
                                  <p:stCondLst>
                                    <p:cond delay="0"/>
                                  </p:stCondLst>
                                  <p:childTnLst>
                                    <p:set>
                                      <p:cBhvr>
                                        <p:cTn id="11" dur="1" fill="hold">
                                          <p:stCondLst>
                                            <p:cond delay="0"/>
                                          </p:stCondLst>
                                        </p:cTn>
                                        <p:tgtEl>
                                          <p:spTgt spid="31747"/>
                                        </p:tgtEl>
                                        <p:attrNameLst>
                                          <p:attrName>style.visibility</p:attrName>
                                        </p:attrNameLst>
                                      </p:cBhvr>
                                      <p:to>
                                        <p:strVal val="visible"/>
                                      </p:to>
                                    </p:set>
                                    <p:animEffect transition="in" filter="slide(fromTop)">
                                      <p:cBhvr>
                                        <p:cTn id="12" dur="500"/>
                                        <p:tgtEl>
                                          <p:spTgt spid="31747"/>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8" fill="hold" grpId="0" nodeType="clickEffect">
                                  <p:stCondLst>
                                    <p:cond delay="0"/>
                                  </p:stCondLst>
                                  <p:childTnLst>
                                    <p:set>
                                      <p:cBhvr>
                                        <p:cTn id="16" dur="1" fill="hold">
                                          <p:stCondLst>
                                            <p:cond delay="0"/>
                                          </p:stCondLst>
                                        </p:cTn>
                                        <p:tgtEl>
                                          <p:spTgt spid="31754">
                                            <p:txEl>
                                              <p:pRg st="0" end="0"/>
                                            </p:txEl>
                                          </p:spTgt>
                                        </p:tgtEl>
                                        <p:attrNameLst>
                                          <p:attrName>style.visibility</p:attrName>
                                        </p:attrNameLst>
                                      </p:cBhvr>
                                      <p:to>
                                        <p:strVal val="visible"/>
                                      </p:to>
                                    </p:set>
                                    <p:animEffect transition="in" filter="slide(fromLeft)">
                                      <p:cBhvr>
                                        <p:cTn id="17" dur="500"/>
                                        <p:tgtEl>
                                          <p:spTgt spid="31754">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8" fill="hold" grpId="0" nodeType="clickEffect">
                                  <p:stCondLst>
                                    <p:cond delay="0"/>
                                  </p:stCondLst>
                                  <p:childTnLst>
                                    <p:set>
                                      <p:cBhvr>
                                        <p:cTn id="21" dur="1" fill="hold">
                                          <p:stCondLst>
                                            <p:cond delay="0"/>
                                          </p:stCondLst>
                                        </p:cTn>
                                        <p:tgtEl>
                                          <p:spTgt spid="31754">
                                            <p:txEl>
                                              <p:pRg st="1" end="1"/>
                                            </p:txEl>
                                          </p:spTgt>
                                        </p:tgtEl>
                                        <p:attrNameLst>
                                          <p:attrName>style.visibility</p:attrName>
                                        </p:attrNameLst>
                                      </p:cBhvr>
                                      <p:to>
                                        <p:strVal val="visible"/>
                                      </p:to>
                                    </p:set>
                                    <p:animEffect transition="in" filter="slide(fromLeft)">
                                      <p:cBhvr>
                                        <p:cTn id="22" dur="500"/>
                                        <p:tgtEl>
                                          <p:spTgt spid="3175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7" grpId="0" autoUpdateAnimBg="0"/>
      <p:bldP spid="31754" grpId="0" build="p"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 name="Footer Placeholder 5"/>
          <p:cNvSpPr>
            <a:spLocks noGrp="1"/>
          </p:cNvSpPr>
          <p:nvPr>
            <p:ph type="ftr" sz="quarter" idx="11"/>
          </p:nvPr>
        </p:nvSpPr>
        <p:spPr/>
        <p:txBody>
          <a:bodyPr/>
          <a:lstStyle/>
          <a:p>
            <a:r>
              <a:rPr lang="en-US"/>
              <a:t>Get up to speed</a:t>
            </a:r>
          </a:p>
        </p:txBody>
      </p:sp>
      <p:sp>
        <p:nvSpPr>
          <p:cNvPr id="182274" name="Rectangle 2"/>
          <p:cNvSpPr>
            <a:spLocks noGrp="1" noChangeArrowheads="1"/>
          </p:cNvSpPr>
          <p:nvPr>
            <p:ph type="title"/>
          </p:nvPr>
        </p:nvSpPr>
        <p:spPr>
          <a:xfrm>
            <a:off x="239713" y="63500"/>
            <a:ext cx="8904287" cy="614363"/>
          </a:xfrm>
        </p:spPr>
        <p:txBody>
          <a:bodyPr/>
          <a:lstStyle/>
          <a:p>
            <a:r>
              <a:rPr lang="en-US"/>
              <a:t>Work with the Ribbon</a:t>
            </a:r>
          </a:p>
        </p:txBody>
      </p:sp>
      <p:sp>
        <p:nvSpPr>
          <p:cNvPr id="182275" name="Rectangle 3"/>
          <p:cNvSpPr>
            <a:spLocks noChangeArrowheads="1"/>
          </p:cNvSpPr>
          <p:nvPr/>
        </p:nvSpPr>
        <p:spPr bwMode="auto">
          <a:xfrm>
            <a:off x="6119813" y="854075"/>
            <a:ext cx="2744787" cy="2763838"/>
          </a:xfrm>
          <a:prstGeom prst="rect">
            <a:avLst/>
          </a:prstGeom>
          <a:noFill/>
          <a:ln w="9525">
            <a:noFill/>
            <a:miter lim="800000"/>
            <a:headEnd/>
            <a:tailEnd/>
          </a:ln>
          <a:effectLst/>
        </p:spPr>
        <p:txBody>
          <a:bodyPr/>
          <a:lstStyle/>
          <a:p>
            <a:pPr>
              <a:spcBef>
                <a:spcPct val="20000"/>
              </a:spcBef>
              <a:spcAft>
                <a:spcPct val="75000"/>
              </a:spcAft>
            </a:pPr>
            <a:r>
              <a:rPr lang="en-US" sz="2000"/>
              <a:t>The Ribbon is organized around common activities. </a:t>
            </a:r>
          </a:p>
          <a:p>
            <a:pPr>
              <a:spcBef>
                <a:spcPct val="20000"/>
              </a:spcBef>
              <a:spcAft>
                <a:spcPct val="75000"/>
              </a:spcAft>
            </a:pPr>
            <a:endParaRPr lang="en-US" sz="2000"/>
          </a:p>
        </p:txBody>
      </p:sp>
      <p:sp>
        <p:nvSpPr>
          <p:cNvPr id="182276" name="Line 4"/>
          <p:cNvSpPr>
            <a:spLocks noChangeShapeType="1"/>
          </p:cNvSpPr>
          <p:nvPr/>
        </p:nvSpPr>
        <p:spPr bwMode="auto">
          <a:xfrm>
            <a:off x="339725" y="3951288"/>
            <a:ext cx="8413750" cy="0"/>
          </a:xfrm>
          <a:prstGeom prst="line">
            <a:avLst/>
          </a:prstGeom>
          <a:noFill/>
          <a:ln w="12700">
            <a:solidFill>
              <a:schemeClr val="tx1"/>
            </a:solidFill>
            <a:round/>
            <a:headEnd/>
            <a:tailEnd/>
          </a:ln>
          <a:effectLst/>
        </p:spPr>
        <p:txBody>
          <a:bodyPr/>
          <a:lstStyle/>
          <a:p>
            <a:endParaRPr lang="en-US"/>
          </a:p>
        </p:txBody>
      </p:sp>
      <p:sp>
        <p:nvSpPr>
          <p:cNvPr id="182277" name="Rectangle 5"/>
          <p:cNvSpPr>
            <a:spLocks noChangeArrowheads="1"/>
          </p:cNvSpPr>
          <p:nvPr/>
        </p:nvSpPr>
        <p:spPr bwMode="auto">
          <a:xfrm>
            <a:off x="277813" y="3994150"/>
            <a:ext cx="5926137" cy="1989138"/>
          </a:xfrm>
          <a:prstGeom prst="rect">
            <a:avLst/>
          </a:prstGeom>
          <a:noFill/>
          <a:ln w="9525">
            <a:noFill/>
            <a:miter lim="800000"/>
            <a:headEnd/>
            <a:tailEnd/>
          </a:ln>
          <a:effectLst/>
        </p:spPr>
        <p:txBody>
          <a:bodyPr/>
          <a:lstStyle/>
          <a:p>
            <a:pPr>
              <a:spcBef>
                <a:spcPct val="20000"/>
              </a:spcBef>
              <a:spcAft>
                <a:spcPct val="75000"/>
              </a:spcAft>
            </a:pPr>
            <a:r>
              <a:rPr lang="en-US">
                <a:solidFill>
                  <a:srgbClr val="FFCC00"/>
                </a:solidFill>
              </a:rPr>
              <a:t>Each Ribbon </a:t>
            </a:r>
            <a:r>
              <a:rPr lang="en-US" b="1">
                <a:solidFill>
                  <a:srgbClr val="FFCC00"/>
                </a:solidFill>
              </a:rPr>
              <a:t>tab</a:t>
            </a:r>
            <a:r>
              <a:rPr lang="en-US">
                <a:solidFill>
                  <a:srgbClr val="FFCC00"/>
                </a:solidFill>
              </a:rPr>
              <a:t> is organized around a common activity and contains the commands you’ll need for that activity. The commands are gathered into logical </a:t>
            </a:r>
            <a:r>
              <a:rPr lang="en-US" b="1">
                <a:solidFill>
                  <a:srgbClr val="FFCC00"/>
                </a:solidFill>
              </a:rPr>
              <a:t>groups</a:t>
            </a:r>
            <a:r>
              <a:rPr lang="en-US">
                <a:solidFill>
                  <a:srgbClr val="FFCC00"/>
                </a:solidFill>
              </a:rPr>
              <a:t>. </a:t>
            </a:r>
          </a:p>
          <a:p>
            <a:pPr>
              <a:spcBef>
                <a:spcPct val="20000"/>
              </a:spcBef>
              <a:spcAft>
                <a:spcPct val="75000"/>
              </a:spcAft>
            </a:pPr>
            <a:r>
              <a:rPr lang="en-US">
                <a:solidFill>
                  <a:srgbClr val="FFCC00"/>
                </a:solidFill>
              </a:rPr>
              <a:t>Commands are easy to find, and they’re easy to use. The Ribbon is your command center for working in Access 2007.</a:t>
            </a:r>
          </a:p>
        </p:txBody>
      </p:sp>
      <p:pic>
        <p:nvPicPr>
          <p:cNvPr id="182278" name="Picture 6" descr="Access 2007 Ribbon"/>
          <p:cNvPicPr>
            <a:picLocks noChangeAspect="1" noChangeArrowheads="1"/>
          </p:cNvPicPr>
          <p:nvPr>
            <p:ph sz="half" idx="1"/>
          </p:nvPr>
        </p:nvPicPr>
        <p:blipFill>
          <a:blip r:embed="rId3"/>
          <a:srcRect/>
          <a:stretch>
            <a:fillRect/>
          </a:stretch>
        </p:blipFill>
        <p:spPr>
          <a:xfrm>
            <a:off x="350838" y="949325"/>
            <a:ext cx="5651500" cy="2849563"/>
          </a:xfrm>
          <a:noFill/>
          <a:ln/>
        </p:spPr>
      </p:pic>
      <p:sp>
        <p:nvSpPr>
          <p:cNvPr id="9" name="Date Placeholder 8"/>
          <p:cNvSpPr>
            <a:spLocks noGrp="1"/>
          </p:cNvSpPr>
          <p:nvPr>
            <p:ph type="dt" sz="half" idx="10"/>
          </p:nvPr>
        </p:nvSpPr>
        <p:spPr/>
        <p:txBody>
          <a:bodyPr/>
          <a:lstStyle/>
          <a:p>
            <a:fld id="{BE88FDC0-48E5-4600-9D18-CFAB033F0F4D}" type="datetime3">
              <a:rPr lang="en-US" smtClean="0"/>
              <a:t>2 November 2007</a:t>
            </a:fld>
            <a:endParaRPr lang="en-US"/>
          </a:p>
        </p:txBody>
      </p:sp>
      <p:sp>
        <p:nvSpPr>
          <p:cNvPr id="10" name="Slide Number Placeholder 9"/>
          <p:cNvSpPr>
            <a:spLocks noGrp="1"/>
          </p:cNvSpPr>
          <p:nvPr>
            <p:ph type="sldNum" sz="quarter" idx="12"/>
          </p:nvPr>
        </p:nvSpPr>
        <p:spPr/>
        <p:txBody>
          <a:bodyPr/>
          <a:lstStyle/>
          <a:p>
            <a:fld id="{C7BBA5BA-9330-4913-9F1B-CA9EF080CBAA}" type="slidenum">
              <a:rPr lang="en-US" smtClean="0"/>
              <a:pPr/>
              <a:t>11</a:t>
            </a:fld>
            <a:endParaRPr lang="en-US"/>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grpId="0" nodeType="afterEffect">
                                  <p:stCondLst>
                                    <p:cond delay="0"/>
                                  </p:stCondLst>
                                  <p:childTnLst>
                                    <p:set>
                                      <p:cBhvr>
                                        <p:cTn id="6" dur="1" fill="hold">
                                          <p:stCondLst>
                                            <p:cond delay="0"/>
                                          </p:stCondLst>
                                        </p:cTn>
                                        <p:tgtEl>
                                          <p:spTgt spid="182275"/>
                                        </p:tgtEl>
                                        <p:attrNameLst>
                                          <p:attrName>style.visibility</p:attrName>
                                        </p:attrNameLst>
                                      </p:cBhvr>
                                      <p:to>
                                        <p:strVal val="visible"/>
                                      </p:to>
                                    </p:set>
                                    <p:animEffect transition="in" filter="slide(fromTop)">
                                      <p:cBhvr>
                                        <p:cTn id="7" dur="500"/>
                                        <p:tgtEl>
                                          <p:spTgt spid="182275"/>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8" fill="hold" grpId="0" nodeType="clickEffect">
                                  <p:stCondLst>
                                    <p:cond delay="0"/>
                                  </p:stCondLst>
                                  <p:childTnLst>
                                    <p:set>
                                      <p:cBhvr>
                                        <p:cTn id="11" dur="1" fill="hold">
                                          <p:stCondLst>
                                            <p:cond delay="0"/>
                                          </p:stCondLst>
                                        </p:cTn>
                                        <p:tgtEl>
                                          <p:spTgt spid="182277">
                                            <p:txEl>
                                              <p:pRg st="0" end="0"/>
                                            </p:txEl>
                                          </p:spTgt>
                                        </p:tgtEl>
                                        <p:attrNameLst>
                                          <p:attrName>style.visibility</p:attrName>
                                        </p:attrNameLst>
                                      </p:cBhvr>
                                      <p:to>
                                        <p:strVal val="visible"/>
                                      </p:to>
                                    </p:set>
                                    <p:animEffect transition="in" filter="slide(fromLeft)">
                                      <p:cBhvr>
                                        <p:cTn id="12" dur="500"/>
                                        <p:tgtEl>
                                          <p:spTgt spid="18227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8" fill="hold" grpId="0" nodeType="clickEffect">
                                  <p:stCondLst>
                                    <p:cond delay="0"/>
                                  </p:stCondLst>
                                  <p:childTnLst>
                                    <p:set>
                                      <p:cBhvr>
                                        <p:cTn id="16" dur="1" fill="hold">
                                          <p:stCondLst>
                                            <p:cond delay="0"/>
                                          </p:stCondLst>
                                        </p:cTn>
                                        <p:tgtEl>
                                          <p:spTgt spid="182277">
                                            <p:txEl>
                                              <p:pRg st="1" end="1"/>
                                            </p:txEl>
                                          </p:spTgt>
                                        </p:tgtEl>
                                        <p:attrNameLst>
                                          <p:attrName>style.visibility</p:attrName>
                                        </p:attrNameLst>
                                      </p:cBhvr>
                                      <p:to>
                                        <p:strVal val="visible"/>
                                      </p:to>
                                    </p:set>
                                    <p:animEffect transition="in" filter="slide(fromLeft)">
                                      <p:cBhvr>
                                        <p:cTn id="17" dur="500"/>
                                        <p:tgtEl>
                                          <p:spTgt spid="18227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2275" grpId="0" autoUpdateAnimBg="0"/>
      <p:bldP spid="182277" grpId="0" build="p"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 name="Footer Placeholder 5"/>
          <p:cNvSpPr>
            <a:spLocks noGrp="1"/>
          </p:cNvSpPr>
          <p:nvPr>
            <p:ph type="ftr" sz="quarter" idx="11"/>
          </p:nvPr>
        </p:nvSpPr>
        <p:spPr/>
        <p:txBody>
          <a:bodyPr/>
          <a:lstStyle/>
          <a:p>
            <a:r>
              <a:rPr lang="en-US"/>
              <a:t>Get up to speed</a:t>
            </a:r>
          </a:p>
        </p:txBody>
      </p:sp>
      <p:sp>
        <p:nvSpPr>
          <p:cNvPr id="184322" name="Rectangle 2"/>
          <p:cNvSpPr>
            <a:spLocks noGrp="1" noChangeArrowheads="1"/>
          </p:cNvSpPr>
          <p:nvPr>
            <p:ph type="title"/>
          </p:nvPr>
        </p:nvSpPr>
        <p:spPr>
          <a:xfrm>
            <a:off x="239713" y="63500"/>
            <a:ext cx="8904287" cy="614363"/>
          </a:xfrm>
        </p:spPr>
        <p:txBody>
          <a:bodyPr/>
          <a:lstStyle/>
          <a:p>
            <a:r>
              <a:rPr lang="en-US"/>
              <a:t>Make the Quick Access Toolbar your own</a:t>
            </a:r>
          </a:p>
        </p:txBody>
      </p:sp>
      <p:sp>
        <p:nvSpPr>
          <p:cNvPr id="184323" name="Rectangle 3"/>
          <p:cNvSpPr>
            <a:spLocks noChangeArrowheads="1"/>
          </p:cNvSpPr>
          <p:nvPr/>
        </p:nvSpPr>
        <p:spPr bwMode="auto">
          <a:xfrm>
            <a:off x="6119813" y="854075"/>
            <a:ext cx="2744787" cy="2763838"/>
          </a:xfrm>
          <a:prstGeom prst="rect">
            <a:avLst/>
          </a:prstGeom>
          <a:noFill/>
          <a:ln w="9525">
            <a:noFill/>
            <a:miter lim="800000"/>
            <a:headEnd/>
            <a:tailEnd/>
          </a:ln>
          <a:effectLst/>
        </p:spPr>
        <p:txBody>
          <a:bodyPr/>
          <a:lstStyle/>
          <a:p>
            <a:pPr>
              <a:spcBef>
                <a:spcPct val="20000"/>
              </a:spcBef>
              <a:spcAft>
                <a:spcPct val="75000"/>
              </a:spcAft>
            </a:pPr>
            <a:r>
              <a:rPr lang="en-US" sz="2000"/>
              <a:t>Everybody has favorite toolbar commands. </a:t>
            </a:r>
          </a:p>
          <a:p>
            <a:pPr>
              <a:spcBef>
                <a:spcPct val="20000"/>
              </a:spcBef>
              <a:spcAft>
                <a:spcPct val="75000"/>
              </a:spcAft>
            </a:pPr>
            <a:r>
              <a:rPr lang="en-US" sz="2000"/>
              <a:t>The Quick Access Toolbar is the toolbar that you fill to suit yourself.</a:t>
            </a:r>
          </a:p>
        </p:txBody>
      </p:sp>
      <p:graphicFrame>
        <p:nvGraphicFramePr>
          <p:cNvPr id="184324" name="Object 4"/>
          <p:cNvGraphicFramePr>
            <a:graphicFrameLocks noChangeAspect="1"/>
          </p:cNvGraphicFramePr>
          <p:nvPr/>
        </p:nvGraphicFramePr>
        <p:xfrm>
          <a:off x="339725" y="4402138"/>
          <a:ext cx="269875" cy="303212"/>
        </p:xfrm>
        <a:graphic>
          <a:graphicData uri="http://schemas.openxmlformats.org/presentationml/2006/ole">
            <p:oleObj spid="_x0000_s184324" name="Visio" r:id="rId4" imgW="270231" imgH="303063" progId="Visio.Drawing.11">
              <p:embed/>
            </p:oleObj>
          </a:graphicData>
        </a:graphic>
      </p:graphicFrame>
      <p:graphicFrame>
        <p:nvGraphicFramePr>
          <p:cNvPr id="184325" name="Object 5"/>
          <p:cNvGraphicFramePr>
            <a:graphicFrameLocks noChangeAspect="1"/>
          </p:cNvGraphicFramePr>
          <p:nvPr/>
        </p:nvGraphicFramePr>
        <p:xfrm>
          <a:off x="339725" y="4868863"/>
          <a:ext cx="269875" cy="303212"/>
        </p:xfrm>
        <a:graphic>
          <a:graphicData uri="http://schemas.openxmlformats.org/presentationml/2006/ole">
            <p:oleObj spid="_x0000_s184325" name="Visio" r:id="rId5" imgW="270231" imgH="303063" progId="Visio.Drawing.11">
              <p:embed/>
            </p:oleObj>
          </a:graphicData>
        </a:graphic>
      </p:graphicFrame>
      <p:sp>
        <p:nvSpPr>
          <p:cNvPr id="184327" name="Line 7"/>
          <p:cNvSpPr>
            <a:spLocks noChangeShapeType="1"/>
          </p:cNvSpPr>
          <p:nvPr/>
        </p:nvSpPr>
        <p:spPr bwMode="auto">
          <a:xfrm>
            <a:off x="339725" y="3951288"/>
            <a:ext cx="8413750" cy="0"/>
          </a:xfrm>
          <a:prstGeom prst="line">
            <a:avLst/>
          </a:prstGeom>
          <a:noFill/>
          <a:ln w="12700">
            <a:solidFill>
              <a:schemeClr val="tx1"/>
            </a:solidFill>
            <a:round/>
            <a:headEnd/>
            <a:tailEnd/>
          </a:ln>
          <a:effectLst/>
        </p:spPr>
        <p:txBody>
          <a:bodyPr/>
          <a:lstStyle/>
          <a:p>
            <a:endParaRPr lang="en-US"/>
          </a:p>
        </p:txBody>
      </p:sp>
      <p:sp>
        <p:nvSpPr>
          <p:cNvPr id="184329" name="Rectangle 9"/>
          <p:cNvSpPr>
            <a:spLocks noChangeArrowheads="1"/>
          </p:cNvSpPr>
          <p:nvPr/>
        </p:nvSpPr>
        <p:spPr bwMode="auto">
          <a:xfrm>
            <a:off x="676275" y="4387850"/>
            <a:ext cx="5940425" cy="1274763"/>
          </a:xfrm>
          <a:prstGeom prst="rect">
            <a:avLst/>
          </a:prstGeom>
          <a:noFill/>
          <a:ln w="9525" algn="ctr">
            <a:noFill/>
            <a:miter lim="800000"/>
            <a:headEnd/>
            <a:tailEnd/>
          </a:ln>
          <a:effectLst/>
        </p:spPr>
        <p:txBody>
          <a:bodyPr>
            <a:spAutoFit/>
          </a:bodyPr>
          <a:lstStyle/>
          <a:p>
            <a:pPr>
              <a:spcBef>
                <a:spcPct val="20000"/>
              </a:spcBef>
              <a:spcAft>
                <a:spcPct val="45000"/>
              </a:spcAft>
            </a:pPr>
            <a:r>
              <a:rPr lang="en-US">
                <a:solidFill>
                  <a:srgbClr val="FFCC00"/>
                </a:solidFill>
              </a:rPr>
              <a:t>The basic Quick Access Toolbar</a:t>
            </a:r>
          </a:p>
          <a:p>
            <a:pPr>
              <a:spcBef>
                <a:spcPct val="20000"/>
              </a:spcBef>
              <a:spcAft>
                <a:spcPct val="45000"/>
              </a:spcAft>
            </a:pPr>
            <a:r>
              <a:rPr lang="en-US">
                <a:solidFill>
                  <a:srgbClr val="FFCC00"/>
                </a:solidFill>
              </a:rPr>
              <a:t>A customized Quick Access Toolbar</a:t>
            </a:r>
            <a:endParaRPr lang="en-US" b="1">
              <a:solidFill>
                <a:srgbClr val="FFCC00"/>
              </a:solidFill>
            </a:endParaRPr>
          </a:p>
          <a:p>
            <a:pPr>
              <a:spcBef>
                <a:spcPct val="20000"/>
              </a:spcBef>
              <a:spcAft>
                <a:spcPct val="45000"/>
              </a:spcAft>
            </a:pPr>
            <a:endParaRPr lang="en-US">
              <a:solidFill>
                <a:srgbClr val="FFCC00"/>
              </a:solidFill>
            </a:endParaRPr>
          </a:p>
        </p:txBody>
      </p:sp>
      <p:sp>
        <p:nvSpPr>
          <p:cNvPr id="184330" name="Rectangle 10"/>
          <p:cNvSpPr>
            <a:spLocks noChangeArrowheads="1"/>
          </p:cNvSpPr>
          <p:nvPr/>
        </p:nvSpPr>
        <p:spPr bwMode="auto">
          <a:xfrm>
            <a:off x="277813" y="3994150"/>
            <a:ext cx="5926137" cy="333375"/>
          </a:xfrm>
          <a:prstGeom prst="rect">
            <a:avLst/>
          </a:prstGeom>
          <a:noFill/>
          <a:ln w="9525">
            <a:noFill/>
            <a:miter lim="800000"/>
            <a:headEnd/>
            <a:tailEnd/>
          </a:ln>
          <a:effectLst/>
        </p:spPr>
        <p:txBody>
          <a:bodyPr/>
          <a:lstStyle/>
          <a:p>
            <a:pPr>
              <a:spcBef>
                <a:spcPct val="20000"/>
              </a:spcBef>
              <a:spcAft>
                <a:spcPct val="75000"/>
              </a:spcAft>
            </a:pPr>
            <a:r>
              <a:rPr lang="en-US">
                <a:solidFill>
                  <a:srgbClr val="FFCC00"/>
                </a:solidFill>
              </a:rPr>
              <a:t>The picture shows two different versions of the toolbar:</a:t>
            </a:r>
          </a:p>
        </p:txBody>
      </p:sp>
      <p:pic>
        <p:nvPicPr>
          <p:cNvPr id="184331" name="Picture 11" descr="Quick Access Toolbar with basic commands and added commands"/>
          <p:cNvPicPr>
            <a:picLocks noChangeAspect="1" noChangeArrowheads="1"/>
          </p:cNvPicPr>
          <p:nvPr>
            <p:ph sz="half" idx="1"/>
          </p:nvPr>
        </p:nvPicPr>
        <p:blipFill>
          <a:blip r:embed="rId6"/>
          <a:srcRect/>
          <a:stretch>
            <a:fillRect/>
          </a:stretch>
        </p:blipFill>
        <p:spPr>
          <a:xfrm>
            <a:off x="350838" y="949325"/>
            <a:ext cx="5651500" cy="2849563"/>
          </a:xfrm>
          <a:noFill/>
          <a:ln/>
        </p:spPr>
      </p:pic>
      <p:sp>
        <p:nvSpPr>
          <p:cNvPr id="12" name="Date Placeholder 11"/>
          <p:cNvSpPr>
            <a:spLocks noGrp="1"/>
          </p:cNvSpPr>
          <p:nvPr>
            <p:ph type="dt" sz="half" idx="10"/>
          </p:nvPr>
        </p:nvSpPr>
        <p:spPr/>
        <p:txBody>
          <a:bodyPr/>
          <a:lstStyle/>
          <a:p>
            <a:fld id="{851B1B16-84F8-4BB4-B670-1B6798260277}" type="datetime3">
              <a:rPr lang="en-US" smtClean="0"/>
              <a:t>2 November 2007</a:t>
            </a:fld>
            <a:endParaRPr lang="en-US"/>
          </a:p>
        </p:txBody>
      </p:sp>
      <p:sp>
        <p:nvSpPr>
          <p:cNvPr id="13" name="Slide Number Placeholder 12"/>
          <p:cNvSpPr>
            <a:spLocks noGrp="1"/>
          </p:cNvSpPr>
          <p:nvPr>
            <p:ph type="sldNum" sz="quarter" idx="12"/>
          </p:nvPr>
        </p:nvSpPr>
        <p:spPr/>
        <p:txBody>
          <a:bodyPr/>
          <a:lstStyle/>
          <a:p>
            <a:fld id="{C7BBA5BA-9330-4913-9F1B-CA9EF080CBAA}" type="slidenum">
              <a:rPr lang="en-US" smtClean="0"/>
              <a:pPr/>
              <a:t>12</a:t>
            </a:fld>
            <a:endParaRPr lang="en-US"/>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nodeType="afterEffect">
                                  <p:stCondLst>
                                    <p:cond delay="0"/>
                                  </p:stCondLst>
                                  <p:childTnLst>
                                    <p:set>
                                      <p:cBhvr>
                                        <p:cTn id="6" dur="1" fill="hold">
                                          <p:stCondLst>
                                            <p:cond delay="0"/>
                                          </p:stCondLst>
                                        </p:cTn>
                                        <p:tgtEl>
                                          <p:spTgt spid="184331"/>
                                        </p:tgtEl>
                                        <p:attrNameLst>
                                          <p:attrName>style.visibility</p:attrName>
                                        </p:attrNameLst>
                                      </p:cBhvr>
                                      <p:to>
                                        <p:strVal val="visible"/>
                                      </p:to>
                                    </p:set>
                                    <p:animEffect transition="in" filter="slide(fromTop)">
                                      <p:cBhvr>
                                        <p:cTn id="7" dur="500"/>
                                        <p:tgtEl>
                                          <p:spTgt spid="184331"/>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1" fill="hold" grpId="0" nodeType="clickEffect">
                                  <p:stCondLst>
                                    <p:cond delay="0"/>
                                  </p:stCondLst>
                                  <p:childTnLst>
                                    <p:set>
                                      <p:cBhvr>
                                        <p:cTn id="11" dur="1" fill="hold">
                                          <p:stCondLst>
                                            <p:cond delay="0"/>
                                          </p:stCondLst>
                                        </p:cTn>
                                        <p:tgtEl>
                                          <p:spTgt spid="184323">
                                            <p:txEl>
                                              <p:pRg st="0" end="0"/>
                                            </p:txEl>
                                          </p:spTgt>
                                        </p:tgtEl>
                                        <p:attrNameLst>
                                          <p:attrName>style.visibility</p:attrName>
                                        </p:attrNameLst>
                                      </p:cBhvr>
                                      <p:to>
                                        <p:strVal val="visible"/>
                                      </p:to>
                                    </p:set>
                                    <p:animEffect transition="in" filter="slide(fromTop)">
                                      <p:cBhvr>
                                        <p:cTn id="12" dur="500"/>
                                        <p:tgtEl>
                                          <p:spTgt spid="18432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1" fill="hold" grpId="0" nodeType="clickEffect">
                                  <p:stCondLst>
                                    <p:cond delay="0"/>
                                  </p:stCondLst>
                                  <p:childTnLst>
                                    <p:set>
                                      <p:cBhvr>
                                        <p:cTn id="16" dur="1" fill="hold">
                                          <p:stCondLst>
                                            <p:cond delay="0"/>
                                          </p:stCondLst>
                                        </p:cTn>
                                        <p:tgtEl>
                                          <p:spTgt spid="184323">
                                            <p:txEl>
                                              <p:pRg st="1" end="1"/>
                                            </p:txEl>
                                          </p:spTgt>
                                        </p:tgtEl>
                                        <p:attrNameLst>
                                          <p:attrName>style.visibility</p:attrName>
                                        </p:attrNameLst>
                                      </p:cBhvr>
                                      <p:to>
                                        <p:strVal val="visible"/>
                                      </p:to>
                                    </p:set>
                                    <p:animEffect transition="in" filter="slide(fromTop)">
                                      <p:cBhvr>
                                        <p:cTn id="17" dur="500"/>
                                        <p:tgtEl>
                                          <p:spTgt spid="18432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8" fill="hold" grpId="0" nodeType="clickEffect">
                                  <p:stCondLst>
                                    <p:cond delay="0"/>
                                  </p:stCondLst>
                                  <p:childTnLst>
                                    <p:set>
                                      <p:cBhvr>
                                        <p:cTn id="21" dur="1" fill="hold">
                                          <p:stCondLst>
                                            <p:cond delay="0"/>
                                          </p:stCondLst>
                                        </p:cTn>
                                        <p:tgtEl>
                                          <p:spTgt spid="184330">
                                            <p:txEl>
                                              <p:pRg st="0" end="0"/>
                                            </p:txEl>
                                          </p:spTgt>
                                        </p:tgtEl>
                                        <p:attrNameLst>
                                          <p:attrName>style.visibility</p:attrName>
                                        </p:attrNameLst>
                                      </p:cBhvr>
                                      <p:to>
                                        <p:strVal val="visible"/>
                                      </p:to>
                                    </p:set>
                                    <p:animEffect transition="in" filter="slide(fromLeft)">
                                      <p:cBhvr>
                                        <p:cTn id="22" dur="500"/>
                                        <p:tgtEl>
                                          <p:spTgt spid="184330">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184324"/>
                                        </p:tgtEl>
                                        <p:attrNameLst>
                                          <p:attrName>style.visibility</p:attrName>
                                        </p:attrNameLst>
                                      </p:cBhvr>
                                      <p:to>
                                        <p:strVal val="visible"/>
                                      </p:to>
                                    </p:set>
                                    <p:animEffect transition="in" filter="dissolve">
                                      <p:cBhvr>
                                        <p:cTn id="27" dur="500"/>
                                        <p:tgtEl>
                                          <p:spTgt spid="184324"/>
                                        </p:tgtEl>
                                      </p:cBhvr>
                                    </p:animEffect>
                                  </p:childTnLst>
                                </p:cTn>
                              </p:par>
                            </p:childTnLst>
                          </p:cTn>
                        </p:par>
                        <p:par>
                          <p:cTn id="28" fill="hold">
                            <p:stCondLst>
                              <p:cond delay="500"/>
                            </p:stCondLst>
                            <p:childTnLst>
                              <p:par>
                                <p:cTn id="29" presetID="9" presetClass="entr" presetSubtype="0" fill="hold" nodeType="afterEffect">
                                  <p:stCondLst>
                                    <p:cond delay="0"/>
                                  </p:stCondLst>
                                  <p:childTnLst>
                                    <p:set>
                                      <p:cBhvr>
                                        <p:cTn id="30" dur="1" fill="hold">
                                          <p:stCondLst>
                                            <p:cond delay="0"/>
                                          </p:stCondLst>
                                        </p:cTn>
                                        <p:tgtEl>
                                          <p:spTgt spid="184325"/>
                                        </p:tgtEl>
                                        <p:attrNameLst>
                                          <p:attrName>style.visibility</p:attrName>
                                        </p:attrNameLst>
                                      </p:cBhvr>
                                      <p:to>
                                        <p:strVal val="visible"/>
                                      </p:to>
                                    </p:set>
                                    <p:animEffect transition="in" filter="dissolve">
                                      <p:cBhvr>
                                        <p:cTn id="31" dur="500"/>
                                        <p:tgtEl>
                                          <p:spTgt spid="184325"/>
                                        </p:tgtEl>
                                      </p:cBhvr>
                                    </p:animEffect>
                                  </p:childTnLst>
                                </p:cTn>
                              </p:par>
                            </p:childTnLst>
                          </p:cTn>
                        </p:par>
                      </p:childTnLst>
                    </p:cTn>
                  </p:par>
                  <p:par>
                    <p:cTn id="32" fill="hold">
                      <p:stCondLst>
                        <p:cond delay="indefinite"/>
                      </p:stCondLst>
                      <p:childTnLst>
                        <p:par>
                          <p:cTn id="33" fill="hold">
                            <p:stCondLst>
                              <p:cond delay="0"/>
                            </p:stCondLst>
                            <p:childTnLst>
                              <p:par>
                                <p:cTn id="34" presetID="5" presetClass="entr" presetSubtype="10" fill="hold" grpId="0" nodeType="clickEffect">
                                  <p:stCondLst>
                                    <p:cond delay="0"/>
                                  </p:stCondLst>
                                  <p:childTnLst>
                                    <p:set>
                                      <p:cBhvr>
                                        <p:cTn id="35" dur="1" fill="hold">
                                          <p:stCondLst>
                                            <p:cond delay="0"/>
                                          </p:stCondLst>
                                        </p:cTn>
                                        <p:tgtEl>
                                          <p:spTgt spid="184329">
                                            <p:txEl>
                                              <p:pRg st="0" end="0"/>
                                            </p:txEl>
                                          </p:spTgt>
                                        </p:tgtEl>
                                        <p:attrNameLst>
                                          <p:attrName>style.visibility</p:attrName>
                                        </p:attrNameLst>
                                      </p:cBhvr>
                                      <p:to>
                                        <p:strVal val="visible"/>
                                      </p:to>
                                    </p:set>
                                    <p:animEffect transition="in" filter="checkerboard(across)">
                                      <p:cBhvr>
                                        <p:cTn id="36" dur="500"/>
                                        <p:tgtEl>
                                          <p:spTgt spid="184329">
                                            <p:txEl>
                                              <p:pRg st="0" end="0"/>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5" presetClass="entr" presetSubtype="10" fill="hold" grpId="0" nodeType="clickEffect">
                                  <p:stCondLst>
                                    <p:cond delay="0"/>
                                  </p:stCondLst>
                                  <p:childTnLst>
                                    <p:set>
                                      <p:cBhvr>
                                        <p:cTn id="40" dur="1" fill="hold">
                                          <p:stCondLst>
                                            <p:cond delay="0"/>
                                          </p:stCondLst>
                                        </p:cTn>
                                        <p:tgtEl>
                                          <p:spTgt spid="184329">
                                            <p:txEl>
                                              <p:pRg st="1" end="1"/>
                                            </p:txEl>
                                          </p:spTgt>
                                        </p:tgtEl>
                                        <p:attrNameLst>
                                          <p:attrName>style.visibility</p:attrName>
                                        </p:attrNameLst>
                                      </p:cBhvr>
                                      <p:to>
                                        <p:strVal val="visible"/>
                                      </p:to>
                                    </p:set>
                                    <p:animEffect transition="in" filter="checkerboard(across)">
                                      <p:cBhvr>
                                        <p:cTn id="41" dur="500"/>
                                        <p:tgtEl>
                                          <p:spTgt spid="18432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23" grpId="0" build="p" autoUpdateAnimBg="0"/>
      <p:bldP spid="184329" grpId="0" build="p" autoUpdateAnimBg="0"/>
      <p:bldP spid="184330" grpId="0" build="p"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 name="Footer Placeholder 5"/>
          <p:cNvSpPr>
            <a:spLocks noGrp="1"/>
          </p:cNvSpPr>
          <p:nvPr>
            <p:ph type="ftr" sz="quarter" idx="11"/>
          </p:nvPr>
        </p:nvSpPr>
        <p:spPr/>
        <p:txBody>
          <a:bodyPr/>
          <a:lstStyle/>
          <a:p>
            <a:r>
              <a:rPr lang="en-US"/>
              <a:t>Get up to speed</a:t>
            </a:r>
          </a:p>
        </p:txBody>
      </p:sp>
      <p:sp>
        <p:nvSpPr>
          <p:cNvPr id="186370" name="Rectangle 2"/>
          <p:cNvSpPr>
            <a:spLocks noGrp="1" noChangeArrowheads="1"/>
          </p:cNvSpPr>
          <p:nvPr>
            <p:ph type="title"/>
          </p:nvPr>
        </p:nvSpPr>
        <p:spPr>
          <a:xfrm>
            <a:off x="239713" y="63500"/>
            <a:ext cx="8904287" cy="614363"/>
          </a:xfrm>
        </p:spPr>
        <p:txBody>
          <a:bodyPr/>
          <a:lstStyle/>
          <a:p>
            <a:r>
              <a:rPr lang="en-US"/>
              <a:t>Make the Quick Access Toolbar your own</a:t>
            </a:r>
          </a:p>
        </p:txBody>
      </p:sp>
      <p:sp>
        <p:nvSpPr>
          <p:cNvPr id="186371" name="Rectangle 3"/>
          <p:cNvSpPr>
            <a:spLocks noChangeArrowheads="1"/>
          </p:cNvSpPr>
          <p:nvPr/>
        </p:nvSpPr>
        <p:spPr bwMode="auto">
          <a:xfrm>
            <a:off x="6119813" y="854075"/>
            <a:ext cx="2744787" cy="2763838"/>
          </a:xfrm>
          <a:prstGeom prst="rect">
            <a:avLst/>
          </a:prstGeom>
          <a:noFill/>
          <a:ln w="9525">
            <a:noFill/>
            <a:miter lim="800000"/>
            <a:headEnd/>
            <a:tailEnd/>
          </a:ln>
          <a:effectLst/>
        </p:spPr>
        <p:txBody>
          <a:bodyPr/>
          <a:lstStyle/>
          <a:p>
            <a:pPr>
              <a:spcBef>
                <a:spcPct val="20000"/>
              </a:spcBef>
              <a:spcAft>
                <a:spcPct val="75000"/>
              </a:spcAft>
            </a:pPr>
            <a:r>
              <a:rPr lang="en-US" sz="2000"/>
              <a:t>Everybody has favorite toolbar commands. </a:t>
            </a:r>
          </a:p>
          <a:p>
            <a:pPr>
              <a:spcBef>
                <a:spcPct val="20000"/>
              </a:spcBef>
              <a:spcAft>
                <a:spcPct val="75000"/>
              </a:spcAft>
            </a:pPr>
            <a:r>
              <a:rPr lang="en-US" sz="2000"/>
              <a:t>The Quick Access Toolbar is the toolbar that you fill to suit yourself.</a:t>
            </a:r>
          </a:p>
        </p:txBody>
      </p:sp>
      <p:sp>
        <p:nvSpPr>
          <p:cNvPr id="186374" name="Line 6"/>
          <p:cNvSpPr>
            <a:spLocks noChangeShapeType="1"/>
          </p:cNvSpPr>
          <p:nvPr/>
        </p:nvSpPr>
        <p:spPr bwMode="auto">
          <a:xfrm>
            <a:off x="339725" y="3951288"/>
            <a:ext cx="8413750" cy="0"/>
          </a:xfrm>
          <a:prstGeom prst="line">
            <a:avLst/>
          </a:prstGeom>
          <a:noFill/>
          <a:ln w="12700">
            <a:solidFill>
              <a:schemeClr val="tx1"/>
            </a:solidFill>
            <a:round/>
            <a:headEnd/>
            <a:tailEnd/>
          </a:ln>
          <a:effectLst/>
        </p:spPr>
        <p:txBody>
          <a:bodyPr/>
          <a:lstStyle/>
          <a:p>
            <a:endParaRPr lang="en-US"/>
          </a:p>
        </p:txBody>
      </p:sp>
      <p:sp>
        <p:nvSpPr>
          <p:cNvPr id="186376" name="Rectangle 8"/>
          <p:cNvSpPr>
            <a:spLocks noChangeArrowheads="1"/>
          </p:cNvSpPr>
          <p:nvPr/>
        </p:nvSpPr>
        <p:spPr bwMode="auto">
          <a:xfrm>
            <a:off x="277813" y="3994150"/>
            <a:ext cx="5926137" cy="1150938"/>
          </a:xfrm>
          <a:prstGeom prst="rect">
            <a:avLst/>
          </a:prstGeom>
          <a:noFill/>
          <a:ln w="9525">
            <a:noFill/>
            <a:miter lim="800000"/>
            <a:headEnd/>
            <a:tailEnd/>
          </a:ln>
          <a:effectLst/>
        </p:spPr>
        <p:txBody>
          <a:bodyPr/>
          <a:lstStyle/>
          <a:p>
            <a:pPr>
              <a:spcBef>
                <a:spcPct val="20000"/>
              </a:spcBef>
              <a:spcAft>
                <a:spcPct val="75000"/>
              </a:spcAft>
            </a:pPr>
            <a:r>
              <a:rPr lang="en-US">
                <a:solidFill>
                  <a:srgbClr val="FFCC00"/>
                </a:solidFill>
              </a:rPr>
              <a:t>To put your favorite commands on the Quick Access Toolbar so that they’re always close at hand, just right-click a command, and then click </a:t>
            </a:r>
            <a:r>
              <a:rPr lang="en-US" b="1">
                <a:solidFill>
                  <a:srgbClr val="FFCC00"/>
                </a:solidFill>
              </a:rPr>
              <a:t>Add to Quick Access Toolbar</a:t>
            </a:r>
            <a:r>
              <a:rPr lang="en-US">
                <a:solidFill>
                  <a:srgbClr val="FFCC00"/>
                </a:solidFill>
              </a:rPr>
              <a:t>.</a:t>
            </a:r>
          </a:p>
        </p:txBody>
      </p:sp>
      <p:pic>
        <p:nvPicPr>
          <p:cNvPr id="186377" name="Picture 9" descr="Quick Access Toolbar with basic commands and added commands"/>
          <p:cNvPicPr>
            <a:picLocks noChangeAspect="1" noChangeArrowheads="1"/>
          </p:cNvPicPr>
          <p:nvPr>
            <p:ph sz="half" idx="1"/>
          </p:nvPr>
        </p:nvPicPr>
        <p:blipFill>
          <a:blip r:embed="rId3"/>
          <a:srcRect/>
          <a:stretch>
            <a:fillRect/>
          </a:stretch>
        </p:blipFill>
        <p:spPr>
          <a:xfrm>
            <a:off x="350838" y="949325"/>
            <a:ext cx="5651500" cy="2849563"/>
          </a:xfrm>
          <a:noFill/>
          <a:ln/>
        </p:spPr>
      </p:pic>
      <p:sp>
        <p:nvSpPr>
          <p:cNvPr id="186378" name="Rectangle 10"/>
          <p:cNvSpPr>
            <a:spLocks noChangeArrowheads="1"/>
          </p:cNvSpPr>
          <p:nvPr/>
        </p:nvSpPr>
        <p:spPr bwMode="auto">
          <a:xfrm>
            <a:off x="277813" y="5365750"/>
            <a:ext cx="5926137" cy="646113"/>
          </a:xfrm>
          <a:prstGeom prst="rect">
            <a:avLst/>
          </a:prstGeom>
          <a:noFill/>
          <a:ln w="9525">
            <a:noFill/>
            <a:miter lim="800000"/>
            <a:headEnd/>
            <a:tailEnd/>
          </a:ln>
          <a:effectLst/>
        </p:spPr>
        <p:txBody>
          <a:bodyPr/>
          <a:lstStyle/>
          <a:p>
            <a:pPr>
              <a:spcBef>
                <a:spcPct val="20000"/>
              </a:spcBef>
              <a:spcAft>
                <a:spcPct val="75000"/>
              </a:spcAft>
            </a:pPr>
            <a:r>
              <a:rPr lang="en-US">
                <a:solidFill>
                  <a:srgbClr val="FFCC00"/>
                </a:solidFill>
              </a:rPr>
              <a:t>Whatever tab you’re on, these commands stay right in reach. </a:t>
            </a:r>
          </a:p>
        </p:txBody>
      </p:sp>
      <p:sp>
        <p:nvSpPr>
          <p:cNvPr id="10" name="Date Placeholder 9"/>
          <p:cNvSpPr>
            <a:spLocks noGrp="1"/>
          </p:cNvSpPr>
          <p:nvPr>
            <p:ph type="dt" sz="half" idx="10"/>
          </p:nvPr>
        </p:nvSpPr>
        <p:spPr/>
        <p:txBody>
          <a:bodyPr/>
          <a:lstStyle/>
          <a:p>
            <a:fld id="{30241AE5-407F-4767-B040-B195A5E0A42D}" type="datetime3">
              <a:rPr lang="en-US" smtClean="0"/>
              <a:t>2 November 2007</a:t>
            </a:fld>
            <a:endParaRPr lang="en-US"/>
          </a:p>
        </p:txBody>
      </p:sp>
      <p:sp>
        <p:nvSpPr>
          <p:cNvPr id="11" name="Slide Number Placeholder 10"/>
          <p:cNvSpPr>
            <a:spLocks noGrp="1"/>
          </p:cNvSpPr>
          <p:nvPr>
            <p:ph type="sldNum" sz="quarter" idx="12"/>
          </p:nvPr>
        </p:nvSpPr>
        <p:spPr/>
        <p:txBody>
          <a:bodyPr/>
          <a:lstStyle/>
          <a:p>
            <a:fld id="{C7BBA5BA-9330-4913-9F1B-CA9EF080CBAA}" type="slidenum">
              <a:rPr lang="en-US" smtClean="0"/>
              <a:pPr/>
              <a:t>13</a:t>
            </a:fld>
            <a:endParaRPr lang="en-US"/>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afterEffect">
                                  <p:stCondLst>
                                    <p:cond delay="0"/>
                                  </p:stCondLst>
                                  <p:childTnLst>
                                    <p:set>
                                      <p:cBhvr>
                                        <p:cTn id="6" dur="1" fill="hold">
                                          <p:stCondLst>
                                            <p:cond delay="0"/>
                                          </p:stCondLst>
                                        </p:cTn>
                                        <p:tgtEl>
                                          <p:spTgt spid="186376">
                                            <p:txEl>
                                              <p:pRg st="0" end="0"/>
                                            </p:txEl>
                                          </p:spTgt>
                                        </p:tgtEl>
                                        <p:attrNameLst>
                                          <p:attrName>style.visibility</p:attrName>
                                        </p:attrNameLst>
                                      </p:cBhvr>
                                      <p:to>
                                        <p:strVal val="visible"/>
                                      </p:to>
                                    </p:set>
                                    <p:animEffect transition="in" filter="slide(fromLeft)">
                                      <p:cBhvr>
                                        <p:cTn id="7" dur="500"/>
                                        <p:tgtEl>
                                          <p:spTgt spid="18637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8" fill="hold" grpId="0" nodeType="clickEffect">
                                  <p:stCondLst>
                                    <p:cond delay="0"/>
                                  </p:stCondLst>
                                  <p:childTnLst>
                                    <p:set>
                                      <p:cBhvr>
                                        <p:cTn id="11" dur="1" fill="hold">
                                          <p:stCondLst>
                                            <p:cond delay="0"/>
                                          </p:stCondLst>
                                        </p:cTn>
                                        <p:tgtEl>
                                          <p:spTgt spid="186378">
                                            <p:txEl>
                                              <p:pRg st="0" end="0"/>
                                            </p:txEl>
                                          </p:spTgt>
                                        </p:tgtEl>
                                        <p:attrNameLst>
                                          <p:attrName>style.visibility</p:attrName>
                                        </p:attrNameLst>
                                      </p:cBhvr>
                                      <p:to>
                                        <p:strVal val="visible"/>
                                      </p:to>
                                    </p:set>
                                    <p:animEffect transition="in" filter="slide(fromLeft)">
                                      <p:cBhvr>
                                        <p:cTn id="12" dur="500"/>
                                        <p:tgtEl>
                                          <p:spTgt spid="18637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6376" grpId="0" build="p" autoUpdateAnimBg="0" advAuto="0"/>
      <p:bldP spid="186378" grpId="0" build="p"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 name="Footer Placeholder 5"/>
          <p:cNvSpPr>
            <a:spLocks noGrp="1"/>
          </p:cNvSpPr>
          <p:nvPr>
            <p:ph type="ftr" sz="quarter" idx="11"/>
          </p:nvPr>
        </p:nvSpPr>
        <p:spPr/>
        <p:txBody>
          <a:bodyPr/>
          <a:lstStyle/>
          <a:p>
            <a:r>
              <a:rPr lang="en-US"/>
              <a:t>Get up to speed</a:t>
            </a:r>
          </a:p>
        </p:txBody>
      </p:sp>
      <p:sp>
        <p:nvSpPr>
          <p:cNvPr id="188418" name="Rectangle 2"/>
          <p:cNvSpPr>
            <a:spLocks noGrp="1" noChangeArrowheads="1"/>
          </p:cNvSpPr>
          <p:nvPr>
            <p:ph type="title"/>
          </p:nvPr>
        </p:nvSpPr>
        <p:spPr>
          <a:xfrm>
            <a:off x="239713" y="63500"/>
            <a:ext cx="8904287" cy="614363"/>
          </a:xfrm>
        </p:spPr>
        <p:txBody>
          <a:bodyPr/>
          <a:lstStyle/>
          <a:p>
            <a:r>
              <a:rPr lang="en-US"/>
              <a:t>Manage your work: the Microsoft Office Button</a:t>
            </a:r>
          </a:p>
        </p:txBody>
      </p:sp>
      <p:sp>
        <p:nvSpPr>
          <p:cNvPr id="188419" name="Rectangle 3"/>
          <p:cNvSpPr>
            <a:spLocks noChangeArrowheads="1"/>
          </p:cNvSpPr>
          <p:nvPr/>
        </p:nvSpPr>
        <p:spPr bwMode="auto">
          <a:xfrm>
            <a:off x="6119813" y="854075"/>
            <a:ext cx="2744787" cy="1346200"/>
          </a:xfrm>
          <a:prstGeom prst="rect">
            <a:avLst/>
          </a:prstGeom>
          <a:noFill/>
          <a:ln w="9525">
            <a:noFill/>
            <a:miter lim="800000"/>
            <a:headEnd/>
            <a:tailEnd/>
          </a:ln>
          <a:effectLst/>
        </p:spPr>
        <p:txBody>
          <a:bodyPr/>
          <a:lstStyle/>
          <a:p>
            <a:pPr>
              <a:spcBef>
                <a:spcPct val="20000"/>
              </a:spcBef>
              <a:spcAft>
                <a:spcPct val="75000"/>
              </a:spcAft>
            </a:pPr>
            <a:r>
              <a:rPr lang="en-US" sz="2000"/>
              <a:t>The Microsoft Office Button      appears in the upper-left corner of the Access window.</a:t>
            </a:r>
          </a:p>
        </p:txBody>
      </p:sp>
      <p:graphicFrame>
        <p:nvGraphicFramePr>
          <p:cNvPr id="188420" name="Object 4"/>
          <p:cNvGraphicFramePr>
            <a:graphicFrameLocks noChangeAspect="1"/>
          </p:cNvGraphicFramePr>
          <p:nvPr/>
        </p:nvGraphicFramePr>
        <p:xfrm>
          <a:off x="339725" y="4535488"/>
          <a:ext cx="269875" cy="303212"/>
        </p:xfrm>
        <a:graphic>
          <a:graphicData uri="http://schemas.openxmlformats.org/presentationml/2006/ole">
            <p:oleObj spid="_x0000_s188420" name="Visio" r:id="rId4" imgW="270231" imgH="303063" progId="Visio.Drawing.11">
              <p:embed/>
            </p:oleObj>
          </a:graphicData>
        </a:graphic>
      </p:graphicFrame>
      <p:graphicFrame>
        <p:nvGraphicFramePr>
          <p:cNvPr id="188421" name="Object 5"/>
          <p:cNvGraphicFramePr>
            <a:graphicFrameLocks noChangeAspect="1"/>
          </p:cNvGraphicFramePr>
          <p:nvPr/>
        </p:nvGraphicFramePr>
        <p:xfrm>
          <a:off x="339725" y="4983163"/>
          <a:ext cx="269875" cy="303212"/>
        </p:xfrm>
        <a:graphic>
          <a:graphicData uri="http://schemas.openxmlformats.org/presentationml/2006/ole">
            <p:oleObj spid="_x0000_s188421" name="Visio" r:id="rId5" imgW="270231" imgH="303063" progId="Visio.Drawing.11">
              <p:embed/>
            </p:oleObj>
          </a:graphicData>
        </a:graphic>
      </p:graphicFrame>
      <p:graphicFrame>
        <p:nvGraphicFramePr>
          <p:cNvPr id="188422" name="Object 6"/>
          <p:cNvGraphicFramePr>
            <a:graphicFrameLocks noChangeAspect="1"/>
          </p:cNvGraphicFramePr>
          <p:nvPr/>
        </p:nvGraphicFramePr>
        <p:xfrm>
          <a:off x="339725" y="5446713"/>
          <a:ext cx="269875" cy="303212"/>
        </p:xfrm>
        <a:graphic>
          <a:graphicData uri="http://schemas.openxmlformats.org/presentationml/2006/ole">
            <p:oleObj spid="_x0000_s188422" name="Visio" r:id="rId6" imgW="270231" imgH="303063" progId="Visio.Drawing.11">
              <p:embed/>
            </p:oleObj>
          </a:graphicData>
        </a:graphic>
      </p:graphicFrame>
      <p:sp>
        <p:nvSpPr>
          <p:cNvPr id="188423" name="Line 7"/>
          <p:cNvSpPr>
            <a:spLocks noChangeShapeType="1"/>
          </p:cNvSpPr>
          <p:nvPr/>
        </p:nvSpPr>
        <p:spPr bwMode="auto">
          <a:xfrm>
            <a:off x="339725" y="3951288"/>
            <a:ext cx="8413750" cy="0"/>
          </a:xfrm>
          <a:prstGeom prst="line">
            <a:avLst/>
          </a:prstGeom>
          <a:noFill/>
          <a:ln w="12700">
            <a:solidFill>
              <a:schemeClr val="tx1"/>
            </a:solidFill>
            <a:round/>
            <a:headEnd/>
            <a:tailEnd/>
          </a:ln>
          <a:effectLst/>
        </p:spPr>
        <p:txBody>
          <a:bodyPr/>
          <a:lstStyle/>
          <a:p>
            <a:endParaRPr lang="en-US"/>
          </a:p>
        </p:txBody>
      </p:sp>
      <p:sp>
        <p:nvSpPr>
          <p:cNvPr id="188425" name="Rectangle 9"/>
          <p:cNvSpPr>
            <a:spLocks noChangeArrowheads="1"/>
          </p:cNvSpPr>
          <p:nvPr/>
        </p:nvSpPr>
        <p:spPr bwMode="auto">
          <a:xfrm>
            <a:off x="676275" y="4502150"/>
            <a:ext cx="5940425" cy="1549400"/>
          </a:xfrm>
          <a:prstGeom prst="rect">
            <a:avLst/>
          </a:prstGeom>
          <a:noFill/>
          <a:ln w="9525" algn="ctr">
            <a:noFill/>
            <a:miter lim="800000"/>
            <a:headEnd/>
            <a:tailEnd/>
          </a:ln>
          <a:effectLst/>
        </p:spPr>
        <p:txBody>
          <a:bodyPr>
            <a:spAutoFit/>
          </a:bodyPr>
          <a:lstStyle/>
          <a:p>
            <a:pPr>
              <a:spcBef>
                <a:spcPct val="20000"/>
              </a:spcBef>
              <a:spcAft>
                <a:spcPct val="45000"/>
              </a:spcAft>
            </a:pPr>
            <a:r>
              <a:rPr lang="en-US">
                <a:solidFill>
                  <a:srgbClr val="FFCC00"/>
                </a:solidFill>
              </a:rPr>
              <a:t>A menu of basic commands for working with files.</a:t>
            </a:r>
          </a:p>
          <a:p>
            <a:pPr>
              <a:spcBef>
                <a:spcPct val="20000"/>
              </a:spcBef>
              <a:spcAft>
                <a:spcPct val="45000"/>
              </a:spcAft>
            </a:pPr>
            <a:r>
              <a:rPr lang="en-US">
                <a:solidFill>
                  <a:srgbClr val="FFCC00"/>
                </a:solidFill>
              </a:rPr>
              <a:t>A list of your recent documents.</a:t>
            </a:r>
          </a:p>
          <a:p>
            <a:pPr>
              <a:spcBef>
                <a:spcPct val="20000"/>
              </a:spcBef>
              <a:spcAft>
                <a:spcPct val="45000"/>
              </a:spcAft>
            </a:pPr>
            <a:r>
              <a:rPr lang="en-US">
                <a:solidFill>
                  <a:srgbClr val="FFCC00"/>
                </a:solidFill>
              </a:rPr>
              <a:t>A button that you click to view and select various program settings. </a:t>
            </a:r>
          </a:p>
        </p:txBody>
      </p:sp>
      <p:sp>
        <p:nvSpPr>
          <p:cNvPr id="188426" name="Rectangle 10"/>
          <p:cNvSpPr>
            <a:spLocks noChangeArrowheads="1"/>
          </p:cNvSpPr>
          <p:nvPr/>
        </p:nvSpPr>
        <p:spPr bwMode="auto">
          <a:xfrm>
            <a:off x="277813" y="3994150"/>
            <a:ext cx="5926137" cy="450850"/>
          </a:xfrm>
          <a:prstGeom prst="rect">
            <a:avLst/>
          </a:prstGeom>
          <a:noFill/>
          <a:ln w="9525">
            <a:noFill/>
            <a:miter lim="800000"/>
            <a:headEnd/>
            <a:tailEnd/>
          </a:ln>
          <a:effectLst/>
        </p:spPr>
        <p:txBody>
          <a:bodyPr/>
          <a:lstStyle/>
          <a:p>
            <a:pPr>
              <a:spcBef>
                <a:spcPct val="20000"/>
              </a:spcBef>
              <a:spcAft>
                <a:spcPct val="75000"/>
              </a:spcAft>
            </a:pPr>
            <a:r>
              <a:rPr lang="en-US">
                <a:solidFill>
                  <a:srgbClr val="FFCC00"/>
                </a:solidFill>
              </a:rPr>
              <a:t>When you click the </a:t>
            </a:r>
            <a:r>
              <a:rPr lang="en-US" b="1">
                <a:solidFill>
                  <a:srgbClr val="FFCC00"/>
                </a:solidFill>
              </a:rPr>
              <a:t>Microsoft Office Button</a:t>
            </a:r>
            <a:r>
              <a:rPr lang="en-US">
                <a:solidFill>
                  <a:srgbClr val="FFCC00"/>
                </a:solidFill>
              </a:rPr>
              <a:t>, you’ll see:</a:t>
            </a:r>
          </a:p>
        </p:txBody>
      </p:sp>
      <p:pic>
        <p:nvPicPr>
          <p:cNvPr id="188427" name="Picture 11" descr="Microsoft Office Button and menu with commands"/>
          <p:cNvPicPr>
            <a:picLocks noChangeAspect="1" noChangeArrowheads="1"/>
          </p:cNvPicPr>
          <p:nvPr>
            <p:ph sz="half" idx="1"/>
          </p:nvPr>
        </p:nvPicPr>
        <p:blipFill>
          <a:blip r:embed="rId7"/>
          <a:srcRect/>
          <a:stretch>
            <a:fillRect/>
          </a:stretch>
        </p:blipFill>
        <p:spPr>
          <a:xfrm>
            <a:off x="350838" y="949325"/>
            <a:ext cx="5651500" cy="2849563"/>
          </a:xfrm>
          <a:noFill/>
          <a:ln/>
        </p:spPr>
      </p:pic>
      <p:pic>
        <p:nvPicPr>
          <p:cNvPr id="188428" name="Picture 12" descr="Button image"/>
          <p:cNvPicPr>
            <a:picLocks noChangeAspect="1" noChangeArrowheads="1"/>
          </p:cNvPicPr>
          <p:nvPr/>
        </p:nvPicPr>
        <p:blipFill>
          <a:blip r:embed="rId8"/>
          <a:srcRect/>
          <a:stretch>
            <a:fillRect/>
          </a:stretch>
        </p:blipFill>
        <p:spPr bwMode="auto">
          <a:xfrm>
            <a:off x="6991350" y="1189038"/>
            <a:ext cx="338138" cy="338137"/>
          </a:xfrm>
          <a:prstGeom prst="rect">
            <a:avLst/>
          </a:prstGeom>
          <a:noFill/>
        </p:spPr>
      </p:pic>
      <p:sp>
        <p:nvSpPr>
          <p:cNvPr id="188429" name="Rectangle 13"/>
          <p:cNvSpPr>
            <a:spLocks noChangeArrowheads="1"/>
          </p:cNvSpPr>
          <p:nvPr/>
        </p:nvSpPr>
        <p:spPr bwMode="auto">
          <a:xfrm>
            <a:off x="6115050" y="2363788"/>
            <a:ext cx="2744788" cy="1266825"/>
          </a:xfrm>
          <a:prstGeom prst="rect">
            <a:avLst/>
          </a:prstGeom>
          <a:noFill/>
          <a:ln w="9525">
            <a:noFill/>
            <a:miter lim="800000"/>
            <a:headEnd/>
            <a:tailEnd/>
          </a:ln>
          <a:effectLst/>
        </p:spPr>
        <p:txBody>
          <a:bodyPr/>
          <a:lstStyle/>
          <a:p>
            <a:pPr>
              <a:spcBef>
                <a:spcPct val="20000"/>
              </a:spcBef>
              <a:spcAft>
                <a:spcPct val="75000"/>
              </a:spcAft>
            </a:pPr>
            <a:r>
              <a:rPr lang="en-US" sz="2000"/>
              <a:t>It may remind you of the </a:t>
            </a:r>
            <a:r>
              <a:rPr lang="en-US" sz="2000" b="1"/>
              <a:t>File</a:t>
            </a:r>
            <a:r>
              <a:rPr lang="en-US" sz="2000"/>
              <a:t> menu in previous versions of Access. </a:t>
            </a:r>
          </a:p>
        </p:txBody>
      </p:sp>
      <p:sp>
        <p:nvSpPr>
          <p:cNvPr id="15" name="Date Placeholder 14"/>
          <p:cNvSpPr>
            <a:spLocks noGrp="1"/>
          </p:cNvSpPr>
          <p:nvPr>
            <p:ph type="dt" sz="half" idx="10"/>
          </p:nvPr>
        </p:nvSpPr>
        <p:spPr/>
        <p:txBody>
          <a:bodyPr/>
          <a:lstStyle/>
          <a:p>
            <a:fld id="{BCF9B948-B963-4ED7-AD68-E77E0300238C}" type="datetime3">
              <a:rPr lang="en-US" smtClean="0"/>
              <a:t>2 November 2007</a:t>
            </a:fld>
            <a:endParaRPr lang="en-US"/>
          </a:p>
        </p:txBody>
      </p:sp>
      <p:sp>
        <p:nvSpPr>
          <p:cNvPr id="16" name="Slide Number Placeholder 15"/>
          <p:cNvSpPr>
            <a:spLocks noGrp="1"/>
          </p:cNvSpPr>
          <p:nvPr>
            <p:ph type="sldNum" sz="quarter" idx="12"/>
          </p:nvPr>
        </p:nvSpPr>
        <p:spPr/>
        <p:txBody>
          <a:bodyPr/>
          <a:lstStyle/>
          <a:p>
            <a:fld id="{C7BBA5BA-9330-4913-9F1B-CA9EF080CBAA}" type="slidenum">
              <a:rPr lang="en-US" smtClean="0"/>
              <a:pPr/>
              <a:t>14</a:t>
            </a:fld>
            <a:endParaRPr lang="en-US"/>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nodeType="afterEffect">
                                  <p:stCondLst>
                                    <p:cond delay="0"/>
                                  </p:stCondLst>
                                  <p:childTnLst>
                                    <p:set>
                                      <p:cBhvr>
                                        <p:cTn id="6" dur="1" fill="hold">
                                          <p:stCondLst>
                                            <p:cond delay="0"/>
                                          </p:stCondLst>
                                        </p:cTn>
                                        <p:tgtEl>
                                          <p:spTgt spid="188427"/>
                                        </p:tgtEl>
                                        <p:attrNameLst>
                                          <p:attrName>style.visibility</p:attrName>
                                        </p:attrNameLst>
                                      </p:cBhvr>
                                      <p:to>
                                        <p:strVal val="visible"/>
                                      </p:to>
                                    </p:set>
                                    <p:animEffect transition="in" filter="slide(fromTop)">
                                      <p:cBhvr>
                                        <p:cTn id="7" dur="500"/>
                                        <p:tgtEl>
                                          <p:spTgt spid="188427"/>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1" fill="hold" grpId="0" nodeType="clickEffect">
                                  <p:stCondLst>
                                    <p:cond delay="0"/>
                                  </p:stCondLst>
                                  <p:childTnLst>
                                    <p:set>
                                      <p:cBhvr>
                                        <p:cTn id="11" dur="1" fill="hold">
                                          <p:stCondLst>
                                            <p:cond delay="0"/>
                                          </p:stCondLst>
                                        </p:cTn>
                                        <p:tgtEl>
                                          <p:spTgt spid="188419">
                                            <p:txEl>
                                              <p:pRg st="0" end="0"/>
                                            </p:txEl>
                                          </p:spTgt>
                                        </p:tgtEl>
                                        <p:attrNameLst>
                                          <p:attrName>style.visibility</p:attrName>
                                        </p:attrNameLst>
                                      </p:cBhvr>
                                      <p:to>
                                        <p:strVal val="visible"/>
                                      </p:to>
                                    </p:set>
                                    <p:animEffect transition="in" filter="slide(fromTop)">
                                      <p:cBhvr>
                                        <p:cTn id="12" dur="500"/>
                                        <p:tgtEl>
                                          <p:spTgt spid="188419">
                                            <p:txEl>
                                              <p:pRg st="0" end="0"/>
                                            </p:txEl>
                                          </p:spTgt>
                                        </p:tgtEl>
                                      </p:cBhvr>
                                    </p:animEffect>
                                  </p:childTnLst>
                                </p:cTn>
                              </p:par>
                            </p:childTnLst>
                          </p:cTn>
                        </p:par>
                        <p:par>
                          <p:cTn id="13" fill="hold">
                            <p:stCondLst>
                              <p:cond delay="500"/>
                            </p:stCondLst>
                            <p:childTnLst>
                              <p:par>
                                <p:cTn id="14" presetID="9" presetClass="entr" presetSubtype="0" fill="hold" nodeType="afterEffect">
                                  <p:stCondLst>
                                    <p:cond delay="0"/>
                                  </p:stCondLst>
                                  <p:childTnLst>
                                    <p:set>
                                      <p:cBhvr>
                                        <p:cTn id="15" dur="1" fill="hold">
                                          <p:stCondLst>
                                            <p:cond delay="0"/>
                                          </p:stCondLst>
                                        </p:cTn>
                                        <p:tgtEl>
                                          <p:spTgt spid="188428"/>
                                        </p:tgtEl>
                                        <p:attrNameLst>
                                          <p:attrName>style.visibility</p:attrName>
                                        </p:attrNameLst>
                                      </p:cBhvr>
                                      <p:to>
                                        <p:strVal val="visible"/>
                                      </p:to>
                                    </p:set>
                                    <p:animEffect transition="in" filter="dissolve">
                                      <p:cBhvr>
                                        <p:cTn id="16" dur="500"/>
                                        <p:tgtEl>
                                          <p:spTgt spid="188428"/>
                                        </p:tgtEl>
                                      </p:cBhvr>
                                    </p:animEffect>
                                  </p:childTnLst>
                                </p:cTn>
                              </p:par>
                            </p:childTnLst>
                          </p:cTn>
                        </p:par>
                      </p:childTnLst>
                    </p:cTn>
                  </p:par>
                  <p:par>
                    <p:cTn id="17" fill="hold">
                      <p:stCondLst>
                        <p:cond delay="indefinite"/>
                      </p:stCondLst>
                      <p:childTnLst>
                        <p:par>
                          <p:cTn id="18" fill="hold">
                            <p:stCondLst>
                              <p:cond delay="0"/>
                            </p:stCondLst>
                            <p:childTnLst>
                              <p:par>
                                <p:cTn id="19" presetID="12" presetClass="entr" presetSubtype="1" fill="hold" grpId="0" nodeType="clickEffect">
                                  <p:stCondLst>
                                    <p:cond delay="0"/>
                                  </p:stCondLst>
                                  <p:childTnLst>
                                    <p:set>
                                      <p:cBhvr>
                                        <p:cTn id="20" dur="1" fill="hold">
                                          <p:stCondLst>
                                            <p:cond delay="0"/>
                                          </p:stCondLst>
                                        </p:cTn>
                                        <p:tgtEl>
                                          <p:spTgt spid="188429">
                                            <p:txEl>
                                              <p:pRg st="0" end="0"/>
                                            </p:txEl>
                                          </p:spTgt>
                                        </p:tgtEl>
                                        <p:attrNameLst>
                                          <p:attrName>style.visibility</p:attrName>
                                        </p:attrNameLst>
                                      </p:cBhvr>
                                      <p:to>
                                        <p:strVal val="visible"/>
                                      </p:to>
                                    </p:set>
                                    <p:animEffect transition="in" filter="slide(fromTop)">
                                      <p:cBhvr>
                                        <p:cTn id="21" dur="500"/>
                                        <p:tgtEl>
                                          <p:spTgt spid="188429">
                                            <p:txEl>
                                              <p:pRg st="0" end="0"/>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2" presetClass="entr" presetSubtype="8" fill="hold" grpId="0" nodeType="clickEffect">
                                  <p:stCondLst>
                                    <p:cond delay="0"/>
                                  </p:stCondLst>
                                  <p:childTnLst>
                                    <p:set>
                                      <p:cBhvr>
                                        <p:cTn id="25" dur="1" fill="hold">
                                          <p:stCondLst>
                                            <p:cond delay="0"/>
                                          </p:stCondLst>
                                        </p:cTn>
                                        <p:tgtEl>
                                          <p:spTgt spid="188426">
                                            <p:txEl>
                                              <p:pRg st="0" end="0"/>
                                            </p:txEl>
                                          </p:spTgt>
                                        </p:tgtEl>
                                        <p:attrNameLst>
                                          <p:attrName>style.visibility</p:attrName>
                                        </p:attrNameLst>
                                      </p:cBhvr>
                                      <p:to>
                                        <p:strVal val="visible"/>
                                      </p:to>
                                    </p:set>
                                    <p:animEffect transition="in" filter="slide(fromLeft)">
                                      <p:cBhvr>
                                        <p:cTn id="26" dur="500"/>
                                        <p:tgtEl>
                                          <p:spTgt spid="188426">
                                            <p:txEl>
                                              <p:pRg st="0" end="0"/>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9" presetClass="entr" presetSubtype="0" fill="hold" nodeType="clickEffect">
                                  <p:stCondLst>
                                    <p:cond delay="0"/>
                                  </p:stCondLst>
                                  <p:childTnLst>
                                    <p:set>
                                      <p:cBhvr>
                                        <p:cTn id="30" dur="1" fill="hold">
                                          <p:stCondLst>
                                            <p:cond delay="0"/>
                                          </p:stCondLst>
                                        </p:cTn>
                                        <p:tgtEl>
                                          <p:spTgt spid="188420"/>
                                        </p:tgtEl>
                                        <p:attrNameLst>
                                          <p:attrName>style.visibility</p:attrName>
                                        </p:attrNameLst>
                                      </p:cBhvr>
                                      <p:to>
                                        <p:strVal val="visible"/>
                                      </p:to>
                                    </p:set>
                                    <p:animEffect transition="in" filter="dissolve">
                                      <p:cBhvr>
                                        <p:cTn id="31" dur="500"/>
                                        <p:tgtEl>
                                          <p:spTgt spid="188420"/>
                                        </p:tgtEl>
                                      </p:cBhvr>
                                    </p:animEffect>
                                  </p:childTnLst>
                                </p:cTn>
                              </p:par>
                            </p:childTnLst>
                          </p:cTn>
                        </p:par>
                        <p:par>
                          <p:cTn id="32" fill="hold">
                            <p:stCondLst>
                              <p:cond delay="500"/>
                            </p:stCondLst>
                            <p:childTnLst>
                              <p:par>
                                <p:cTn id="33" presetID="9" presetClass="entr" presetSubtype="0" fill="hold" nodeType="afterEffect">
                                  <p:stCondLst>
                                    <p:cond delay="0"/>
                                  </p:stCondLst>
                                  <p:childTnLst>
                                    <p:set>
                                      <p:cBhvr>
                                        <p:cTn id="34" dur="1" fill="hold">
                                          <p:stCondLst>
                                            <p:cond delay="0"/>
                                          </p:stCondLst>
                                        </p:cTn>
                                        <p:tgtEl>
                                          <p:spTgt spid="188421"/>
                                        </p:tgtEl>
                                        <p:attrNameLst>
                                          <p:attrName>style.visibility</p:attrName>
                                        </p:attrNameLst>
                                      </p:cBhvr>
                                      <p:to>
                                        <p:strVal val="visible"/>
                                      </p:to>
                                    </p:set>
                                    <p:animEffect transition="in" filter="dissolve">
                                      <p:cBhvr>
                                        <p:cTn id="35" dur="500"/>
                                        <p:tgtEl>
                                          <p:spTgt spid="188421"/>
                                        </p:tgtEl>
                                      </p:cBhvr>
                                    </p:animEffect>
                                  </p:childTnLst>
                                </p:cTn>
                              </p:par>
                            </p:childTnLst>
                          </p:cTn>
                        </p:par>
                        <p:par>
                          <p:cTn id="36" fill="hold">
                            <p:stCondLst>
                              <p:cond delay="1000"/>
                            </p:stCondLst>
                            <p:childTnLst>
                              <p:par>
                                <p:cTn id="37" presetID="9" presetClass="entr" presetSubtype="0" fill="hold" nodeType="afterEffect">
                                  <p:stCondLst>
                                    <p:cond delay="0"/>
                                  </p:stCondLst>
                                  <p:childTnLst>
                                    <p:set>
                                      <p:cBhvr>
                                        <p:cTn id="38" dur="1" fill="hold">
                                          <p:stCondLst>
                                            <p:cond delay="0"/>
                                          </p:stCondLst>
                                        </p:cTn>
                                        <p:tgtEl>
                                          <p:spTgt spid="188422"/>
                                        </p:tgtEl>
                                        <p:attrNameLst>
                                          <p:attrName>style.visibility</p:attrName>
                                        </p:attrNameLst>
                                      </p:cBhvr>
                                      <p:to>
                                        <p:strVal val="visible"/>
                                      </p:to>
                                    </p:set>
                                    <p:animEffect transition="in" filter="dissolve">
                                      <p:cBhvr>
                                        <p:cTn id="39" dur="500"/>
                                        <p:tgtEl>
                                          <p:spTgt spid="188422"/>
                                        </p:tgtEl>
                                      </p:cBhvr>
                                    </p:animEffect>
                                  </p:childTnLst>
                                </p:cTn>
                              </p:par>
                            </p:childTnLst>
                          </p:cTn>
                        </p:par>
                      </p:childTnLst>
                    </p:cTn>
                  </p:par>
                  <p:par>
                    <p:cTn id="40" fill="hold">
                      <p:stCondLst>
                        <p:cond delay="indefinite"/>
                      </p:stCondLst>
                      <p:childTnLst>
                        <p:par>
                          <p:cTn id="41" fill="hold">
                            <p:stCondLst>
                              <p:cond delay="0"/>
                            </p:stCondLst>
                            <p:childTnLst>
                              <p:par>
                                <p:cTn id="42" presetID="5" presetClass="entr" presetSubtype="10" fill="hold" grpId="0" nodeType="clickEffect">
                                  <p:stCondLst>
                                    <p:cond delay="0"/>
                                  </p:stCondLst>
                                  <p:childTnLst>
                                    <p:set>
                                      <p:cBhvr>
                                        <p:cTn id="43" dur="1" fill="hold">
                                          <p:stCondLst>
                                            <p:cond delay="0"/>
                                          </p:stCondLst>
                                        </p:cTn>
                                        <p:tgtEl>
                                          <p:spTgt spid="188425">
                                            <p:txEl>
                                              <p:pRg st="0" end="0"/>
                                            </p:txEl>
                                          </p:spTgt>
                                        </p:tgtEl>
                                        <p:attrNameLst>
                                          <p:attrName>style.visibility</p:attrName>
                                        </p:attrNameLst>
                                      </p:cBhvr>
                                      <p:to>
                                        <p:strVal val="visible"/>
                                      </p:to>
                                    </p:set>
                                    <p:animEffect transition="in" filter="checkerboard(across)">
                                      <p:cBhvr>
                                        <p:cTn id="44" dur="500"/>
                                        <p:tgtEl>
                                          <p:spTgt spid="188425">
                                            <p:txEl>
                                              <p:pRg st="0" end="0"/>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 presetClass="entr" presetSubtype="10" fill="hold" grpId="0" nodeType="clickEffect">
                                  <p:stCondLst>
                                    <p:cond delay="0"/>
                                  </p:stCondLst>
                                  <p:childTnLst>
                                    <p:set>
                                      <p:cBhvr>
                                        <p:cTn id="48" dur="1" fill="hold">
                                          <p:stCondLst>
                                            <p:cond delay="0"/>
                                          </p:stCondLst>
                                        </p:cTn>
                                        <p:tgtEl>
                                          <p:spTgt spid="188425">
                                            <p:txEl>
                                              <p:pRg st="1" end="1"/>
                                            </p:txEl>
                                          </p:spTgt>
                                        </p:tgtEl>
                                        <p:attrNameLst>
                                          <p:attrName>style.visibility</p:attrName>
                                        </p:attrNameLst>
                                      </p:cBhvr>
                                      <p:to>
                                        <p:strVal val="visible"/>
                                      </p:to>
                                    </p:set>
                                    <p:animEffect transition="in" filter="checkerboard(across)">
                                      <p:cBhvr>
                                        <p:cTn id="49" dur="500"/>
                                        <p:tgtEl>
                                          <p:spTgt spid="188425">
                                            <p:txEl>
                                              <p:pRg st="1" end="1"/>
                                            </p:txEl>
                                          </p:spTgt>
                                        </p:tgtEl>
                                      </p:cBhvr>
                                    </p:animEffect>
                                  </p:childTnLst>
                                </p:cTn>
                              </p:par>
                            </p:childTnLst>
                          </p:cTn>
                        </p:par>
                      </p:childTnLst>
                    </p:cTn>
                  </p:par>
                  <p:par>
                    <p:cTn id="50" fill="hold">
                      <p:stCondLst>
                        <p:cond delay="indefinite"/>
                      </p:stCondLst>
                      <p:childTnLst>
                        <p:par>
                          <p:cTn id="51" fill="hold">
                            <p:stCondLst>
                              <p:cond delay="0"/>
                            </p:stCondLst>
                            <p:childTnLst>
                              <p:par>
                                <p:cTn id="52" presetID="5" presetClass="entr" presetSubtype="10" fill="hold" grpId="0" nodeType="clickEffect">
                                  <p:stCondLst>
                                    <p:cond delay="0"/>
                                  </p:stCondLst>
                                  <p:childTnLst>
                                    <p:set>
                                      <p:cBhvr>
                                        <p:cTn id="53" dur="1" fill="hold">
                                          <p:stCondLst>
                                            <p:cond delay="0"/>
                                          </p:stCondLst>
                                        </p:cTn>
                                        <p:tgtEl>
                                          <p:spTgt spid="188425">
                                            <p:txEl>
                                              <p:pRg st="2" end="2"/>
                                            </p:txEl>
                                          </p:spTgt>
                                        </p:tgtEl>
                                        <p:attrNameLst>
                                          <p:attrName>style.visibility</p:attrName>
                                        </p:attrNameLst>
                                      </p:cBhvr>
                                      <p:to>
                                        <p:strVal val="visible"/>
                                      </p:to>
                                    </p:set>
                                    <p:animEffect transition="in" filter="checkerboard(across)">
                                      <p:cBhvr>
                                        <p:cTn id="54" dur="500"/>
                                        <p:tgtEl>
                                          <p:spTgt spid="18842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8419" grpId="0" build="p" autoUpdateAnimBg="0"/>
      <p:bldP spid="188425" grpId="0" build="p" autoUpdateAnimBg="0"/>
      <p:bldP spid="188426" grpId="0" build="p" autoUpdateAnimBg="0"/>
      <p:bldP spid="188429" grpId="0" build="p"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4"/>
          <p:cNvSpPr>
            <a:spLocks noGrp="1"/>
          </p:cNvSpPr>
          <p:nvPr>
            <p:ph type="ftr" sz="quarter" idx="11"/>
          </p:nvPr>
        </p:nvSpPr>
        <p:spPr/>
        <p:txBody>
          <a:bodyPr/>
          <a:lstStyle/>
          <a:p>
            <a:r>
              <a:rPr lang="en-US"/>
              <a:t>Get up to speed</a:t>
            </a:r>
          </a:p>
        </p:txBody>
      </p:sp>
      <p:sp>
        <p:nvSpPr>
          <p:cNvPr id="50178" name="Rectangle 2"/>
          <p:cNvSpPr>
            <a:spLocks noGrp="1" noChangeArrowheads="1"/>
          </p:cNvSpPr>
          <p:nvPr>
            <p:ph type="title"/>
          </p:nvPr>
        </p:nvSpPr>
        <p:spPr/>
        <p:txBody>
          <a:bodyPr/>
          <a:lstStyle/>
          <a:p>
            <a:r>
              <a:rPr lang="en-US"/>
              <a:t>Suggestions for practice</a:t>
            </a:r>
          </a:p>
        </p:txBody>
      </p:sp>
      <p:sp>
        <p:nvSpPr>
          <p:cNvPr id="50179" name="Rectangle 3"/>
          <p:cNvSpPr>
            <a:spLocks noGrp="1" noChangeArrowheads="1"/>
          </p:cNvSpPr>
          <p:nvPr>
            <p:ph type="body" idx="1"/>
          </p:nvPr>
        </p:nvSpPr>
        <p:spPr>
          <a:xfrm>
            <a:off x="276225" y="814388"/>
            <a:ext cx="8905875" cy="3786187"/>
          </a:xfrm>
        </p:spPr>
        <p:txBody>
          <a:bodyPr/>
          <a:lstStyle/>
          <a:p>
            <a:pPr marL="288925" indent="-288925">
              <a:spcAft>
                <a:spcPct val="75000"/>
              </a:spcAft>
              <a:buClr>
                <a:srgbClr val="FF9900"/>
              </a:buClr>
              <a:buFontTx/>
              <a:buAutoNum type="arabicPeriod"/>
            </a:pPr>
            <a:r>
              <a:rPr lang="en-US"/>
              <a:t>Familiarize yourself with the </a:t>
            </a:r>
            <a:r>
              <a:rPr lang="en-US" b="1"/>
              <a:t>Getting Started with Microsoft Office Access</a:t>
            </a:r>
            <a:r>
              <a:rPr lang="en-US"/>
              <a:t> page.</a:t>
            </a:r>
          </a:p>
          <a:p>
            <a:pPr marL="288925" indent="-288925">
              <a:spcAft>
                <a:spcPct val="75000"/>
              </a:spcAft>
              <a:buClr>
                <a:srgbClr val="FF9900"/>
              </a:buClr>
              <a:buFontTx/>
              <a:buAutoNum type="arabicPeriod"/>
            </a:pPr>
            <a:r>
              <a:rPr lang="en-US"/>
              <a:t>Use the Navigation Pane.</a:t>
            </a:r>
          </a:p>
          <a:p>
            <a:pPr marL="288925" indent="-288925">
              <a:spcAft>
                <a:spcPct val="75000"/>
              </a:spcAft>
              <a:buClr>
                <a:srgbClr val="FF9900"/>
              </a:buClr>
              <a:buFontTx/>
              <a:buAutoNum type="arabicPeriod"/>
            </a:pPr>
            <a:r>
              <a:rPr lang="en-US"/>
              <a:t>Get oriented to the Ribbon.</a:t>
            </a:r>
          </a:p>
          <a:p>
            <a:pPr marL="288925" indent="-288925">
              <a:spcAft>
                <a:spcPct val="75000"/>
              </a:spcAft>
              <a:buClr>
                <a:srgbClr val="FF9900"/>
              </a:buClr>
              <a:buFontTx/>
              <a:buAutoNum type="arabicPeriod"/>
            </a:pPr>
            <a:r>
              <a:rPr lang="en-US"/>
              <a:t>Use the Quick Access Toolbar. </a:t>
            </a:r>
          </a:p>
          <a:p>
            <a:pPr marL="288925" indent="-288925">
              <a:spcAft>
                <a:spcPct val="75000"/>
              </a:spcAft>
              <a:buClr>
                <a:srgbClr val="FF9900"/>
              </a:buClr>
              <a:buFontTx/>
              <a:buAutoNum type="arabicPeriod"/>
            </a:pPr>
            <a:r>
              <a:rPr lang="en-US"/>
              <a:t>Look at the options available from the Microsoft Office Button.</a:t>
            </a:r>
          </a:p>
          <a:p>
            <a:pPr marL="288925" indent="-288925">
              <a:spcAft>
                <a:spcPct val="75000"/>
              </a:spcAft>
              <a:buClr>
                <a:srgbClr val="FF9900"/>
              </a:buClr>
              <a:buFontTx/>
              <a:buAutoNum type="arabicPeriod"/>
            </a:pPr>
            <a:r>
              <a:rPr lang="en-US"/>
              <a:t>Bonus: View keyboard shortcuts. </a:t>
            </a:r>
          </a:p>
        </p:txBody>
      </p:sp>
      <p:sp>
        <p:nvSpPr>
          <p:cNvPr id="50180" name="Rectangle 4"/>
          <p:cNvSpPr>
            <a:spLocks noChangeArrowheads="1"/>
          </p:cNvSpPr>
          <p:nvPr/>
        </p:nvSpPr>
        <p:spPr bwMode="auto">
          <a:xfrm>
            <a:off x="293688" y="4733925"/>
            <a:ext cx="8431212" cy="755650"/>
          </a:xfrm>
          <a:prstGeom prst="rect">
            <a:avLst/>
          </a:prstGeom>
          <a:noFill/>
          <a:ln w="9525">
            <a:noFill/>
            <a:miter lim="800000"/>
            <a:headEnd/>
            <a:tailEnd/>
          </a:ln>
          <a:effectLst/>
        </p:spPr>
        <p:txBody>
          <a:bodyPr/>
          <a:lstStyle/>
          <a:p>
            <a:pPr>
              <a:spcBef>
                <a:spcPct val="20000"/>
              </a:spcBef>
              <a:spcAft>
                <a:spcPct val="45000"/>
              </a:spcAft>
            </a:pPr>
            <a:r>
              <a:rPr lang="en-US" sz="2000">
                <a:hlinkClick r:id="rId3"/>
              </a:rPr>
              <a:t>Online practice</a:t>
            </a:r>
            <a:r>
              <a:rPr lang="en-US" sz="2000"/>
              <a:t> (requires Access 2007)</a:t>
            </a:r>
          </a:p>
        </p:txBody>
      </p:sp>
      <p:sp>
        <p:nvSpPr>
          <p:cNvPr id="7" name="Date Placeholder 6"/>
          <p:cNvSpPr>
            <a:spLocks noGrp="1"/>
          </p:cNvSpPr>
          <p:nvPr>
            <p:ph type="dt" sz="half" idx="10"/>
          </p:nvPr>
        </p:nvSpPr>
        <p:spPr/>
        <p:txBody>
          <a:bodyPr/>
          <a:lstStyle/>
          <a:p>
            <a:fld id="{3FF4E67F-9E06-4252-9EE0-64C94636647F}" type="datetime3">
              <a:rPr lang="en-US" smtClean="0"/>
              <a:t>2 November 2007</a:t>
            </a:fld>
            <a:endParaRPr lang="en-US"/>
          </a:p>
        </p:txBody>
      </p:sp>
      <p:sp>
        <p:nvSpPr>
          <p:cNvPr id="8" name="Slide Number Placeholder 7"/>
          <p:cNvSpPr>
            <a:spLocks noGrp="1"/>
          </p:cNvSpPr>
          <p:nvPr>
            <p:ph type="sldNum" sz="quarter" idx="12"/>
          </p:nvPr>
        </p:nvSpPr>
        <p:spPr/>
        <p:txBody>
          <a:bodyPr/>
          <a:lstStyle/>
          <a:p>
            <a:fld id="{B8D37AF0-1137-4A22-961E-191C3858F4E8}" type="slidenum">
              <a:rPr lang="en-US" smtClean="0"/>
              <a:pPr/>
              <a:t>15</a:t>
            </a:fld>
            <a:endParaRPr lang="en-US"/>
          </a:p>
        </p:txBody>
      </p:sp>
    </p:spTree>
  </p:cSld>
  <p:clrMapOvr>
    <a:masterClrMapping/>
  </p:clrMapOvr>
  <p:transition spd="med">
    <p:wipe dir="d"/>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Footer Placeholder 5"/>
          <p:cNvSpPr>
            <a:spLocks noGrp="1"/>
          </p:cNvSpPr>
          <p:nvPr>
            <p:ph type="ftr" sz="quarter" idx="11"/>
          </p:nvPr>
        </p:nvSpPr>
        <p:spPr/>
        <p:txBody>
          <a:bodyPr/>
          <a:lstStyle/>
          <a:p>
            <a:r>
              <a:rPr lang="en-US"/>
              <a:t>Get up to speed</a:t>
            </a:r>
          </a:p>
        </p:txBody>
      </p:sp>
      <p:sp>
        <p:nvSpPr>
          <p:cNvPr id="52226" name="Rectangle 2"/>
          <p:cNvSpPr>
            <a:spLocks noGrp="1" noChangeArrowheads="1"/>
          </p:cNvSpPr>
          <p:nvPr>
            <p:ph type="title"/>
          </p:nvPr>
        </p:nvSpPr>
        <p:spPr/>
        <p:txBody>
          <a:bodyPr/>
          <a:lstStyle/>
          <a:p>
            <a:r>
              <a:rPr lang="en-US"/>
              <a:t>Test 1, question 1</a:t>
            </a:r>
          </a:p>
        </p:txBody>
      </p:sp>
      <p:sp>
        <p:nvSpPr>
          <p:cNvPr id="52227" name="Rectangle 3"/>
          <p:cNvSpPr>
            <a:spLocks noGrp="1" noChangeArrowheads="1"/>
          </p:cNvSpPr>
          <p:nvPr>
            <p:ph type="body" sz="half" idx="2"/>
          </p:nvPr>
        </p:nvSpPr>
        <p:spPr>
          <a:xfrm>
            <a:off x="222250" y="850900"/>
            <a:ext cx="7685088" cy="1189038"/>
          </a:xfrm>
        </p:spPr>
        <p:txBody>
          <a:bodyPr/>
          <a:lstStyle/>
          <a:p>
            <a:pPr marL="0" indent="0">
              <a:spcAft>
                <a:spcPct val="75000"/>
              </a:spcAft>
            </a:pPr>
            <a:r>
              <a:rPr lang="en-US" b="1"/>
              <a:t>Which of the following is intended for you to customize by adding your favorite commands? (Pick one answer.)</a:t>
            </a:r>
          </a:p>
        </p:txBody>
      </p:sp>
      <p:sp>
        <p:nvSpPr>
          <p:cNvPr id="52228" name="Rectangle 4"/>
          <p:cNvSpPr>
            <a:spLocks noChangeArrowheads="1"/>
          </p:cNvSpPr>
          <p:nvPr/>
        </p:nvSpPr>
        <p:spPr bwMode="auto">
          <a:xfrm>
            <a:off x="242888" y="2344738"/>
            <a:ext cx="7624762" cy="3105150"/>
          </a:xfrm>
          <a:prstGeom prst="rect">
            <a:avLst/>
          </a:prstGeom>
          <a:noFill/>
          <a:ln w="9525">
            <a:noFill/>
            <a:miter lim="800000"/>
            <a:headEnd/>
            <a:tailEnd/>
          </a:ln>
          <a:effectLst/>
        </p:spPr>
        <p:txBody>
          <a:bodyPr/>
          <a:lstStyle/>
          <a:p>
            <a:pPr marL="401638" indent="-401638">
              <a:spcBef>
                <a:spcPct val="20000"/>
              </a:spcBef>
              <a:spcAft>
                <a:spcPct val="75000"/>
              </a:spcAft>
              <a:buFontTx/>
              <a:buAutoNum type="arabicPeriod"/>
            </a:pPr>
            <a:r>
              <a:rPr lang="en-US" sz="2000"/>
              <a:t>The </a:t>
            </a:r>
            <a:r>
              <a:rPr lang="en-US" sz="2000" b="1"/>
              <a:t>Getting Started with Microsoft Office Access</a:t>
            </a:r>
            <a:r>
              <a:rPr lang="en-US" sz="2000"/>
              <a:t> page. </a:t>
            </a:r>
          </a:p>
          <a:p>
            <a:pPr marL="401638" indent="-401638">
              <a:spcBef>
                <a:spcPct val="20000"/>
              </a:spcBef>
              <a:spcAft>
                <a:spcPct val="75000"/>
              </a:spcAft>
              <a:buFontTx/>
              <a:buAutoNum type="arabicPeriod"/>
            </a:pPr>
            <a:r>
              <a:rPr lang="en-US" sz="2000"/>
              <a:t>The Quick Access Toolbar. </a:t>
            </a:r>
          </a:p>
          <a:p>
            <a:pPr marL="401638" indent="-401638">
              <a:spcBef>
                <a:spcPct val="20000"/>
              </a:spcBef>
              <a:spcAft>
                <a:spcPct val="75000"/>
              </a:spcAft>
              <a:buFontTx/>
              <a:buAutoNum type="arabicPeriod"/>
            </a:pPr>
            <a:r>
              <a:rPr lang="en-US" sz="2000"/>
              <a:t>The Ribbon. </a:t>
            </a:r>
          </a:p>
          <a:p>
            <a:pPr marL="401638" indent="-401638">
              <a:spcBef>
                <a:spcPct val="20000"/>
              </a:spcBef>
              <a:spcAft>
                <a:spcPct val="75000"/>
              </a:spcAft>
              <a:buFontTx/>
              <a:buAutoNum type="arabicPeriod"/>
            </a:pPr>
            <a:r>
              <a:rPr lang="en-US" sz="2000"/>
              <a:t>Tabs and groups. </a:t>
            </a:r>
          </a:p>
        </p:txBody>
      </p:sp>
      <p:sp>
        <p:nvSpPr>
          <p:cNvPr id="7" name="Date Placeholder 6"/>
          <p:cNvSpPr>
            <a:spLocks noGrp="1"/>
          </p:cNvSpPr>
          <p:nvPr>
            <p:ph type="dt" sz="half" idx="10"/>
          </p:nvPr>
        </p:nvSpPr>
        <p:spPr/>
        <p:txBody>
          <a:bodyPr/>
          <a:lstStyle/>
          <a:p>
            <a:fld id="{95D3D9A8-A48E-4C3E-8DCF-2A8FED159C99}" type="datetime3">
              <a:rPr lang="en-US" smtClean="0"/>
              <a:t>2 November 2007</a:t>
            </a:fld>
            <a:endParaRPr lang="en-US"/>
          </a:p>
        </p:txBody>
      </p:sp>
      <p:sp>
        <p:nvSpPr>
          <p:cNvPr id="8" name="Slide Number Placeholder 7"/>
          <p:cNvSpPr>
            <a:spLocks noGrp="1"/>
          </p:cNvSpPr>
          <p:nvPr>
            <p:ph type="sldNum" sz="quarter" idx="12"/>
          </p:nvPr>
        </p:nvSpPr>
        <p:spPr/>
        <p:txBody>
          <a:bodyPr/>
          <a:lstStyle/>
          <a:p>
            <a:fld id="{C7BBA5BA-9330-4913-9F1B-CA9EF080CBAA}" type="slidenum">
              <a:rPr lang="en-US" smtClean="0"/>
              <a:pPr/>
              <a:t>16</a:t>
            </a:fld>
            <a:endParaRPr lang="en-US"/>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grpId="0" nodeType="afterEffect">
                                  <p:stCondLst>
                                    <p:cond delay="0"/>
                                  </p:stCondLst>
                                  <p:childTnLst>
                                    <p:set>
                                      <p:cBhvr>
                                        <p:cTn id="6" dur="1" fill="hold">
                                          <p:stCondLst>
                                            <p:cond delay="0"/>
                                          </p:stCondLst>
                                        </p:cTn>
                                        <p:tgtEl>
                                          <p:spTgt spid="52227">
                                            <p:txEl>
                                              <p:pRg st="0" end="0"/>
                                            </p:txEl>
                                          </p:spTgt>
                                        </p:tgtEl>
                                        <p:attrNameLst>
                                          <p:attrName>style.visibility</p:attrName>
                                        </p:attrNameLst>
                                      </p:cBhvr>
                                      <p:to>
                                        <p:strVal val="visible"/>
                                      </p:to>
                                    </p:set>
                                    <p:animEffect transition="in" filter="slide(fromTop)">
                                      <p:cBhvr>
                                        <p:cTn id="7" dur="500"/>
                                        <p:tgtEl>
                                          <p:spTgt spid="5222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8" fill="hold" grpId="0" nodeType="clickEffect">
                                  <p:stCondLst>
                                    <p:cond delay="0"/>
                                  </p:stCondLst>
                                  <p:childTnLst>
                                    <p:set>
                                      <p:cBhvr>
                                        <p:cTn id="11" dur="1" fill="hold">
                                          <p:stCondLst>
                                            <p:cond delay="0"/>
                                          </p:stCondLst>
                                        </p:cTn>
                                        <p:tgtEl>
                                          <p:spTgt spid="52228">
                                            <p:txEl>
                                              <p:pRg st="0" end="0"/>
                                            </p:txEl>
                                          </p:spTgt>
                                        </p:tgtEl>
                                        <p:attrNameLst>
                                          <p:attrName>style.visibility</p:attrName>
                                        </p:attrNameLst>
                                      </p:cBhvr>
                                      <p:to>
                                        <p:strVal val="visible"/>
                                      </p:to>
                                    </p:set>
                                    <p:animEffect transition="in" filter="slide(fromLeft)">
                                      <p:cBhvr>
                                        <p:cTn id="12" dur="500"/>
                                        <p:tgtEl>
                                          <p:spTgt spid="52228">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8" fill="hold" grpId="0" nodeType="clickEffect">
                                  <p:stCondLst>
                                    <p:cond delay="0"/>
                                  </p:stCondLst>
                                  <p:childTnLst>
                                    <p:set>
                                      <p:cBhvr>
                                        <p:cTn id="16" dur="1" fill="hold">
                                          <p:stCondLst>
                                            <p:cond delay="0"/>
                                          </p:stCondLst>
                                        </p:cTn>
                                        <p:tgtEl>
                                          <p:spTgt spid="52228">
                                            <p:txEl>
                                              <p:pRg st="1" end="1"/>
                                            </p:txEl>
                                          </p:spTgt>
                                        </p:tgtEl>
                                        <p:attrNameLst>
                                          <p:attrName>style.visibility</p:attrName>
                                        </p:attrNameLst>
                                      </p:cBhvr>
                                      <p:to>
                                        <p:strVal val="visible"/>
                                      </p:to>
                                    </p:set>
                                    <p:animEffect transition="in" filter="slide(fromLeft)">
                                      <p:cBhvr>
                                        <p:cTn id="17" dur="500"/>
                                        <p:tgtEl>
                                          <p:spTgt spid="52228">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8" fill="hold" grpId="0" nodeType="clickEffect">
                                  <p:stCondLst>
                                    <p:cond delay="0"/>
                                  </p:stCondLst>
                                  <p:childTnLst>
                                    <p:set>
                                      <p:cBhvr>
                                        <p:cTn id="21" dur="1" fill="hold">
                                          <p:stCondLst>
                                            <p:cond delay="0"/>
                                          </p:stCondLst>
                                        </p:cTn>
                                        <p:tgtEl>
                                          <p:spTgt spid="52228">
                                            <p:txEl>
                                              <p:pRg st="2" end="2"/>
                                            </p:txEl>
                                          </p:spTgt>
                                        </p:tgtEl>
                                        <p:attrNameLst>
                                          <p:attrName>style.visibility</p:attrName>
                                        </p:attrNameLst>
                                      </p:cBhvr>
                                      <p:to>
                                        <p:strVal val="visible"/>
                                      </p:to>
                                    </p:set>
                                    <p:animEffect transition="in" filter="slide(fromLeft)">
                                      <p:cBhvr>
                                        <p:cTn id="22" dur="500"/>
                                        <p:tgtEl>
                                          <p:spTgt spid="52228">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2" presetClass="entr" presetSubtype="8" fill="hold" grpId="0" nodeType="clickEffect">
                                  <p:stCondLst>
                                    <p:cond delay="0"/>
                                  </p:stCondLst>
                                  <p:childTnLst>
                                    <p:set>
                                      <p:cBhvr>
                                        <p:cTn id="26" dur="1" fill="hold">
                                          <p:stCondLst>
                                            <p:cond delay="0"/>
                                          </p:stCondLst>
                                        </p:cTn>
                                        <p:tgtEl>
                                          <p:spTgt spid="52228">
                                            <p:txEl>
                                              <p:pRg st="3" end="3"/>
                                            </p:txEl>
                                          </p:spTgt>
                                        </p:tgtEl>
                                        <p:attrNameLst>
                                          <p:attrName>style.visibility</p:attrName>
                                        </p:attrNameLst>
                                      </p:cBhvr>
                                      <p:to>
                                        <p:strVal val="visible"/>
                                      </p:to>
                                    </p:set>
                                    <p:animEffect transition="in" filter="slide(fromLeft)">
                                      <p:cBhvr>
                                        <p:cTn id="27" dur="500"/>
                                        <p:tgtEl>
                                          <p:spTgt spid="52228">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27" grpId="0" build="p" autoUpdateAnimBg="0" advAuto="0"/>
      <p:bldP spid="52228" grpId="0" build="p"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Footer Placeholder 5"/>
          <p:cNvSpPr>
            <a:spLocks noGrp="1"/>
          </p:cNvSpPr>
          <p:nvPr>
            <p:ph type="ftr" sz="quarter" idx="11"/>
          </p:nvPr>
        </p:nvSpPr>
        <p:spPr/>
        <p:txBody>
          <a:bodyPr/>
          <a:lstStyle/>
          <a:p>
            <a:r>
              <a:rPr lang="en-US"/>
              <a:t>Get up to speed</a:t>
            </a:r>
          </a:p>
        </p:txBody>
      </p:sp>
      <p:sp>
        <p:nvSpPr>
          <p:cNvPr id="54274" name="Rectangle 2"/>
          <p:cNvSpPr>
            <a:spLocks noGrp="1" noChangeArrowheads="1"/>
          </p:cNvSpPr>
          <p:nvPr>
            <p:ph type="title"/>
          </p:nvPr>
        </p:nvSpPr>
        <p:spPr/>
        <p:txBody>
          <a:bodyPr/>
          <a:lstStyle/>
          <a:p>
            <a:r>
              <a:rPr lang="en-US"/>
              <a:t>Test 1, question 1: Answer</a:t>
            </a:r>
          </a:p>
        </p:txBody>
      </p:sp>
      <p:sp>
        <p:nvSpPr>
          <p:cNvPr id="54275" name="Rectangle 3"/>
          <p:cNvSpPr>
            <a:spLocks noGrp="1" noChangeArrowheads="1"/>
          </p:cNvSpPr>
          <p:nvPr>
            <p:ph sz="half" idx="2"/>
          </p:nvPr>
        </p:nvSpPr>
        <p:spPr>
          <a:xfrm>
            <a:off x="323850" y="815975"/>
            <a:ext cx="8350250" cy="703263"/>
          </a:xfrm>
        </p:spPr>
        <p:txBody>
          <a:bodyPr/>
          <a:lstStyle/>
          <a:p>
            <a:pPr marL="0" indent="0">
              <a:spcAft>
                <a:spcPct val="75000"/>
              </a:spcAft>
            </a:pPr>
            <a:r>
              <a:rPr lang="en-US"/>
              <a:t>The Quick Access Toolbar. </a:t>
            </a:r>
          </a:p>
        </p:txBody>
      </p:sp>
      <p:sp>
        <p:nvSpPr>
          <p:cNvPr id="54276" name="Rectangle 4"/>
          <p:cNvSpPr>
            <a:spLocks noChangeArrowheads="1"/>
          </p:cNvSpPr>
          <p:nvPr/>
        </p:nvSpPr>
        <p:spPr bwMode="auto">
          <a:xfrm>
            <a:off x="300038" y="2000250"/>
            <a:ext cx="8350250" cy="1171575"/>
          </a:xfrm>
          <a:prstGeom prst="rect">
            <a:avLst/>
          </a:prstGeom>
          <a:noFill/>
          <a:ln w="9525">
            <a:noFill/>
            <a:miter lim="800000"/>
            <a:headEnd/>
            <a:tailEnd/>
          </a:ln>
          <a:effectLst/>
        </p:spPr>
        <p:txBody>
          <a:bodyPr/>
          <a:lstStyle/>
          <a:p>
            <a:pPr>
              <a:spcBef>
                <a:spcPct val="20000"/>
              </a:spcBef>
              <a:spcAft>
                <a:spcPct val="75000"/>
              </a:spcAft>
            </a:pPr>
            <a:r>
              <a:rPr lang="en-US" sz="2000"/>
              <a:t>The Quick Access Toolbar enables you to see commands you use often, whatever you’re doing. Right-click any command to add it to this toolbar, or right-click a command on the toolbar to remove it.</a:t>
            </a:r>
          </a:p>
        </p:txBody>
      </p:sp>
      <p:sp>
        <p:nvSpPr>
          <p:cNvPr id="7" name="Date Placeholder 6"/>
          <p:cNvSpPr>
            <a:spLocks noGrp="1"/>
          </p:cNvSpPr>
          <p:nvPr>
            <p:ph type="dt" sz="half" idx="10"/>
          </p:nvPr>
        </p:nvSpPr>
        <p:spPr/>
        <p:txBody>
          <a:bodyPr/>
          <a:lstStyle/>
          <a:p>
            <a:fld id="{FAE2F45E-35CB-4B5D-8A3A-19D7C320EA2E}" type="datetime3">
              <a:rPr lang="en-US" smtClean="0"/>
              <a:t>2 November 2007</a:t>
            </a:fld>
            <a:endParaRPr lang="en-US"/>
          </a:p>
        </p:txBody>
      </p:sp>
      <p:sp>
        <p:nvSpPr>
          <p:cNvPr id="8" name="Slide Number Placeholder 7"/>
          <p:cNvSpPr>
            <a:spLocks noGrp="1"/>
          </p:cNvSpPr>
          <p:nvPr>
            <p:ph type="sldNum" sz="quarter" idx="12"/>
          </p:nvPr>
        </p:nvSpPr>
        <p:spPr/>
        <p:txBody>
          <a:bodyPr/>
          <a:lstStyle/>
          <a:p>
            <a:fld id="{A434D518-553C-42D8-AF97-FF6E65E68BEE}" type="slidenum">
              <a:rPr lang="en-US" smtClean="0"/>
              <a:pPr/>
              <a:t>17</a:t>
            </a:fld>
            <a:endParaRPr lang="en-US"/>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grpId="0" nodeType="afterEffect">
                                  <p:stCondLst>
                                    <p:cond delay="0"/>
                                  </p:stCondLst>
                                  <p:childTnLst>
                                    <p:set>
                                      <p:cBhvr>
                                        <p:cTn id="6" dur="1" fill="hold">
                                          <p:stCondLst>
                                            <p:cond delay="0"/>
                                          </p:stCondLst>
                                        </p:cTn>
                                        <p:tgtEl>
                                          <p:spTgt spid="54275"/>
                                        </p:tgtEl>
                                        <p:attrNameLst>
                                          <p:attrName>style.visibility</p:attrName>
                                        </p:attrNameLst>
                                      </p:cBhvr>
                                      <p:to>
                                        <p:strVal val="visible"/>
                                      </p:to>
                                    </p:set>
                                    <p:anim calcmode="lin" valueType="num">
                                      <p:cBhvr>
                                        <p:cTn id="7" dur="500" fill="hold"/>
                                        <p:tgtEl>
                                          <p:spTgt spid="54275"/>
                                        </p:tgtEl>
                                        <p:attrNameLst>
                                          <p:attrName>ppt_w</p:attrName>
                                        </p:attrNameLst>
                                      </p:cBhvr>
                                      <p:tavLst>
                                        <p:tav tm="0">
                                          <p:val>
                                            <p:fltVal val="0"/>
                                          </p:val>
                                        </p:tav>
                                        <p:tav tm="100000">
                                          <p:val>
                                            <p:strVal val="#ppt_w"/>
                                          </p:val>
                                        </p:tav>
                                      </p:tavLst>
                                    </p:anim>
                                    <p:anim calcmode="lin" valueType="num">
                                      <p:cBhvr>
                                        <p:cTn id="8" dur="500" fill="hold"/>
                                        <p:tgtEl>
                                          <p:spTgt spid="54275"/>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2" presetClass="entr" presetSubtype="4" fill="hold" grpId="0" nodeType="clickEffect">
                                  <p:stCondLst>
                                    <p:cond delay="0"/>
                                  </p:stCondLst>
                                  <p:childTnLst>
                                    <p:set>
                                      <p:cBhvr>
                                        <p:cTn id="12" dur="1" fill="hold">
                                          <p:stCondLst>
                                            <p:cond delay="0"/>
                                          </p:stCondLst>
                                        </p:cTn>
                                        <p:tgtEl>
                                          <p:spTgt spid="54276"/>
                                        </p:tgtEl>
                                        <p:attrNameLst>
                                          <p:attrName>style.visibility</p:attrName>
                                        </p:attrNameLst>
                                      </p:cBhvr>
                                      <p:to>
                                        <p:strVal val="visible"/>
                                      </p:to>
                                    </p:set>
                                    <p:animEffect transition="in" filter="slide(fromBottom)">
                                      <p:cBhvr>
                                        <p:cTn id="13" dur="500"/>
                                        <p:tgtEl>
                                          <p:spTgt spid="5427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275" grpId="0" autoUpdateAnimBg="0"/>
      <p:bldP spid="54276" grpId="0"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Footer Placeholder 5"/>
          <p:cNvSpPr>
            <a:spLocks noGrp="1"/>
          </p:cNvSpPr>
          <p:nvPr>
            <p:ph type="ftr" sz="quarter" idx="11"/>
          </p:nvPr>
        </p:nvSpPr>
        <p:spPr/>
        <p:txBody>
          <a:bodyPr/>
          <a:lstStyle/>
          <a:p>
            <a:r>
              <a:rPr lang="en-US"/>
              <a:t>Get up to speed</a:t>
            </a:r>
          </a:p>
        </p:txBody>
      </p:sp>
      <p:sp>
        <p:nvSpPr>
          <p:cNvPr id="56322" name="Rectangle 2"/>
          <p:cNvSpPr>
            <a:spLocks noGrp="1" noChangeArrowheads="1"/>
          </p:cNvSpPr>
          <p:nvPr>
            <p:ph type="title"/>
          </p:nvPr>
        </p:nvSpPr>
        <p:spPr/>
        <p:txBody>
          <a:bodyPr/>
          <a:lstStyle/>
          <a:p>
            <a:r>
              <a:rPr lang="en-US"/>
              <a:t>Test 1, question 2</a:t>
            </a:r>
          </a:p>
        </p:txBody>
      </p:sp>
      <p:sp>
        <p:nvSpPr>
          <p:cNvPr id="56323" name="Rectangle 3"/>
          <p:cNvSpPr>
            <a:spLocks noGrp="1" noChangeArrowheads="1"/>
          </p:cNvSpPr>
          <p:nvPr>
            <p:ph type="body" sz="half" idx="2"/>
          </p:nvPr>
        </p:nvSpPr>
        <p:spPr>
          <a:xfrm>
            <a:off x="242888" y="850900"/>
            <a:ext cx="7685087" cy="1189038"/>
          </a:xfrm>
        </p:spPr>
        <p:txBody>
          <a:bodyPr/>
          <a:lstStyle/>
          <a:p>
            <a:pPr marL="0" indent="0">
              <a:spcAft>
                <a:spcPct val="75000"/>
              </a:spcAft>
            </a:pPr>
            <a:r>
              <a:rPr lang="en-US" b="1"/>
              <a:t>Which of the following first appears on the Getting Started with Microsoft Office Access page? (Pick one answer.)</a:t>
            </a:r>
          </a:p>
        </p:txBody>
      </p:sp>
      <p:sp>
        <p:nvSpPr>
          <p:cNvPr id="56324" name="Rectangle 4"/>
          <p:cNvSpPr>
            <a:spLocks noChangeArrowheads="1"/>
          </p:cNvSpPr>
          <p:nvPr/>
        </p:nvSpPr>
        <p:spPr bwMode="auto">
          <a:xfrm>
            <a:off x="242888" y="2241550"/>
            <a:ext cx="7624762" cy="3105150"/>
          </a:xfrm>
          <a:prstGeom prst="rect">
            <a:avLst/>
          </a:prstGeom>
          <a:noFill/>
          <a:ln w="9525">
            <a:noFill/>
            <a:miter lim="800000"/>
            <a:headEnd/>
            <a:tailEnd/>
          </a:ln>
          <a:effectLst/>
        </p:spPr>
        <p:txBody>
          <a:bodyPr/>
          <a:lstStyle/>
          <a:p>
            <a:pPr marL="401638" indent="-401638">
              <a:spcBef>
                <a:spcPct val="20000"/>
              </a:spcBef>
              <a:spcAft>
                <a:spcPct val="75000"/>
              </a:spcAft>
              <a:buFontTx/>
              <a:buAutoNum type="arabicPeriod"/>
            </a:pPr>
            <a:r>
              <a:rPr lang="en-US" sz="2000"/>
              <a:t>The Navigation Pane. </a:t>
            </a:r>
          </a:p>
          <a:p>
            <a:pPr marL="401638" indent="-401638">
              <a:spcBef>
                <a:spcPct val="20000"/>
              </a:spcBef>
              <a:spcAft>
                <a:spcPct val="75000"/>
              </a:spcAft>
              <a:buFontTx/>
              <a:buAutoNum type="arabicPeriod"/>
            </a:pPr>
            <a:r>
              <a:rPr lang="en-US" sz="2000"/>
              <a:t>The </a:t>
            </a:r>
            <a:r>
              <a:rPr lang="en-US" sz="2000" b="1"/>
              <a:t>Create</a:t>
            </a:r>
            <a:r>
              <a:rPr lang="en-US" sz="2000"/>
              <a:t> tab. </a:t>
            </a:r>
          </a:p>
          <a:p>
            <a:pPr marL="401638" indent="-401638">
              <a:spcBef>
                <a:spcPct val="20000"/>
              </a:spcBef>
              <a:spcAft>
                <a:spcPct val="75000"/>
              </a:spcAft>
              <a:buFontTx/>
              <a:buAutoNum type="arabicPeriod"/>
            </a:pPr>
            <a:r>
              <a:rPr lang="en-US" sz="2000"/>
              <a:t>The Microsoft Office Button. </a:t>
            </a:r>
          </a:p>
          <a:p>
            <a:pPr marL="401638" indent="-401638">
              <a:spcBef>
                <a:spcPct val="20000"/>
              </a:spcBef>
              <a:spcAft>
                <a:spcPct val="75000"/>
              </a:spcAft>
              <a:buFontTx/>
              <a:buAutoNum type="arabicPeriod"/>
            </a:pPr>
            <a:r>
              <a:rPr lang="en-US" sz="2000"/>
              <a:t>The </a:t>
            </a:r>
            <a:r>
              <a:rPr lang="en-US" sz="2000" b="1"/>
              <a:t>Table Templates</a:t>
            </a:r>
            <a:r>
              <a:rPr lang="en-US" sz="2000"/>
              <a:t> command. </a:t>
            </a:r>
          </a:p>
        </p:txBody>
      </p:sp>
      <p:sp>
        <p:nvSpPr>
          <p:cNvPr id="7" name="Date Placeholder 6"/>
          <p:cNvSpPr>
            <a:spLocks noGrp="1"/>
          </p:cNvSpPr>
          <p:nvPr>
            <p:ph type="dt" sz="half" idx="10"/>
          </p:nvPr>
        </p:nvSpPr>
        <p:spPr/>
        <p:txBody>
          <a:bodyPr/>
          <a:lstStyle/>
          <a:p>
            <a:fld id="{11B68931-0077-4880-90B9-C8E077521050}" type="datetime3">
              <a:rPr lang="en-US" smtClean="0"/>
              <a:t>2 November 2007</a:t>
            </a:fld>
            <a:endParaRPr lang="en-US"/>
          </a:p>
        </p:txBody>
      </p:sp>
      <p:sp>
        <p:nvSpPr>
          <p:cNvPr id="8" name="Slide Number Placeholder 7"/>
          <p:cNvSpPr>
            <a:spLocks noGrp="1"/>
          </p:cNvSpPr>
          <p:nvPr>
            <p:ph type="sldNum" sz="quarter" idx="12"/>
          </p:nvPr>
        </p:nvSpPr>
        <p:spPr/>
        <p:txBody>
          <a:bodyPr/>
          <a:lstStyle/>
          <a:p>
            <a:fld id="{C7BBA5BA-9330-4913-9F1B-CA9EF080CBAA}" type="slidenum">
              <a:rPr lang="en-US" smtClean="0"/>
              <a:pPr/>
              <a:t>18</a:t>
            </a:fld>
            <a:endParaRPr lang="en-US"/>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grpId="0" nodeType="afterEffect">
                                  <p:stCondLst>
                                    <p:cond delay="0"/>
                                  </p:stCondLst>
                                  <p:childTnLst>
                                    <p:set>
                                      <p:cBhvr>
                                        <p:cTn id="6" dur="1" fill="hold">
                                          <p:stCondLst>
                                            <p:cond delay="0"/>
                                          </p:stCondLst>
                                        </p:cTn>
                                        <p:tgtEl>
                                          <p:spTgt spid="56323">
                                            <p:txEl>
                                              <p:pRg st="0" end="0"/>
                                            </p:txEl>
                                          </p:spTgt>
                                        </p:tgtEl>
                                        <p:attrNameLst>
                                          <p:attrName>style.visibility</p:attrName>
                                        </p:attrNameLst>
                                      </p:cBhvr>
                                      <p:to>
                                        <p:strVal val="visible"/>
                                      </p:to>
                                    </p:set>
                                    <p:animEffect transition="in" filter="slide(fromTop)">
                                      <p:cBhvr>
                                        <p:cTn id="7" dur="500"/>
                                        <p:tgtEl>
                                          <p:spTgt spid="5632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8" fill="hold" grpId="0" nodeType="clickEffect">
                                  <p:stCondLst>
                                    <p:cond delay="0"/>
                                  </p:stCondLst>
                                  <p:childTnLst>
                                    <p:set>
                                      <p:cBhvr>
                                        <p:cTn id="11" dur="1" fill="hold">
                                          <p:stCondLst>
                                            <p:cond delay="0"/>
                                          </p:stCondLst>
                                        </p:cTn>
                                        <p:tgtEl>
                                          <p:spTgt spid="56324">
                                            <p:txEl>
                                              <p:pRg st="0" end="0"/>
                                            </p:txEl>
                                          </p:spTgt>
                                        </p:tgtEl>
                                        <p:attrNameLst>
                                          <p:attrName>style.visibility</p:attrName>
                                        </p:attrNameLst>
                                      </p:cBhvr>
                                      <p:to>
                                        <p:strVal val="visible"/>
                                      </p:to>
                                    </p:set>
                                    <p:animEffect transition="in" filter="slide(fromLeft)">
                                      <p:cBhvr>
                                        <p:cTn id="12" dur="500"/>
                                        <p:tgtEl>
                                          <p:spTgt spid="5632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8" fill="hold" grpId="0" nodeType="clickEffect">
                                  <p:stCondLst>
                                    <p:cond delay="0"/>
                                  </p:stCondLst>
                                  <p:childTnLst>
                                    <p:set>
                                      <p:cBhvr>
                                        <p:cTn id="16" dur="1" fill="hold">
                                          <p:stCondLst>
                                            <p:cond delay="0"/>
                                          </p:stCondLst>
                                        </p:cTn>
                                        <p:tgtEl>
                                          <p:spTgt spid="56324">
                                            <p:txEl>
                                              <p:pRg st="1" end="1"/>
                                            </p:txEl>
                                          </p:spTgt>
                                        </p:tgtEl>
                                        <p:attrNameLst>
                                          <p:attrName>style.visibility</p:attrName>
                                        </p:attrNameLst>
                                      </p:cBhvr>
                                      <p:to>
                                        <p:strVal val="visible"/>
                                      </p:to>
                                    </p:set>
                                    <p:animEffect transition="in" filter="slide(fromLeft)">
                                      <p:cBhvr>
                                        <p:cTn id="17" dur="500"/>
                                        <p:tgtEl>
                                          <p:spTgt spid="56324">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8" fill="hold" grpId="0" nodeType="clickEffect">
                                  <p:stCondLst>
                                    <p:cond delay="0"/>
                                  </p:stCondLst>
                                  <p:childTnLst>
                                    <p:set>
                                      <p:cBhvr>
                                        <p:cTn id="21" dur="1" fill="hold">
                                          <p:stCondLst>
                                            <p:cond delay="0"/>
                                          </p:stCondLst>
                                        </p:cTn>
                                        <p:tgtEl>
                                          <p:spTgt spid="56324">
                                            <p:txEl>
                                              <p:pRg st="2" end="2"/>
                                            </p:txEl>
                                          </p:spTgt>
                                        </p:tgtEl>
                                        <p:attrNameLst>
                                          <p:attrName>style.visibility</p:attrName>
                                        </p:attrNameLst>
                                      </p:cBhvr>
                                      <p:to>
                                        <p:strVal val="visible"/>
                                      </p:to>
                                    </p:set>
                                    <p:animEffect transition="in" filter="slide(fromLeft)">
                                      <p:cBhvr>
                                        <p:cTn id="22" dur="500"/>
                                        <p:tgtEl>
                                          <p:spTgt spid="56324">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2" presetClass="entr" presetSubtype="8" fill="hold" grpId="0" nodeType="clickEffect">
                                  <p:stCondLst>
                                    <p:cond delay="0"/>
                                  </p:stCondLst>
                                  <p:childTnLst>
                                    <p:set>
                                      <p:cBhvr>
                                        <p:cTn id="26" dur="1" fill="hold">
                                          <p:stCondLst>
                                            <p:cond delay="0"/>
                                          </p:stCondLst>
                                        </p:cTn>
                                        <p:tgtEl>
                                          <p:spTgt spid="56324">
                                            <p:txEl>
                                              <p:pRg st="3" end="3"/>
                                            </p:txEl>
                                          </p:spTgt>
                                        </p:tgtEl>
                                        <p:attrNameLst>
                                          <p:attrName>style.visibility</p:attrName>
                                        </p:attrNameLst>
                                      </p:cBhvr>
                                      <p:to>
                                        <p:strVal val="visible"/>
                                      </p:to>
                                    </p:set>
                                    <p:animEffect transition="in" filter="slide(fromLeft)">
                                      <p:cBhvr>
                                        <p:cTn id="27" dur="500"/>
                                        <p:tgtEl>
                                          <p:spTgt spid="5632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323" grpId="0" build="p" autoUpdateAnimBg="0" advAuto="0"/>
      <p:bldP spid="56324" grpId="0" build="p"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Footer Placeholder 5"/>
          <p:cNvSpPr>
            <a:spLocks noGrp="1"/>
          </p:cNvSpPr>
          <p:nvPr>
            <p:ph type="ftr" sz="quarter" idx="11"/>
          </p:nvPr>
        </p:nvSpPr>
        <p:spPr/>
        <p:txBody>
          <a:bodyPr/>
          <a:lstStyle/>
          <a:p>
            <a:r>
              <a:rPr lang="en-US"/>
              <a:t>Get up to speed</a:t>
            </a:r>
          </a:p>
        </p:txBody>
      </p:sp>
      <p:sp>
        <p:nvSpPr>
          <p:cNvPr id="58370" name="Rectangle 2"/>
          <p:cNvSpPr>
            <a:spLocks noGrp="1" noChangeArrowheads="1"/>
          </p:cNvSpPr>
          <p:nvPr>
            <p:ph type="title"/>
          </p:nvPr>
        </p:nvSpPr>
        <p:spPr/>
        <p:txBody>
          <a:bodyPr/>
          <a:lstStyle/>
          <a:p>
            <a:r>
              <a:rPr lang="en-US"/>
              <a:t>Test 1, question 2: Answer</a:t>
            </a:r>
          </a:p>
        </p:txBody>
      </p:sp>
      <p:sp>
        <p:nvSpPr>
          <p:cNvPr id="58371" name="Rectangle 3"/>
          <p:cNvSpPr>
            <a:spLocks noGrp="1" noChangeArrowheads="1"/>
          </p:cNvSpPr>
          <p:nvPr>
            <p:ph sz="half" idx="2"/>
          </p:nvPr>
        </p:nvSpPr>
        <p:spPr>
          <a:xfrm>
            <a:off x="261938" y="836613"/>
            <a:ext cx="8350250" cy="703262"/>
          </a:xfrm>
        </p:spPr>
        <p:txBody>
          <a:bodyPr/>
          <a:lstStyle/>
          <a:p>
            <a:pPr marL="0" indent="0">
              <a:spcAft>
                <a:spcPct val="75000"/>
              </a:spcAft>
            </a:pPr>
            <a:r>
              <a:rPr lang="en-US"/>
              <a:t>The Microsoft Office Button.</a:t>
            </a:r>
          </a:p>
        </p:txBody>
      </p:sp>
      <p:sp>
        <p:nvSpPr>
          <p:cNvPr id="58372" name="Rectangle 4"/>
          <p:cNvSpPr>
            <a:spLocks noChangeArrowheads="1"/>
          </p:cNvSpPr>
          <p:nvPr/>
        </p:nvSpPr>
        <p:spPr bwMode="auto">
          <a:xfrm>
            <a:off x="238125" y="2082800"/>
            <a:ext cx="8350250" cy="1171575"/>
          </a:xfrm>
          <a:prstGeom prst="rect">
            <a:avLst/>
          </a:prstGeom>
          <a:noFill/>
          <a:ln w="9525">
            <a:noFill/>
            <a:miter lim="800000"/>
            <a:headEnd/>
            <a:tailEnd/>
          </a:ln>
          <a:effectLst/>
        </p:spPr>
        <p:txBody>
          <a:bodyPr/>
          <a:lstStyle/>
          <a:p>
            <a:pPr>
              <a:spcBef>
                <a:spcPct val="20000"/>
              </a:spcBef>
              <a:spcAft>
                <a:spcPct val="75000"/>
              </a:spcAft>
            </a:pPr>
            <a:r>
              <a:rPr lang="en-US" sz="2000"/>
              <a:t>The Microsoft Office Button first appears on the </a:t>
            </a:r>
            <a:r>
              <a:rPr lang="en-US" sz="2000" b="1"/>
              <a:t>Getting Started with Microsoft Office Access</a:t>
            </a:r>
            <a:r>
              <a:rPr lang="en-US" sz="2000"/>
              <a:t> page, and you can use it there to create or open a database if you want to.</a:t>
            </a:r>
          </a:p>
        </p:txBody>
      </p:sp>
      <p:sp>
        <p:nvSpPr>
          <p:cNvPr id="7" name="Date Placeholder 6"/>
          <p:cNvSpPr>
            <a:spLocks noGrp="1"/>
          </p:cNvSpPr>
          <p:nvPr>
            <p:ph type="dt" sz="half" idx="10"/>
          </p:nvPr>
        </p:nvSpPr>
        <p:spPr/>
        <p:txBody>
          <a:bodyPr/>
          <a:lstStyle/>
          <a:p>
            <a:fld id="{D0D9A8EB-3529-478C-96EB-C68F369B0111}" type="datetime3">
              <a:rPr lang="en-US" smtClean="0"/>
              <a:t>2 November 2007</a:t>
            </a:fld>
            <a:endParaRPr lang="en-US"/>
          </a:p>
        </p:txBody>
      </p:sp>
      <p:sp>
        <p:nvSpPr>
          <p:cNvPr id="8" name="Slide Number Placeholder 7"/>
          <p:cNvSpPr>
            <a:spLocks noGrp="1"/>
          </p:cNvSpPr>
          <p:nvPr>
            <p:ph type="sldNum" sz="quarter" idx="12"/>
          </p:nvPr>
        </p:nvSpPr>
        <p:spPr/>
        <p:txBody>
          <a:bodyPr/>
          <a:lstStyle/>
          <a:p>
            <a:fld id="{A434D518-553C-42D8-AF97-FF6E65E68BEE}" type="slidenum">
              <a:rPr lang="en-US" smtClean="0"/>
              <a:pPr/>
              <a:t>19</a:t>
            </a:fld>
            <a:endParaRPr lang="en-US"/>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grpId="0" nodeType="afterEffect">
                                  <p:stCondLst>
                                    <p:cond delay="0"/>
                                  </p:stCondLst>
                                  <p:childTnLst>
                                    <p:set>
                                      <p:cBhvr>
                                        <p:cTn id="6" dur="1" fill="hold">
                                          <p:stCondLst>
                                            <p:cond delay="0"/>
                                          </p:stCondLst>
                                        </p:cTn>
                                        <p:tgtEl>
                                          <p:spTgt spid="58371"/>
                                        </p:tgtEl>
                                        <p:attrNameLst>
                                          <p:attrName>style.visibility</p:attrName>
                                        </p:attrNameLst>
                                      </p:cBhvr>
                                      <p:to>
                                        <p:strVal val="visible"/>
                                      </p:to>
                                    </p:set>
                                    <p:anim calcmode="lin" valueType="num">
                                      <p:cBhvr>
                                        <p:cTn id="7" dur="500" fill="hold"/>
                                        <p:tgtEl>
                                          <p:spTgt spid="58371"/>
                                        </p:tgtEl>
                                        <p:attrNameLst>
                                          <p:attrName>ppt_w</p:attrName>
                                        </p:attrNameLst>
                                      </p:cBhvr>
                                      <p:tavLst>
                                        <p:tav tm="0">
                                          <p:val>
                                            <p:fltVal val="0"/>
                                          </p:val>
                                        </p:tav>
                                        <p:tav tm="100000">
                                          <p:val>
                                            <p:strVal val="#ppt_w"/>
                                          </p:val>
                                        </p:tav>
                                      </p:tavLst>
                                    </p:anim>
                                    <p:anim calcmode="lin" valueType="num">
                                      <p:cBhvr>
                                        <p:cTn id="8" dur="500" fill="hold"/>
                                        <p:tgtEl>
                                          <p:spTgt spid="58371"/>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2" presetClass="entr" presetSubtype="4" fill="hold" grpId="0" nodeType="clickEffect">
                                  <p:stCondLst>
                                    <p:cond delay="0"/>
                                  </p:stCondLst>
                                  <p:childTnLst>
                                    <p:set>
                                      <p:cBhvr>
                                        <p:cTn id="12" dur="1" fill="hold">
                                          <p:stCondLst>
                                            <p:cond delay="0"/>
                                          </p:stCondLst>
                                        </p:cTn>
                                        <p:tgtEl>
                                          <p:spTgt spid="58372"/>
                                        </p:tgtEl>
                                        <p:attrNameLst>
                                          <p:attrName>style.visibility</p:attrName>
                                        </p:attrNameLst>
                                      </p:cBhvr>
                                      <p:to>
                                        <p:strVal val="visible"/>
                                      </p:to>
                                    </p:set>
                                    <p:animEffect transition="in" filter="slide(fromBottom)">
                                      <p:cBhvr>
                                        <p:cTn id="13" dur="500"/>
                                        <p:tgtEl>
                                          <p:spTgt spid="5837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371" grpId="0" autoUpdateAnimBg="0"/>
      <p:bldP spid="58372" grpId="0" autoUpdateAnimBg="0"/>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Footer Placeholder 4"/>
          <p:cNvSpPr>
            <a:spLocks noGrp="1"/>
          </p:cNvSpPr>
          <p:nvPr>
            <p:ph type="ftr" sz="quarter" idx="11"/>
          </p:nvPr>
        </p:nvSpPr>
        <p:spPr/>
        <p:txBody>
          <a:bodyPr/>
          <a:lstStyle/>
          <a:p>
            <a:r>
              <a:rPr lang="en-US"/>
              <a:t>Get up to speed</a:t>
            </a:r>
          </a:p>
        </p:txBody>
      </p:sp>
      <p:sp>
        <p:nvSpPr>
          <p:cNvPr id="10242" name="Rectangle 2"/>
          <p:cNvSpPr>
            <a:spLocks noGrp="1" noChangeArrowheads="1"/>
          </p:cNvSpPr>
          <p:nvPr>
            <p:ph type="title"/>
          </p:nvPr>
        </p:nvSpPr>
        <p:spPr/>
        <p:txBody>
          <a:bodyPr/>
          <a:lstStyle/>
          <a:p>
            <a:r>
              <a:rPr lang="en-US"/>
              <a:t>Course contents</a:t>
            </a:r>
          </a:p>
        </p:txBody>
      </p:sp>
      <p:sp>
        <p:nvSpPr>
          <p:cNvPr id="10243" name="Rectangle 3"/>
          <p:cNvSpPr>
            <a:spLocks noGrp="1" noChangeArrowheads="1"/>
          </p:cNvSpPr>
          <p:nvPr>
            <p:ph type="body" idx="1"/>
          </p:nvPr>
        </p:nvSpPr>
        <p:spPr>
          <a:xfrm>
            <a:off x="228600" y="828675"/>
            <a:ext cx="8431213" cy="3443288"/>
          </a:xfrm>
          <a:noFill/>
        </p:spPr>
        <p:txBody>
          <a:bodyPr/>
          <a:lstStyle/>
          <a:p>
            <a:pPr marL="276225" indent="-276225">
              <a:spcAft>
                <a:spcPct val="75000"/>
              </a:spcAft>
              <a:buClr>
                <a:srgbClr val="FF9900"/>
              </a:buClr>
              <a:buFontTx/>
              <a:buChar char="•"/>
            </a:pPr>
            <a:r>
              <a:rPr lang="en-US" sz="2800"/>
              <a:t>Overview: Fast, easy, simple</a:t>
            </a:r>
          </a:p>
          <a:p>
            <a:pPr marL="276225" indent="-276225">
              <a:spcAft>
                <a:spcPct val="75000"/>
              </a:spcAft>
              <a:buClr>
                <a:srgbClr val="FF9900"/>
              </a:buClr>
              <a:buFontTx/>
              <a:buChar char="•"/>
            </a:pPr>
            <a:r>
              <a:rPr lang="en-US" sz="2800"/>
              <a:t>Lesson 1: A new beginning</a:t>
            </a:r>
          </a:p>
          <a:p>
            <a:pPr marL="276225" indent="-276225">
              <a:spcAft>
                <a:spcPct val="75000"/>
              </a:spcAft>
              <a:buClr>
                <a:srgbClr val="FF9900"/>
              </a:buClr>
              <a:buFontTx/>
              <a:buChar char="•"/>
            </a:pPr>
            <a:r>
              <a:rPr lang="en-US" sz="2800"/>
              <a:t>Lesson 2: OK, back to work</a:t>
            </a:r>
          </a:p>
          <a:p>
            <a:pPr marL="276225" indent="-276225">
              <a:spcAft>
                <a:spcPct val="75000"/>
              </a:spcAft>
              <a:buClr>
                <a:srgbClr val="FF9900"/>
              </a:buClr>
              <a:buFontTx/>
              <a:buChar char="•"/>
            </a:pPr>
            <a:r>
              <a:rPr lang="en-US" sz="2800"/>
              <a:t>Lesson 3: Save your files in the format that works best</a:t>
            </a:r>
          </a:p>
        </p:txBody>
      </p:sp>
      <p:sp>
        <p:nvSpPr>
          <p:cNvPr id="10244" name="Rectangle 4"/>
          <p:cNvSpPr>
            <a:spLocks noChangeArrowheads="1"/>
          </p:cNvSpPr>
          <p:nvPr/>
        </p:nvSpPr>
        <p:spPr bwMode="auto">
          <a:xfrm>
            <a:off x="228600" y="4610100"/>
            <a:ext cx="8229600" cy="873125"/>
          </a:xfrm>
          <a:prstGeom prst="rect">
            <a:avLst/>
          </a:prstGeom>
          <a:noFill/>
          <a:ln w="9525">
            <a:noFill/>
            <a:miter lim="800000"/>
            <a:headEnd/>
            <a:tailEnd/>
          </a:ln>
          <a:effectLst/>
        </p:spPr>
        <p:txBody>
          <a:bodyPr anchorCtr="1"/>
          <a:lstStyle/>
          <a:p>
            <a:pPr>
              <a:spcBef>
                <a:spcPct val="20000"/>
              </a:spcBef>
            </a:pPr>
            <a:r>
              <a:rPr lang="en-US" sz="2400"/>
              <a:t>Each lesson includes a list of suggested tasks and a set of test questions.</a:t>
            </a:r>
          </a:p>
        </p:txBody>
      </p:sp>
      <p:sp>
        <p:nvSpPr>
          <p:cNvPr id="7" name="Date Placeholder 6"/>
          <p:cNvSpPr>
            <a:spLocks noGrp="1"/>
          </p:cNvSpPr>
          <p:nvPr>
            <p:ph type="dt" sz="half" idx="10"/>
          </p:nvPr>
        </p:nvSpPr>
        <p:spPr/>
        <p:txBody>
          <a:bodyPr/>
          <a:lstStyle/>
          <a:p>
            <a:fld id="{CB65BA99-37DB-48FE-9C2D-8AE1C051360D}" type="datetime3">
              <a:rPr lang="en-US" smtClean="0"/>
              <a:t>2 November 2007</a:t>
            </a:fld>
            <a:endParaRPr lang="en-US"/>
          </a:p>
        </p:txBody>
      </p:sp>
      <p:sp>
        <p:nvSpPr>
          <p:cNvPr id="8" name="Slide Number Placeholder 7"/>
          <p:cNvSpPr>
            <a:spLocks noGrp="1"/>
          </p:cNvSpPr>
          <p:nvPr>
            <p:ph type="sldNum" sz="quarter" idx="12"/>
          </p:nvPr>
        </p:nvSpPr>
        <p:spPr/>
        <p:txBody>
          <a:bodyPr/>
          <a:lstStyle/>
          <a:p>
            <a:fld id="{B8D37AF0-1137-4A22-961E-191C3858F4E8}" type="slidenum">
              <a:rPr lang="en-US" smtClean="0"/>
              <a:pPr/>
              <a:t>2</a:t>
            </a:fld>
            <a:endParaRPr lang="en-US"/>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1" fill="hold" grpId="0"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animEffect transition="in" filter="slide(fromTop)">
                                      <p:cBhvr>
                                        <p:cTn id="7" dur="500"/>
                                        <p:tgtEl>
                                          <p:spTgt spid="1024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1" fill="hold" grpId="0" nodeType="clickEffect">
                                  <p:stCondLst>
                                    <p:cond delay="0"/>
                                  </p:stCondLst>
                                  <p:childTnLst>
                                    <p:set>
                                      <p:cBhvr>
                                        <p:cTn id="11" dur="1" fill="hold">
                                          <p:stCondLst>
                                            <p:cond delay="0"/>
                                          </p:stCondLst>
                                        </p:cTn>
                                        <p:tgtEl>
                                          <p:spTgt spid="10243">
                                            <p:txEl>
                                              <p:pRg st="1" end="1"/>
                                            </p:txEl>
                                          </p:spTgt>
                                        </p:tgtEl>
                                        <p:attrNameLst>
                                          <p:attrName>style.visibility</p:attrName>
                                        </p:attrNameLst>
                                      </p:cBhvr>
                                      <p:to>
                                        <p:strVal val="visible"/>
                                      </p:to>
                                    </p:set>
                                    <p:animEffect transition="in" filter="slide(fromTop)">
                                      <p:cBhvr>
                                        <p:cTn id="12" dur="500"/>
                                        <p:tgtEl>
                                          <p:spTgt spid="1024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1" fill="hold" grpId="0" nodeType="clickEffect">
                                  <p:stCondLst>
                                    <p:cond delay="0"/>
                                  </p:stCondLst>
                                  <p:childTnLst>
                                    <p:set>
                                      <p:cBhvr>
                                        <p:cTn id="16" dur="1" fill="hold">
                                          <p:stCondLst>
                                            <p:cond delay="0"/>
                                          </p:stCondLst>
                                        </p:cTn>
                                        <p:tgtEl>
                                          <p:spTgt spid="10243">
                                            <p:txEl>
                                              <p:pRg st="2" end="2"/>
                                            </p:txEl>
                                          </p:spTgt>
                                        </p:tgtEl>
                                        <p:attrNameLst>
                                          <p:attrName>style.visibility</p:attrName>
                                        </p:attrNameLst>
                                      </p:cBhvr>
                                      <p:to>
                                        <p:strVal val="visible"/>
                                      </p:to>
                                    </p:set>
                                    <p:animEffect transition="in" filter="slide(fromTop)">
                                      <p:cBhvr>
                                        <p:cTn id="17" dur="500"/>
                                        <p:tgtEl>
                                          <p:spTgt spid="1024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1" fill="hold" grpId="0" nodeType="clickEffect">
                                  <p:stCondLst>
                                    <p:cond delay="0"/>
                                  </p:stCondLst>
                                  <p:childTnLst>
                                    <p:set>
                                      <p:cBhvr>
                                        <p:cTn id="21" dur="1" fill="hold">
                                          <p:stCondLst>
                                            <p:cond delay="0"/>
                                          </p:stCondLst>
                                        </p:cTn>
                                        <p:tgtEl>
                                          <p:spTgt spid="10243">
                                            <p:txEl>
                                              <p:pRg st="3" end="3"/>
                                            </p:txEl>
                                          </p:spTgt>
                                        </p:tgtEl>
                                        <p:attrNameLst>
                                          <p:attrName>style.visibility</p:attrName>
                                        </p:attrNameLst>
                                      </p:cBhvr>
                                      <p:to>
                                        <p:strVal val="visible"/>
                                      </p:to>
                                    </p:set>
                                    <p:animEffect transition="in" filter="slide(fromTop)">
                                      <p:cBhvr>
                                        <p:cTn id="22" dur="500"/>
                                        <p:tgtEl>
                                          <p:spTgt spid="1024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2" presetClass="entr" presetSubtype="4" fill="hold" grpId="0" nodeType="clickEffect">
                                  <p:stCondLst>
                                    <p:cond delay="0"/>
                                  </p:stCondLst>
                                  <p:childTnLst>
                                    <p:set>
                                      <p:cBhvr>
                                        <p:cTn id="26" dur="1" fill="hold">
                                          <p:stCondLst>
                                            <p:cond delay="0"/>
                                          </p:stCondLst>
                                        </p:cTn>
                                        <p:tgtEl>
                                          <p:spTgt spid="10244"/>
                                        </p:tgtEl>
                                        <p:attrNameLst>
                                          <p:attrName>style.visibility</p:attrName>
                                        </p:attrNameLst>
                                      </p:cBhvr>
                                      <p:to>
                                        <p:strVal val="visible"/>
                                      </p:to>
                                    </p:set>
                                    <p:animEffect transition="in" filter="slide(fromBottom)">
                                      <p:cBhvr>
                                        <p:cTn id="27" dur="500"/>
                                        <p:tgtEl>
                                          <p:spTgt spid="102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build="p" autoUpdateAnimBg="0"/>
      <p:bldP spid="10244" grpId="0"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Footer Placeholder 5"/>
          <p:cNvSpPr>
            <a:spLocks noGrp="1"/>
          </p:cNvSpPr>
          <p:nvPr>
            <p:ph type="ftr" sz="quarter" idx="11"/>
          </p:nvPr>
        </p:nvSpPr>
        <p:spPr/>
        <p:txBody>
          <a:bodyPr/>
          <a:lstStyle/>
          <a:p>
            <a:r>
              <a:rPr lang="en-US"/>
              <a:t>Get up to speed</a:t>
            </a:r>
          </a:p>
        </p:txBody>
      </p:sp>
      <p:sp>
        <p:nvSpPr>
          <p:cNvPr id="60418" name="Rectangle 2"/>
          <p:cNvSpPr>
            <a:spLocks noGrp="1" noChangeArrowheads="1"/>
          </p:cNvSpPr>
          <p:nvPr>
            <p:ph type="title"/>
          </p:nvPr>
        </p:nvSpPr>
        <p:spPr/>
        <p:txBody>
          <a:bodyPr/>
          <a:lstStyle/>
          <a:p>
            <a:r>
              <a:rPr lang="en-US"/>
              <a:t>Test 1, question 3</a:t>
            </a:r>
          </a:p>
        </p:txBody>
      </p:sp>
      <p:sp>
        <p:nvSpPr>
          <p:cNvPr id="60419" name="Rectangle 3"/>
          <p:cNvSpPr>
            <a:spLocks noGrp="1" noChangeArrowheads="1"/>
          </p:cNvSpPr>
          <p:nvPr>
            <p:ph type="body" sz="half" idx="2"/>
          </p:nvPr>
        </p:nvSpPr>
        <p:spPr>
          <a:xfrm>
            <a:off x="242888" y="850900"/>
            <a:ext cx="7685087" cy="1189038"/>
          </a:xfrm>
        </p:spPr>
        <p:txBody>
          <a:bodyPr/>
          <a:lstStyle/>
          <a:p>
            <a:pPr marL="0" indent="0">
              <a:spcAft>
                <a:spcPct val="75000"/>
              </a:spcAft>
            </a:pPr>
            <a:r>
              <a:rPr lang="en-US" b="1"/>
              <a:t>What is the basis of the Ribbon’s organization? (Pick one answer.)</a:t>
            </a:r>
          </a:p>
        </p:txBody>
      </p:sp>
      <p:sp>
        <p:nvSpPr>
          <p:cNvPr id="60420" name="Rectangle 4"/>
          <p:cNvSpPr>
            <a:spLocks noChangeArrowheads="1"/>
          </p:cNvSpPr>
          <p:nvPr/>
        </p:nvSpPr>
        <p:spPr bwMode="auto">
          <a:xfrm>
            <a:off x="242888" y="2241550"/>
            <a:ext cx="7624762" cy="3105150"/>
          </a:xfrm>
          <a:prstGeom prst="rect">
            <a:avLst/>
          </a:prstGeom>
          <a:noFill/>
          <a:ln w="9525">
            <a:noFill/>
            <a:miter lim="800000"/>
            <a:headEnd/>
            <a:tailEnd/>
          </a:ln>
          <a:effectLst/>
        </p:spPr>
        <p:txBody>
          <a:bodyPr/>
          <a:lstStyle/>
          <a:p>
            <a:pPr marL="401638" indent="-401638">
              <a:spcBef>
                <a:spcPct val="20000"/>
              </a:spcBef>
              <a:spcAft>
                <a:spcPct val="75000"/>
              </a:spcAft>
              <a:buFontTx/>
              <a:buAutoNum type="arabicPeriod"/>
            </a:pPr>
            <a:r>
              <a:rPr lang="en-US" sz="2000"/>
              <a:t>Commands are grouped alphabetically. </a:t>
            </a:r>
          </a:p>
          <a:p>
            <a:pPr marL="401638" indent="-401638">
              <a:spcBef>
                <a:spcPct val="20000"/>
              </a:spcBef>
              <a:spcAft>
                <a:spcPct val="75000"/>
              </a:spcAft>
              <a:buFontTx/>
              <a:buAutoNum type="arabicPeriod"/>
            </a:pPr>
            <a:r>
              <a:rPr lang="en-US" sz="2000"/>
              <a:t>Commands you don’t use are not shown. </a:t>
            </a:r>
          </a:p>
          <a:p>
            <a:pPr marL="401638" indent="-401638">
              <a:spcBef>
                <a:spcPct val="20000"/>
              </a:spcBef>
              <a:spcAft>
                <a:spcPct val="75000"/>
              </a:spcAft>
              <a:buFontTx/>
              <a:buAutoNum type="arabicPeriod"/>
            </a:pPr>
            <a:r>
              <a:rPr lang="en-US" sz="2000"/>
              <a:t>Commands are grouped around common activities. </a:t>
            </a:r>
          </a:p>
          <a:p>
            <a:pPr marL="401638" indent="-401638">
              <a:spcBef>
                <a:spcPct val="20000"/>
              </a:spcBef>
              <a:spcAft>
                <a:spcPct val="75000"/>
              </a:spcAft>
              <a:buFontTx/>
              <a:buAutoNum type="arabicPeriod"/>
            </a:pPr>
            <a:r>
              <a:rPr lang="en-US" sz="2000"/>
              <a:t>Commands are listed on menus. </a:t>
            </a:r>
          </a:p>
        </p:txBody>
      </p:sp>
      <p:sp>
        <p:nvSpPr>
          <p:cNvPr id="7" name="Date Placeholder 6"/>
          <p:cNvSpPr>
            <a:spLocks noGrp="1"/>
          </p:cNvSpPr>
          <p:nvPr>
            <p:ph type="dt" sz="half" idx="10"/>
          </p:nvPr>
        </p:nvSpPr>
        <p:spPr/>
        <p:txBody>
          <a:bodyPr/>
          <a:lstStyle/>
          <a:p>
            <a:fld id="{C2667C98-6F45-416E-BB44-8ACC07877CED}" type="datetime3">
              <a:rPr lang="en-US" smtClean="0"/>
              <a:t>2 November 2007</a:t>
            </a:fld>
            <a:endParaRPr lang="en-US"/>
          </a:p>
        </p:txBody>
      </p:sp>
      <p:sp>
        <p:nvSpPr>
          <p:cNvPr id="8" name="Slide Number Placeholder 7"/>
          <p:cNvSpPr>
            <a:spLocks noGrp="1"/>
          </p:cNvSpPr>
          <p:nvPr>
            <p:ph type="sldNum" sz="quarter" idx="12"/>
          </p:nvPr>
        </p:nvSpPr>
        <p:spPr/>
        <p:txBody>
          <a:bodyPr/>
          <a:lstStyle/>
          <a:p>
            <a:fld id="{C7BBA5BA-9330-4913-9F1B-CA9EF080CBAA}" type="slidenum">
              <a:rPr lang="en-US" smtClean="0"/>
              <a:pPr/>
              <a:t>20</a:t>
            </a:fld>
            <a:endParaRPr lang="en-US"/>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grpId="0" nodeType="afterEffect">
                                  <p:stCondLst>
                                    <p:cond delay="0"/>
                                  </p:stCondLst>
                                  <p:childTnLst>
                                    <p:set>
                                      <p:cBhvr>
                                        <p:cTn id="6" dur="1" fill="hold">
                                          <p:stCondLst>
                                            <p:cond delay="0"/>
                                          </p:stCondLst>
                                        </p:cTn>
                                        <p:tgtEl>
                                          <p:spTgt spid="60419">
                                            <p:txEl>
                                              <p:pRg st="0" end="0"/>
                                            </p:txEl>
                                          </p:spTgt>
                                        </p:tgtEl>
                                        <p:attrNameLst>
                                          <p:attrName>style.visibility</p:attrName>
                                        </p:attrNameLst>
                                      </p:cBhvr>
                                      <p:to>
                                        <p:strVal val="visible"/>
                                      </p:to>
                                    </p:set>
                                    <p:animEffect transition="in" filter="slide(fromTop)">
                                      <p:cBhvr>
                                        <p:cTn id="7" dur="500"/>
                                        <p:tgtEl>
                                          <p:spTgt spid="6041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8" fill="hold" grpId="0" nodeType="clickEffect">
                                  <p:stCondLst>
                                    <p:cond delay="0"/>
                                  </p:stCondLst>
                                  <p:childTnLst>
                                    <p:set>
                                      <p:cBhvr>
                                        <p:cTn id="11" dur="1" fill="hold">
                                          <p:stCondLst>
                                            <p:cond delay="0"/>
                                          </p:stCondLst>
                                        </p:cTn>
                                        <p:tgtEl>
                                          <p:spTgt spid="60420">
                                            <p:txEl>
                                              <p:pRg st="0" end="0"/>
                                            </p:txEl>
                                          </p:spTgt>
                                        </p:tgtEl>
                                        <p:attrNameLst>
                                          <p:attrName>style.visibility</p:attrName>
                                        </p:attrNameLst>
                                      </p:cBhvr>
                                      <p:to>
                                        <p:strVal val="visible"/>
                                      </p:to>
                                    </p:set>
                                    <p:animEffect transition="in" filter="slide(fromLeft)">
                                      <p:cBhvr>
                                        <p:cTn id="12" dur="500"/>
                                        <p:tgtEl>
                                          <p:spTgt spid="60420">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8" fill="hold" grpId="0" nodeType="clickEffect">
                                  <p:stCondLst>
                                    <p:cond delay="0"/>
                                  </p:stCondLst>
                                  <p:childTnLst>
                                    <p:set>
                                      <p:cBhvr>
                                        <p:cTn id="16" dur="1" fill="hold">
                                          <p:stCondLst>
                                            <p:cond delay="0"/>
                                          </p:stCondLst>
                                        </p:cTn>
                                        <p:tgtEl>
                                          <p:spTgt spid="60420">
                                            <p:txEl>
                                              <p:pRg st="1" end="1"/>
                                            </p:txEl>
                                          </p:spTgt>
                                        </p:tgtEl>
                                        <p:attrNameLst>
                                          <p:attrName>style.visibility</p:attrName>
                                        </p:attrNameLst>
                                      </p:cBhvr>
                                      <p:to>
                                        <p:strVal val="visible"/>
                                      </p:to>
                                    </p:set>
                                    <p:animEffect transition="in" filter="slide(fromLeft)">
                                      <p:cBhvr>
                                        <p:cTn id="17" dur="500"/>
                                        <p:tgtEl>
                                          <p:spTgt spid="60420">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8" fill="hold" grpId="0" nodeType="clickEffect">
                                  <p:stCondLst>
                                    <p:cond delay="0"/>
                                  </p:stCondLst>
                                  <p:childTnLst>
                                    <p:set>
                                      <p:cBhvr>
                                        <p:cTn id="21" dur="1" fill="hold">
                                          <p:stCondLst>
                                            <p:cond delay="0"/>
                                          </p:stCondLst>
                                        </p:cTn>
                                        <p:tgtEl>
                                          <p:spTgt spid="60420">
                                            <p:txEl>
                                              <p:pRg st="2" end="2"/>
                                            </p:txEl>
                                          </p:spTgt>
                                        </p:tgtEl>
                                        <p:attrNameLst>
                                          <p:attrName>style.visibility</p:attrName>
                                        </p:attrNameLst>
                                      </p:cBhvr>
                                      <p:to>
                                        <p:strVal val="visible"/>
                                      </p:to>
                                    </p:set>
                                    <p:animEffect transition="in" filter="slide(fromLeft)">
                                      <p:cBhvr>
                                        <p:cTn id="22" dur="500"/>
                                        <p:tgtEl>
                                          <p:spTgt spid="60420">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2" presetClass="entr" presetSubtype="8" fill="hold" grpId="0" nodeType="clickEffect">
                                  <p:stCondLst>
                                    <p:cond delay="0"/>
                                  </p:stCondLst>
                                  <p:childTnLst>
                                    <p:set>
                                      <p:cBhvr>
                                        <p:cTn id="26" dur="1" fill="hold">
                                          <p:stCondLst>
                                            <p:cond delay="0"/>
                                          </p:stCondLst>
                                        </p:cTn>
                                        <p:tgtEl>
                                          <p:spTgt spid="60420">
                                            <p:txEl>
                                              <p:pRg st="3" end="3"/>
                                            </p:txEl>
                                          </p:spTgt>
                                        </p:tgtEl>
                                        <p:attrNameLst>
                                          <p:attrName>style.visibility</p:attrName>
                                        </p:attrNameLst>
                                      </p:cBhvr>
                                      <p:to>
                                        <p:strVal val="visible"/>
                                      </p:to>
                                    </p:set>
                                    <p:animEffect transition="in" filter="slide(fromLeft)">
                                      <p:cBhvr>
                                        <p:cTn id="27" dur="500"/>
                                        <p:tgtEl>
                                          <p:spTgt spid="60420">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419" grpId="0" build="p" autoUpdateAnimBg="0" advAuto="0"/>
      <p:bldP spid="60420" grpId="0" build="p"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Footer Placeholder 5"/>
          <p:cNvSpPr>
            <a:spLocks noGrp="1"/>
          </p:cNvSpPr>
          <p:nvPr>
            <p:ph type="ftr" sz="quarter" idx="11"/>
          </p:nvPr>
        </p:nvSpPr>
        <p:spPr/>
        <p:txBody>
          <a:bodyPr/>
          <a:lstStyle/>
          <a:p>
            <a:r>
              <a:rPr lang="en-US"/>
              <a:t>Get up to speed</a:t>
            </a:r>
          </a:p>
        </p:txBody>
      </p:sp>
      <p:sp>
        <p:nvSpPr>
          <p:cNvPr id="62466" name="Rectangle 2"/>
          <p:cNvSpPr>
            <a:spLocks noGrp="1" noChangeArrowheads="1"/>
          </p:cNvSpPr>
          <p:nvPr>
            <p:ph type="title"/>
          </p:nvPr>
        </p:nvSpPr>
        <p:spPr/>
        <p:txBody>
          <a:bodyPr/>
          <a:lstStyle/>
          <a:p>
            <a:r>
              <a:rPr lang="en-US"/>
              <a:t>Test 1, question 3: Answer</a:t>
            </a:r>
          </a:p>
        </p:txBody>
      </p:sp>
      <p:sp>
        <p:nvSpPr>
          <p:cNvPr id="62467" name="Rectangle 3"/>
          <p:cNvSpPr>
            <a:spLocks noGrp="1" noChangeArrowheads="1"/>
          </p:cNvSpPr>
          <p:nvPr>
            <p:ph sz="half" idx="2"/>
          </p:nvPr>
        </p:nvSpPr>
        <p:spPr>
          <a:xfrm>
            <a:off x="261938" y="877888"/>
            <a:ext cx="8350250" cy="703262"/>
          </a:xfrm>
        </p:spPr>
        <p:txBody>
          <a:bodyPr/>
          <a:lstStyle/>
          <a:p>
            <a:pPr marL="0" indent="0">
              <a:spcAft>
                <a:spcPct val="75000"/>
              </a:spcAft>
            </a:pPr>
            <a:r>
              <a:rPr lang="en-US"/>
              <a:t>Commands are grouped around common activities. </a:t>
            </a:r>
          </a:p>
        </p:txBody>
      </p:sp>
      <p:sp>
        <p:nvSpPr>
          <p:cNvPr id="62468" name="Rectangle 4"/>
          <p:cNvSpPr>
            <a:spLocks noChangeArrowheads="1"/>
          </p:cNvSpPr>
          <p:nvPr/>
        </p:nvSpPr>
        <p:spPr bwMode="auto">
          <a:xfrm>
            <a:off x="238125" y="2124075"/>
            <a:ext cx="8350250" cy="1171575"/>
          </a:xfrm>
          <a:prstGeom prst="rect">
            <a:avLst/>
          </a:prstGeom>
          <a:noFill/>
          <a:ln w="9525">
            <a:noFill/>
            <a:miter lim="800000"/>
            <a:headEnd/>
            <a:tailEnd/>
          </a:ln>
          <a:effectLst/>
        </p:spPr>
        <p:txBody>
          <a:bodyPr/>
          <a:lstStyle/>
          <a:p>
            <a:pPr>
              <a:spcBef>
                <a:spcPct val="20000"/>
              </a:spcBef>
              <a:spcAft>
                <a:spcPct val="75000"/>
              </a:spcAft>
            </a:pPr>
            <a:r>
              <a:rPr lang="en-US" sz="2000"/>
              <a:t>That way, you can see exactly what you need to do what you want to do. </a:t>
            </a:r>
          </a:p>
        </p:txBody>
      </p:sp>
      <p:sp>
        <p:nvSpPr>
          <p:cNvPr id="7" name="Date Placeholder 6"/>
          <p:cNvSpPr>
            <a:spLocks noGrp="1"/>
          </p:cNvSpPr>
          <p:nvPr>
            <p:ph type="dt" sz="half" idx="10"/>
          </p:nvPr>
        </p:nvSpPr>
        <p:spPr/>
        <p:txBody>
          <a:bodyPr/>
          <a:lstStyle/>
          <a:p>
            <a:fld id="{1D2F11A5-0152-4B60-A6AC-7A1A613FE695}" type="datetime3">
              <a:rPr lang="en-US" smtClean="0"/>
              <a:t>2 November 2007</a:t>
            </a:fld>
            <a:endParaRPr lang="en-US"/>
          </a:p>
        </p:txBody>
      </p:sp>
      <p:sp>
        <p:nvSpPr>
          <p:cNvPr id="8" name="Slide Number Placeholder 7"/>
          <p:cNvSpPr>
            <a:spLocks noGrp="1"/>
          </p:cNvSpPr>
          <p:nvPr>
            <p:ph type="sldNum" sz="quarter" idx="12"/>
          </p:nvPr>
        </p:nvSpPr>
        <p:spPr/>
        <p:txBody>
          <a:bodyPr/>
          <a:lstStyle/>
          <a:p>
            <a:fld id="{A434D518-553C-42D8-AF97-FF6E65E68BEE}" type="slidenum">
              <a:rPr lang="en-US" smtClean="0"/>
              <a:pPr/>
              <a:t>21</a:t>
            </a:fld>
            <a:endParaRPr lang="en-US"/>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grpId="0" nodeType="afterEffect">
                                  <p:stCondLst>
                                    <p:cond delay="0"/>
                                  </p:stCondLst>
                                  <p:childTnLst>
                                    <p:set>
                                      <p:cBhvr>
                                        <p:cTn id="6" dur="1" fill="hold">
                                          <p:stCondLst>
                                            <p:cond delay="0"/>
                                          </p:stCondLst>
                                        </p:cTn>
                                        <p:tgtEl>
                                          <p:spTgt spid="62467"/>
                                        </p:tgtEl>
                                        <p:attrNameLst>
                                          <p:attrName>style.visibility</p:attrName>
                                        </p:attrNameLst>
                                      </p:cBhvr>
                                      <p:to>
                                        <p:strVal val="visible"/>
                                      </p:to>
                                    </p:set>
                                    <p:anim calcmode="lin" valueType="num">
                                      <p:cBhvr>
                                        <p:cTn id="7" dur="500" fill="hold"/>
                                        <p:tgtEl>
                                          <p:spTgt spid="62467"/>
                                        </p:tgtEl>
                                        <p:attrNameLst>
                                          <p:attrName>ppt_w</p:attrName>
                                        </p:attrNameLst>
                                      </p:cBhvr>
                                      <p:tavLst>
                                        <p:tav tm="0">
                                          <p:val>
                                            <p:fltVal val="0"/>
                                          </p:val>
                                        </p:tav>
                                        <p:tav tm="100000">
                                          <p:val>
                                            <p:strVal val="#ppt_w"/>
                                          </p:val>
                                        </p:tav>
                                      </p:tavLst>
                                    </p:anim>
                                    <p:anim calcmode="lin" valueType="num">
                                      <p:cBhvr>
                                        <p:cTn id="8" dur="500" fill="hold"/>
                                        <p:tgtEl>
                                          <p:spTgt spid="62467"/>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2" presetClass="entr" presetSubtype="4" fill="hold" grpId="0" nodeType="clickEffect">
                                  <p:stCondLst>
                                    <p:cond delay="0"/>
                                  </p:stCondLst>
                                  <p:childTnLst>
                                    <p:set>
                                      <p:cBhvr>
                                        <p:cTn id="12" dur="1" fill="hold">
                                          <p:stCondLst>
                                            <p:cond delay="0"/>
                                          </p:stCondLst>
                                        </p:cTn>
                                        <p:tgtEl>
                                          <p:spTgt spid="62468"/>
                                        </p:tgtEl>
                                        <p:attrNameLst>
                                          <p:attrName>style.visibility</p:attrName>
                                        </p:attrNameLst>
                                      </p:cBhvr>
                                      <p:to>
                                        <p:strVal val="visible"/>
                                      </p:to>
                                    </p:set>
                                    <p:animEffect transition="in" filter="slide(fromBottom)">
                                      <p:cBhvr>
                                        <p:cTn id="13" dur="500"/>
                                        <p:tgtEl>
                                          <p:spTgt spid="6246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467" grpId="0" autoUpdateAnimBg="0"/>
      <p:bldP spid="62468" grpId="0"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4514" name="Rectangle 2"/>
          <p:cNvSpPr>
            <a:spLocks noGrp="1" noChangeArrowheads="1"/>
          </p:cNvSpPr>
          <p:nvPr>
            <p:ph type="ctrTitle"/>
          </p:nvPr>
        </p:nvSpPr>
        <p:spPr/>
        <p:txBody>
          <a:bodyPr/>
          <a:lstStyle/>
          <a:p>
            <a:r>
              <a:rPr lang="en-US"/>
              <a:t>Lesson 2</a:t>
            </a:r>
          </a:p>
        </p:txBody>
      </p:sp>
      <p:sp>
        <p:nvSpPr>
          <p:cNvPr id="64515" name="Rectangle 3"/>
          <p:cNvSpPr>
            <a:spLocks noGrp="1" noChangeArrowheads="1"/>
          </p:cNvSpPr>
          <p:nvPr>
            <p:ph type="subTitle" idx="1"/>
          </p:nvPr>
        </p:nvSpPr>
        <p:spPr/>
        <p:txBody>
          <a:bodyPr/>
          <a:lstStyle/>
          <a:p>
            <a:r>
              <a:rPr lang="en-US"/>
              <a:t>OK, back to work</a:t>
            </a:r>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grpId="0" nodeType="afterEffect">
                                  <p:stCondLst>
                                    <p:cond delay="0"/>
                                  </p:stCondLst>
                                  <p:childTnLst>
                                    <p:set>
                                      <p:cBhvr>
                                        <p:cTn id="6" dur="1" fill="hold">
                                          <p:stCondLst>
                                            <p:cond delay="0"/>
                                          </p:stCondLst>
                                        </p:cTn>
                                        <p:tgtEl>
                                          <p:spTgt spid="64514"/>
                                        </p:tgtEl>
                                        <p:attrNameLst>
                                          <p:attrName>style.visibility</p:attrName>
                                        </p:attrNameLst>
                                      </p:cBhvr>
                                      <p:to>
                                        <p:strVal val="visible"/>
                                      </p:to>
                                    </p:set>
                                    <p:anim calcmode="lin" valueType="num">
                                      <p:cBhvr>
                                        <p:cTn id="7" dur="500" fill="hold"/>
                                        <p:tgtEl>
                                          <p:spTgt spid="64514"/>
                                        </p:tgtEl>
                                        <p:attrNameLst>
                                          <p:attrName>ppt_w</p:attrName>
                                        </p:attrNameLst>
                                      </p:cBhvr>
                                      <p:tavLst>
                                        <p:tav tm="0">
                                          <p:val>
                                            <p:fltVal val="0"/>
                                          </p:val>
                                        </p:tav>
                                        <p:tav tm="100000">
                                          <p:val>
                                            <p:strVal val="#ppt_w"/>
                                          </p:val>
                                        </p:tav>
                                      </p:tavLst>
                                    </p:anim>
                                    <p:anim calcmode="lin" valueType="num">
                                      <p:cBhvr>
                                        <p:cTn id="8" dur="500" fill="hold"/>
                                        <p:tgtEl>
                                          <p:spTgt spid="64514"/>
                                        </p:tgtEl>
                                        <p:attrNameLst>
                                          <p:attrName>ppt_h</p:attrName>
                                        </p:attrNameLst>
                                      </p:cBhvr>
                                      <p:tavLst>
                                        <p:tav tm="0">
                                          <p:val>
                                            <p:strVal val="#ppt_h"/>
                                          </p:val>
                                        </p:tav>
                                        <p:tav tm="100000">
                                          <p:val>
                                            <p:strVal val="#ppt_h"/>
                                          </p:val>
                                        </p:tav>
                                      </p:tavLst>
                                    </p:anim>
                                  </p:childTnLst>
                                </p:cTn>
                              </p:par>
                            </p:childTnLst>
                          </p:cTn>
                        </p:par>
                        <p:par>
                          <p:cTn id="9" fill="hold">
                            <p:stCondLst>
                              <p:cond delay="500"/>
                            </p:stCondLst>
                            <p:childTnLst>
                              <p:par>
                                <p:cTn id="10" presetID="12" presetClass="entr" presetSubtype="4" fill="hold" grpId="0" nodeType="afterEffect">
                                  <p:stCondLst>
                                    <p:cond delay="0"/>
                                  </p:stCondLst>
                                  <p:childTnLst>
                                    <p:set>
                                      <p:cBhvr>
                                        <p:cTn id="11" dur="1" fill="hold">
                                          <p:stCondLst>
                                            <p:cond delay="0"/>
                                          </p:stCondLst>
                                        </p:cTn>
                                        <p:tgtEl>
                                          <p:spTgt spid="64515">
                                            <p:txEl>
                                              <p:pRg st="0" end="0"/>
                                            </p:txEl>
                                          </p:spTgt>
                                        </p:tgtEl>
                                        <p:attrNameLst>
                                          <p:attrName>style.visibility</p:attrName>
                                        </p:attrNameLst>
                                      </p:cBhvr>
                                      <p:to>
                                        <p:strVal val="visible"/>
                                      </p:to>
                                    </p:set>
                                    <p:animEffect transition="in" filter="slide(fromBottom)">
                                      <p:cBhvr>
                                        <p:cTn id="12" dur="500"/>
                                        <p:tgtEl>
                                          <p:spTgt spid="6451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514" grpId="0" autoUpdateAnimBg="0"/>
      <p:bldP spid="64515" grpId="0" build="p" autoUpdateAnimBg="0" advAuto="0"/>
    </p:bld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 name="Footer Placeholder 5"/>
          <p:cNvSpPr>
            <a:spLocks noGrp="1"/>
          </p:cNvSpPr>
          <p:nvPr>
            <p:ph type="ftr" sz="quarter" idx="11"/>
          </p:nvPr>
        </p:nvSpPr>
        <p:spPr/>
        <p:txBody>
          <a:bodyPr/>
          <a:lstStyle/>
          <a:p>
            <a:r>
              <a:rPr lang="en-US"/>
              <a:t>Get up to speed</a:t>
            </a:r>
          </a:p>
        </p:txBody>
      </p:sp>
      <p:sp>
        <p:nvSpPr>
          <p:cNvPr id="90114" name="Rectangle 2"/>
          <p:cNvSpPr>
            <a:spLocks noGrp="1" noChangeArrowheads="1"/>
          </p:cNvSpPr>
          <p:nvPr>
            <p:ph type="title"/>
          </p:nvPr>
        </p:nvSpPr>
        <p:spPr>
          <a:xfrm>
            <a:off x="211138" y="73025"/>
            <a:ext cx="8027987" cy="614363"/>
          </a:xfrm>
        </p:spPr>
        <p:txBody>
          <a:bodyPr/>
          <a:lstStyle/>
          <a:p>
            <a:r>
              <a:rPr lang="en-US"/>
              <a:t>OK, back to work</a:t>
            </a:r>
          </a:p>
        </p:txBody>
      </p:sp>
      <p:sp>
        <p:nvSpPr>
          <p:cNvPr id="90115" name="Rectangle 3"/>
          <p:cNvSpPr>
            <a:spLocks noChangeArrowheads="1"/>
          </p:cNvSpPr>
          <p:nvPr/>
        </p:nvSpPr>
        <p:spPr bwMode="auto">
          <a:xfrm>
            <a:off x="6119813" y="854075"/>
            <a:ext cx="2744787" cy="2960688"/>
          </a:xfrm>
          <a:prstGeom prst="rect">
            <a:avLst/>
          </a:prstGeom>
          <a:noFill/>
          <a:ln w="9525">
            <a:noFill/>
            <a:miter lim="800000"/>
            <a:headEnd/>
            <a:tailEnd/>
          </a:ln>
          <a:effectLst/>
        </p:spPr>
        <p:txBody>
          <a:bodyPr/>
          <a:lstStyle/>
          <a:p>
            <a:pPr>
              <a:spcBef>
                <a:spcPct val="20000"/>
              </a:spcBef>
              <a:spcAft>
                <a:spcPct val="75000"/>
              </a:spcAft>
            </a:pPr>
            <a:r>
              <a:rPr lang="en-US" sz="2000"/>
              <a:t>Through </a:t>
            </a:r>
            <a:r>
              <a:rPr lang="en-US" sz="2000" b="1"/>
              <a:t>templates</a:t>
            </a:r>
            <a:r>
              <a:rPr lang="en-US" sz="2000"/>
              <a:t>, Access 2007 makes it really easy to create a new database. </a:t>
            </a:r>
          </a:p>
        </p:txBody>
      </p:sp>
      <p:sp>
        <p:nvSpPr>
          <p:cNvPr id="90117" name="Rectangle 5"/>
          <p:cNvSpPr>
            <a:spLocks noChangeArrowheads="1"/>
          </p:cNvSpPr>
          <p:nvPr/>
        </p:nvSpPr>
        <p:spPr bwMode="auto">
          <a:xfrm>
            <a:off x="277813" y="3994150"/>
            <a:ext cx="5741987" cy="1957388"/>
          </a:xfrm>
          <a:prstGeom prst="rect">
            <a:avLst/>
          </a:prstGeom>
          <a:noFill/>
          <a:ln w="9525">
            <a:noFill/>
            <a:miter lim="800000"/>
            <a:headEnd/>
            <a:tailEnd/>
          </a:ln>
          <a:effectLst/>
        </p:spPr>
        <p:txBody>
          <a:bodyPr/>
          <a:lstStyle/>
          <a:p>
            <a:pPr>
              <a:spcBef>
                <a:spcPct val="20000"/>
              </a:spcBef>
              <a:spcAft>
                <a:spcPct val="75000"/>
              </a:spcAft>
            </a:pPr>
            <a:r>
              <a:rPr lang="en-US">
                <a:solidFill>
                  <a:srgbClr val="FFCC00"/>
                </a:solidFill>
              </a:rPr>
              <a:t>Templates provide pre-built databases designed to suit your needs.  </a:t>
            </a:r>
          </a:p>
          <a:p>
            <a:pPr>
              <a:spcBef>
                <a:spcPct val="20000"/>
              </a:spcBef>
              <a:spcAft>
                <a:spcPct val="75000"/>
              </a:spcAft>
            </a:pPr>
            <a:r>
              <a:rPr lang="en-US">
                <a:solidFill>
                  <a:srgbClr val="FFCC00"/>
                </a:solidFill>
              </a:rPr>
              <a:t>On the </a:t>
            </a:r>
            <a:r>
              <a:rPr lang="en-US" b="1">
                <a:solidFill>
                  <a:srgbClr val="FFCC00"/>
                </a:solidFill>
              </a:rPr>
              <a:t>Getting Started with Microsoft Office Access</a:t>
            </a:r>
            <a:r>
              <a:rPr lang="en-US">
                <a:solidFill>
                  <a:srgbClr val="FFCC00"/>
                </a:solidFill>
              </a:rPr>
              <a:t> page, select a database template category such as Business, Personal, or Education. As the picture shows, you’ll see a range of possibilities.</a:t>
            </a:r>
          </a:p>
        </p:txBody>
      </p:sp>
      <p:sp>
        <p:nvSpPr>
          <p:cNvPr id="90118" name="Line 6"/>
          <p:cNvSpPr>
            <a:spLocks noChangeShapeType="1"/>
          </p:cNvSpPr>
          <p:nvPr/>
        </p:nvSpPr>
        <p:spPr bwMode="auto">
          <a:xfrm>
            <a:off x="339725" y="3951288"/>
            <a:ext cx="8413750" cy="0"/>
          </a:xfrm>
          <a:prstGeom prst="line">
            <a:avLst/>
          </a:prstGeom>
          <a:noFill/>
          <a:ln w="12700">
            <a:solidFill>
              <a:schemeClr val="tx1"/>
            </a:solidFill>
            <a:round/>
            <a:headEnd/>
            <a:tailEnd/>
          </a:ln>
          <a:effectLst/>
        </p:spPr>
        <p:txBody>
          <a:bodyPr/>
          <a:lstStyle/>
          <a:p>
            <a:endParaRPr lang="en-US"/>
          </a:p>
        </p:txBody>
      </p:sp>
      <p:pic>
        <p:nvPicPr>
          <p:cNvPr id="90119" name="Picture 7" descr="Icons for database templates available for downloading"/>
          <p:cNvPicPr>
            <a:picLocks noChangeAspect="1" noChangeArrowheads="1"/>
          </p:cNvPicPr>
          <p:nvPr>
            <p:ph sz="half" idx="1"/>
          </p:nvPr>
        </p:nvPicPr>
        <p:blipFill>
          <a:blip r:embed="rId3"/>
          <a:srcRect/>
          <a:stretch>
            <a:fillRect/>
          </a:stretch>
        </p:blipFill>
        <p:spPr>
          <a:xfrm>
            <a:off x="339725" y="947738"/>
            <a:ext cx="5662613" cy="2854325"/>
          </a:xfrm>
          <a:noFill/>
          <a:ln/>
        </p:spPr>
      </p:pic>
      <p:sp>
        <p:nvSpPr>
          <p:cNvPr id="9" name="Date Placeholder 8"/>
          <p:cNvSpPr>
            <a:spLocks noGrp="1"/>
          </p:cNvSpPr>
          <p:nvPr>
            <p:ph type="dt" sz="half" idx="10"/>
          </p:nvPr>
        </p:nvSpPr>
        <p:spPr/>
        <p:txBody>
          <a:bodyPr/>
          <a:lstStyle/>
          <a:p>
            <a:fld id="{649AAAA8-BF11-4958-8847-C00E0ACB55BB}" type="datetime3">
              <a:rPr lang="en-US" smtClean="0"/>
              <a:t>2 November 2007</a:t>
            </a:fld>
            <a:endParaRPr lang="en-US"/>
          </a:p>
        </p:txBody>
      </p:sp>
      <p:sp>
        <p:nvSpPr>
          <p:cNvPr id="10" name="Slide Number Placeholder 9"/>
          <p:cNvSpPr>
            <a:spLocks noGrp="1"/>
          </p:cNvSpPr>
          <p:nvPr>
            <p:ph type="sldNum" sz="quarter" idx="12"/>
          </p:nvPr>
        </p:nvSpPr>
        <p:spPr/>
        <p:txBody>
          <a:bodyPr/>
          <a:lstStyle/>
          <a:p>
            <a:fld id="{C7BBA5BA-9330-4913-9F1B-CA9EF080CBAA}" type="slidenum">
              <a:rPr lang="en-US" smtClean="0"/>
              <a:pPr/>
              <a:t>23</a:t>
            </a:fld>
            <a:endParaRPr lang="en-US"/>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nodeType="afterEffect">
                                  <p:stCondLst>
                                    <p:cond delay="0"/>
                                  </p:stCondLst>
                                  <p:childTnLst>
                                    <p:set>
                                      <p:cBhvr>
                                        <p:cTn id="6" dur="1" fill="hold">
                                          <p:stCondLst>
                                            <p:cond delay="0"/>
                                          </p:stCondLst>
                                        </p:cTn>
                                        <p:tgtEl>
                                          <p:spTgt spid="90119"/>
                                        </p:tgtEl>
                                        <p:attrNameLst>
                                          <p:attrName>style.visibility</p:attrName>
                                        </p:attrNameLst>
                                      </p:cBhvr>
                                      <p:to>
                                        <p:strVal val="visible"/>
                                      </p:to>
                                    </p:set>
                                    <p:animEffect transition="in" filter="slide(fromTop)">
                                      <p:cBhvr>
                                        <p:cTn id="7" dur="500"/>
                                        <p:tgtEl>
                                          <p:spTgt spid="90119"/>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1" fill="hold" grpId="0" nodeType="clickEffect">
                                  <p:stCondLst>
                                    <p:cond delay="0"/>
                                  </p:stCondLst>
                                  <p:childTnLst>
                                    <p:set>
                                      <p:cBhvr>
                                        <p:cTn id="11" dur="1" fill="hold">
                                          <p:stCondLst>
                                            <p:cond delay="0"/>
                                          </p:stCondLst>
                                        </p:cTn>
                                        <p:tgtEl>
                                          <p:spTgt spid="90115">
                                            <p:txEl>
                                              <p:pRg st="0" end="0"/>
                                            </p:txEl>
                                          </p:spTgt>
                                        </p:tgtEl>
                                        <p:attrNameLst>
                                          <p:attrName>style.visibility</p:attrName>
                                        </p:attrNameLst>
                                      </p:cBhvr>
                                      <p:to>
                                        <p:strVal val="visible"/>
                                      </p:to>
                                    </p:set>
                                    <p:animEffect transition="in" filter="slide(fromTop)">
                                      <p:cBhvr>
                                        <p:cTn id="12" dur="500"/>
                                        <p:tgtEl>
                                          <p:spTgt spid="9011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8" fill="hold" grpId="0" nodeType="clickEffect">
                                  <p:stCondLst>
                                    <p:cond delay="0"/>
                                  </p:stCondLst>
                                  <p:childTnLst>
                                    <p:set>
                                      <p:cBhvr>
                                        <p:cTn id="16" dur="1" fill="hold">
                                          <p:stCondLst>
                                            <p:cond delay="0"/>
                                          </p:stCondLst>
                                        </p:cTn>
                                        <p:tgtEl>
                                          <p:spTgt spid="90117">
                                            <p:txEl>
                                              <p:pRg st="0" end="0"/>
                                            </p:txEl>
                                          </p:spTgt>
                                        </p:tgtEl>
                                        <p:attrNameLst>
                                          <p:attrName>style.visibility</p:attrName>
                                        </p:attrNameLst>
                                      </p:cBhvr>
                                      <p:to>
                                        <p:strVal val="visible"/>
                                      </p:to>
                                    </p:set>
                                    <p:animEffect transition="in" filter="slide(fromLeft)">
                                      <p:cBhvr>
                                        <p:cTn id="17" dur="500"/>
                                        <p:tgtEl>
                                          <p:spTgt spid="90117">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8" fill="hold" grpId="0" nodeType="clickEffect">
                                  <p:stCondLst>
                                    <p:cond delay="0"/>
                                  </p:stCondLst>
                                  <p:childTnLst>
                                    <p:set>
                                      <p:cBhvr>
                                        <p:cTn id="21" dur="1" fill="hold">
                                          <p:stCondLst>
                                            <p:cond delay="0"/>
                                          </p:stCondLst>
                                        </p:cTn>
                                        <p:tgtEl>
                                          <p:spTgt spid="90117">
                                            <p:txEl>
                                              <p:pRg st="1" end="1"/>
                                            </p:txEl>
                                          </p:spTgt>
                                        </p:tgtEl>
                                        <p:attrNameLst>
                                          <p:attrName>style.visibility</p:attrName>
                                        </p:attrNameLst>
                                      </p:cBhvr>
                                      <p:to>
                                        <p:strVal val="visible"/>
                                      </p:to>
                                    </p:set>
                                    <p:animEffect transition="in" filter="slide(fromLeft)">
                                      <p:cBhvr>
                                        <p:cTn id="22" dur="500"/>
                                        <p:tgtEl>
                                          <p:spTgt spid="9011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0115" grpId="0" build="p" autoUpdateAnimBg="0"/>
      <p:bldP spid="90117" grpId="0" build="p" autoUpdateAnimBg="0"/>
    </p:bld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 name="Footer Placeholder 5"/>
          <p:cNvSpPr>
            <a:spLocks noGrp="1"/>
          </p:cNvSpPr>
          <p:nvPr>
            <p:ph type="ftr" sz="quarter" idx="11"/>
          </p:nvPr>
        </p:nvSpPr>
        <p:spPr/>
        <p:txBody>
          <a:bodyPr/>
          <a:lstStyle/>
          <a:p>
            <a:r>
              <a:rPr lang="en-US"/>
              <a:t>Get up to speed</a:t>
            </a:r>
          </a:p>
        </p:txBody>
      </p:sp>
      <p:sp>
        <p:nvSpPr>
          <p:cNvPr id="190466" name="Rectangle 2"/>
          <p:cNvSpPr>
            <a:spLocks noGrp="1" noChangeArrowheads="1"/>
          </p:cNvSpPr>
          <p:nvPr>
            <p:ph type="title"/>
          </p:nvPr>
        </p:nvSpPr>
        <p:spPr>
          <a:xfrm>
            <a:off x="239713" y="63500"/>
            <a:ext cx="8904287" cy="614363"/>
          </a:xfrm>
        </p:spPr>
        <p:txBody>
          <a:bodyPr/>
          <a:lstStyle/>
          <a:p>
            <a:r>
              <a:rPr lang="en-US"/>
              <a:t>Download a database</a:t>
            </a:r>
          </a:p>
        </p:txBody>
      </p:sp>
      <p:sp>
        <p:nvSpPr>
          <p:cNvPr id="190467" name="Rectangle 3"/>
          <p:cNvSpPr>
            <a:spLocks noChangeArrowheads="1"/>
          </p:cNvSpPr>
          <p:nvPr/>
        </p:nvSpPr>
        <p:spPr bwMode="auto">
          <a:xfrm>
            <a:off x="6119813" y="854075"/>
            <a:ext cx="2744787" cy="2763838"/>
          </a:xfrm>
          <a:prstGeom prst="rect">
            <a:avLst/>
          </a:prstGeom>
          <a:noFill/>
          <a:ln w="9525">
            <a:noFill/>
            <a:miter lim="800000"/>
            <a:headEnd/>
            <a:tailEnd/>
          </a:ln>
          <a:effectLst/>
        </p:spPr>
        <p:txBody>
          <a:bodyPr/>
          <a:lstStyle/>
          <a:p>
            <a:pPr>
              <a:spcBef>
                <a:spcPct val="20000"/>
              </a:spcBef>
              <a:spcAft>
                <a:spcPct val="75000"/>
              </a:spcAft>
            </a:pPr>
            <a:r>
              <a:rPr lang="en-US" sz="2000"/>
              <a:t>When you select a template, Access 2007 shows you more about it in the pane on the right side of the </a:t>
            </a:r>
            <a:r>
              <a:rPr lang="en-US" sz="2000" b="1"/>
              <a:t>Getting Started</a:t>
            </a:r>
            <a:r>
              <a:rPr lang="en-US" sz="2000"/>
              <a:t> page. </a:t>
            </a:r>
          </a:p>
        </p:txBody>
      </p:sp>
      <p:sp>
        <p:nvSpPr>
          <p:cNvPr id="190471" name="Line 7"/>
          <p:cNvSpPr>
            <a:spLocks noChangeShapeType="1"/>
          </p:cNvSpPr>
          <p:nvPr/>
        </p:nvSpPr>
        <p:spPr bwMode="auto">
          <a:xfrm>
            <a:off x="339725" y="3951288"/>
            <a:ext cx="8413750" cy="0"/>
          </a:xfrm>
          <a:prstGeom prst="line">
            <a:avLst/>
          </a:prstGeom>
          <a:noFill/>
          <a:ln w="12700">
            <a:solidFill>
              <a:schemeClr val="tx1"/>
            </a:solidFill>
            <a:round/>
            <a:headEnd/>
            <a:tailEnd/>
          </a:ln>
          <a:effectLst/>
        </p:spPr>
        <p:txBody>
          <a:bodyPr/>
          <a:lstStyle/>
          <a:p>
            <a:endParaRPr lang="en-US"/>
          </a:p>
        </p:txBody>
      </p:sp>
      <p:sp>
        <p:nvSpPr>
          <p:cNvPr id="190474" name="Rectangle 10"/>
          <p:cNvSpPr>
            <a:spLocks noChangeArrowheads="1"/>
          </p:cNvSpPr>
          <p:nvPr/>
        </p:nvSpPr>
        <p:spPr bwMode="auto">
          <a:xfrm>
            <a:off x="277813" y="3994150"/>
            <a:ext cx="5926137" cy="1987550"/>
          </a:xfrm>
          <a:prstGeom prst="rect">
            <a:avLst/>
          </a:prstGeom>
          <a:noFill/>
          <a:ln w="9525">
            <a:noFill/>
            <a:miter lim="800000"/>
            <a:headEnd/>
            <a:tailEnd/>
          </a:ln>
          <a:effectLst/>
        </p:spPr>
        <p:txBody>
          <a:bodyPr/>
          <a:lstStyle/>
          <a:p>
            <a:pPr>
              <a:spcBef>
                <a:spcPct val="20000"/>
              </a:spcBef>
              <a:spcAft>
                <a:spcPct val="75000"/>
              </a:spcAft>
            </a:pPr>
            <a:r>
              <a:rPr lang="en-US">
                <a:solidFill>
                  <a:srgbClr val="FFCC00"/>
                </a:solidFill>
              </a:rPr>
              <a:t>Here you can give the database a name you choose, which is what you’ll see after you download it to your computer. Here too is the </a:t>
            </a:r>
            <a:r>
              <a:rPr lang="en-US" b="1">
                <a:solidFill>
                  <a:srgbClr val="FFCC00"/>
                </a:solidFill>
              </a:rPr>
              <a:t>Download</a:t>
            </a:r>
            <a:r>
              <a:rPr lang="en-US">
                <a:solidFill>
                  <a:srgbClr val="FFCC00"/>
                </a:solidFill>
              </a:rPr>
              <a:t> button.</a:t>
            </a:r>
          </a:p>
          <a:p>
            <a:pPr>
              <a:spcBef>
                <a:spcPct val="20000"/>
              </a:spcBef>
              <a:spcAft>
                <a:spcPct val="75000"/>
              </a:spcAft>
            </a:pPr>
            <a:r>
              <a:rPr lang="en-US">
                <a:solidFill>
                  <a:srgbClr val="FFCC00"/>
                </a:solidFill>
              </a:rPr>
              <a:t>After the download is complete, you use the Navigation Pane to see what’s in your new database. </a:t>
            </a:r>
          </a:p>
        </p:txBody>
      </p:sp>
      <p:pic>
        <p:nvPicPr>
          <p:cNvPr id="190475" name="Picture 11" descr="Contacts template selected and information for download "/>
          <p:cNvPicPr>
            <a:picLocks noChangeAspect="1" noChangeArrowheads="1"/>
          </p:cNvPicPr>
          <p:nvPr>
            <p:ph sz="half" idx="1"/>
          </p:nvPr>
        </p:nvPicPr>
        <p:blipFill>
          <a:blip r:embed="rId3"/>
          <a:srcRect/>
          <a:stretch>
            <a:fillRect/>
          </a:stretch>
        </p:blipFill>
        <p:spPr>
          <a:xfrm>
            <a:off x="350838" y="949325"/>
            <a:ext cx="5651500" cy="2849563"/>
          </a:xfrm>
          <a:noFill/>
          <a:ln/>
        </p:spPr>
      </p:pic>
      <p:sp>
        <p:nvSpPr>
          <p:cNvPr id="9" name="Date Placeholder 8"/>
          <p:cNvSpPr>
            <a:spLocks noGrp="1"/>
          </p:cNvSpPr>
          <p:nvPr>
            <p:ph type="dt" sz="half" idx="10"/>
          </p:nvPr>
        </p:nvSpPr>
        <p:spPr/>
        <p:txBody>
          <a:bodyPr/>
          <a:lstStyle/>
          <a:p>
            <a:fld id="{F2CE8DF6-5551-41A1-B40F-7A15FEB9CDF6}" type="datetime3">
              <a:rPr lang="en-US" smtClean="0"/>
              <a:t>2 November 2007</a:t>
            </a:fld>
            <a:endParaRPr lang="en-US"/>
          </a:p>
        </p:txBody>
      </p:sp>
      <p:sp>
        <p:nvSpPr>
          <p:cNvPr id="10" name="Slide Number Placeholder 9"/>
          <p:cNvSpPr>
            <a:spLocks noGrp="1"/>
          </p:cNvSpPr>
          <p:nvPr>
            <p:ph type="sldNum" sz="quarter" idx="12"/>
          </p:nvPr>
        </p:nvSpPr>
        <p:spPr/>
        <p:txBody>
          <a:bodyPr/>
          <a:lstStyle/>
          <a:p>
            <a:fld id="{C7BBA5BA-9330-4913-9F1B-CA9EF080CBAA}" type="slidenum">
              <a:rPr lang="en-US" smtClean="0"/>
              <a:pPr/>
              <a:t>24</a:t>
            </a:fld>
            <a:endParaRPr lang="en-US"/>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nodeType="afterEffect">
                                  <p:stCondLst>
                                    <p:cond delay="0"/>
                                  </p:stCondLst>
                                  <p:childTnLst>
                                    <p:set>
                                      <p:cBhvr>
                                        <p:cTn id="6" dur="1" fill="hold">
                                          <p:stCondLst>
                                            <p:cond delay="0"/>
                                          </p:stCondLst>
                                        </p:cTn>
                                        <p:tgtEl>
                                          <p:spTgt spid="190475"/>
                                        </p:tgtEl>
                                        <p:attrNameLst>
                                          <p:attrName>style.visibility</p:attrName>
                                        </p:attrNameLst>
                                      </p:cBhvr>
                                      <p:to>
                                        <p:strVal val="visible"/>
                                      </p:to>
                                    </p:set>
                                    <p:animEffect transition="in" filter="slide(fromTop)">
                                      <p:cBhvr>
                                        <p:cTn id="7" dur="500"/>
                                        <p:tgtEl>
                                          <p:spTgt spid="190475"/>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1" fill="hold" grpId="0" nodeType="clickEffect">
                                  <p:stCondLst>
                                    <p:cond delay="0"/>
                                  </p:stCondLst>
                                  <p:childTnLst>
                                    <p:set>
                                      <p:cBhvr>
                                        <p:cTn id="11" dur="1" fill="hold">
                                          <p:stCondLst>
                                            <p:cond delay="0"/>
                                          </p:stCondLst>
                                        </p:cTn>
                                        <p:tgtEl>
                                          <p:spTgt spid="190467"/>
                                        </p:tgtEl>
                                        <p:attrNameLst>
                                          <p:attrName>style.visibility</p:attrName>
                                        </p:attrNameLst>
                                      </p:cBhvr>
                                      <p:to>
                                        <p:strVal val="visible"/>
                                      </p:to>
                                    </p:set>
                                    <p:animEffect transition="in" filter="slide(fromTop)">
                                      <p:cBhvr>
                                        <p:cTn id="12" dur="500"/>
                                        <p:tgtEl>
                                          <p:spTgt spid="190467"/>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8" fill="hold" grpId="0" nodeType="clickEffect">
                                  <p:stCondLst>
                                    <p:cond delay="0"/>
                                  </p:stCondLst>
                                  <p:childTnLst>
                                    <p:set>
                                      <p:cBhvr>
                                        <p:cTn id="16" dur="1" fill="hold">
                                          <p:stCondLst>
                                            <p:cond delay="0"/>
                                          </p:stCondLst>
                                        </p:cTn>
                                        <p:tgtEl>
                                          <p:spTgt spid="190474">
                                            <p:txEl>
                                              <p:pRg st="0" end="0"/>
                                            </p:txEl>
                                          </p:spTgt>
                                        </p:tgtEl>
                                        <p:attrNameLst>
                                          <p:attrName>style.visibility</p:attrName>
                                        </p:attrNameLst>
                                      </p:cBhvr>
                                      <p:to>
                                        <p:strVal val="visible"/>
                                      </p:to>
                                    </p:set>
                                    <p:animEffect transition="in" filter="slide(fromLeft)">
                                      <p:cBhvr>
                                        <p:cTn id="17" dur="500"/>
                                        <p:tgtEl>
                                          <p:spTgt spid="190474">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8" fill="hold" grpId="0" nodeType="clickEffect">
                                  <p:stCondLst>
                                    <p:cond delay="0"/>
                                  </p:stCondLst>
                                  <p:childTnLst>
                                    <p:set>
                                      <p:cBhvr>
                                        <p:cTn id="21" dur="1" fill="hold">
                                          <p:stCondLst>
                                            <p:cond delay="0"/>
                                          </p:stCondLst>
                                        </p:cTn>
                                        <p:tgtEl>
                                          <p:spTgt spid="190474">
                                            <p:txEl>
                                              <p:pRg st="1" end="1"/>
                                            </p:txEl>
                                          </p:spTgt>
                                        </p:tgtEl>
                                        <p:attrNameLst>
                                          <p:attrName>style.visibility</p:attrName>
                                        </p:attrNameLst>
                                      </p:cBhvr>
                                      <p:to>
                                        <p:strVal val="visible"/>
                                      </p:to>
                                    </p:set>
                                    <p:animEffect transition="in" filter="slide(fromLeft)">
                                      <p:cBhvr>
                                        <p:cTn id="22" dur="500"/>
                                        <p:tgtEl>
                                          <p:spTgt spid="19047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0467" grpId="0" autoUpdateAnimBg="0"/>
      <p:bldP spid="190474" grpId="0" build="p" autoUpdateAnimBg="0"/>
    </p:bld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 name="Footer Placeholder 5"/>
          <p:cNvSpPr>
            <a:spLocks noGrp="1"/>
          </p:cNvSpPr>
          <p:nvPr>
            <p:ph type="ftr" sz="quarter" idx="11"/>
          </p:nvPr>
        </p:nvSpPr>
        <p:spPr/>
        <p:txBody>
          <a:bodyPr/>
          <a:lstStyle/>
          <a:p>
            <a:r>
              <a:rPr lang="en-US"/>
              <a:t>Get up to speed</a:t>
            </a:r>
          </a:p>
        </p:txBody>
      </p:sp>
      <p:sp>
        <p:nvSpPr>
          <p:cNvPr id="92162" name="Rectangle 2"/>
          <p:cNvSpPr>
            <a:spLocks noGrp="1" noChangeArrowheads="1"/>
          </p:cNvSpPr>
          <p:nvPr>
            <p:ph type="title"/>
          </p:nvPr>
        </p:nvSpPr>
        <p:spPr>
          <a:xfrm>
            <a:off x="211138" y="73025"/>
            <a:ext cx="8027987" cy="614363"/>
          </a:xfrm>
        </p:spPr>
        <p:txBody>
          <a:bodyPr/>
          <a:lstStyle/>
          <a:p>
            <a:r>
              <a:rPr lang="en-US"/>
              <a:t>Create a table from a template</a:t>
            </a:r>
          </a:p>
        </p:txBody>
      </p:sp>
      <p:sp>
        <p:nvSpPr>
          <p:cNvPr id="92163" name="Rectangle 3"/>
          <p:cNvSpPr>
            <a:spLocks noChangeArrowheads="1"/>
          </p:cNvSpPr>
          <p:nvPr/>
        </p:nvSpPr>
        <p:spPr bwMode="auto">
          <a:xfrm>
            <a:off x="6119813" y="854075"/>
            <a:ext cx="2744787" cy="2960688"/>
          </a:xfrm>
          <a:prstGeom prst="rect">
            <a:avLst/>
          </a:prstGeom>
          <a:noFill/>
          <a:ln w="9525">
            <a:noFill/>
            <a:miter lim="800000"/>
            <a:headEnd/>
            <a:tailEnd/>
          </a:ln>
          <a:effectLst/>
        </p:spPr>
        <p:txBody>
          <a:bodyPr/>
          <a:lstStyle/>
          <a:p>
            <a:pPr>
              <a:spcBef>
                <a:spcPct val="20000"/>
              </a:spcBef>
              <a:spcAft>
                <a:spcPct val="75000"/>
              </a:spcAft>
            </a:pPr>
            <a:r>
              <a:rPr lang="en-US" sz="2000"/>
              <a:t>Suppose you want to add a table to your database. </a:t>
            </a:r>
          </a:p>
          <a:p>
            <a:pPr>
              <a:spcBef>
                <a:spcPct val="20000"/>
              </a:spcBef>
              <a:spcAft>
                <a:spcPct val="75000"/>
              </a:spcAft>
            </a:pPr>
            <a:r>
              <a:rPr lang="en-US" sz="2000"/>
              <a:t>Access 2007 makes that easy—there are templates for tables, too. </a:t>
            </a:r>
          </a:p>
        </p:txBody>
      </p:sp>
      <p:sp>
        <p:nvSpPr>
          <p:cNvPr id="92165" name="Rectangle 5"/>
          <p:cNvSpPr>
            <a:spLocks noChangeArrowheads="1"/>
          </p:cNvSpPr>
          <p:nvPr/>
        </p:nvSpPr>
        <p:spPr bwMode="auto">
          <a:xfrm>
            <a:off x="277813" y="3994150"/>
            <a:ext cx="5926137" cy="1947863"/>
          </a:xfrm>
          <a:prstGeom prst="rect">
            <a:avLst/>
          </a:prstGeom>
          <a:noFill/>
          <a:ln w="9525">
            <a:noFill/>
            <a:miter lim="800000"/>
            <a:headEnd/>
            <a:tailEnd/>
          </a:ln>
          <a:effectLst/>
        </p:spPr>
        <p:txBody>
          <a:bodyPr/>
          <a:lstStyle/>
          <a:p>
            <a:pPr>
              <a:spcBef>
                <a:spcPct val="20000"/>
              </a:spcBef>
              <a:spcAft>
                <a:spcPct val="75000"/>
              </a:spcAft>
            </a:pPr>
            <a:r>
              <a:rPr lang="en-US">
                <a:solidFill>
                  <a:srgbClr val="FFCC00"/>
                </a:solidFill>
              </a:rPr>
              <a:t>Click the </a:t>
            </a:r>
            <a:r>
              <a:rPr lang="en-US" b="1">
                <a:solidFill>
                  <a:srgbClr val="FFCC00"/>
                </a:solidFill>
              </a:rPr>
              <a:t>Create</a:t>
            </a:r>
            <a:r>
              <a:rPr lang="en-US">
                <a:solidFill>
                  <a:srgbClr val="FFCC00"/>
                </a:solidFill>
              </a:rPr>
              <a:t> tab to see the </a:t>
            </a:r>
            <a:r>
              <a:rPr lang="en-US" b="1">
                <a:solidFill>
                  <a:srgbClr val="FFCC00"/>
                </a:solidFill>
              </a:rPr>
              <a:t>Tables</a:t>
            </a:r>
            <a:r>
              <a:rPr lang="en-US">
                <a:solidFill>
                  <a:srgbClr val="FFCC00"/>
                </a:solidFill>
              </a:rPr>
              <a:t> group. There, you’ll click </a:t>
            </a:r>
            <a:r>
              <a:rPr lang="en-US" b="1">
                <a:solidFill>
                  <a:srgbClr val="FFCC00"/>
                </a:solidFill>
              </a:rPr>
              <a:t>Table Templates</a:t>
            </a:r>
            <a:r>
              <a:rPr lang="en-US">
                <a:solidFill>
                  <a:srgbClr val="FFCC00"/>
                </a:solidFill>
              </a:rPr>
              <a:t>. </a:t>
            </a:r>
          </a:p>
          <a:p>
            <a:pPr>
              <a:spcBef>
                <a:spcPct val="20000"/>
              </a:spcBef>
              <a:spcAft>
                <a:spcPct val="75000"/>
              </a:spcAft>
            </a:pPr>
            <a:r>
              <a:rPr lang="en-US">
                <a:solidFill>
                  <a:srgbClr val="FFCC00"/>
                </a:solidFill>
              </a:rPr>
              <a:t>Choose a table template—options include Events, Issues, Tasks, and more—and in a moment your database contains another table, with fields and data types appropriate to its purpose. </a:t>
            </a:r>
          </a:p>
        </p:txBody>
      </p:sp>
      <p:sp>
        <p:nvSpPr>
          <p:cNvPr id="92167" name="Line 7"/>
          <p:cNvSpPr>
            <a:spLocks noChangeShapeType="1"/>
          </p:cNvSpPr>
          <p:nvPr/>
        </p:nvSpPr>
        <p:spPr bwMode="auto">
          <a:xfrm>
            <a:off x="339725" y="3951288"/>
            <a:ext cx="8413750" cy="0"/>
          </a:xfrm>
          <a:prstGeom prst="line">
            <a:avLst/>
          </a:prstGeom>
          <a:noFill/>
          <a:ln w="12700">
            <a:solidFill>
              <a:schemeClr val="tx1"/>
            </a:solidFill>
            <a:round/>
            <a:headEnd/>
            <a:tailEnd/>
          </a:ln>
          <a:effectLst/>
        </p:spPr>
        <p:txBody>
          <a:bodyPr/>
          <a:lstStyle/>
          <a:p>
            <a:endParaRPr lang="en-US"/>
          </a:p>
        </p:txBody>
      </p:sp>
      <p:pic>
        <p:nvPicPr>
          <p:cNvPr id="92168" name="Picture 8" descr="Table Templates menu on Create tab"/>
          <p:cNvPicPr>
            <a:picLocks noChangeAspect="1" noChangeArrowheads="1"/>
          </p:cNvPicPr>
          <p:nvPr>
            <p:ph sz="half" idx="1"/>
          </p:nvPr>
        </p:nvPicPr>
        <p:blipFill>
          <a:blip r:embed="rId3"/>
          <a:srcRect/>
          <a:stretch>
            <a:fillRect/>
          </a:stretch>
        </p:blipFill>
        <p:spPr>
          <a:xfrm>
            <a:off x="339725" y="947738"/>
            <a:ext cx="5662613" cy="2854325"/>
          </a:xfrm>
          <a:noFill/>
          <a:ln/>
        </p:spPr>
      </p:pic>
      <p:sp>
        <p:nvSpPr>
          <p:cNvPr id="9" name="Date Placeholder 8"/>
          <p:cNvSpPr>
            <a:spLocks noGrp="1"/>
          </p:cNvSpPr>
          <p:nvPr>
            <p:ph type="dt" sz="half" idx="10"/>
          </p:nvPr>
        </p:nvSpPr>
        <p:spPr/>
        <p:txBody>
          <a:bodyPr/>
          <a:lstStyle/>
          <a:p>
            <a:fld id="{3AF20EED-C311-44C3-9A46-F16AB0C01780}" type="datetime3">
              <a:rPr lang="en-US" smtClean="0"/>
              <a:t>2 November 2007</a:t>
            </a:fld>
            <a:endParaRPr lang="en-US"/>
          </a:p>
        </p:txBody>
      </p:sp>
      <p:sp>
        <p:nvSpPr>
          <p:cNvPr id="10" name="Slide Number Placeholder 9"/>
          <p:cNvSpPr>
            <a:spLocks noGrp="1"/>
          </p:cNvSpPr>
          <p:nvPr>
            <p:ph type="sldNum" sz="quarter" idx="12"/>
          </p:nvPr>
        </p:nvSpPr>
        <p:spPr/>
        <p:txBody>
          <a:bodyPr/>
          <a:lstStyle/>
          <a:p>
            <a:fld id="{C7BBA5BA-9330-4913-9F1B-CA9EF080CBAA}" type="slidenum">
              <a:rPr lang="en-US" smtClean="0"/>
              <a:pPr/>
              <a:t>25</a:t>
            </a:fld>
            <a:endParaRPr lang="en-US"/>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nodeType="afterEffect">
                                  <p:stCondLst>
                                    <p:cond delay="0"/>
                                  </p:stCondLst>
                                  <p:childTnLst>
                                    <p:set>
                                      <p:cBhvr>
                                        <p:cTn id="6" dur="1" fill="hold">
                                          <p:stCondLst>
                                            <p:cond delay="0"/>
                                          </p:stCondLst>
                                        </p:cTn>
                                        <p:tgtEl>
                                          <p:spTgt spid="92168"/>
                                        </p:tgtEl>
                                        <p:attrNameLst>
                                          <p:attrName>style.visibility</p:attrName>
                                        </p:attrNameLst>
                                      </p:cBhvr>
                                      <p:to>
                                        <p:strVal val="visible"/>
                                      </p:to>
                                    </p:set>
                                    <p:animEffect transition="in" filter="slide(fromTop)">
                                      <p:cBhvr>
                                        <p:cTn id="7" dur="500"/>
                                        <p:tgtEl>
                                          <p:spTgt spid="92168"/>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1" fill="hold" grpId="0" nodeType="clickEffect">
                                  <p:stCondLst>
                                    <p:cond delay="0"/>
                                  </p:stCondLst>
                                  <p:childTnLst>
                                    <p:set>
                                      <p:cBhvr>
                                        <p:cTn id="11" dur="1" fill="hold">
                                          <p:stCondLst>
                                            <p:cond delay="0"/>
                                          </p:stCondLst>
                                        </p:cTn>
                                        <p:tgtEl>
                                          <p:spTgt spid="92163">
                                            <p:txEl>
                                              <p:pRg st="0" end="0"/>
                                            </p:txEl>
                                          </p:spTgt>
                                        </p:tgtEl>
                                        <p:attrNameLst>
                                          <p:attrName>style.visibility</p:attrName>
                                        </p:attrNameLst>
                                      </p:cBhvr>
                                      <p:to>
                                        <p:strVal val="visible"/>
                                      </p:to>
                                    </p:set>
                                    <p:animEffect transition="in" filter="slide(fromTop)">
                                      <p:cBhvr>
                                        <p:cTn id="12" dur="500"/>
                                        <p:tgtEl>
                                          <p:spTgt spid="9216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1" fill="hold" grpId="0" nodeType="clickEffect">
                                  <p:stCondLst>
                                    <p:cond delay="0"/>
                                  </p:stCondLst>
                                  <p:childTnLst>
                                    <p:set>
                                      <p:cBhvr>
                                        <p:cTn id="16" dur="1" fill="hold">
                                          <p:stCondLst>
                                            <p:cond delay="0"/>
                                          </p:stCondLst>
                                        </p:cTn>
                                        <p:tgtEl>
                                          <p:spTgt spid="92163">
                                            <p:txEl>
                                              <p:pRg st="1" end="1"/>
                                            </p:txEl>
                                          </p:spTgt>
                                        </p:tgtEl>
                                        <p:attrNameLst>
                                          <p:attrName>style.visibility</p:attrName>
                                        </p:attrNameLst>
                                      </p:cBhvr>
                                      <p:to>
                                        <p:strVal val="visible"/>
                                      </p:to>
                                    </p:set>
                                    <p:animEffect transition="in" filter="slide(fromTop)">
                                      <p:cBhvr>
                                        <p:cTn id="17" dur="500"/>
                                        <p:tgtEl>
                                          <p:spTgt spid="9216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8" fill="hold" grpId="0" nodeType="clickEffect">
                                  <p:stCondLst>
                                    <p:cond delay="0"/>
                                  </p:stCondLst>
                                  <p:childTnLst>
                                    <p:set>
                                      <p:cBhvr>
                                        <p:cTn id="21" dur="1" fill="hold">
                                          <p:stCondLst>
                                            <p:cond delay="0"/>
                                          </p:stCondLst>
                                        </p:cTn>
                                        <p:tgtEl>
                                          <p:spTgt spid="92165">
                                            <p:txEl>
                                              <p:pRg st="0" end="0"/>
                                            </p:txEl>
                                          </p:spTgt>
                                        </p:tgtEl>
                                        <p:attrNameLst>
                                          <p:attrName>style.visibility</p:attrName>
                                        </p:attrNameLst>
                                      </p:cBhvr>
                                      <p:to>
                                        <p:strVal val="visible"/>
                                      </p:to>
                                    </p:set>
                                    <p:animEffect transition="in" filter="slide(fromLeft)">
                                      <p:cBhvr>
                                        <p:cTn id="22" dur="500"/>
                                        <p:tgtEl>
                                          <p:spTgt spid="92165">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2" presetClass="entr" presetSubtype="8" fill="hold" grpId="0" nodeType="clickEffect">
                                  <p:stCondLst>
                                    <p:cond delay="0"/>
                                  </p:stCondLst>
                                  <p:childTnLst>
                                    <p:set>
                                      <p:cBhvr>
                                        <p:cTn id="26" dur="1" fill="hold">
                                          <p:stCondLst>
                                            <p:cond delay="0"/>
                                          </p:stCondLst>
                                        </p:cTn>
                                        <p:tgtEl>
                                          <p:spTgt spid="92165">
                                            <p:txEl>
                                              <p:pRg st="1" end="1"/>
                                            </p:txEl>
                                          </p:spTgt>
                                        </p:tgtEl>
                                        <p:attrNameLst>
                                          <p:attrName>style.visibility</p:attrName>
                                        </p:attrNameLst>
                                      </p:cBhvr>
                                      <p:to>
                                        <p:strVal val="visible"/>
                                      </p:to>
                                    </p:set>
                                    <p:animEffect transition="in" filter="slide(fromLeft)">
                                      <p:cBhvr>
                                        <p:cTn id="27" dur="500"/>
                                        <p:tgtEl>
                                          <p:spTgt spid="9216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63" grpId="0" build="p" autoUpdateAnimBg="0"/>
      <p:bldP spid="92165" grpId="0" build="p" autoUpdateAnimBg="0"/>
    </p:bld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 name="Footer Placeholder 5"/>
          <p:cNvSpPr>
            <a:spLocks noGrp="1"/>
          </p:cNvSpPr>
          <p:nvPr>
            <p:ph type="ftr" sz="quarter" idx="11"/>
          </p:nvPr>
        </p:nvSpPr>
        <p:spPr/>
        <p:txBody>
          <a:bodyPr/>
          <a:lstStyle/>
          <a:p>
            <a:r>
              <a:rPr lang="en-US"/>
              <a:t>Get up to speed</a:t>
            </a:r>
          </a:p>
        </p:txBody>
      </p:sp>
      <p:sp>
        <p:nvSpPr>
          <p:cNvPr id="106498" name="Rectangle 2"/>
          <p:cNvSpPr>
            <a:spLocks noGrp="1" noChangeArrowheads="1"/>
          </p:cNvSpPr>
          <p:nvPr>
            <p:ph type="title"/>
          </p:nvPr>
        </p:nvSpPr>
        <p:spPr>
          <a:xfrm>
            <a:off x="239713" y="63500"/>
            <a:ext cx="8904287" cy="614363"/>
          </a:xfrm>
        </p:spPr>
        <p:txBody>
          <a:bodyPr/>
          <a:lstStyle/>
          <a:p>
            <a:r>
              <a:rPr lang="en-US"/>
              <a:t>Create a form, format a form</a:t>
            </a:r>
          </a:p>
        </p:txBody>
      </p:sp>
      <p:sp>
        <p:nvSpPr>
          <p:cNvPr id="106499" name="Rectangle 3"/>
          <p:cNvSpPr>
            <a:spLocks noChangeArrowheads="1"/>
          </p:cNvSpPr>
          <p:nvPr/>
        </p:nvSpPr>
        <p:spPr bwMode="auto">
          <a:xfrm>
            <a:off x="6119813" y="854075"/>
            <a:ext cx="2744787" cy="2763838"/>
          </a:xfrm>
          <a:prstGeom prst="rect">
            <a:avLst/>
          </a:prstGeom>
          <a:noFill/>
          <a:ln w="9525">
            <a:noFill/>
            <a:miter lim="800000"/>
            <a:headEnd/>
            <a:tailEnd/>
          </a:ln>
          <a:effectLst/>
        </p:spPr>
        <p:txBody>
          <a:bodyPr/>
          <a:lstStyle/>
          <a:p>
            <a:pPr>
              <a:spcBef>
                <a:spcPct val="20000"/>
              </a:spcBef>
              <a:spcAft>
                <a:spcPct val="75000"/>
              </a:spcAft>
            </a:pPr>
            <a:r>
              <a:rPr lang="en-US" sz="2000"/>
              <a:t>You can create a form in a heartbeat, and then format it to your heart’s content. </a:t>
            </a:r>
          </a:p>
          <a:p>
            <a:pPr>
              <a:spcBef>
                <a:spcPct val="20000"/>
              </a:spcBef>
              <a:spcAft>
                <a:spcPct val="75000"/>
              </a:spcAft>
            </a:pPr>
            <a:endParaRPr lang="en-US" sz="2000"/>
          </a:p>
        </p:txBody>
      </p:sp>
      <p:sp>
        <p:nvSpPr>
          <p:cNvPr id="106500" name="Line 4"/>
          <p:cNvSpPr>
            <a:spLocks noChangeShapeType="1"/>
          </p:cNvSpPr>
          <p:nvPr/>
        </p:nvSpPr>
        <p:spPr bwMode="auto">
          <a:xfrm>
            <a:off x="339725" y="3951288"/>
            <a:ext cx="8413750" cy="0"/>
          </a:xfrm>
          <a:prstGeom prst="line">
            <a:avLst/>
          </a:prstGeom>
          <a:noFill/>
          <a:ln w="12700">
            <a:solidFill>
              <a:schemeClr val="tx1"/>
            </a:solidFill>
            <a:round/>
            <a:headEnd/>
            <a:tailEnd/>
          </a:ln>
          <a:effectLst/>
        </p:spPr>
        <p:txBody>
          <a:bodyPr/>
          <a:lstStyle/>
          <a:p>
            <a:endParaRPr lang="en-US"/>
          </a:p>
        </p:txBody>
      </p:sp>
      <p:sp>
        <p:nvSpPr>
          <p:cNvPr id="106503" name="Rectangle 7"/>
          <p:cNvSpPr>
            <a:spLocks noChangeArrowheads="1"/>
          </p:cNvSpPr>
          <p:nvPr/>
        </p:nvSpPr>
        <p:spPr bwMode="auto">
          <a:xfrm>
            <a:off x="242888" y="4019550"/>
            <a:ext cx="5934075" cy="1841500"/>
          </a:xfrm>
          <a:prstGeom prst="rect">
            <a:avLst/>
          </a:prstGeom>
          <a:noFill/>
          <a:ln w="9525">
            <a:noFill/>
            <a:miter lim="800000"/>
            <a:headEnd/>
            <a:tailEnd/>
          </a:ln>
          <a:effectLst/>
        </p:spPr>
        <p:txBody>
          <a:bodyPr/>
          <a:lstStyle/>
          <a:p>
            <a:pPr>
              <a:spcBef>
                <a:spcPct val="20000"/>
              </a:spcBef>
              <a:spcAft>
                <a:spcPct val="75000"/>
              </a:spcAft>
            </a:pPr>
            <a:r>
              <a:rPr lang="en-US">
                <a:solidFill>
                  <a:srgbClr val="FFCC00"/>
                </a:solidFill>
              </a:rPr>
              <a:t>To create a new form in Access 2007, click the </a:t>
            </a:r>
            <a:r>
              <a:rPr lang="en-US" b="1">
                <a:solidFill>
                  <a:srgbClr val="FFCC00"/>
                </a:solidFill>
              </a:rPr>
              <a:t>Create</a:t>
            </a:r>
            <a:r>
              <a:rPr lang="en-US">
                <a:solidFill>
                  <a:srgbClr val="FFCC00"/>
                </a:solidFill>
              </a:rPr>
              <a:t> tab, and then click </a:t>
            </a:r>
            <a:r>
              <a:rPr lang="en-US" b="1">
                <a:solidFill>
                  <a:srgbClr val="FFCC00"/>
                </a:solidFill>
              </a:rPr>
              <a:t>Form</a:t>
            </a:r>
            <a:r>
              <a:rPr lang="en-US">
                <a:solidFill>
                  <a:srgbClr val="FFCC00"/>
                </a:solidFill>
              </a:rPr>
              <a:t>. Simple.</a:t>
            </a:r>
          </a:p>
          <a:p>
            <a:pPr>
              <a:spcBef>
                <a:spcPct val="20000"/>
              </a:spcBef>
              <a:spcAft>
                <a:spcPct val="75000"/>
              </a:spcAft>
            </a:pPr>
            <a:r>
              <a:rPr lang="en-US">
                <a:solidFill>
                  <a:srgbClr val="FFCC00"/>
                </a:solidFill>
              </a:rPr>
              <a:t>Access bases the new form on the existing database project that you already have open, or that you have selected in the Navigation Pane.</a:t>
            </a:r>
          </a:p>
        </p:txBody>
      </p:sp>
      <p:pic>
        <p:nvPicPr>
          <p:cNvPr id="106504" name="Picture 8" descr="Form command on Create tab, and Form Layout Tools with Formatting tab"/>
          <p:cNvPicPr>
            <a:picLocks noChangeAspect="1" noChangeArrowheads="1"/>
          </p:cNvPicPr>
          <p:nvPr>
            <p:ph sz="half" idx="1"/>
          </p:nvPr>
        </p:nvPicPr>
        <p:blipFill>
          <a:blip r:embed="rId3"/>
          <a:srcRect/>
          <a:stretch>
            <a:fillRect/>
          </a:stretch>
        </p:blipFill>
        <p:spPr>
          <a:xfrm>
            <a:off x="350838" y="949325"/>
            <a:ext cx="5651500" cy="2849563"/>
          </a:xfrm>
          <a:noFill/>
          <a:ln/>
        </p:spPr>
      </p:pic>
      <p:sp>
        <p:nvSpPr>
          <p:cNvPr id="9" name="Date Placeholder 8"/>
          <p:cNvSpPr>
            <a:spLocks noGrp="1"/>
          </p:cNvSpPr>
          <p:nvPr>
            <p:ph type="dt" sz="half" idx="10"/>
          </p:nvPr>
        </p:nvSpPr>
        <p:spPr/>
        <p:txBody>
          <a:bodyPr/>
          <a:lstStyle/>
          <a:p>
            <a:fld id="{C211C57A-C911-44B2-B446-A94C30EBD4F5}" type="datetime3">
              <a:rPr lang="en-US" smtClean="0"/>
              <a:t>2 November 2007</a:t>
            </a:fld>
            <a:endParaRPr lang="en-US"/>
          </a:p>
        </p:txBody>
      </p:sp>
      <p:sp>
        <p:nvSpPr>
          <p:cNvPr id="10" name="Slide Number Placeholder 9"/>
          <p:cNvSpPr>
            <a:spLocks noGrp="1"/>
          </p:cNvSpPr>
          <p:nvPr>
            <p:ph type="sldNum" sz="quarter" idx="12"/>
          </p:nvPr>
        </p:nvSpPr>
        <p:spPr/>
        <p:txBody>
          <a:bodyPr/>
          <a:lstStyle/>
          <a:p>
            <a:fld id="{C7BBA5BA-9330-4913-9F1B-CA9EF080CBAA}" type="slidenum">
              <a:rPr lang="en-US" smtClean="0"/>
              <a:pPr/>
              <a:t>26</a:t>
            </a:fld>
            <a:endParaRPr lang="en-US"/>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nodeType="afterEffect">
                                  <p:stCondLst>
                                    <p:cond delay="0"/>
                                  </p:stCondLst>
                                  <p:childTnLst>
                                    <p:set>
                                      <p:cBhvr>
                                        <p:cTn id="6" dur="1" fill="hold">
                                          <p:stCondLst>
                                            <p:cond delay="0"/>
                                          </p:stCondLst>
                                        </p:cTn>
                                        <p:tgtEl>
                                          <p:spTgt spid="106504"/>
                                        </p:tgtEl>
                                        <p:attrNameLst>
                                          <p:attrName>style.visibility</p:attrName>
                                        </p:attrNameLst>
                                      </p:cBhvr>
                                      <p:to>
                                        <p:strVal val="visible"/>
                                      </p:to>
                                    </p:set>
                                    <p:animEffect transition="in" filter="slide(fromTop)">
                                      <p:cBhvr>
                                        <p:cTn id="7" dur="500"/>
                                        <p:tgtEl>
                                          <p:spTgt spid="106504"/>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1" fill="hold" grpId="0" nodeType="clickEffect">
                                  <p:stCondLst>
                                    <p:cond delay="0"/>
                                  </p:stCondLst>
                                  <p:childTnLst>
                                    <p:set>
                                      <p:cBhvr>
                                        <p:cTn id="11" dur="1" fill="hold">
                                          <p:stCondLst>
                                            <p:cond delay="0"/>
                                          </p:stCondLst>
                                        </p:cTn>
                                        <p:tgtEl>
                                          <p:spTgt spid="106499"/>
                                        </p:tgtEl>
                                        <p:attrNameLst>
                                          <p:attrName>style.visibility</p:attrName>
                                        </p:attrNameLst>
                                      </p:cBhvr>
                                      <p:to>
                                        <p:strVal val="visible"/>
                                      </p:to>
                                    </p:set>
                                    <p:animEffect transition="in" filter="slide(fromTop)">
                                      <p:cBhvr>
                                        <p:cTn id="12" dur="500"/>
                                        <p:tgtEl>
                                          <p:spTgt spid="106499"/>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8" fill="hold" grpId="0" nodeType="clickEffect">
                                  <p:stCondLst>
                                    <p:cond delay="0"/>
                                  </p:stCondLst>
                                  <p:childTnLst>
                                    <p:set>
                                      <p:cBhvr>
                                        <p:cTn id="16" dur="1" fill="hold">
                                          <p:stCondLst>
                                            <p:cond delay="0"/>
                                          </p:stCondLst>
                                        </p:cTn>
                                        <p:tgtEl>
                                          <p:spTgt spid="106503">
                                            <p:txEl>
                                              <p:pRg st="0" end="0"/>
                                            </p:txEl>
                                          </p:spTgt>
                                        </p:tgtEl>
                                        <p:attrNameLst>
                                          <p:attrName>style.visibility</p:attrName>
                                        </p:attrNameLst>
                                      </p:cBhvr>
                                      <p:to>
                                        <p:strVal val="visible"/>
                                      </p:to>
                                    </p:set>
                                    <p:animEffect transition="in" filter="slide(fromLeft)">
                                      <p:cBhvr>
                                        <p:cTn id="17" dur="500"/>
                                        <p:tgtEl>
                                          <p:spTgt spid="10650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8" fill="hold" grpId="0" nodeType="clickEffect">
                                  <p:stCondLst>
                                    <p:cond delay="0"/>
                                  </p:stCondLst>
                                  <p:childTnLst>
                                    <p:set>
                                      <p:cBhvr>
                                        <p:cTn id="21" dur="1" fill="hold">
                                          <p:stCondLst>
                                            <p:cond delay="0"/>
                                          </p:stCondLst>
                                        </p:cTn>
                                        <p:tgtEl>
                                          <p:spTgt spid="106503">
                                            <p:txEl>
                                              <p:pRg st="1" end="1"/>
                                            </p:txEl>
                                          </p:spTgt>
                                        </p:tgtEl>
                                        <p:attrNameLst>
                                          <p:attrName>style.visibility</p:attrName>
                                        </p:attrNameLst>
                                      </p:cBhvr>
                                      <p:to>
                                        <p:strVal val="visible"/>
                                      </p:to>
                                    </p:set>
                                    <p:animEffect transition="in" filter="slide(fromLeft)">
                                      <p:cBhvr>
                                        <p:cTn id="22" dur="500"/>
                                        <p:tgtEl>
                                          <p:spTgt spid="10650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6499" grpId="0" autoUpdateAnimBg="0"/>
      <p:bldP spid="106503" grpId="0" build="p" autoUpdateAnimBg="0"/>
    </p:bld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 name="Footer Placeholder 5"/>
          <p:cNvSpPr>
            <a:spLocks noGrp="1"/>
          </p:cNvSpPr>
          <p:nvPr>
            <p:ph type="ftr" sz="quarter" idx="11"/>
          </p:nvPr>
        </p:nvSpPr>
        <p:spPr/>
        <p:txBody>
          <a:bodyPr/>
          <a:lstStyle/>
          <a:p>
            <a:r>
              <a:rPr lang="en-US"/>
              <a:t>Get up to speed</a:t>
            </a:r>
          </a:p>
        </p:txBody>
      </p:sp>
      <p:sp>
        <p:nvSpPr>
          <p:cNvPr id="192514" name="Rectangle 2"/>
          <p:cNvSpPr>
            <a:spLocks noGrp="1" noChangeArrowheads="1"/>
          </p:cNvSpPr>
          <p:nvPr>
            <p:ph type="title"/>
          </p:nvPr>
        </p:nvSpPr>
        <p:spPr>
          <a:xfrm>
            <a:off x="239713" y="63500"/>
            <a:ext cx="8904287" cy="614363"/>
          </a:xfrm>
        </p:spPr>
        <p:txBody>
          <a:bodyPr/>
          <a:lstStyle/>
          <a:p>
            <a:r>
              <a:rPr lang="en-US"/>
              <a:t>Create a form, format a form</a:t>
            </a:r>
          </a:p>
        </p:txBody>
      </p:sp>
      <p:sp>
        <p:nvSpPr>
          <p:cNvPr id="192515" name="Rectangle 3"/>
          <p:cNvSpPr>
            <a:spLocks noChangeArrowheads="1"/>
          </p:cNvSpPr>
          <p:nvPr/>
        </p:nvSpPr>
        <p:spPr bwMode="auto">
          <a:xfrm>
            <a:off x="6119813" y="854075"/>
            <a:ext cx="2744787" cy="2763838"/>
          </a:xfrm>
          <a:prstGeom prst="rect">
            <a:avLst/>
          </a:prstGeom>
          <a:noFill/>
          <a:ln w="9525">
            <a:noFill/>
            <a:miter lim="800000"/>
            <a:headEnd/>
            <a:tailEnd/>
          </a:ln>
          <a:effectLst/>
        </p:spPr>
        <p:txBody>
          <a:bodyPr/>
          <a:lstStyle/>
          <a:p>
            <a:pPr>
              <a:spcBef>
                <a:spcPct val="20000"/>
              </a:spcBef>
              <a:spcAft>
                <a:spcPct val="75000"/>
              </a:spcAft>
            </a:pPr>
            <a:r>
              <a:rPr lang="en-US" sz="2000"/>
              <a:t>The new form opens in Layout view, and the Ribbon offers you </a:t>
            </a:r>
            <a:r>
              <a:rPr lang="en-US" sz="2000" b="1"/>
              <a:t>Form Layout Tools</a:t>
            </a:r>
            <a:r>
              <a:rPr lang="en-US" sz="2000"/>
              <a:t> with two tabs: </a:t>
            </a:r>
            <a:r>
              <a:rPr lang="en-US" sz="2000" b="1"/>
              <a:t>Formatting</a:t>
            </a:r>
            <a:r>
              <a:rPr lang="en-US" sz="2000"/>
              <a:t> and </a:t>
            </a:r>
            <a:r>
              <a:rPr lang="en-US" sz="2000" b="1"/>
              <a:t>Arrange</a:t>
            </a:r>
            <a:r>
              <a:rPr lang="en-US" sz="2000"/>
              <a:t>. </a:t>
            </a:r>
          </a:p>
        </p:txBody>
      </p:sp>
      <p:sp>
        <p:nvSpPr>
          <p:cNvPr id="192516" name="Line 4"/>
          <p:cNvSpPr>
            <a:spLocks noChangeShapeType="1"/>
          </p:cNvSpPr>
          <p:nvPr/>
        </p:nvSpPr>
        <p:spPr bwMode="auto">
          <a:xfrm>
            <a:off x="339725" y="3951288"/>
            <a:ext cx="8413750" cy="0"/>
          </a:xfrm>
          <a:prstGeom prst="line">
            <a:avLst/>
          </a:prstGeom>
          <a:noFill/>
          <a:ln w="12700">
            <a:solidFill>
              <a:schemeClr val="tx1"/>
            </a:solidFill>
            <a:round/>
            <a:headEnd/>
            <a:tailEnd/>
          </a:ln>
          <a:effectLst/>
        </p:spPr>
        <p:txBody>
          <a:bodyPr/>
          <a:lstStyle/>
          <a:p>
            <a:endParaRPr lang="en-US"/>
          </a:p>
        </p:txBody>
      </p:sp>
      <p:sp>
        <p:nvSpPr>
          <p:cNvPr id="192517" name="Rectangle 5"/>
          <p:cNvSpPr>
            <a:spLocks noChangeArrowheads="1"/>
          </p:cNvSpPr>
          <p:nvPr/>
        </p:nvSpPr>
        <p:spPr bwMode="auto">
          <a:xfrm>
            <a:off x="242888" y="4019550"/>
            <a:ext cx="5934075" cy="2074863"/>
          </a:xfrm>
          <a:prstGeom prst="rect">
            <a:avLst/>
          </a:prstGeom>
          <a:noFill/>
          <a:ln w="9525">
            <a:noFill/>
            <a:miter lim="800000"/>
            <a:headEnd/>
            <a:tailEnd/>
          </a:ln>
          <a:effectLst/>
        </p:spPr>
        <p:txBody>
          <a:bodyPr/>
          <a:lstStyle/>
          <a:p>
            <a:pPr>
              <a:spcBef>
                <a:spcPct val="20000"/>
              </a:spcBef>
              <a:spcAft>
                <a:spcPct val="75000"/>
              </a:spcAft>
            </a:pPr>
            <a:r>
              <a:rPr lang="en-US">
                <a:solidFill>
                  <a:srgbClr val="FFCC00"/>
                </a:solidFill>
              </a:rPr>
              <a:t>The commands on those tabs make changing the appearance of controls and labels so easy, the trick is knowing when to stop. </a:t>
            </a:r>
          </a:p>
          <a:p>
            <a:pPr>
              <a:spcBef>
                <a:spcPct val="20000"/>
              </a:spcBef>
              <a:spcAft>
                <a:spcPct val="75000"/>
              </a:spcAft>
            </a:pPr>
            <a:r>
              <a:rPr lang="en-US">
                <a:solidFill>
                  <a:srgbClr val="FFCC00"/>
                </a:solidFill>
              </a:rPr>
              <a:t>Best of all, you preview the changes as you make them. If you don’t like a change, undo it: Press CTRL+Z or click the Quick Access Toolbar </a:t>
            </a:r>
            <a:r>
              <a:rPr lang="en-US" b="1">
                <a:solidFill>
                  <a:srgbClr val="FFCC00"/>
                </a:solidFill>
              </a:rPr>
              <a:t>Undo</a:t>
            </a:r>
            <a:r>
              <a:rPr lang="en-US">
                <a:solidFill>
                  <a:srgbClr val="FFCC00"/>
                </a:solidFill>
              </a:rPr>
              <a:t> button      .</a:t>
            </a:r>
          </a:p>
        </p:txBody>
      </p:sp>
      <p:pic>
        <p:nvPicPr>
          <p:cNvPr id="192518" name="Picture 6" descr="Form command on Create tab, and Form Layout Tools with Formatting tab"/>
          <p:cNvPicPr>
            <a:picLocks noChangeAspect="1" noChangeArrowheads="1"/>
          </p:cNvPicPr>
          <p:nvPr>
            <p:ph sz="half" idx="1"/>
          </p:nvPr>
        </p:nvPicPr>
        <p:blipFill>
          <a:blip r:embed="rId3"/>
          <a:srcRect/>
          <a:stretch>
            <a:fillRect/>
          </a:stretch>
        </p:blipFill>
        <p:spPr>
          <a:xfrm>
            <a:off x="350838" y="949325"/>
            <a:ext cx="5651500" cy="2849563"/>
          </a:xfrm>
          <a:noFill/>
          <a:ln/>
        </p:spPr>
      </p:pic>
      <p:pic>
        <p:nvPicPr>
          <p:cNvPr id="192519" name="Picture 7" descr="Button image"/>
          <p:cNvPicPr>
            <a:picLocks noChangeAspect="1" noChangeArrowheads="1"/>
          </p:cNvPicPr>
          <p:nvPr/>
        </p:nvPicPr>
        <p:blipFill>
          <a:blip r:embed="rId4"/>
          <a:srcRect/>
          <a:stretch>
            <a:fillRect/>
          </a:stretch>
        </p:blipFill>
        <p:spPr bwMode="auto">
          <a:xfrm>
            <a:off x="4848225" y="5688013"/>
            <a:ext cx="301625" cy="287337"/>
          </a:xfrm>
          <a:prstGeom prst="rect">
            <a:avLst/>
          </a:prstGeom>
          <a:noFill/>
        </p:spPr>
      </p:pic>
      <p:sp>
        <p:nvSpPr>
          <p:cNvPr id="10" name="Date Placeholder 9"/>
          <p:cNvSpPr>
            <a:spLocks noGrp="1"/>
          </p:cNvSpPr>
          <p:nvPr>
            <p:ph type="dt" sz="half" idx="10"/>
          </p:nvPr>
        </p:nvSpPr>
        <p:spPr/>
        <p:txBody>
          <a:bodyPr/>
          <a:lstStyle/>
          <a:p>
            <a:fld id="{59C62FBE-0A93-43BE-8454-4BF92C4FC45D}" type="datetime3">
              <a:rPr lang="en-US" smtClean="0"/>
              <a:t>2 November 2007</a:t>
            </a:fld>
            <a:endParaRPr lang="en-US"/>
          </a:p>
        </p:txBody>
      </p:sp>
      <p:sp>
        <p:nvSpPr>
          <p:cNvPr id="11" name="Slide Number Placeholder 10"/>
          <p:cNvSpPr>
            <a:spLocks noGrp="1"/>
          </p:cNvSpPr>
          <p:nvPr>
            <p:ph type="sldNum" sz="quarter" idx="12"/>
          </p:nvPr>
        </p:nvSpPr>
        <p:spPr/>
        <p:txBody>
          <a:bodyPr/>
          <a:lstStyle/>
          <a:p>
            <a:fld id="{C7BBA5BA-9330-4913-9F1B-CA9EF080CBAA}" type="slidenum">
              <a:rPr lang="en-US" smtClean="0"/>
              <a:pPr/>
              <a:t>27</a:t>
            </a:fld>
            <a:endParaRPr lang="en-US"/>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grpId="0" nodeType="afterEffect">
                                  <p:stCondLst>
                                    <p:cond delay="0"/>
                                  </p:stCondLst>
                                  <p:childTnLst>
                                    <p:set>
                                      <p:cBhvr>
                                        <p:cTn id="6" dur="1" fill="hold">
                                          <p:stCondLst>
                                            <p:cond delay="0"/>
                                          </p:stCondLst>
                                        </p:cTn>
                                        <p:tgtEl>
                                          <p:spTgt spid="192515"/>
                                        </p:tgtEl>
                                        <p:attrNameLst>
                                          <p:attrName>style.visibility</p:attrName>
                                        </p:attrNameLst>
                                      </p:cBhvr>
                                      <p:to>
                                        <p:strVal val="visible"/>
                                      </p:to>
                                    </p:set>
                                    <p:animEffect transition="in" filter="slide(fromTop)">
                                      <p:cBhvr>
                                        <p:cTn id="7" dur="500"/>
                                        <p:tgtEl>
                                          <p:spTgt spid="192515"/>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8" fill="hold" grpId="0" nodeType="clickEffect">
                                  <p:stCondLst>
                                    <p:cond delay="0"/>
                                  </p:stCondLst>
                                  <p:childTnLst>
                                    <p:set>
                                      <p:cBhvr>
                                        <p:cTn id="11" dur="1" fill="hold">
                                          <p:stCondLst>
                                            <p:cond delay="0"/>
                                          </p:stCondLst>
                                        </p:cTn>
                                        <p:tgtEl>
                                          <p:spTgt spid="192517">
                                            <p:txEl>
                                              <p:pRg st="0" end="0"/>
                                            </p:txEl>
                                          </p:spTgt>
                                        </p:tgtEl>
                                        <p:attrNameLst>
                                          <p:attrName>style.visibility</p:attrName>
                                        </p:attrNameLst>
                                      </p:cBhvr>
                                      <p:to>
                                        <p:strVal val="visible"/>
                                      </p:to>
                                    </p:set>
                                    <p:animEffect transition="in" filter="slide(fromLeft)">
                                      <p:cBhvr>
                                        <p:cTn id="12" dur="500"/>
                                        <p:tgtEl>
                                          <p:spTgt spid="19251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8" fill="hold" grpId="0" nodeType="clickEffect">
                                  <p:stCondLst>
                                    <p:cond delay="0"/>
                                  </p:stCondLst>
                                  <p:childTnLst>
                                    <p:set>
                                      <p:cBhvr>
                                        <p:cTn id="16" dur="1" fill="hold">
                                          <p:stCondLst>
                                            <p:cond delay="0"/>
                                          </p:stCondLst>
                                        </p:cTn>
                                        <p:tgtEl>
                                          <p:spTgt spid="192517">
                                            <p:txEl>
                                              <p:pRg st="1" end="1"/>
                                            </p:txEl>
                                          </p:spTgt>
                                        </p:tgtEl>
                                        <p:attrNameLst>
                                          <p:attrName>style.visibility</p:attrName>
                                        </p:attrNameLst>
                                      </p:cBhvr>
                                      <p:to>
                                        <p:strVal val="visible"/>
                                      </p:to>
                                    </p:set>
                                    <p:animEffect transition="in" filter="slide(fromLeft)">
                                      <p:cBhvr>
                                        <p:cTn id="17" dur="500"/>
                                        <p:tgtEl>
                                          <p:spTgt spid="192517">
                                            <p:txEl>
                                              <p:pRg st="1" end="1"/>
                                            </p:txEl>
                                          </p:spTgt>
                                        </p:tgtEl>
                                      </p:cBhvr>
                                    </p:animEffect>
                                  </p:childTnLst>
                                </p:cTn>
                              </p:par>
                            </p:childTnLst>
                          </p:cTn>
                        </p:par>
                        <p:par>
                          <p:cTn id="18" fill="hold">
                            <p:stCondLst>
                              <p:cond delay="500"/>
                            </p:stCondLst>
                            <p:childTnLst>
                              <p:par>
                                <p:cTn id="19" presetID="9" presetClass="entr" presetSubtype="0" fill="hold" nodeType="afterEffect">
                                  <p:stCondLst>
                                    <p:cond delay="0"/>
                                  </p:stCondLst>
                                  <p:childTnLst>
                                    <p:set>
                                      <p:cBhvr>
                                        <p:cTn id="20" dur="1" fill="hold">
                                          <p:stCondLst>
                                            <p:cond delay="0"/>
                                          </p:stCondLst>
                                        </p:cTn>
                                        <p:tgtEl>
                                          <p:spTgt spid="192519"/>
                                        </p:tgtEl>
                                        <p:attrNameLst>
                                          <p:attrName>style.visibility</p:attrName>
                                        </p:attrNameLst>
                                      </p:cBhvr>
                                      <p:to>
                                        <p:strVal val="visible"/>
                                      </p:to>
                                    </p:set>
                                    <p:animEffect transition="in" filter="dissolve">
                                      <p:cBhvr>
                                        <p:cTn id="21" dur="500"/>
                                        <p:tgtEl>
                                          <p:spTgt spid="1925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2515" grpId="0" autoUpdateAnimBg="0"/>
      <p:bldP spid="192517" grpId="0" build="p" autoUpdateAnimBg="0"/>
    </p:bld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 name="Footer Placeholder 5"/>
          <p:cNvSpPr>
            <a:spLocks noGrp="1"/>
          </p:cNvSpPr>
          <p:nvPr>
            <p:ph type="ftr" sz="quarter" idx="11"/>
          </p:nvPr>
        </p:nvSpPr>
        <p:spPr/>
        <p:txBody>
          <a:bodyPr/>
          <a:lstStyle/>
          <a:p>
            <a:r>
              <a:rPr lang="en-US"/>
              <a:t>Get up to speed</a:t>
            </a:r>
          </a:p>
        </p:txBody>
      </p:sp>
      <p:sp>
        <p:nvSpPr>
          <p:cNvPr id="108546" name="Rectangle 2"/>
          <p:cNvSpPr>
            <a:spLocks noGrp="1" noChangeArrowheads="1"/>
          </p:cNvSpPr>
          <p:nvPr>
            <p:ph type="title"/>
          </p:nvPr>
        </p:nvSpPr>
        <p:spPr>
          <a:xfrm>
            <a:off x="239713" y="63500"/>
            <a:ext cx="8904287" cy="614363"/>
          </a:xfrm>
        </p:spPr>
        <p:txBody>
          <a:bodyPr/>
          <a:lstStyle/>
          <a:p>
            <a:r>
              <a:rPr lang="en-US"/>
              <a:t>Create a report, format a report</a:t>
            </a:r>
          </a:p>
        </p:txBody>
      </p:sp>
      <p:sp>
        <p:nvSpPr>
          <p:cNvPr id="108547" name="Rectangle 3"/>
          <p:cNvSpPr>
            <a:spLocks noChangeArrowheads="1"/>
          </p:cNvSpPr>
          <p:nvPr/>
        </p:nvSpPr>
        <p:spPr bwMode="auto">
          <a:xfrm>
            <a:off x="6119813" y="854075"/>
            <a:ext cx="2744787" cy="2763838"/>
          </a:xfrm>
          <a:prstGeom prst="rect">
            <a:avLst/>
          </a:prstGeom>
          <a:noFill/>
          <a:ln w="9525">
            <a:noFill/>
            <a:miter lim="800000"/>
            <a:headEnd/>
            <a:tailEnd/>
          </a:ln>
          <a:effectLst/>
        </p:spPr>
        <p:txBody>
          <a:bodyPr/>
          <a:lstStyle/>
          <a:p>
            <a:pPr>
              <a:spcBef>
                <a:spcPct val="20000"/>
              </a:spcBef>
              <a:spcAft>
                <a:spcPct val="75000"/>
              </a:spcAft>
            </a:pPr>
            <a:r>
              <a:rPr lang="en-US" sz="2000"/>
              <a:t>New reports are a snap, and you won’t be surprised by how to create them. </a:t>
            </a:r>
          </a:p>
          <a:p>
            <a:pPr>
              <a:spcBef>
                <a:spcPct val="20000"/>
              </a:spcBef>
              <a:spcAft>
                <a:spcPct val="75000"/>
              </a:spcAft>
            </a:pPr>
            <a:endParaRPr lang="en-US" sz="2000"/>
          </a:p>
        </p:txBody>
      </p:sp>
      <p:sp>
        <p:nvSpPr>
          <p:cNvPr id="108548" name="Line 4"/>
          <p:cNvSpPr>
            <a:spLocks noChangeShapeType="1"/>
          </p:cNvSpPr>
          <p:nvPr/>
        </p:nvSpPr>
        <p:spPr bwMode="auto">
          <a:xfrm>
            <a:off x="339725" y="3951288"/>
            <a:ext cx="8413750" cy="0"/>
          </a:xfrm>
          <a:prstGeom prst="line">
            <a:avLst/>
          </a:prstGeom>
          <a:noFill/>
          <a:ln w="12700">
            <a:solidFill>
              <a:schemeClr val="tx1"/>
            </a:solidFill>
            <a:round/>
            <a:headEnd/>
            <a:tailEnd/>
          </a:ln>
          <a:effectLst/>
        </p:spPr>
        <p:txBody>
          <a:bodyPr/>
          <a:lstStyle/>
          <a:p>
            <a:endParaRPr lang="en-US"/>
          </a:p>
        </p:txBody>
      </p:sp>
      <p:sp>
        <p:nvSpPr>
          <p:cNvPr id="108551" name="Rectangle 7"/>
          <p:cNvSpPr>
            <a:spLocks noChangeArrowheads="1"/>
          </p:cNvSpPr>
          <p:nvPr/>
        </p:nvSpPr>
        <p:spPr bwMode="auto">
          <a:xfrm>
            <a:off x="242888" y="4019550"/>
            <a:ext cx="5934075" cy="1587500"/>
          </a:xfrm>
          <a:prstGeom prst="rect">
            <a:avLst/>
          </a:prstGeom>
          <a:noFill/>
          <a:ln w="9525">
            <a:noFill/>
            <a:miter lim="800000"/>
            <a:headEnd/>
            <a:tailEnd/>
          </a:ln>
          <a:effectLst/>
        </p:spPr>
        <p:txBody>
          <a:bodyPr/>
          <a:lstStyle/>
          <a:p>
            <a:pPr>
              <a:spcBef>
                <a:spcPct val="20000"/>
              </a:spcBef>
              <a:spcAft>
                <a:spcPct val="75000"/>
              </a:spcAft>
            </a:pPr>
            <a:r>
              <a:rPr lang="en-US">
                <a:solidFill>
                  <a:srgbClr val="FFCC00"/>
                </a:solidFill>
              </a:rPr>
              <a:t>Click the </a:t>
            </a:r>
            <a:r>
              <a:rPr lang="en-US" b="1">
                <a:solidFill>
                  <a:srgbClr val="FFCC00"/>
                </a:solidFill>
              </a:rPr>
              <a:t>Create</a:t>
            </a:r>
            <a:r>
              <a:rPr lang="en-US">
                <a:solidFill>
                  <a:srgbClr val="FFCC00"/>
                </a:solidFill>
              </a:rPr>
              <a:t> tab, and then click </a:t>
            </a:r>
            <a:r>
              <a:rPr lang="en-US" b="1">
                <a:solidFill>
                  <a:srgbClr val="FFCC00"/>
                </a:solidFill>
              </a:rPr>
              <a:t>Report</a:t>
            </a:r>
            <a:r>
              <a:rPr lang="en-US">
                <a:solidFill>
                  <a:srgbClr val="FFCC00"/>
                </a:solidFill>
              </a:rPr>
              <a:t>. </a:t>
            </a:r>
          </a:p>
          <a:p>
            <a:pPr>
              <a:spcBef>
                <a:spcPct val="20000"/>
              </a:spcBef>
              <a:spcAft>
                <a:spcPct val="75000"/>
              </a:spcAft>
            </a:pPr>
            <a:r>
              <a:rPr lang="en-US">
                <a:solidFill>
                  <a:srgbClr val="FFCC00"/>
                </a:solidFill>
              </a:rPr>
              <a:t>Access bases the new report on the existing object that you already have open, or that you have selected in the Navigation Pane.</a:t>
            </a:r>
          </a:p>
        </p:txBody>
      </p:sp>
      <p:pic>
        <p:nvPicPr>
          <p:cNvPr id="108552" name="Picture 8" descr="Report command on Create tab, and Report Layout Tools with Formatting tab"/>
          <p:cNvPicPr>
            <a:picLocks noChangeAspect="1" noChangeArrowheads="1"/>
          </p:cNvPicPr>
          <p:nvPr>
            <p:ph sz="half" idx="1"/>
          </p:nvPr>
        </p:nvPicPr>
        <p:blipFill>
          <a:blip r:embed="rId3"/>
          <a:srcRect/>
          <a:stretch>
            <a:fillRect/>
          </a:stretch>
        </p:blipFill>
        <p:spPr>
          <a:xfrm>
            <a:off x="350838" y="949325"/>
            <a:ext cx="5651500" cy="2849563"/>
          </a:xfrm>
          <a:noFill/>
          <a:ln/>
        </p:spPr>
      </p:pic>
      <p:sp>
        <p:nvSpPr>
          <p:cNvPr id="9" name="Date Placeholder 8"/>
          <p:cNvSpPr>
            <a:spLocks noGrp="1"/>
          </p:cNvSpPr>
          <p:nvPr>
            <p:ph type="dt" sz="half" idx="10"/>
          </p:nvPr>
        </p:nvSpPr>
        <p:spPr/>
        <p:txBody>
          <a:bodyPr/>
          <a:lstStyle/>
          <a:p>
            <a:fld id="{227074DA-45CF-4A26-82FC-528E290B0A56}" type="datetime3">
              <a:rPr lang="en-US" smtClean="0"/>
              <a:t>2 November 2007</a:t>
            </a:fld>
            <a:endParaRPr lang="en-US"/>
          </a:p>
        </p:txBody>
      </p:sp>
      <p:sp>
        <p:nvSpPr>
          <p:cNvPr id="10" name="Slide Number Placeholder 9"/>
          <p:cNvSpPr>
            <a:spLocks noGrp="1"/>
          </p:cNvSpPr>
          <p:nvPr>
            <p:ph type="sldNum" sz="quarter" idx="12"/>
          </p:nvPr>
        </p:nvSpPr>
        <p:spPr/>
        <p:txBody>
          <a:bodyPr/>
          <a:lstStyle/>
          <a:p>
            <a:fld id="{C7BBA5BA-9330-4913-9F1B-CA9EF080CBAA}" type="slidenum">
              <a:rPr lang="en-US" smtClean="0"/>
              <a:pPr/>
              <a:t>28</a:t>
            </a:fld>
            <a:endParaRPr lang="en-US"/>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nodeType="afterEffect">
                                  <p:stCondLst>
                                    <p:cond delay="0"/>
                                  </p:stCondLst>
                                  <p:childTnLst>
                                    <p:set>
                                      <p:cBhvr>
                                        <p:cTn id="6" dur="1" fill="hold">
                                          <p:stCondLst>
                                            <p:cond delay="0"/>
                                          </p:stCondLst>
                                        </p:cTn>
                                        <p:tgtEl>
                                          <p:spTgt spid="108552"/>
                                        </p:tgtEl>
                                        <p:attrNameLst>
                                          <p:attrName>style.visibility</p:attrName>
                                        </p:attrNameLst>
                                      </p:cBhvr>
                                      <p:to>
                                        <p:strVal val="visible"/>
                                      </p:to>
                                    </p:set>
                                    <p:animEffect transition="in" filter="slide(fromTop)">
                                      <p:cBhvr>
                                        <p:cTn id="7" dur="500"/>
                                        <p:tgtEl>
                                          <p:spTgt spid="108552"/>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1" fill="hold" grpId="0" nodeType="clickEffect">
                                  <p:stCondLst>
                                    <p:cond delay="0"/>
                                  </p:stCondLst>
                                  <p:childTnLst>
                                    <p:set>
                                      <p:cBhvr>
                                        <p:cTn id="11" dur="1" fill="hold">
                                          <p:stCondLst>
                                            <p:cond delay="0"/>
                                          </p:stCondLst>
                                        </p:cTn>
                                        <p:tgtEl>
                                          <p:spTgt spid="108547"/>
                                        </p:tgtEl>
                                        <p:attrNameLst>
                                          <p:attrName>style.visibility</p:attrName>
                                        </p:attrNameLst>
                                      </p:cBhvr>
                                      <p:to>
                                        <p:strVal val="visible"/>
                                      </p:to>
                                    </p:set>
                                    <p:animEffect transition="in" filter="slide(fromTop)">
                                      <p:cBhvr>
                                        <p:cTn id="12" dur="500"/>
                                        <p:tgtEl>
                                          <p:spTgt spid="108547"/>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8" fill="hold" grpId="0" nodeType="clickEffect">
                                  <p:stCondLst>
                                    <p:cond delay="0"/>
                                  </p:stCondLst>
                                  <p:childTnLst>
                                    <p:set>
                                      <p:cBhvr>
                                        <p:cTn id="16" dur="1" fill="hold">
                                          <p:stCondLst>
                                            <p:cond delay="0"/>
                                          </p:stCondLst>
                                        </p:cTn>
                                        <p:tgtEl>
                                          <p:spTgt spid="108551">
                                            <p:txEl>
                                              <p:pRg st="0" end="0"/>
                                            </p:txEl>
                                          </p:spTgt>
                                        </p:tgtEl>
                                        <p:attrNameLst>
                                          <p:attrName>style.visibility</p:attrName>
                                        </p:attrNameLst>
                                      </p:cBhvr>
                                      <p:to>
                                        <p:strVal val="visible"/>
                                      </p:to>
                                    </p:set>
                                    <p:animEffect transition="in" filter="slide(fromLeft)">
                                      <p:cBhvr>
                                        <p:cTn id="17" dur="500"/>
                                        <p:tgtEl>
                                          <p:spTgt spid="108551">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8" fill="hold" grpId="0" nodeType="clickEffect">
                                  <p:stCondLst>
                                    <p:cond delay="0"/>
                                  </p:stCondLst>
                                  <p:childTnLst>
                                    <p:set>
                                      <p:cBhvr>
                                        <p:cTn id="21" dur="1" fill="hold">
                                          <p:stCondLst>
                                            <p:cond delay="0"/>
                                          </p:stCondLst>
                                        </p:cTn>
                                        <p:tgtEl>
                                          <p:spTgt spid="108551">
                                            <p:txEl>
                                              <p:pRg st="1" end="1"/>
                                            </p:txEl>
                                          </p:spTgt>
                                        </p:tgtEl>
                                        <p:attrNameLst>
                                          <p:attrName>style.visibility</p:attrName>
                                        </p:attrNameLst>
                                      </p:cBhvr>
                                      <p:to>
                                        <p:strVal val="visible"/>
                                      </p:to>
                                    </p:set>
                                    <p:animEffect transition="in" filter="slide(fromLeft)">
                                      <p:cBhvr>
                                        <p:cTn id="22" dur="500"/>
                                        <p:tgtEl>
                                          <p:spTgt spid="10855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8547" grpId="0" autoUpdateAnimBg="0"/>
      <p:bldP spid="108551" grpId="0" build="p" autoUpdateAnimBg="0"/>
    </p:bld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 name="Footer Placeholder 5"/>
          <p:cNvSpPr>
            <a:spLocks noGrp="1"/>
          </p:cNvSpPr>
          <p:nvPr>
            <p:ph type="ftr" sz="quarter" idx="11"/>
          </p:nvPr>
        </p:nvSpPr>
        <p:spPr/>
        <p:txBody>
          <a:bodyPr/>
          <a:lstStyle/>
          <a:p>
            <a:r>
              <a:rPr lang="en-US"/>
              <a:t>Get up to speed</a:t>
            </a:r>
          </a:p>
        </p:txBody>
      </p:sp>
      <p:sp>
        <p:nvSpPr>
          <p:cNvPr id="194562" name="Rectangle 2"/>
          <p:cNvSpPr>
            <a:spLocks noGrp="1" noChangeArrowheads="1"/>
          </p:cNvSpPr>
          <p:nvPr>
            <p:ph type="title"/>
          </p:nvPr>
        </p:nvSpPr>
        <p:spPr>
          <a:xfrm>
            <a:off x="239713" y="63500"/>
            <a:ext cx="8904287" cy="614363"/>
          </a:xfrm>
        </p:spPr>
        <p:txBody>
          <a:bodyPr/>
          <a:lstStyle/>
          <a:p>
            <a:r>
              <a:rPr lang="en-US"/>
              <a:t>Create a report, format a report</a:t>
            </a:r>
          </a:p>
        </p:txBody>
      </p:sp>
      <p:sp>
        <p:nvSpPr>
          <p:cNvPr id="194563" name="Rectangle 3"/>
          <p:cNvSpPr>
            <a:spLocks noChangeArrowheads="1"/>
          </p:cNvSpPr>
          <p:nvPr/>
        </p:nvSpPr>
        <p:spPr bwMode="auto">
          <a:xfrm>
            <a:off x="6119813" y="854075"/>
            <a:ext cx="2744787" cy="2763838"/>
          </a:xfrm>
          <a:prstGeom prst="rect">
            <a:avLst/>
          </a:prstGeom>
          <a:noFill/>
          <a:ln w="9525">
            <a:noFill/>
            <a:miter lim="800000"/>
            <a:headEnd/>
            <a:tailEnd/>
          </a:ln>
          <a:effectLst/>
        </p:spPr>
        <p:txBody>
          <a:bodyPr/>
          <a:lstStyle/>
          <a:p>
            <a:pPr>
              <a:spcBef>
                <a:spcPct val="20000"/>
              </a:spcBef>
              <a:spcAft>
                <a:spcPct val="75000"/>
              </a:spcAft>
            </a:pPr>
            <a:r>
              <a:rPr lang="en-US" sz="2000"/>
              <a:t>The new report opens in Layout view, and the Ribbon offers you </a:t>
            </a:r>
            <a:r>
              <a:rPr lang="en-US" sz="2000" b="1"/>
              <a:t>Report Layout Tools</a:t>
            </a:r>
            <a:r>
              <a:rPr lang="en-US" sz="2000"/>
              <a:t> with three tabs: </a:t>
            </a:r>
            <a:r>
              <a:rPr lang="en-US" sz="2000" b="1"/>
              <a:t>Formatting</a:t>
            </a:r>
            <a:r>
              <a:rPr lang="en-US" sz="2000"/>
              <a:t>, </a:t>
            </a:r>
            <a:r>
              <a:rPr lang="en-US" sz="2000" b="1"/>
              <a:t>Arrange</a:t>
            </a:r>
            <a:r>
              <a:rPr lang="en-US" sz="2000"/>
              <a:t>, and </a:t>
            </a:r>
            <a:r>
              <a:rPr lang="en-US" sz="2000" b="1"/>
              <a:t>Page Setup</a:t>
            </a:r>
            <a:r>
              <a:rPr lang="en-US" sz="2000"/>
              <a:t>.</a:t>
            </a:r>
          </a:p>
        </p:txBody>
      </p:sp>
      <p:sp>
        <p:nvSpPr>
          <p:cNvPr id="194564" name="Line 4"/>
          <p:cNvSpPr>
            <a:spLocks noChangeShapeType="1"/>
          </p:cNvSpPr>
          <p:nvPr/>
        </p:nvSpPr>
        <p:spPr bwMode="auto">
          <a:xfrm>
            <a:off x="339725" y="3951288"/>
            <a:ext cx="8413750" cy="0"/>
          </a:xfrm>
          <a:prstGeom prst="line">
            <a:avLst/>
          </a:prstGeom>
          <a:noFill/>
          <a:ln w="12700">
            <a:solidFill>
              <a:schemeClr val="tx1"/>
            </a:solidFill>
            <a:round/>
            <a:headEnd/>
            <a:tailEnd/>
          </a:ln>
          <a:effectLst/>
        </p:spPr>
        <p:txBody>
          <a:bodyPr/>
          <a:lstStyle/>
          <a:p>
            <a:endParaRPr lang="en-US"/>
          </a:p>
        </p:txBody>
      </p:sp>
      <p:sp>
        <p:nvSpPr>
          <p:cNvPr id="194565" name="Rectangle 5"/>
          <p:cNvSpPr>
            <a:spLocks noChangeArrowheads="1"/>
          </p:cNvSpPr>
          <p:nvPr/>
        </p:nvSpPr>
        <p:spPr bwMode="auto">
          <a:xfrm>
            <a:off x="242888" y="4019550"/>
            <a:ext cx="5934075" cy="1587500"/>
          </a:xfrm>
          <a:prstGeom prst="rect">
            <a:avLst/>
          </a:prstGeom>
          <a:noFill/>
          <a:ln w="9525">
            <a:noFill/>
            <a:miter lim="800000"/>
            <a:headEnd/>
            <a:tailEnd/>
          </a:ln>
          <a:effectLst/>
        </p:spPr>
        <p:txBody>
          <a:bodyPr/>
          <a:lstStyle/>
          <a:p>
            <a:r>
              <a:rPr lang="en-US">
                <a:solidFill>
                  <a:srgbClr val="FFCC00"/>
                </a:solidFill>
              </a:rPr>
              <a:t>Use the commands on those tabs to change the appearance of controls and labels or to select margins, paper size, and other printing options.</a:t>
            </a:r>
          </a:p>
          <a:p>
            <a:endParaRPr lang="en-US">
              <a:solidFill>
                <a:srgbClr val="FFCC00"/>
              </a:solidFill>
            </a:endParaRPr>
          </a:p>
          <a:p>
            <a:r>
              <a:rPr lang="en-US">
                <a:solidFill>
                  <a:srgbClr val="FFCC00"/>
                </a:solidFill>
              </a:rPr>
              <a:t>Naturally, you preview the changes as you make them.</a:t>
            </a:r>
          </a:p>
        </p:txBody>
      </p:sp>
      <p:pic>
        <p:nvPicPr>
          <p:cNvPr id="194566" name="Picture 6" descr="Report command on Create tab, and Report Layout Tools with Formatting tab"/>
          <p:cNvPicPr>
            <a:picLocks noChangeAspect="1" noChangeArrowheads="1"/>
          </p:cNvPicPr>
          <p:nvPr>
            <p:ph sz="half" idx="1"/>
          </p:nvPr>
        </p:nvPicPr>
        <p:blipFill>
          <a:blip r:embed="rId3"/>
          <a:srcRect/>
          <a:stretch>
            <a:fillRect/>
          </a:stretch>
        </p:blipFill>
        <p:spPr>
          <a:xfrm>
            <a:off x="350838" y="949325"/>
            <a:ext cx="5651500" cy="2849563"/>
          </a:xfrm>
          <a:noFill/>
          <a:ln/>
        </p:spPr>
      </p:pic>
      <p:sp>
        <p:nvSpPr>
          <p:cNvPr id="9" name="Date Placeholder 8"/>
          <p:cNvSpPr>
            <a:spLocks noGrp="1"/>
          </p:cNvSpPr>
          <p:nvPr>
            <p:ph type="dt" sz="half" idx="10"/>
          </p:nvPr>
        </p:nvSpPr>
        <p:spPr/>
        <p:txBody>
          <a:bodyPr/>
          <a:lstStyle/>
          <a:p>
            <a:fld id="{EBD5156C-049E-49A6-8CA7-3B86FB407F6E}" type="datetime3">
              <a:rPr lang="en-US" smtClean="0"/>
              <a:t>2 November 2007</a:t>
            </a:fld>
            <a:endParaRPr lang="en-US"/>
          </a:p>
        </p:txBody>
      </p:sp>
      <p:sp>
        <p:nvSpPr>
          <p:cNvPr id="10" name="Slide Number Placeholder 9"/>
          <p:cNvSpPr>
            <a:spLocks noGrp="1"/>
          </p:cNvSpPr>
          <p:nvPr>
            <p:ph type="sldNum" sz="quarter" idx="12"/>
          </p:nvPr>
        </p:nvSpPr>
        <p:spPr/>
        <p:txBody>
          <a:bodyPr/>
          <a:lstStyle/>
          <a:p>
            <a:fld id="{C7BBA5BA-9330-4913-9F1B-CA9EF080CBAA}" type="slidenum">
              <a:rPr lang="en-US" smtClean="0"/>
              <a:pPr/>
              <a:t>29</a:t>
            </a:fld>
            <a:endParaRPr lang="en-US"/>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grpId="0" nodeType="afterEffect">
                                  <p:stCondLst>
                                    <p:cond delay="0"/>
                                  </p:stCondLst>
                                  <p:childTnLst>
                                    <p:set>
                                      <p:cBhvr>
                                        <p:cTn id="6" dur="1" fill="hold">
                                          <p:stCondLst>
                                            <p:cond delay="0"/>
                                          </p:stCondLst>
                                        </p:cTn>
                                        <p:tgtEl>
                                          <p:spTgt spid="194563"/>
                                        </p:tgtEl>
                                        <p:attrNameLst>
                                          <p:attrName>style.visibility</p:attrName>
                                        </p:attrNameLst>
                                      </p:cBhvr>
                                      <p:to>
                                        <p:strVal val="visible"/>
                                      </p:to>
                                    </p:set>
                                    <p:animEffect transition="in" filter="slide(fromTop)">
                                      <p:cBhvr>
                                        <p:cTn id="7" dur="500"/>
                                        <p:tgtEl>
                                          <p:spTgt spid="194563"/>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8" fill="hold" grpId="0" nodeType="clickEffect">
                                  <p:stCondLst>
                                    <p:cond delay="0"/>
                                  </p:stCondLst>
                                  <p:childTnLst>
                                    <p:set>
                                      <p:cBhvr>
                                        <p:cTn id="11" dur="1" fill="hold">
                                          <p:stCondLst>
                                            <p:cond delay="0"/>
                                          </p:stCondLst>
                                        </p:cTn>
                                        <p:tgtEl>
                                          <p:spTgt spid="194565">
                                            <p:txEl>
                                              <p:pRg st="0" end="0"/>
                                            </p:txEl>
                                          </p:spTgt>
                                        </p:tgtEl>
                                        <p:attrNameLst>
                                          <p:attrName>style.visibility</p:attrName>
                                        </p:attrNameLst>
                                      </p:cBhvr>
                                      <p:to>
                                        <p:strVal val="visible"/>
                                      </p:to>
                                    </p:set>
                                    <p:animEffect transition="in" filter="slide(fromLeft)">
                                      <p:cBhvr>
                                        <p:cTn id="12" dur="500"/>
                                        <p:tgtEl>
                                          <p:spTgt spid="19456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8" fill="hold" grpId="0" nodeType="clickEffect">
                                  <p:stCondLst>
                                    <p:cond delay="0"/>
                                  </p:stCondLst>
                                  <p:childTnLst>
                                    <p:set>
                                      <p:cBhvr>
                                        <p:cTn id="16" dur="1" fill="hold">
                                          <p:stCondLst>
                                            <p:cond delay="0"/>
                                          </p:stCondLst>
                                        </p:cTn>
                                        <p:tgtEl>
                                          <p:spTgt spid="194565">
                                            <p:txEl>
                                              <p:pRg st="2" end="2"/>
                                            </p:txEl>
                                          </p:spTgt>
                                        </p:tgtEl>
                                        <p:attrNameLst>
                                          <p:attrName>style.visibility</p:attrName>
                                        </p:attrNameLst>
                                      </p:cBhvr>
                                      <p:to>
                                        <p:strVal val="visible"/>
                                      </p:to>
                                    </p:set>
                                    <p:animEffect transition="in" filter="slide(fromLeft)">
                                      <p:cBhvr>
                                        <p:cTn id="17" dur="500"/>
                                        <p:tgtEl>
                                          <p:spTgt spid="19456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63" grpId="0" autoUpdateAnimBg="0"/>
      <p:bldP spid="194565" grpId="0" build="p" autoUpdateAnimBg="0"/>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 name="Footer Placeholder 5"/>
          <p:cNvSpPr>
            <a:spLocks noGrp="1"/>
          </p:cNvSpPr>
          <p:nvPr>
            <p:ph type="ftr" sz="quarter" idx="11"/>
          </p:nvPr>
        </p:nvSpPr>
        <p:spPr/>
        <p:txBody>
          <a:bodyPr/>
          <a:lstStyle/>
          <a:p>
            <a:r>
              <a:rPr lang="en-US"/>
              <a:t>Get up to speed</a:t>
            </a:r>
          </a:p>
        </p:txBody>
      </p:sp>
      <p:sp>
        <p:nvSpPr>
          <p:cNvPr id="14338" name="Rectangle 2"/>
          <p:cNvSpPr>
            <a:spLocks noChangeArrowheads="1"/>
          </p:cNvSpPr>
          <p:nvPr/>
        </p:nvSpPr>
        <p:spPr bwMode="auto">
          <a:xfrm rot="10800000">
            <a:off x="304800" y="650875"/>
            <a:ext cx="1000125" cy="5418138"/>
          </a:xfrm>
          <a:prstGeom prst="rect">
            <a:avLst/>
          </a:prstGeom>
          <a:gradFill rotWithShape="1">
            <a:gsLst>
              <a:gs pos="0">
                <a:schemeClr val="tx1">
                  <a:alpha val="0"/>
                </a:schemeClr>
              </a:gs>
              <a:gs pos="100000">
                <a:schemeClr val="tx1">
                  <a:gamma/>
                  <a:tint val="0"/>
                  <a:invGamma/>
                  <a:alpha val="83000"/>
                </a:schemeClr>
              </a:gs>
            </a:gsLst>
            <a:lin ang="5400000" scaled="1"/>
          </a:gradFill>
          <a:ln w="9525" algn="ctr">
            <a:noFill/>
            <a:miter lim="800000"/>
            <a:headEnd/>
            <a:tailEnd/>
          </a:ln>
          <a:effectLst/>
        </p:spPr>
        <p:txBody>
          <a:bodyPr wrap="none" anchor="ctr"/>
          <a:lstStyle/>
          <a:p>
            <a:endParaRPr lang="en-US"/>
          </a:p>
        </p:txBody>
      </p:sp>
      <p:sp>
        <p:nvSpPr>
          <p:cNvPr id="14339" name="Rectangle 3"/>
          <p:cNvSpPr>
            <a:spLocks noGrp="1" noChangeArrowheads="1"/>
          </p:cNvSpPr>
          <p:nvPr>
            <p:ph type="title"/>
          </p:nvPr>
        </p:nvSpPr>
        <p:spPr/>
        <p:txBody>
          <a:bodyPr/>
          <a:lstStyle/>
          <a:p>
            <a:r>
              <a:rPr lang="en-US"/>
              <a:t>Overview: Fast, easy, simple</a:t>
            </a:r>
          </a:p>
        </p:txBody>
      </p:sp>
      <p:sp>
        <p:nvSpPr>
          <p:cNvPr id="14340" name="Rectangle 4"/>
          <p:cNvSpPr>
            <a:spLocks noChangeArrowheads="1"/>
          </p:cNvSpPr>
          <p:nvPr/>
        </p:nvSpPr>
        <p:spPr bwMode="auto">
          <a:xfrm>
            <a:off x="1852613" y="881063"/>
            <a:ext cx="5462587" cy="4913312"/>
          </a:xfrm>
          <a:prstGeom prst="rect">
            <a:avLst/>
          </a:prstGeom>
          <a:noFill/>
          <a:ln w="9525">
            <a:noFill/>
            <a:miter lim="800000"/>
            <a:headEnd/>
            <a:tailEnd/>
          </a:ln>
          <a:effectLst/>
        </p:spPr>
        <p:txBody>
          <a:bodyPr/>
          <a:lstStyle/>
          <a:p>
            <a:pPr>
              <a:spcBef>
                <a:spcPct val="20000"/>
              </a:spcBef>
              <a:spcAft>
                <a:spcPct val="75000"/>
              </a:spcAft>
            </a:pPr>
            <a:r>
              <a:rPr lang="en-US" sz="2400"/>
              <a:t>As soon as you see Access 2007, you see change. </a:t>
            </a:r>
          </a:p>
          <a:p>
            <a:pPr>
              <a:spcBef>
                <a:spcPct val="20000"/>
              </a:spcBef>
              <a:spcAft>
                <a:spcPct val="75000"/>
              </a:spcAft>
            </a:pPr>
            <a:r>
              <a:rPr lang="en-US" sz="2400"/>
              <a:t>And you may wonder, how long will it take to get comfortable with the new version? </a:t>
            </a:r>
          </a:p>
          <a:p>
            <a:pPr>
              <a:spcBef>
                <a:spcPct val="20000"/>
              </a:spcBef>
              <a:spcAft>
                <a:spcPct val="75000"/>
              </a:spcAft>
            </a:pPr>
            <a:r>
              <a:rPr lang="en-US" sz="2400"/>
              <a:t>That’s what this course is for. Meet the improvements, learn how they help you do your work, and see how quickly you can put Access 2007 to work for you. You’ll be up to speed in next to no time.</a:t>
            </a:r>
          </a:p>
        </p:txBody>
      </p:sp>
      <p:pic>
        <p:nvPicPr>
          <p:cNvPr id="14341" name="Picture 5" descr="New look of Access 2007"/>
          <p:cNvPicPr>
            <a:picLocks noChangeAspect="1" noChangeArrowheads="1"/>
          </p:cNvPicPr>
          <p:nvPr/>
        </p:nvPicPr>
        <p:blipFill>
          <a:blip r:embed="rId3"/>
          <a:srcRect/>
          <a:stretch>
            <a:fillRect/>
          </a:stretch>
        </p:blipFill>
        <p:spPr bwMode="auto">
          <a:xfrm>
            <a:off x="344488" y="1200150"/>
            <a:ext cx="914400" cy="914400"/>
          </a:xfrm>
          <a:prstGeom prst="rect">
            <a:avLst/>
          </a:prstGeom>
          <a:noFill/>
        </p:spPr>
      </p:pic>
      <p:sp>
        <p:nvSpPr>
          <p:cNvPr id="8" name="Date Placeholder 7"/>
          <p:cNvSpPr>
            <a:spLocks noGrp="1"/>
          </p:cNvSpPr>
          <p:nvPr>
            <p:ph type="dt" sz="half" idx="10"/>
          </p:nvPr>
        </p:nvSpPr>
        <p:spPr/>
        <p:txBody>
          <a:bodyPr/>
          <a:lstStyle/>
          <a:p>
            <a:fld id="{8EA73D68-4EF1-47D3-883E-231FEBBD17B9}" type="datetime3">
              <a:rPr lang="en-US" smtClean="0"/>
              <a:t>2 November 2007</a:t>
            </a:fld>
            <a:endParaRPr lang="en-US"/>
          </a:p>
        </p:txBody>
      </p:sp>
      <p:sp>
        <p:nvSpPr>
          <p:cNvPr id="9" name="Slide Number Placeholder 8"/>
          <p:cNvSpPr>
            <a:spLocks noGrp="1"/>
          </p:cNvSpPr>
          <p:nvPr>
            <p:ph type="sldNum" sz="quarter" idx="12"/>
          </p:nvPr>
        </p:nvSpPr>
        <p:spPr/>
        <p:txBody>
          <a:bodyPr/>
          <a:lstStyle/>
          <a:p>
            <a:fld id="{C7BBA5BA-9330-4913-9F1B-CA9EF080CBAA}" type="slidenum">
              <a:rPr lang="en-US" smtClean="0"/>
              <a:pPr/>
              <a:t>3</a:t>
            </a:fld>
            <a:endParaRPr lang="en-US"/>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1" fill="hold" grpId="0" nodeType="clickEffect">
                                  <p:stCondLst>
                                    <p:cond delay="0"/>
                                  </p:stCondLst>
                                  <p:childTnLst>
                                    <p:set>
                                      <p:cBhvr>
                                        <p:cTn id="6" dur="1" fill="hold">
                                          <p:stCondLst>
                                            <p:cond delay="0"/>
                                          </p:stCondLst>
                                        </p:cTn>
                                        <p:tgtEl>
                                          <p:spTgt spid="14340">
                                            <p:txEl>
                                              <p:pRg st="0" end="0"/>
                                            </p:txEl>
                                          </p:spTgt>
                                        </p:tgtEl>
                                        <p:attrNameLst>
                                          <p:attrName>style.visibility</p:attrName>
                                        </p:attrNameLst>
                                      </p:cBhvr>
                                      <p:to>
                                        <p:strVal val="visible"/>
                                      </p:to>
                                    </p:set>
                                    <p:animEffect transition="in" filter="slide(fromTop)">
                                      <p:cBhvr>
                                        <p:cTn id="7" dur="500"/>
                                        <p:tgtEl>
                                          <p:spTgt spid="1434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1" fill="hold" grpId="0" nodeType="clickEffect">
                                  <p:stCondLst>
                                    <p:cond delay="0"/>
                                  </p:stCondLst>
                                  <p:childTnLst>
                                    <p:set>
                                      <p:cBhvr>
                                        <p:cTn id="11" dur="1" fill="hold">
                                          <p:stCondLst>
                                            <p:cond delay="0"/>
                                          </p:stCondLst>
                                        </p:cTn>
                                        <p:tgtEl>
                                          <p:spTgt spid="14340">
                                            <p:txEl>
                                              <p:pRg st="1" end="1"/>
                                            </p:txEl>
                                          </p:spTgt>
                                        </p:tgtEl>
                                        <p:attrNameLst>
                                          <p:attrName>style.visibility</p:attrName>
                                        </p:attrNameLst>
                                      </p:cBhvr>
                                      <p:to>
                                        <p:strVal val="visible"/>
                                      </p:to>
                                    </p:set>
                                    <p:animEffect transition="in" filter="slide(fromTop)">
                                      <p:cBhvr>
                                        <p:cTn id="12" dur="500"/>
                                        <p:tgtEl>
                                          <p:spTgt spid="14340">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1" fill="hold" grpId="0" nodeType="clickEffect">
                                  <p:stCondLst>
                                    <p:cond delay="0"/>
                                  </p:stCondLst>
                                  <p:childTnLst>
                                    <p:set>
                                      <p:cBhvr>
                                        <p:cTn id="16" dur="1" fill="hold">
                                          <p:stCondLst>
                                            <p:cond delay="0"/>
                                          </p:stCondLst>
                                        </p:cTn>
                                        <p:tgtEl>
                                          <p:spTgt spid="14340">
                                            <p:txEl>
                                              <p:pRg st="2" end="2"/>
                                            </p:txEl>
                                          </p:spTgt>
                                        </p:tgtEl>
                                        <p:attrNameLst>
                                          <p:attrName>style.visibility</p:attrName>
                                        </p:attrNameLst>
                                      </p:cBhvr>
                                      <p:to>
                                        <p:strVal val="visible"/>
                                      </p:to>
                                    </p:set>
                                    <p:animEffect transition="in" filter="slide(fromTop)">
                                      <p:cBhvr>
                                        <p:cTn id="17" dur="500"/>
                                        <p:tgtEl>
                                          <p:spTgt spid="14340">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40" grpId="0" build="p" autoUpdateAnimBg="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4"/>
          <p:cNvSpPr>
            <a:spLocks noGrp="1"/>
          </p:cNvSpPr>
          <p:nvPr>
            <p:ph type="ftr" sz="quarter" idx="11"/>
          </p:nvPr>
        </p:nvSpPr>
        <p:spPr/>
        <p:txBody>
          <a:bodyPr/>
          <a:lstStyle/>
          <a:p>
            <a:r>
              <a:rPr lang="en-US"/>
              <a:t>Get up to speed</a:t>
            </a:r>
          </a:p>
        </p:txBody>
      </p:sp>
      <p:sp>
        <p:nvSpPr>
          <p:cNvPr id="198658" name="Rectangle 2"/>
          <p:cNvSpPr>
            <a:spLocks noGrp="1" noChangeArrowheads="1"/>
          </p:cNvSpPr>
          <p:nvPr>
            <p:ph type="title"/>
          </p:nvPr>
        </p:nvSpPr>
        <p:spPr/>
        <p:txBody>
          <a:bodyPr/>
          <a:lstStyle/>
          <a:p>
            <a:r>
              <a:rPr lang="en-US"/>
              <a:t>Suggestions for practice</a:t>
            </a:r>
          </a:p>
        </p:txBody>
      </p:sp>
      <p:sp>
        <p:nvSpPr>
          <p:cNvPr id="198659" name="Rectangle 3"/>
          <p:cNvSpPr>
            <a:spLocks noGrp="1" noChangeArrowheads="1"/>
          </p:cNvSpPr>
          <p:nvPr>
            <p:ph type="body" idx="1"/>
          </p:nvPr>
        </p:nvSpPr>
        <p:spPr>
          <a:xfrm>
            <a:off x="276225" y="814388"/>
            <a:ext cx="8905875" cy="3282950"/>
          </a:xfrm>
        </p:spPr>
        <p:txBody>
          <a:bodyPr/>
          <a:lstStyle/>
          <a:p>
            <a:pPr marL="288925" indent="-288925">
              <a:spcAft>
                <a:spcPct val="75000"/>
              </a:spcAft>
              <a:buClr>
                <a:srgbClr val="FF9900"/>
              </a:buClr>
              <a:buFontTx/>
              <a:buAutoNum type="arabicPeriod"/>
            </a:pPr>
            <a:r>
              <a:rPr lang="en-US"/>
              <a:t>Create a database.</a:t>
            </a:r>
          </a:p>
          <a:p>
            <a:pPr marL="288925" indent="-288925">
              <a:spcAft>
                <a:spcPct val="75000"/>
              </a:spcAft>
              <a:buClr>
                <a:srgbClr val="FF9900"/>
              </a:buClr>
              <a:buFontTx/>
              <a:buAutoNum type="arabicPeriod"/>
            </a:pPr>
            <a:r>
              <a:rPr lang="en-US"/>
              <a:t>Create a table.</a:t>
            </a:r>
          </a:p>
          <a:p>
            <a:pPr marL="288925" indent="-288925">
              <a:spcAft>
                <a:spcPct val="75000"/>
              </a:spcAft>
              <a:buClr>
                <a:srgbClr val="FF9900"/>
              </a:buClr>
              <a:buFontTx/>
              <a:buAutoNum type="arabicPeriod"/>
            </a:pPr>
            <a:r>
              <a:rPr lang="en-US"/>
              <a:t>Create and format a form.</a:t>
            </a:r>
          </a:p>
          <a:p>
            <a:pPr marL="288925" indent="-288925">
              <a:spcAft>
                <a:spcPct val="75000"/>
              </a:spcAft>
              <a:buClr>
                <a:srgbClr val="FF9900"/>
              </a:buClr>
              <a:buFontTx/>
              <a:buAutoNum type="arabicPeriod"/>
            </a:pPr>
            <a:r>
              <a:rPr lang="en-US"/>
              <a:t>Create and format a report. </a:t>
            </a:r>
          </a:p>
        </p:txBody>
      </p:sp>
      <p:sp>
        <p:nvSpPr>
          <p:cNvPr id="198660" name="Rectangle 4"/>
          <p:cNvSpPr>
            <a:spLocks noChangeArrowheads="1"/>
          </p:cNvSpPr>
          <p:nvPr/>
        </p:nvSpPr>
        <p:spPr bwMode="auto">
          <a:xfrm>
            <a:off x="293688" y="4622800"/>
            <a:ext cx="8431212" cy="755650"/>
          </a:xfrm>
          <a:prstGeom prst="rect">
            <a:avLst/>
          </a:prstGeom>
          <a:noFill/>
          <a:ln w="9525">
            <a:noFill/>
            <a:miter lim="800000"/>
            <a:headEnd/>
            <a:tailEnd/>
          </a:ln>
          <a:effectLst/>
        </p:spPr>
        <p:txBody>
          <a:bodyPr/>
          <a:lstStyle/>
          <a:p>
            <a:pPr>
              <a:spcBef>
                <a:spcPct val="20000"/>
              </a:spcBef>
              <a:spcAft>
                <a:spcPct val="45000"/>
              </a:spcAft>
            </a:pPr>
            <a:r>
              <a:rPr lang="en-US" sz="2000">
                <a:hlinkClick r:id="rId3"/>
              </a:rPr>
              <a:t>Online practice</a:t>
            </a:r>
            <a:r>
              <a:rPr lang="en-US" sz="2000"/>
              <a:t> (requires Access 2007)</a:t>
            </a:r>
          </a:p>
        </p:txBody>
      </p:sp>
      <p:sp>
        <p:nvSpPr>
          <p:cNvPr id="7" name="Date Placeholder 6"/>
          <p:cNvSpPr>
            <a:spLocks noGrp="1"/>
          </p:cNvSpPr>
          <p:nvPr>
            <p:ph type="dt" sz="half" idx="10"/>
          </p:nvPr>
        </p:nvSpPr>
        <p:spPr/>
        <p:txBody>
          <a:bodyPr/>
          <a:lstStyle/>
          <a:p>
            <a:fld id="{FD99233C-4B0C-4C95-AA29-5463FD7BAB91}" type="datetime3">
              <a:rPr lang="en-US" smtClean="0"/>
              <a:t>2 November 2007</a:t>
            </a:fld>
            <a:endParaRPr lang="en-US"/>
          </a:p>
        </p:txBody>
      </p:sp>
      <p:sp>
        <p:nvSpPr>
          <p:cNvPr id="8" name="Slide Number Placeholder 7"/>
          <p:cNvSpPr>
            <a:spLocks noGrp="1"/>
          </p:cNvSpPr>
          <p:nvPr>
            <p:ph type="sldNum" sz="quarter" idx="12"/>
          </p:nvPr>
        </p:nvSpPr>
        <p:spPr/>
        <p:txBody>
          <a:bodyPr/>
          <a:lstStyle/>
          <a:p>
            <a:fld id="{B8D37AF0-1137-4A22-961E-191C3858F4E8}" type="slidenum">
              <a:rPr lang="en-US" smtClean="0"/>
              <a:pPr/>
              <a:t>30</a:t>
            </a:fld>
            <a:endParaRPr lang="en-US"/>
          </a:p>
        </p:txBody>
      </p:sp>
    </p:spTree>
  </p:cSld>
  <p:clrMapOvr>
    <a:masterClrMapping/>
  </p:clrMapOvr>
  <p:transition spd="med">
    <p:wipe dir="d"/>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Footer Placeholder 5"/>
          <p:cNvSpPr>
            <a:spLocks noGrp="1"/>
          </p:cNvSpPr>
          <p:nvPr>
            <p:ph type="ftr" sz="quarter" idx="11"/>
          </p:nvPr>
        </p:nvSpPr>
        <p:spPr/>
        <p:txBody>
          <a:bodyPr/>
          <a:lstStyle/>
          <a:p>
            <a:r>
              <a:rPr lang="en-US"/>
              <a:t>Get up to speed</a:t>
            </a:r>
          </a:p>
        </p:txBody>
      </p:sp>
      <p:sp>
        <p:nvSpPr>
          <p:cNvPr id="118786" name="Rectangle 2"/>
          <p:cNvSpPr>
            <a:spLocks noGrp="1" noChangeArrowheads="1"/>
          </p:cNvSpPr>
          <p:nvPr>
            <p:ph type="title"/>
          </p:nvPr>
        </p:nvSpPr>
        <p:spPr/>
        <p:txBody>
          <a:bodyPr/>
          <a:lstStyle/>
          <a:p>
            <a:r>
              <a:rPr lang="en-US"/>
              <a:t>Test 2, question 1</a:t>
            </a:r>
          </a:p>
        </p:txBody>
      </p:sp>
      <p:sp>
        <p:nvSpPr>
          <p:cNvPr id="118787" name="Rectangle 3"/>
          <p:cNvSpPr>
            <a:spLocks noGrp="1" noChangeArrowheads="1"/>
          </p:cNvSpPr>
          <p:nvPr>
            <p:ph type="body" sz="half" idx="2"/>
          </p:nvPr>
        </p:nvSpPr>
        <p:spPr>
          <a:xfrm>
            <a:off x="222250" y="850900"/>
            <a:ext cx="7685088" cy="1189038"/>
          </a:xfrm>
        </p:spPr>
        <p:txBody>
          <a:bodyPr/>
          <a:lstStyle/>
          <a:p>
            <a:pPr marL="0" indent="0">
              <a:spcAft>
                <a:spcPct val="75000"/>
              </a:spcAft>
            </a:pPr>
            <a:r>
              <a:rPr lang="en-US" b="1"/>
              <a:t>What would be the fastest way to create a database for your contacts? (Pick one answer.)</a:t>
            </a:r>
          </a:p>
        </p:txBody>
      </p:sp>
      <p:sp>
        <p:nvSpPr>
          <p:cNvPr id="118788" name="Rectangle 4"/>
          <p:cNvSpPr>
            <a:spLocks noChangeArrowheads="1"/>
          </p:cNvSpPr>
          <p:nvPr/>
        </p:nvSpPr>
        <p:spPr bwMode="auto">
          <a:xfrm>
            <a:off x="242888" y="2344738"/>
            <a:ext cx="7624762" cy="3105150"/>
          </a:xfrm>
          <a:prstGeom prst="rect">
            <a:avLst/>
          </a:prstGeom>
          <a:noFill/>
          <a:ln w="9525">
            <a:noFill/>
            <a:miter lim="800000"/>
            <a:headEnd/>
            <a:tailEnd/>
          </a:ln>
          <a:effectLst/>
        </p:spPr>
        <p:txBody>
          <a:bodyPr/>
          <a:lstStyle/>
          <a:p>
            <a:pPr marL="401638" indent="-401638">
              <a:spcBef>
                <a:spcPct val="20000"/>
              </a:spcBef>
              <a:spcAft>
                <a:spcPct val="75000"/>
              </a:spcAft>
              <a:buFontTx/>
              <a:buAutoNum type="arabicPeriod"/>
            </a:pPr>
            <a:r>
              <a:rPr lang="en-US" sz="2000"/>
              <a:t>Download a Contacts database template. </a:t>
            </a:r>
          </a:p>
          <a:p>
            <a:pPr marL="401638" indent="-401638">
              <a:spcBef>
                <a:spcPct val="20000"/>
              </a:spcBef>
              <a:spcAft>
                <a:spcPct val="75000"/>
              </a:spcAft>
              <a:buFontTx/>
              <a:buAutoNum type="arabicPeriod"/>
            </a:pPr>
            <a:r>
              <a:rPr lang="en-US" sz="2000"/>
              <a:t>Click </a:t>
            </a:r>
            <a:r>
              <a:rPr lang="en-US" sz="2000" b="1"/>
              <a:t>Blank Database</a:t>
            </a:r>
            <a:r>
              <a:rPr lang="en-US" sz="2000"/>
              <a:t>. </a:t>
            </a:r>
          </a:p>
          <a:p>
            <a:pPr marL="401638" indent="-401638">
              <a:spcBef>
                <a:spcPct val="20000"/>
              </a:spcBef>
              <a:spcAft>
                <a:spcPct val="75000"/>
              </a:spcAft>
              <a:buFontTx/>
              <a:buAutoNum type="arabicPeriod"/>
            </a:pPr>
            <a:r>
              <a:rPr lang="en-US" sz="2000"/>
              <a:t>Search for one on the Internet. </a:t>
            </a:r>
          </a:p>
          <a:p>
            <a:pPr marL="401638" indent="-401638">
              <a:spcBef>
                <a:spcPct val="20000"/>
              </a:spcBef>
              <a:spcAft>
                <a:spcPct val="75000"/>
              </a:spcAft>
              <a:buFontTx/>
              <a:buAutoNum type="arabicPeriod"/>
            </a:pPr>
            <a:r>
              <a:rPr lang="en-US" sz="2000"/>
              <a:t>Buy an address book. </a:t>
            </a:r>
          </a:p>
        </p:txBody>
      </p:sp>
      <p:sp>
        <p:nvSpPr>
          <p:cNvPr id="7" name="Date Placeholder 6"/>
          <p:cNvSpPr>
            <a:spLocks noGrp="1"/>
          </p:cNvSpPr>
          <p:nvPr>
            <p:ph type="dt" sz="half" idx="10"/>
          </p:nvPr>
        </p:nvSpPr>
        <p:spPr/>
        <p:txBody>
          <a:bodyPr/>
          <a:lstStyle/>
          <a:p>
            <a:fld id="{EB621A20-F862-403F-AA67-FF0548A4E7B7}" type="datetime3">
              <a:rPr lang="en-US" smtClean="0"/>
              <a:t>2 November 2007</a:t>
            </a:fld>
            <a:endParaRPr lang="en-US"/>
          </a:p>
        </p:txBody>
      </p:sp>
      <p:sp>
        <p:nvSpPr>
          <p:cNvPr id="8" name="Slide Number Placeholder 7"/>
          <p:cNvSpPr>
            <a:spLocks noGrp="1"/>
          </p:cNvSpPr>
          <p:nvPr>
            <p:ph type="sldNum" sz="quarter" idx="12"/>
          </p:nvPr>
        </p:nvSpPr>
        <p:spPr/>
        <p:txBody>
          <a:bodyPr/>
          <a:lstStyle/>
          <a:p>
            <a:fld id="{C7BBA5BA-9330-4913-9F1B-CA9EF080CBAA}" type="slidenum">
              <a:rPr lang="en-US" smtClean="0"/>
              <a:pPr/>
              <a:t>31</a:t>
            </a:fld>
            <a:endParaRPr lang="en-US"/>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grpId="0" nodeType="afterEffect">
                                  <p:stCondLst>
                                    <p:cond delay="0"/>
                                  </p:stCondLst>
                                  <p:childTnLst>
                                    <p:set>
                                      <p:cBhvr>
                                        <p:cTn id="6" dur="1" fill="hold">
                                          <p:stCondLst>
                                            <p:cond delay="0"/>
                                          </p:stCondLst>
                                        </p:cTn>
                                        <p:tgtEl>
                                          <p:spTgt spid="118787">
                                            <p:txEl>
                                              <p:pRg st="0" end="0"/>
                                            </p:txEl>
                                          </p:spTgt>
                                        </p:tgtEl>
                                        <p:attrNameLst>
                                          <p:attrName>style.visibility</p:attrName>
                                        </p:attrNameLst>
                                      </p:cBhvr>
                                      <p:to>
                                        <p:strVal val="visible"/>
                                      </p:to>
                                    </p:set>
                                    <p:animEffect transition="in" filter="slide(fromTop)">
                                      <p:cBhvr>
                                        <p:cTn id="7" dur="500"/>
                                        <p:tgtEl>
                                          <p:spTgt spid="11878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8" fill="hold" grpId="0" nodeType="clickEffect">
                                  <p:stCondLst>
                                    <p:cond delay="0"/>
                                  </p:stCondLst>
                                  <p:childTnLst>
                                    <p:set>
                                      <p:cBhvr>
                                        <p:cTn id="11" dur="1" fill="hold">
                                          <p:stCondLst>
                                            <p:cond delay="0"/>
                                          </p:stCondLst>
                                        </p:cTn>
                                        <p:tgtEl>
                                          <p:spTgt spid="118788">
                                            <p:txEl>
                                              <p:pRg st="0" end="0"/>
                                            </p:txEl>
                                          </p:spTgt>
                                        </p:tgtEl>
                                        <p:attrNameLst>
                                          <p:attrName>style.visibility</p:attrName>
                                        </p:attrNameLst>
                                      </p:cBhvr>
                                      <p:to>
                                        <p:strVal val="visible"/>
                                      </p:to>
                                    </p:set>
                                    <p:animEffect transition="in" filter="slide(fromLeft)">
                                      <p:cBhvr>
                                        <p:cTn id="12" dur="500"/>
                                        <p:tgtEl>
                                          <p:spTgt spid="118788">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8" fill="hold" grpId="0" nodeType="clickEffect">
                                  <p:stCondLst>
                                    <p:cond delay="0"/>
                                  </p:stCondLst>
                                  <p:childTnLst>
                                    <p:set>
                                      <p:cBhvr>
                                        <p:cTn id="16" dur="1" fill="hold">
                                          <p:stCondLst>
                                            <p:cond delay="0"/>
                                          </p:stCondLst>
                                        </p:cTn>
                                        <p:tgtEl>
                                          <p:spTgt spid="118788">
                                            <p:txEl>
                                              <p:pRg st="1" end="1"/>
                                            </p:txEl>
                                          </p:spTgt>
                                        </p:tgtEl>
                                        <p:attrNameLst>
                                          <p:attrName>style.visibility</p:attrName>
                                        </p:attrNameLst>
                                      </p:cBhvr>
                                      <p:to>
                                        <p:strVal val="visible"/>
                                      </p:to>
                                    </p:set>
                                    <p:animEffect transition="in" filter="slide(fromLeft)">
                                      <p:cBhvr>
                                        <p:cTn id="17" dur="500"/>
                                        <p:tgtEl>
                                          <p:spTgt spid="118788">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8" fill="hold" grpId="0" nodeType="clickEffect">
                                  <p:stCondLst>
                                    <p:cond delay="0"/>
                                  </p:stCondLst>
                                  <p:childTnLst>
                                    <p:set>
                                      <p:cBhvr>
                                        <p:cTn id="21" dur="1" fill="hold">
                                          <p:stCondLst>
                                            <p:cond delay="0"/>
                                          </p:stCondLst>
                                        </p:cTn>
                                        <p:tgtEl>
                                          <p:spTgt spid="118788">
                                            <p:txEl>
                                              <p:pRg st="2" end="2"/>
                                            </p:txEl>
                                          </p:spTgt>
                                        </p:tgtEl>
                                        <p:attrNameLst>
                                          <p:attrName>style.visibility</p:attrName>
                                        </p:attrNameLst>
                                      </p:cBhvr>
                                      <p:to>
                                        <p:strVal val="visible"/>
                                      </p:to>
                                    </p:set>
                                    <p:animEffect transition="in" filter="slide(fromLeft)">
                                      <p:cBhvr>
                                        <p:cTn id="22" dur="500"/>
                                        <p:tgtEl>
                                          <p:spTgt spid="118788">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2" presetClass="entr" presetSubtype="8" fill="hold" grpId="0" nodeType="clickEffect">
                                  <p:stCondLst>
                                    <p:cond delay="0"/>
                                  </p:stCondLst>
                                  <p:childTnLst>
                                    <p:set>
                                      <p:cBhvr>
                                        <p:cTn id="26" dur="1" fill="hold">
                                          <p:stCondLst>
                                            <p:cond delay="0"/>
                                          </p:stCondLst>
                                        </p:cTn>
                                        <p:tgtEl>
                                          <p:spTgt spid="118788">
                                            <p:txEl>
                                              <p:pRg st="3" end="3"/>
                                            </p:txEl>
                                          </p:spTgt>
                                        </p:tgtEl>
                                        <p:attrNameLst>
                                          <p:attrName>style.visibility</p:attrName>
                                        </p:attrNameLst>
                                      </p:cBhvr>
                                      <p:to>
                                        <p:strVal val="visible"/>
                                      </p:to>
                                    </p:set>
                                    <p:animEffect transition="in" filter="slide(fromLeft)">
                                      <p:cBhvr>
                                        <p:cTn id="27" dur="500"/>
                                        <p:tgtEl>
                                          <p:spTgt spid="118788">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8787" grpId="0" build="p" autoUpdateAnimBg="0" advAuto="0"/>
      <p:bldP spid="118788" grpId="0" build="p" autoUpdateAnimBg="0"/>
    </p:bldLst>
  </p:timing>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Footer Placeholder 5"/>
          <p:cNvSpPr>
            <a:spLocks noGrp="1"/>
          </p:cNvSpPr>
          <p:nvPr>
            <p:ph type="ftr" sz="quarter" idx="11"/>
          </p:nvPr>
        </p:nvSpPr>
        <p:spPr/>
        <p:txBody>
          <a:bodyPr/>
          <a:lstStyle/>
          <a:p>
            <a:r>
              <a:rPr lang="en-US"/>
              <a:t>Get up to speed</a:t>
            </a:r>
          </a:p>
        </p:txBody>
      </p:sp>
      <p:sp>
        <p:nvSpPr>
          <p:cNvPr id="120834" name="Rectangle 2"/>
          <p:cNvSpPr>
            <a:spLocks noGrp="1" noChangeArrowheads="1"/>
          </p:cNvSpPr>
          <p:nvPr>
            <p:ph type="title"/>
          </p:nvPr>
        </p:nvSpPr>
        <p:spPr/>
        <p:txBody>
          <a:bodyPr/>
          <a:lstStyle/>
          <a:p>
            <a:r>
              <a:rPr lang="en-US"/>
              <a:t>Test 2, question 1: Answer</a:t>
            </a:r>
          </a:p>
        </p:txBody>
      </p:sp>
      <p:sp>
        <p:nvSpPr>
          <p:cNvPr id="120835" name="Rectangle 3"/>
          <p:cNvSpPr>
            <a:spLocks noGrp="1" noChangeArrowheads="1"/>
          </p:cNvSpPr>
          <p:nvPr>
            <p:ph sz="half" idx="2"/>
          </p:nvPr>
        </p:nvSpPr>
        <p:spPr>
          <a:xfrm>
            <a:off x="323850" y="815975"/>
            <a:ext cx="8350250" cy="703263"/>
          </a:xfrm>
        </p:spPr>
        <p:txBody>
          <a:bodyPr/>
          <a:lstStyle/>
          <a:p>
            <a:pPr marL="0" indent="0">
              <a:spcAft>
                <a:spcPct val="75000"/>
              </a:spcAft>
            </a:pPr>
            <a:r>
              <a:rPr lang="en-US"/>
              <a:t>Download a Contacts database template. </a:t>
            </a:r>
          </a:p>
        </p:txBody>
      </p:sp>
      <p:sp>
        <p:nvSpPr>
          <p:cNvPr id="120836" name="Rectangle 4"/>
          <p:cNvSpPr>
            <a:spLocks noChangeArrowheads="1"/>
          </p:cNvSpPr>
          <p:nvPr/>
        </p:nvSpPr>
        <p:spPr bwMode="auto">
          <a:xfrm>
            <a:off x="300038" y="2000250"/>
            <a:ext cx="8350250" cy="1171575"/>
          </a:xfrm>
          <a:prstGeom prst="rect">
            <a:avLst/>
          </a:prstGeom>
          <a:noFill/>
          <a:ln w="9525">
            <a:noFill/>
            <a:miter lim="800000"/>
            <a:headEnd/>
            <a:tailEnd/>
          </a:ln>
          <a:effectLst/>
        </p:spPr>
        <p:txBody>
          <a:bodyPr/>
          <a:lstStyle/>
          <a:p>
            <a:pPr>
              <a:spcBef>
                <a:spcPct val="20000"/>
              </a:spcBef>
              <a:spcAft>
                <a:spcPct val="75000"/>
              </a:spcAft>
            </a:pPr>
            <a:r>
              <a:rPr lang="en-US" sz="2000"/>
              <a:t>You’ll find a Contacts template on the </a:t>
            </a:r>
            <a:r>
              <a:rPr lang="en-US" sz="2000" b="1"/>
              <a:t>Getting Started with Microsoft Office Access </a:t>
            </a:r>
            <a:r>
              <a:rPr lang="en-US" sz="2000"/>
              <a:t>page, in the Business category or the Personal category.</a:t>
            </a:r>
          </a:p>
        </p:txBody>
      </p:sp>
      <p:sp>
        <p:nvSpPr>
          <p:cNvPr id="7" name="Date Placeholder 6"/>
          <p:cNvSpPr>
            <a:spLocks noGrp="1"/>
          </p:cNvSpPr>
          <p:nvPr>
            <p:ph type="dt" sz="half" idx="10"/>
          </p:nvPr>
        </p:nvSpPr>
        <p:spPr/>
        <p:txBody>
          <a:bodyPr/>
          <a:lstStyle/>
          <a:p>
            <a:fld id="{E7ABD662-0815-4E12-BF48-E94D8265D0AB}" type="datetime3">
              <a:rPr lang="en-US" smtClean="0"/>
              <a:t>2 November 2007</a:t>
            </a:fld>
            <a:endParaRPr lang="en-US"/>
          </a:p>
        </p:txBody>
      </p:sp>
      <p:sp>
        <p:nvSpPr>
          <p:cNvPr id="8" name="Slide Number Placeholder 7"/>
          <p:cNvSpPr>
            <a:spLocks noGrp="1"/>
          </p:cNvSpPr>
          <p:nvPr>
            <p:ph type="sldNum" sz="quarter" idx="12"/>
          </p:nvPr>
        </p:nvSpPr>
        <p:spPr/>
        <p:txBody>
          <a:bodyPr/>
          <a:lstStyle/>
          <a:p>
            <a:fld id="{A434D518-553C-42D8-AF97-FF6E65E68BEE}" type="slidenum">
              <a:rPr lang="en-US" smtClean="0"/>
              <a:pPr/>
              <a:t>32</a:t>
            </a:fld>
            <a:endParaRPr lang="en-US"/>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grpId="0" nodeType="afterEffect">
                                  <p:stCondLst>
                                    <p:cond delay="0"/>
                                  </p:stCondLst>
                                  <p:childTnLst>
                                    <p:set>
                                      <p:cBhvr>
                                        <p:cTn id="6" dur="1" fill="hold">
                                          <p:stCondLst>
                                            <p:cond delay="0"/>
                                          </p:stCondLst>
                                        </p:cTn>
                                        <p:tgtEl>
                                          <p:spTgt spid="120835"/>
                                        </p:tgtEl>
                                        <p:attrNameLst>
                                          <p:attrName>style.visibility</p:attrName>
                                        </p:attrNameLst>
                                      </p:cBhvr>
                                      <p:to>
                                        <p:strVal val="visible"/>
                                      </p:to>
                                    </p:set>
                                    <p:anim calcmode="lin" valueType="num">
                                      <p:cBhvr>
                                        <p:cTn id="7" dur="500" fill="hold"/>
                                        <p:tgtEl>
                                          <p:spTgt spid="120835"/>
                                        </p:tgtEl>
                                        <p:attrNameLst>
                                          <p:attrName>ppt_w</p:attrName>
                                        </p:attrNameLst>
                                      </p:cBhvr>
                                      <p:tavLst>
                                        <p:tav tm="0">
                                          <p:val>
                                            <p:fltVal val="0"/>
                                          </p:val>
                                        </p:tav>
                                        <p:tav tm="100000">
                                          <p:val>
                                            <p:strVal val="#ppt_w"/>
                                          </p:val>
                                        </p:tav>
                                      </p:tavLst>
                                    </p:anim>
                                    <p:anim calcmode="lin" valueType="num">
                                      <p:cBhvr>
                                        <p:cTn id="8" dur="500" fill="hold"/>
                                        <p:tgtEl>
                                          <p:spTgt spid="120835"/>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2" presetClass="entr" presetSubtype="4" fill="hold" grpId="0" nodeType="clickEffect">
                                  <p:stCondLst>
                                    <p:cond delay="0"/>
                                  </p:stCondLst>
                                  <p:childTnLst>
                                    <p:set>
                                      <p:cBhvr>
                                        <p:cTn id="12" dur="1" fill="hold">
                                          <p:stCondLst>
                                            <p:cond delay="0"/>
                                          </p:stCondLst>
                                        </p:cTn>
                                        <p:tgtEl>
                                          <p:spTgt spid="120836"/>
                                        </p:tgtEl>
                                        <p:attrNameLst>
                                          <p:attrName>style.visibility</p:attrName>
                                        </p:attrNameLst>
                                      </p:cBhvr>
                                      <p:to>
                                        <p:strVal val="visible"/>
                                      </p:to>
                                    </p:set>
                                    <p:animEffect transition="in" filter="slide(fromBottom)">
                                      <p:cBhvr>
                                        <p:cTn id="13" dur="500"/>
                                        <p:tgtEl>
                                          <p:spTgt spid="1208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0835" grpId="0" autoUpdateAnimBg="0"/>
      <p:bldP spid="120836" grpId="0" autoUpdateAnimBg="0"/>
    </p:bldLst>
  </p:timing>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Footer Placeholder 5"/>
          <p:cNvSpPr>
            <a:spLocks noGrp="1"/>
          </p:cNvSpPr>
          <p:nvPr>
            <p:ph type="ftr" sz="quarter" idx="11"/>
          </p:nvPr>
        </p:nvSpPr>
        <p:spPr/>
        <p:txBody>
          <a:bodyPr/>
          <a:lstStyle/>
          <a:p>
            <a:r>
              <a:rPr lang="en-US"/>
              <a:t>Get up to speed</a:t>
            </a:r>
          </a:p>
        </p:txBody>
      </p:sp>
      <p:sp>
        <p:nvSpPr>
          <p:cNvPr id="122882" name="Rectangle 2"/>
          <p:cNvSpPr>
            <a:spLocks noGrp="1" noChangeArrowheads="1"/>
          </p:cNvSpPr>
          <p:nvPr>
            <p:ph type="title"/>
          </p:nvPr>
        </p:nvSpPr>
        <p:spPr/>
        <p:txBody>
          <a:bodyPr/>
          <a:lstStyle/>
          <a:p>
            <a:r>
              <a:rPr lang="en-US"/>
              <a:t>Test 2, question 2</a:t>
            </a:r>
          </a:p>
        </p:txBody>
      </p:sp>
      <p:sp>
        <p:nvSpPr>
          <p:cNvPr id="122883" name="Rectangle 3"/>
          <p:cNvSpPr>
            <a:spLocks noGrp="1" noChangeArrowheads="1"/>
          </p:cNvSpPr>
          <p:nvPr>
            <p:ph type="body" sz="half" idx="2"/>
          </p:nvPr>
        </p:nvSpPr>
        <p:spPr>
          <a:xfrm>
            <a:off x="242888" y="850900"/>
            <a:ext cx="7685087" cy="1189038"/>
          </a:xfrm>
        </p:spPr>
        <p:txBody>
          <a:bodyPr/>
          <a:lstStyle/>
          <a:p>
            <a:pPr marL="0" indent="0">
              <a:spcAft>
                <a:spcPct val="75000"/>
              </a:spcAft>
            </a:pPr>
            <a:r>
              <a:rPr lang="en-US" b="1"/>
              <a:t>How do you base a new report on an existing table? (Pick one answer.)</a:t>
            </a:r>
          </a:p>
        </p:txBody>
      </p:sp>
      <p:sp>
        <p:nvSpPr>
          <p:cNvPr id="122884" name="Rectangle 4"/>
          <p:cNvSpPr>
            <a:spLocks noChangeArrowheads="1"/>
          </p:cNvSpPr>
          <p:nvPr/>
        </p:nvSpPr>
        <p:spPr bwMode="auto">
          <a:xfrm>
            <a:off x="242888" y="2241550"/>
            <a:ext cx="7624762" cy="3105150"/>
          </a:xfrm>
          <a:prstGeom prst="rect">
            <a:avLst/>
          </a:prstGeom>
          <a:noFill/>
          <a:ln w="9525">
            <a:noFill/>
            <a:miter lim="800000"/>
            <a:headEnd/>
            <a:tailEnd/>
          </a:ln>
          <a:effectLst/>
        </p:spPr>
        <p:txBody>
          <a:bodyPr/>
          <a:lstStyle/>
          <a:p>
            <a:pPr marL="401638" indent="-401638">
              <a:spcBef>
                <a:spcPct val="20000"/>
              </a:spcBef>
              <a:spcAft>
                <a:spcPct val="75000"/>
              </a:spcAft>
              <a:buFontTx/>
              <a:buAutoNum type="arabicPeriod"/>
            </a:pPr>
            <a:r>
              <a:rPr lang="en-US" sz="2000"/>
              <a:t>Copy the table data and paste it into the report. </a:t>
            </a:r>
          </a:p>
          <a:p>
            <a:pPr marL="401638" indent="-401638">
              <a:spcBef>
                <a:spcPct val="20000"/>
              </a:spcBef>
              <a:spcAft>
                <a:spcPct val="75000"/>
              </a:spcAft>
              <a:buFontTx/>
              <a:buAutoNum type="arabicPeriod"/>
            </a:pPr>
            <a:r>
              <a:rPr lang="en-US" sz="2000"/>
              <a:t>Select the table in the Navigation Pane and click </a:t>
            </a:r>
            <a:r>
              <a:rPr lang="en-US" sz="2000" b="1"/>
              <a:t>Report</a:t>
            </a:r>
            <a:r>
              <a:rPr lang="en-US" sz="2000"/>
              <a:t> on the </a:t>
            </a:r>
            <a:r>
              <a:rPr lang="en-US" sz="2000" b="1"/>
              <a:t>Create</a:t>
            </a:r>
            <a:r>
              <a:rPr lang="en-US" sz="2000"/>
              <a:t> tab. </a:t>
            </a:r>
          </a:p>
          <a:p>
            <a:pPr marL="401638" indent="-401638">
              <a:spcBef>
                <a:spcPct val="20000"/>
              </a:spcBef>
              <a:spcAft>
                <a:spcPct val="75000"/>
              </a:spcAft>
              <a:buFontTx/>
              <a:buAutoNum type="arabicPeriod"/>
            </a:pPr>
            <a:r>
              <a:rPr lang="en-US" sz="2000"/>
              <a:t>Save the table as a report. </a:t>
            </a:r>
          </a:p>
          <a:p>
            <a:pPr marL="401638" indent="-401638">
              <a:spcBef>
                <a:spcPct val="20000"/>
              </a:spcBef>
              <a:spcAft>
                <a:spcPct val="75000"/>
              </a:spcAft>
              <a:buFontTx/>
              <a:buAutoNum type="arabicPeriod"/>
            </a:pPr>
            <a:r>
              <a:rPr lang="en-US" sz="2000"/>
              <a:t>On the </a:t>
            </a:r>
            <a:r>
              <a:rPr lang="en-US" sz="2000" b="1"/>
              <a:t>Create</a:t>
            </a:r>
            <a:r>
              <a:rPr lang="en-US" sz="2000"/>
              <a:t> tab, in the </a:t>
            </a:r>
            <a:r>
              <a:rPr lang="en-US" sz="2000" b="1"/>
              <a:t>Reports</a:t>
            </a:r>
            <a:r>
              <a:rPr lang="en-US" sz="2000"/>
              <a:t> group, click </a:t>
            </a:r>
            <a:r>
              <a:rPr lang="en-US" sz="2000" b="1"/>
              <a:t>New Table</a:t>
            </a:r>
            <a:r>
              <a:rPr lang="en-US" sz="2000"/>
              <a:t>. </a:t>
            </a:r>
          </a:p>
        </p:txBody>
      </p:sp>
      <p:sp>
        <p:nvSpPr>
          <p:cNvPr id="7" name="Date Placeholder 6"/>
          <p:cNvSpPr>
            <a:spLocks noGrp="1"/>
          </p:cNvSpPr>
          <p:nvPr>
            <p:ph type="dt" sz="half" idx="10"/>
          </p:nvPr>
        </p:nvSpPr>
        <p:spPr/>
        <p:txBody>
          <a:bodyPr/>
          <a:lstStyle/>
          <a:p>
            <a:fld id="{D5EB958C-025F-470C-8E79-09E83B904F2D}" type="datetime3">
              <a:rPr lang="en-US" smtClean="0"/>
              <a:t>2 November 2007</a:t>
            </a:fld>
            <a:endParaRPr lang="en-US"/>
          </a:p>
        </p:txBody>
      </p:sp>
      <p:sp>
        <p:nvSpPr>
          <p:cNvPr id="8" name="Slide Number Placeholder 7"/>
          <p:cNvSpPr>
            <a:spLocks noGrp="1"/>
          </p:cNvSpPr>
          <p:nvPr>
            <p:ph type="sldNum" sz="quarter" idx="12"/>
          </p:nvPr>
        </p:nvSpPr>
        <p:spPr/>
        <p:txBody>
          <a:bodyPr/>
          <a:lstStyle/>
          <a:p>
            <a:fld id="{C7BBA5BA-9330-4913-9F1B-CA9EF080CBAA}" type="slidenum">
              <a:rPr lang="en-US" smtClean="0"/>
              <a:pPr/>
              <a:t>33</a:t>
            </a:fld>
            <a:endParaRPr lang="en-US"/>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grpId="0" nodeType="afterEffect">
                                  <p:stCondLst>
                                    <p:cond delay="0"/>
                                  </p:stCondLst>
                                  <p:childTnLst>
                                    <p:set>
                                      <p:cBhvr>
                                        <p:cTn id="6" dur="1" fill="hold">
                                          <p:stCondLst>
                                            <p:cond delay="0"/>
                                          </p:stCondLst>
                                        </p:cTn>
                                        <p:tgtEl>
                                          <p:spTgt spid="122883">
                                            <p:txEl>
                                              <p:pRg st="0" end="0"/>
                                            </p:txEl>
                                          </p:spTgt>
                                        </p:tgtEl>
                                        <p:attrNameLst>
                                          <p:attrName>style.visibility</p:attrName>
                                        </p:attrNameLst>
                                      </p:cBhvr>
                                      <p:to>
                                        <p:strVal val="visible"/>
                                      </p:to>
                                    </p:set>
                                    <p:animEffect transition="in" filter="slide(fromTop)">
                                      <p:cBhvr>
                                        <p:cTn id="7" dur="500"/>
                                        <p:tgtEl>
                                          <p:spTgt spid="12288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8" fill="hold" grpId="0" nodeType="clickEffect">
                                  <p:stCondLst>
                                    <p:cond delay="0"/>
                                  </p:stCondLst>
                                  <p:childTnLst>
                                    <p:set>
                                      <p:cBhvr>
                                        <p:cTn id="11" dur="1" fill="hold">
                                          <p:stCondLst>
                                            <p:cond delay="0"/>
                                          </p:stCondLst>
                                        </p:cTn>
                                        <p:tgtEl>
                                          <p:spTgt spid="122884">
                                            <p:txEl>
                                              <p:pRg st="0" end="0"/>
                                            </p:txEl>
                                          </p:spTgt>
                                        </p:tgtEl>
                                        <p:attrNameLst>
                                          <p:attrName>style.visibility</p:attrName>
                                        </p:attrNameLst>
                                      </p:cBhvr>
                                      <p:to>
                                        <p:strVal val="visible"/>
                                      </p:to>
                                    </p:set>
                                    <p:animEffect transition="in" filter="slide(fromLeft)">
                                      <p:cBhvr>
                                        <p:cTn id="12" dur="500"/>
                                        <p:tgtEl>
                                          <p:spTgt spid="12288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8" fill="hold" grpId="0" nodeType="clickEffect">
                                  <p:stCondLst>
                                    <p:cond delay="0"/>
                                  </p:stCondLst>
                                  <p:childTnLst>
                                    <p:set>
                                      <p:cBhvr>
                                        <p:cTn id="16" dur="1" fill="hold">
                                          <p:stCondLst>
                                            <p:cond delay="0"/>
                                          </p:stCondLst>
                                        </p:cTn>
                                        <p:tgtEl>
                                          <p:spTgt spid="122884">
                                            <p:txEl>
                                              <p:pRg st="1" end="1"/>
                                            </p:txEl>
                                          </p:spTgt>
                                        </p:tgtEl>
                                        <p:attrNameLst>
                                          <p:attrName>style.visibility</p:attrName>
                                        </p:attrNameLst>
                                      </p:cBhvr>
                                      <p:to>
                                        <p:strVal val="visible"/>
                                      </p:to>
                                    </p:set>
                                    <p:animEffect transition="in" filter="slide(fromLeft)">
                                      <p:cBhvr>
                                        <p:cTn id="17" dur="500"/>
                                        <p:tgtEl>
                                          <p:spTgt spid="122884">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8" fill="hold" grpId="0" nodeType="clickEffect">
                                  <p:stCondLst>
                                    <p:cond delay="0"/>
                                  </p:stCondLst>
                                  <p:childTnLst>
                                    <p:set>
                                      <p:cBhvr>
                                        <p:cTn id="21" dur="1" fill="hold">
                                          <p:stCondLst>
                                            <p:cond delay="0"/>
                                          </p:stCondLst>
                                        </p:cTn>
                                        <p:tgtEl>
                                          <p:spTgt spid="122884">
                                            <p:txEl>
                                              <p:pRg st="2" end="2"/>
                                            </p:txEl>
                                          </p:spTgt>
                                        </p:tgtEl>
                                        <p:attrNameLst>
                                          <p:attrName>style.visibility</p:attrName>
                                        </p:attrNameLst>
                                      </p:cBhvr>
                                      <p:to>
                                        <p:strVal val="visible"/>
                                      </p:to>
                                    </p:set>
                                    <p:animEffect transition="in" filter="slide(fromLeft)">
                                      <p:cBhvr>
                                        <p:cTn id="22" dur="500"/>
                                        <p:tgtEl>
                                          <p:spTgt spid="122884">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2" presetClass="entr" presetSubtype="8" fill="hold" grpId="0" nodeType="clickEffect">
                                  <p:stCondLst>
                                    <p:cond delay="0"/>
                                  </p:stCondLst>
                                  <p:childTnLst>
                                    <p:set>
                                      <p:cBhvr>
                                        <p:cTn id="26" dur="1" fill="hold">
                                          <p:stCondLst>
                                            <p:cond delay="0"/>
                                          </p:stCondLst>
                                        </p:cTn>
                                        <p:tgtEl>
                                          <p:spTgt spid="122884">
                                            <p:txEl>
                                              <p:pRg st="3" end="3"/>
                                            </p:txEl>
                                          </p:spTgt>
                                        </p:tgtEl>
                                        <p:attrNameLst>
                                          <p:attrName>style.visibility</p:attrName>
                                        </p:attrNameLst>
                                      </p:cBhvr>
                                      <p:to>
                                        <p:strVal val="visible"/>
                                      </p:to>
                                    </p:set>
                                    <p:animEffect transition="in" filter="slide(fromLeft)">
                                      <p:cBhvr>
                                        <p:cTn id="27" dur="500"/>
                                        <p:tgtEl>
                                          <p:spTgt spid="12288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883" grpId="0" build="p" autoUpdateAnimBg="0" advAuto="0"/>
      <p:bldP spid="122884" grpId="0" build="p" autoUpdateAnimBg="0"/>
    </p:bldLst>
  </p:timing>
</p:sld>
</file>

<file path=ppt/slides/slide3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Footer Placeholder 5"/>
          <p:cNvSpPr>
            <a:spLocks noGrp="1"/>
          </p:cNvSpPr>
          <p:nvPr>
            <p:ph type="ftr" sz="quarter" idx="11"/>
          </p:nvPr>
        </p:nvSpPr>
        <p:spPr/>
        <p:txBody>
          <a:bodyPr/>
          <a:lstStyle/>
          <a:p>
            <a:r>
              <a:rPr lang="en-US"/>
              <a:t>Get up to speed</a:t>
            </a:r>
          </a:p>
        </p:txBody>
      </p:sp>
      <p:sp>
        <p:nvSpPr>
          <p:cNvPr id="124930" name="Rectangle 2"/>
          <p:cNvSpPr>
            <a:spLocks noGrp="1" noChangeArrowheads="1"/>
          </p:cNvSpPr>
          <p:nvPr>
            <p:ph type="title"/>
          </p:nvPr>
        </p:nvSpPr>
        <p:spPr/>
        <p:txBody>
          <a:bodyPr/>
          <a:lstStyle/>
          <a:p>
            <a:r>
              <a:rPr lang="en-US"/>
              <a:t>Test 2, question 2: Answer</a:t>
            </a:r>
          </a:p>
        </p:txBody>
      </p:sp>
      <p:sp>
        <p:nvSpPr>
          <p:cNvPr id="124931" name="Rectangle 3"/>
          <p:cNvSpPr>
            <a:spLocks noGrp="1" noChangeArrowheads="1"/>
          </p:cNvSpPr>
          <p:nvPr>
            <p:ph sz="half" idx="2"/>
          </p:nvPr>
        </p:nvSpPr>
        <p:spPr>
          <a:xfrm>
            <a:off x="261938" y="836613"/>
            <a:ext cx="8350250" cy="703262"/>
          </a:xfrm>
        </p:spPr>
        <p:txBody>
          <a:bodyPr/>
          <a:lstStyle/>
          <a:p>
            <a:pPr marL="0" indent="0">
              <a:spcAft>
                <a:spcPct val="75000"/>
              </a:spcAft>
            </a:pPr>
            <a:r>
              <a:rPr lang="en-US"/>
              <a:t>Select the table in the Navigation Pane and click </a:t>
            </a:r>
            <a:r>
              <a:rPr lang="en-US" b="1"/>
              <a:t>Report</a:t>
            </a:r>
            <a:r>
              <a:rPr lang="en-US"/>
              <a:t> on the </a:t>
            </a:r>
            <a:r>
              <a:rPr lang="en-US" b="1"/>
              <a:t>Create</a:t>
            </a:r>
            <a:r>
              <a:rPr lang="en-US"/>
              <a:t> tab.</a:t>
            </a:r>
          </a:p>
        </p:txBody>
      </p:sp>
      <p:sp>
        <p:nvSpPr>
          <p:cNvPr id="124932" name="Rectangle 4"/>
          <p:cNvSpPr>
            <a:spLocks noChangeArrowheads="1"/>
          </p:cNvSpPr>
          <p:nvPr/>
        </p:nvSpPr>
        <p:spPr bwMode="auto">
          <a:xfrm>
            <a:off x="238125" y="2082800"/>
            <a:ext cx="8350250" cy="1171575"/>
          </a:xfrm>
          <a:prstGeom prst="rect">
            <a:avLst/>
          </a:prstGeom>
          <a:noFill/>
          <a:ln w="9525">
            <a:noFill/>
            <a:miter lim="800000"/>
            <a:headEnd/>
            <a:tailEnd/>
          </a:ln>
          <a:effectLst/>
        </p:spPr>
        <p:txBody>
          <a:bodyPr/>
          <a:lstStyle/>
          <a:p>
            <a:pPr>
              <a:spcBef>
                <a:spcPct val="20000"/>
              </a:spcBef>
              <a:spcAft>
                <a:spcPct val="75000"/>
              </a:spcAft>
            </a:pPr>
            <a:r>
              <a:rPr lang="en-US" sz="2000"/>
              <a:t>Access gives the new report controls that match the table fields, and the same name as the table.</a:t>
            </a:r>
          </a:p>
        </p:txBody>
      </p:sp>
      <p:sp>
        <p:nvSpPr>
          <p:cNvPr id="7" name="Date Placeholder 6"/>
          <p:cNvSpPr>
            <a:spLocks noGrp="1"/>
          </p:cNvSpPr>
          <p:nvPr>
            <p:ph type="dt" sz="half" idx="10"/>
          </p:nvPr>
        </p:nvSpPr>
        <p:spPr/>
        <p:txBody>
          <a:bodyPr/>
          <a:lstStyle/>
          <a:p>
            <a:fld id="{3BA22CA0-A353-4969-BBBC-0C79C283C48E}" type="datetime3">
              <a:rPr lang="en-US" smtClean="0"/>
              <a:t>2 November 2007</a:t>
            </a:fld>
            <a:endParaRPr lang="en-US"/>
          </a:p>
        </p:txBody>
      </p:sp>
      <p:sp>
        <p:nvSpPr>
          <p:cNvPr id="8" name="Slide Number Placeholder 7"/>
          <p:cNvSpPr>
            <a:spLocks noGrp="1"/>
          </p:cNvSpPr>
          <p:nvPr>
            <p:ph type="sldNum" sz="quarter" idx="12"/>
          </p:nvPr>
        </p:nvSpPr>
        <p:spPr/>
        <p:txBody>
          <a:bodyPr/>
          <a:lstStyle/>
          <a:p>
            <a:fld id="{A434D518-553C-42D8-AF97-FF6E65E68BEE}" type="slidenum">
              <a:rPr lang="en-US" smtClean="0"/>
              <a:pPr/>
              <a:t>34</a:t>
            </a:fld>
            <a:endParaRPr lang="en-US"/>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grpId="0" nodeType="afterEffect">
                                  <p:stCondLst>
                                    <p:cond delay="0"/>
                                  </p:stCondLst>
                                  <p:childTnLst>
                                    <p:set>
                                      <p:cBhvr>
                                        <p:cTn id="6" dur="1" fill="hold">
                                          <p:stCondLst>
                                            <p:cond delay="0"/>
                                          </p:stCondLst>
                                        </p:cTn>
                                        <p:tgtEl>
                                          <p:spTgt spid="124931"/>
                                        </p:tgtEl>
                                        <p:attrNameLst>
                                          <p:attrName>style.visibility</p:attrName>
                                        </p:attrNameLst>
                                      </p:cBhvr>
                                      <p:to>
                                        <p:strVal val="visible"/>
                                      </p:to>
                                    </p:set>
                                    <p:anim calcmode="lin" valueType="num">
                                      <p:cBhvr>
                                        <p:cTn id="7" dur="500" fill="hold"/>
                                        <p:tgtEl>
                                          <p:spTgt spid="124931"/>
                                        </p:tgtEl>
                                        <p:attrNameLst>
                                          <p:attrName>ppt_w</p:attrName>
                                        </p:attrNameLst>
                                      </p:cBhvr>
                                      <p:tavLst>
                                        <p:tav tm="0">
                                          <p:val>
                                            <p:fltVal val="0"/>
                                          </p:val>
                                        </p:tav>
                                        <p:tav tm="100000">
                                          <p:val>
                                            <p:strVal val="#ppt_w"/>
                                          </p:val>
                                        </p:tav>
                                      </p:tavLst>
                                    </p:anim>
                                    <p:anim calcmode="lin" valueType="num">
                                      <p:cBhvr>
                                        <p:cTn id="8" dur="500" fill="hold"/>
                                        <p:tgtEl>
                                          <p:spTgt spid="124931"/>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2" presetClass="entr" presetSubtype="4" fill="hold" grpId="0" nodeType="clickEffect">
                                  <p:stCondLst>
                                    <p:cond delay="0"/>
                                  </p:stCondLst>
                                  <p:childTnLst>
                                    <p:set>
                                      <p:cBhvr>
                                        <p:cTn id="12" dur="1" fill="hold">
                                          <p:stCondLst>
                                            <p:cond delay="0"/>
                                          </p:stCondLst>
                                        </p:cTn>
                                        <p:tgtEl>
                                          <p:spTgt spid="124932"/>
                                        </p:tgtEl>
                                        <p:attrNameLst>
                                          <p:attrName>style.visibility</p:attrName>
                                        </p:attrNameLst>
                                      </p:cBhvr>
                                      <p:to>
                                        <p:strVal val="visible"/>
                                      </p:to>
                                    </p:set>
                                    <p:animEffect transition="in" filter="slide(fromBottom)">
                                      <p:cBhvr>
                                        <p:cTn id="13" dur="500"/>
                                        <p:tgtEl>
                                          <p:spTgt spid="1249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4931" grpId="0" autoUpdateAnimBg="0"/>
      <p:bldP spid="124932" grpId="0" autoUpdateAnimBg="0"/>
    </p:bldLst>
  </p:timing>
</p:sld>
</file>

<file path=ppt/slides/slide3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Footer Placeholder 5"/>
          <p:cNvSpPr>
            <a:spLocks noGrp="1"/>
          </p:cNvSpPr>
          <p:nvPr>
            <p:ph type="ftr" sz="quarter" idx="11"/>
          </p:nvPr>
        </p:nvSpPr>
        <p:spPr/>
        <p:txBody>
          <a:bodyPr/>
          <a:lstStyle/>
          <a:p>
            <a:r>
              <a:rPr lang="en-US"/>
              <a:t>Get up to speed</a:t>
            </a:r>
          </a:p>
        </p:txBody>
      </p:sp>
      <p:sp>
        <p:nvSpPr>
          <p:cNvPr id="126978" name="Rectangle 2"/>
          <p:cNvSpPr>
            <a:spLocks noGrp="1" noChangeArrowheads="1"/>
          </p:cNvSpPr>
          <p:nvPr>
            <p:ph type="title"/>
          </p:nvPr>
        </p:nvSpPr>
        <p:spPr/>
        <p:txBody>
          <a:bodyPr/>
          <a:lstStyle/>
          <a:p>
            <a:r>
              <a:rPr lang="en-US"/>
              <a:t>Test 2, question 3</a:t>
            </a:r>
          </a:p>
        </p:txBody>
      </p:sp>
      <p:sp>
        <p:nvSpPr>
          <p:cNvPr id="126979" name="Rectangle 3"/>
          <p:cNvSpPr>
            <a:spLocks noGrp="1" noChangeArrowheads="1"/>
          </p:cNvSpPr>
          <p:nvPr>
            <p:ph type="body" sz="half" idx="2"/>
          </p:nvPr>
        </p:nvSpPr>
        <p:spPr>
          <a:xfrm>
            <a:off x="242888" y="850900"/>
            <a:ext cx="7685087" cy="1189038"/>
          </a:xfrm>
        </p:spPr>
        <p:txBody>
          <a:bodyPr/>
          <a:lstStyle/>
          <a:p>
            <a:pPr marL="0" indent="0">
              <a:spcAft>
                <a:spcPct val="75000"/>
              </a:spcAft>
            </a:pPr>
            <a:r>
              <a:rPr lang="en-US" b="1"/>
              <a:t>Which of the following is a type of table template? (Pick one answer.)</a:t>
            </a:r>
          </a:p>
        </p:txBody>
      </p:sp>
      <p:sp>
        <p:nvSpPr>
          <p:cNvPr id="126980" name="Rectangle 4"/>
          <p:cNvSpPr>
            <a:spLocks noChangeArrowheads="1"/>
          </p:cNvSpPr>
          <p:nvPr/>
        </p:nvSpPr>
        <p:spPr bwMode="auto">
          <a:xfrm>
            <a:off x="242888" y="2241550"/>
            <a:ext cx="7624762" cy="3105150"/>
          </a:xfrm>
          <a:prstGeom prst="rect">
            <a:avLst/>
          </a:prstGeom>
          <a:noFill/>
          <a:ln w="9525">
            <a:noFill/>
            <a:miter lim="800000"/>
            <a:headEnd/>
            <a:tailEnd/>
          </a:ln>
          <a:effectLst/>
        </p:spPr>
        <p:txBody>
          <a:bodyPr/>
          <a:lstStyle/>
          <a:p>
            <a:pPr marL="401638" indent="-401638">
              <a:spcBef>
                <a:spcPct val="20000"/>
              </a:spcBef>
              <a:spcAft>
                <a:spcPct val="75000"/>
              </a:spcAft>
              <a:buFontTx/>
              <a:buAutoNum type="arabicPeriod"/>
            </a:pPr>
            <a:r>
              <a:rPr lang="en-US" sz="2000"/>
              <a:t>Events.</a:t>
            </a:r>
          </a:p>
          <a:p>
            <a:pPr marL="401638" indent="-401638">
              <a:spcBef>
                <a:spcPct val="20000"/>
              </a:spcBef>
              <a:spcAft>
                <a:spcPct val="75000"/>
              </a:spcAft>
              <a:buFontTx/>
              <a:buAutoNum type="arabicPeriod"/>
            </a:pPr>
            <a:r>
              <a:rPr lang="en-US" sz="2000"/>
              <a:t>Issues.</a:t>
            </a:r>
          </a:p>
          <a:p>
            <a:pPr marL="401638" indent="-401638">
              <a:spcBef>
                <a:spcPct val="20000"/>
              </a:spcBef>
              <a:spcAft>
                <a:spcPct val="75000"/>
              </a:spcAft>
              <a:buFontTx/>
              <a:buAutoNum type="arabicPeriod"/>
            </a:pPr>
            <a:r>
              <a:rPr lang="en-US" sz="2000"/>
              <a:t>Tasks.</a:t>
            </a:r>
          </a:p>
          <a:p>
            <a:pPr marL="401638" indent="-401638">
              <a:spcBef>
                <a:spcPct val="20000"/>
              </a:spcBef>
              <a:spcAft>
                <a:spcPct val="75000"/>
              </a:spcAft>
              <a:buFontTx/>
              <a:buAutoNum type="arabicPeriod"/>
            </a:pPr>
            <a:r>
              <a:rPr lang="en-US" sz="2000"/>
              <a:t>All three. </a:t>
            </a:r>
          </a:p>
        </p:txBody>
      </p:sp>
      <p:sp>
        <p:nvSpPr>
          <p:cNvPr id="7" name="Date Placeholder 6"/>
          <p:cNvSpPr>
            <a:spLocks noGrp="1"/>
          </p:cNvSpPr>
          <p:nvPr>
            <p:ph type="dt" sz="half" idx="10"/>
          </p:nvPr>
        </p:nvSpPr>
        <p:spPr/>
        <p:txBody>
          <a:bodyPr/>
          <a:lstStyle/>
          <a:p>
            <a:fld id="{2BA2C5B3-5577-43BB-8B08-5F91781AE7BD}" type="datetime3">
              <a:rPr lang="en-US" smtClean="0"/>
              <a:t>2 November 2007</a:t>
            </a:fld>
            <a:endParaRPr lang="en-US"/>
          </a:p>
        </p:txBody>
      </p:sp>
      <p:sp>
        <p:nvSpPr>
          <p:cNvPr id="8" name="Slide Number Placeholder 7"/>
          <p:cNvSpPr>
            <a:spLocks noGrp="1"/>
          </p:cNvSpPr>
          <p:nvPr>
            <p:ph type="sldNum" sz="quarter" idx="12"/>
          </p:nvPr>
        </p:nvSpPr>
        <p:spPr/>
        <p:txBody>
          <a:bodyPr/>
          <a:lstStyle/>
          <a:p>
            <a:fld id="{C7BBA5BA-9330-4913-9F1B-CA9EF080CBAA}" type="slidenum">
              <a:rPr lang="en-US" smtClean="0"/>
              <a:pPr/>
              <a:t>35</a:t>
            </a:fld>
            <a:endParaRPr lang="en-US"/>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grpId="0" nodeType="afterEffect">
                                  <p:stCondLst>
                                    <p:cond delay="0"/>
                                  </p:stCondLst>
                                  <p:childTnLst>
                                    <p:set>
                                      <p:cBhvr>
                                        <p:cTn id="6" dur="1" fill="hold">
                                          <p:stCondLst>
                                            <p:cond delay="0"/>
                                          </p:stCondLst>
                                        </p:cTn>
                                        <p:tgtEl>
                                          <p:spTgt spid="126979">
                                            <p:txEl>
                                              <p:pRg st="0" end="0"/>
                                            </p:txEl>
                                          </p:spTgt>
                                        </p:tgtEl>
                                        <p:attrNameLst>
                                          <p:attrName>style.visibility</p:attrName>
                                        </p:attrNameLst>
                                      </p:cBhvr>
                                      <p:to>
                                        <p:strVal val="visible"/>
                                      </p:to>
                                    </p:set>
                                    <p:animEffect transition="in" filter="slide(fromTop)">
                                      <p:cBhvr>
                                        <p:cTn id="7" dur="500"/>
                                        <p:tgtEl>
                                          <p:spTgt spid="12697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8" fill="hold" grpId="0" nodeType="clickEffect">
                                  <p:stCondLst>
                                    <p:cond delay="0"/>
                                  </p:stCondLst>
                                  <p:childTnLst>
                                    <p:set>
                                      <p:cBhvr>
                                        <p:cTn id="11" dur="1" fill="hold">
                                          <p:stCondLst>
                                            <p:cond delay="0"/>
                                          </p:stCondLst>
                                        </p:cTn>
                                        <p:tgtEl>
                                          <p:spTgt spid="126980">
                                            <p:txEl>
                                              <p:pRg st="0" end="0"/>
                                            </p:txEl>
                                          </p:spTgt>
                                        </p:tgtEl>
                                        <p:attrNameLst>
                                          <p:attrName>style.visibility</p:attrName>
                                        </p:attrNameLst>
                                      </p:cBhvr>
                                      <p:to>
                                        <p:strVal val="visible"/>
                                      </p:to>
                                    </p:set>
                                    <p:animEffect transition="in" filter="slide(fromLeft)">
                                      <p:cBhvr>
                                        <p:cTn id="12" dur="500"/>
                                        <p:tgtEl>
                                          <p:spTgt spid="126980">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8" fill="hold" grpId="0" nodeType="clickEffect">
                                  <p:stCondLst>
                                    <p:cond delay="0"/>
                                  </p:stCondLst>
                                  <p:childTnLst>
                                    <p:set>
                                      <p:cBhvr>
                                        <p:cTn id="16" dur="1" fill="hold">
                                          <p:stCondLst>
                                            <p:cond delay="0"/>
                                          </p:stCondLst>
                                        </p:cTn>
                                        <p:tgtEl>
                                          <p:spTgt spid="126980">
                                            <p:txEl>
                                              <p:pRg st="1" end="1"/>
                                            </p:txEl>
                                          </p:spTgt>
                                        </p:tgtEl>
                                        <p:attrNameLst>
                                          <p:attrName>style.visibility</p:attrName>
                                        </p:attrNameLst>
                                      </p:cBhvr>
                                      <p:to>
                                        <p:strVal val="visible"/>
                                      </p:to>
                                    </p:set>
                                    <p:animEffect transition="in" filter="slide(fromLeft)">
                                      <p:cBhvr>
                                        <p:cTn id="17" dur="500"/>
                                        <p:tgtEl>
                                          <p:spTgt spid="126980">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8" fill="hold" grpId="0" nodeType="clickEffect">
                                  <p:stCondLst>
                                    <p:cond delay="0"/>
                                  </p:stCondLst>
                                  <p:childTnLst>
                                    <p:set>
                                      <p:cBhvr>
                                        <p:cTn id="21" dur="1" fill="hold">
                                          <p:stCondLst>
                                            <p:cond delay="0"/>
                                          </p:stCondLst>
                                        </p:cTn>
                                        <p:tgtEl>
                                          <p:spTgt spid="126980">
                                            <p:txEl>
                                              <p:pRg st="2" end="2"/>
                                            </p:txEl>
                                          </p:spTgt>
                                        </p:tgtEl>
                                        <p:attrNameLst>
                                          <p:attrName>style.visibility</p:attrName>
                                        </p:attrNameLst>
                                      </p:cBhvr>
                                      <p:to>
                                        <p:strVal val="visible"/>
                                      </p:to>
                                    </p:set>
                                    <p:animEffect transition="in" filter="slide(fromLeft)">
                                      <p:cBhvr>
                                        <p:cTn id="22" dur="500"/>
                                        <p:tgtEl>
                                          <p:spTgt spid="126980">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2" presetClass="entr" presetSubtype="8" fill="hold" grpId="0" nodeType="clickEffect">
                                  <p:stCondLst>
                                    <p:cond delay="0"/>
                                  </p:stCondLst>
                                  <p:childTnLst>
                                    <p:set>
                                      <p:cBhvr>
                                        <p:cTn id="26" dur="1" fill="hold">
                                          <p:stCondLst>
                                            <p:cond delay="0"/>
                                          </p:stCondLst>
                                        </p:cTn>
                                        <p:tgtEl>
                                          <p:spTgt spid="126980">
                                            <p:txEl>
                                              <p:pRg st="3" end="3"/>
                                            </p:txEl>
                                          </p:spTgt>
                                        </p:tgtEl>
                                        <p:attrNameLst>
                                          <p:attrName>style.visibility</p:attrName>
                                        </p:attrNameLst>
                                      </p:cBhvr>
                                      <p:to>
                                        <p:strVal val="visible"/>
                                      </p:to>
                                    </p:set>
                                    <p:animEffect transition="in" filter="slide(fromLeft)">
                                      <p:cBhvr>
                                        <p:cTn id="27" dur="500"/>
                                        <p:tgtEl>
                                          <p:spTgt spid="126980">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6979" grpId="0" build="p" autoUpdateAnimBg="0" advAuto="0"/>
      <p:bldP spid="126980" grpId="0" build="p" autoUpdateAnimBg="0"/>
    </p:bldLst>
  </p:timing>
</p:sld>
</file>

<file path=ppt/slides/slide3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Footer Placeholder 5"/>
          <p:cNvSpPr>
            <a:spLocks noGrp="1"/>
          </p:cNvSpPr>
          <p:nvPr>
            <p:ph type="ftr" sz="quarter" idx="11"/>
          </p:nvPr>
        </p:nvSpPr>
        <p:spPr/>
        <p:txBody>
          <a:bodyPr/>
          <a:lstStyle/>
          <a:p>
            <a:r>
              <a:rPr lang="en-US"/>
              <a:t>Get up to speed</a:t>
            </a:r>
          </a:p>
        </p:txBody>
      </p:sp>
      <p:sp>
        <p:nvSpPr>
          <p:cNvPr id="129026" name="Rectangle 2"/>
          <p:cNvSpPr>
            <a:spLocks noGrp="1" noChangeArrowheads="1"/>
          </p:cNvSpPr>
          <p:nvPr>
            <p:ph type="title"/>
          </p:nvPr>
        </p:nvSpPr>
        <p:spPr/>
        <p:txBody>
          <a:bodyPr/>
          <a:lstStyle/>
          <a:p>
            <a:r>
              <a:rPr lang="en-US"/>
              <a:t>Test 2, question 3: Answer</a:t>
            </a:r>
          </a:p>
        </p:txBody>
      </p:sp>
      <p:sp>
        <p:nvSpPr>
          <p:cNvPr id="129027" name="Rectangle 3"/>
          <p:cNvSpPr>
            <a:spLocks noGrp="1" noChangeArrowheads="1"/>
          </p:cNvSpPr>
          <p:nvPr>
            <p:ph sz="half" idx="2"/>
          </p:nvPr>
        </p:nvSpPr>
        <p:spPr>
          <a:xfrm>
            <a:off x="261938" y="877888"/>
            <a:ext cx="8350250" cy="703262"/>
          </a:xfrm>
        </p:spPr>
        <p:txBody>
          <a:bodyPr/>
          <a:lstStyle/>
          <a:p>
            <a:pPr marL="0" indent="0">
              <a:spcAft>
                <a:spcPct val="75000"/>
              </a:spcAft>
            </a:pPr>
            <a:r>
              <a:rPr lang="en-US"/>
              <a:t>All three. </a:t>
            </a:r>
          </a:p>
        </p:txBody>
      </p:sp>
      <p:sp>
        <p:nvSpPr>
          <p:cNvPr id="129028" name="Rectangle 4"/>
          <p:cNvSpPr>
            <a:spLocks noChangeArrowheads="1"/>
          </p:cNvSpPr>
          <p:nvPr/>
        </p:nvSpPr>
        <p:spPr bwMode="auto">
          <a:xfrm>
            <a:off x="238125" y="2124075"/>
            <a:ext cx="8350250" cy="1171575"/>
          </a:xfrm>
          <a:prstGeom prst="rect">
            <a:avLst/>
          </a:prstGeom>
          <a:noFill/>
          <a:ln w="9525">
            <a:noFill/>
            <a:miter lim="800000"/>
            <a:headEnd/>
            <a:tailEnd/>
          </a:ln>
          <a:effectLst/>
        </p:spPr>
        <p:txBody>
          <a:bodyPr/>
          <a:lstStyle/>
          <a:p>
            <a:pPr>
              <a:spcBef>
                <a:spcPct val="20000"/>
              </a:spcBef>
              <a:spcAft>
                <a:spcPct val="75000"/>
              </a:spcAft>
            </a:pPr>
            <a:r>
              <a:rPr lang="en-US" sz="2000"/>
              <a:t>Table template types include Contacts and Assets, too. </a:t>
            </a:r>
          </a:p>
        </p:txBody>
      </p:sp>
      <p:sp>
        <p:nvSpPr>
          <p:cNvPr id="7" name="Date Placeholder 6"/>
          <p:cNvSpPr>
            <a:spLocks noGrp="1"/>
          </p:cNvSpPr>
          <p:nvPr>
            <p:ph type="dt" sz="half" idx="10"/>
          </p:nvPr>
        </p:nvSpPr>
        <p:spPr/>
        <p:txBody>
          <a:bodyPr/>
          <a:lstStyle/>
          <a:p>
            <a:fld id="{E8BF97F5-8FA4-45FC-84A4-F64871BB8A4B}" type="datetime3">
              <a:rPr lang="en-US" smtClean="0"/>
              <a:t>2 November 2007</a:t>
            </a:fld>
            <a:endParaRPr lang="en-US"/>
          </a:p>
        </p:txBody>
      </p:sp>
      <p:sp>
        <p:nvSpPr>
          <p:cNvPr id="8" name="Slide Number Placeholder 7"/>
          <p:cNvSpPr>
            <a:spLocks noGrp="1"/>
          </p:cNvSpPr>
          <p:nvPr>
            <p:ph type="sldNum" sz="quarter" idx="12"/>
          </p:nvPr>
        </p:nvSpPr>
        <p:spPr/>
        <p:txBody>
          <a:bodyPr/>
          <a:lstStyle/>
          <a:p>
            <a:fld id="{A434D518-553C-42D8-AF97-FF6E65E68BEE}" type="slidenum">
              <a:rPr lang="en-US" smtClean="0"/>
              <a:pPr/>
              <a:t>36</a:t>
            </a:fld>
            <a:endParaRPr lang="en-US"/>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grpId="0" nodeType="afterEffect">
                                  <p:stCondLst>
                                    <p:cond delay="0"/>
                                  </p:stCondLst>
                                  <p:childTnLst>
                                    <p:set>
                                      <p:cBhvr>
                                        <p:cTn id="6" dur="1" fill="hold">
                                          <p:stCondLst>
                                            <p:cond delay="0"/>
                                          </p:stCondLst>
                                        </p:cTn>
                                        <p:tgtEl>
                                          <p:spTgt spid="129027"/>
                                        </p:tgtEl>
                                        <p:attrNameLst>
                                          <p:attrName>style.visibility</p:attrName>
                                        </p:attrNameLst>
                                      </p:cBhvr>
                                      <p:to>
                                        <p:strVal val="visible"/>
                                      </p:to>
                                    </p:set>
                                    <p:anim calcmode="lin" valueType="num">
                                      <p:cBhvr>
                                        <p:cTn id="7" dur="500" fill="hold"/>
                                        <p:tgtEl>
                                          <p:spTgt spid="129027"/>
                                        </p:tgtEl>
                                        <p:attrNameLst>
                                          <p:attrName>ppt_w</p:attrName>
                                        </p:attrNameLst>
                                      </p:cBhvr>
                                      <p:tavLst>
                                        <p:tav tm="0">
                                          <p:val>
                                            <p:fltVal val="0"/>
                                          </p:val>
                                        </p:tav>
                                        <p:tav tm="100000">
                                          <p:val>
                                            <p:strVal val="#ppt_w"/>
                                          </p:val>
                                        </p:tav>
                                      </p:tavLst>
                                    </p:anim>
                                    <p:anim calcmode="lin" valueType="num">
                                      <p:cBhvr>
                                        <p:cTn id="8" dur="500" fill="hold"/>
                                        <p:tgtEl>
                                          <p:spTgt spid="129027"/>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2" presetClass="entr" presetSubtype="4" fill="hold" grpId="0" nodeType="clickEffect">
                                  <p:stCondLst>
                                    <p:cond delay="0"/>
                                  </p:stCondLst>
                                  <p:childTnLst>
                                    <p:set>
                                      <p:cBhvr>
                                        <p:cTn id="12" dur="1" fill="hold">
                                          <p:stCondLst>
                                            <p:cond delay="0"/>
                                          </p:stCondLst>
                                        </p:cTn>
                                        <p:tgtEl>
                                          <p:spTgt spid="129028"/>
                                        </p:tgtEl>
                                        <p:attrNameLst>
                                          <p:attrName>style.visibility</p:attrName>
                                        </p:attrNameLst>
                                      </p:cBhvr>
                                      <p:to>
                                        <p:strVal val="visible"/>
                                      </p:to>
                                    </p:set>
                                    <p:animEffect transition="in" filter="slide(fromBottom)">
                                      <p:cBhvr>
                                        <p:cTn id="13" dur="500"/>
                                        <p:tgtEl>
                                          <p:spTgt spid="1290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9027" grpId="0" autoUpdateAnimBg="0"/>
      <p:bldP spid="129028" grpId="0" autoUpdateAnimBg="0"/>
    </p:bldLst>
  </p:timing>
</p:sld>
</file>

<file path=ppt/slides/slide3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5538" name="Rectangle 2"/>
          <p:cNvSpPr>
            <a:spLocks noGrp="1" noChangeArrowheads="1"/>
          </p:cNvSpPr>
          <p:nvPr>
            <p:ph type="ctrTitle"/>
          </p:nvPr>
        </p:nvSpPr>
        <p:spPr/>
        <p:txBody>
          <a:bodyPr/>
          <a:lstStyle/>
          <a:p>
            <a:r>
              <a:rPr lang="en-US"/>
              <a:t>Lesson 3</a:t>
            </a:r>
          </a:p>
        </p:txBody>
      </p:sp>
      <p:sp>
        <p:nvSpPr>
          <p:cNvPr id="65539" name="Rectangle 3"/>
          <p:cNvSpPr>
            <a:spLocks noGrp="1" noChangeArrowheads="1"/>
          </p:cNvSpPr>
          <p:nvPr>
            <p:ph type="subTitle" idx="1"/>
          </p:nvPr>
        </p:nvSpPr>
        <p:spPr/>
        <p:txBody>
          <a:bodyPr/>
          <a:lstStyle/>
          <a:p>
            <a:r>
              <a:rPr lang="en-US"/>
              <a:t>Save your files in the format that works best</a:t>
            </a:r>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grpId="0" nodeType="afterEffect">
                                  <p:stCondLst>
                                    <p:cond delay="0"/>
                                  </p:stCondLst>
                                  <p:childTnLst>
                                    <p:set>
                                      <p:cBhvr>
                                        <p:cTn id="6" dur="1" fill="hold">
                                          <p:stCondLst>
                                            <p:cond delay="0"/>
                                          </p:stCondLst>
                                        </p:cTn>
                                        <p:tgtEl>
                                          <p:spTgt spid="65538"/>
                                        </p:tgtEl>
                                        <p:attrNameLst>
                                          <p:attrName>style.visibility</p:attrName>
                                        </p:attrNameLst>
                                      </p:cBhvr>
                                      <p:to>
                                        <p:strVal val="visible"/>
                                      </p:to>
                                    </p:set>
                                    <p:anim calcmode="lin" valueType="num">
                                      <p:cBhvr>
                                        <p:cTn id="7" dur="500" fill="hold"/>
                                        <p:tgtEl>
                                          <p:spTgt spid="65538"/>
                                        </p:tgtEl>
                                        <p:attrNameLst>
                                          <p:attrName>ppt_w</p:attrName>
                                        </p:attrNameLst>
                                      </p:cBhvr>
                                      <p:tavLst>
                                        <p:tav tm="0">
                                          <p:val>
                                            <p:fltVal val="0"/>
                                          </p:val>
                                        </p:tav>
                                        <p:tav tm="100000">
                                          <p:val>
                                            <p:strVal val="#ppt_w"/>
                                          </p:val>
                                        </p:tav>
                                      </p:tavLst>
                                    </p:anim>
                                    <p:anim calcmode="lin" valueType="num">
                                      <p:cBhvr>
                                        <p:cTn id="8" dur="500" fill="hold"/>
                                        <p:tgtEl>
                                          <p:spTgt spid="65538"/>
                                        </p:tgtEl>
                                        <p:attrNameLst>
                                          <p:attrName>ppt_h</p:attrName>
                                        </p:attrNameLst>
                                      </p:cBhvr>
                                      <p:tavLst>
                                        <p:tav tm="0">
                                          <p:val>
                                            <p:strVal val="#ppt_h"/>
                                          </p:val>
                                        </p:tav>
                                        <p:tav tm="100000">
                                          <p:val>
                                            <p:strVal val="#ppt_h"/>
                                          </p:val>
                                        </p:tav>
                                      </p:tavLst>
                                    </p:anim>
                                  </p:childTnLst>
                                </p:cTn>
                              </p:par>
                            </p:childTnLst>
                          </p:cTn>
                        </p:par>
                        <p:par>
                          <p:cTn id="9" fill="hold">
                            <p:stCondLst>
                              <p:cond delay="500"/>
                            </p:stCondLst>
                            <p:childTnLst>
                              <p:par>
                                <p:cTn id="10" presetID="12" presetClass="entr" presetSubtype="4" fill="hold" grpId="0" nodeType="afterEffect">
                                  <p:stCondLst>
                                    <p:cond delay="0"/>
                                  </p:stCondLst>
                                  <p:childTnLst>
                                    <p:set>
                                      <p:cBhvr>
                                        <p:cTn id="11" dur="1" fill="hold">
                                          <p:stCondLst>
                                            <p:cond delay="0"/>
                                          </p:stCondLst>
                                        </p:cTn>
                                        <p:tgtEl>
                                          <p:spTgt spid="65539">
                                            <p:txEl>
                                              <p:pRg st="0" end="0"/>
                                            </p:txEl>
                                          </p:spTgt>
                                        </p:tgtEl>
                                        <p:attrNameLst>
                                          <p:attrName>style.visibility</p:attrName>
                                        </p:attrNameLst>
                                      </p:cBhvr>
                                      <p:to>
                                        <p:strVal val="visible"/>
                                      </p:to>
                                    </p:set>
                                    <p:animEffect transition="in" filter="slide(fromBottom)">
                                      <p:cBhvr>
                                        <p:cTn id="12" dur="500"/>
                                        <p:tgtEl>
                                          <p:spTgt spid="6553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538" grpId="0" autoUpdateAnimBg="0"/>
      <p:bldP spid="65539" grpId="0" build="p" autoUpdateAnimBg="0" advAuto="0"/>
    </p:bldLst>
  </p:timing>
</p:sld>
</file>

<file path=ppt/slides/slide3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 name="Footer Placeholder 5"/>
          <p:cNvSpPr>
            <a:spLocks noGrp="1"/>
          </p:cNvSpPr>
          <p:nvPr>
            <p:ph type="ftr" sz="quarter" idx="11"/>
          </p:nvPr>
        </p:nvSpPr>
        <p:spPr/>
        <p:txBody>
          <a:bodyPr/>
          <a:lstStyle/>
          <a:p>
            <a:r>
              <a:rPr lang="en-US"/>
              <a:t>Get up to speed</a:t>
            </a:r>
          </a:p>
        </p:txBody>
      </p:sp>
      <p:sp>
        <p:nvSpPr>
          <p:cNvPr id="131074" name="Rectangle 2"/>
          <p:cNvSpPr>
            <a:spLocks noGrp="1" noChangeArrowheads="1"/>
          </p:cNvSpPr>
          <p:nvPr>
            <p:ph type="title"/>
          </p:nvPr>
        </p:nvSpPr>
        <p:spPr>
          <a:xfrm>
            <a:off x="211138" y="73025"/>
            <a:ext cx="8339137" cy="614363"/>
          </a:xfrm>
        </p:spPr>
        <p:txBody>
          <a:bodyPr/>
          <a:lstStyle/>
          <a:p>
            <a:r>
              <a:rPr lang="en-US"/>
              <a:t>Save your files in the format that works best</a:t>
            </a:r>
          </a:p>
        </p:txBody>
      </p:sp>
      <p:sp>
        <p:nvSpPr>
          <p:cNvPr id="131075" name="Rectangle 3"/>
          <p:cNvSpPr>
            <a:spLocks noChangeArrowheads="1"/>
          </p:cNvSpPr>
          <p:nvPr/>
        </p:nvSpPr>
        <p:spPr bwMode="auto">
          <a:xfrm>
            <a:off x="6119813" y="854075"/>
            <a:ext cx="2744787" cy="2960688"/>
          </a:xfrm>
          <a:prstGeom prst="rect">
            <a:avLst/>
          </a:prstGeom>
          <a:noFill/>
          <a:ln w="9525">
            <a:noFill/>
            <a:miter lim="800000"/>
            <a:headEnd/>
            <a:tailEnd/>
          </a:ln>
          <a:effectLst/>
        </p:spPr>
        <p:txBody>
          <a:bodyPr/>
          <a:lstStyle/>
          <a:p>
            <a:pPr>
              <a:spcBef>
                <a:spcPct val="20000"/>
              </a:spcBef>
              <a:spcAft>
                <a:spcPct val="75000"/>
              </a:spcAft>
            </a:pPr>
            <a:r>
              <a:rPr lang="en-US" sz="2000"/>
              <a:t>Access 2007 uses a new file format and a new file extension. </a:t>
            </a:r>
          </a:p>
        </p:txBody>
      </p:sp>
      <p:sp>
        <p:nvSpPr>
          <p:cNvPr id="131077" name="Rectangle 5"/>
          <p:cNvSpPr>
            <a:spLocks noChangeArrowheads="1"/>
          </p:cNvSpPr>
          <p:nvPr/>
        </p:nvSpPr>
        <p:spPr bwMode="auto">
          <a:xfrm>
            <a:off x="277813" y="3994150"/>
            <a:ext cx="5741987" cy="1957388"/>
          </a:xfrm>
          <a:prstGeom prst="rect">
            <a:avLst/>
          </a:prstGeom>
          <a:noFill/>
          <a:ln w="9525">
            <a:noFill/>
            <a:miter lim="800000"/>
            <a:headEnd/>
            <a:tailEnd/>
          </a:ln>
          <a:effectLst/>
        </p:spPr>
        <p:txBody>
          <a:bodyPr/>
          <a:lstStyle/>
          <a:p>
            <a:pPr>
              <a:spcBef>
                <a:spcPct val="20000"/>
              </a:spcBef>
              <a:spcAft>
                <a:spcPct val="75000"/>
              </a:spcAft>
            </a:pPr>
            <a:r>
              <a:rPr lang="en-US">
                <a:solidFill>
                  <a:srgbClr val="FFCC00"/>
                </a:solidFill>
              </a:rPr>
              <a:t>What does that mean to you? Several advantages, and a couple of simple steps, which this lesson describes. </a:t>
            </a:r>
          </a:p>
          <a:p>
            <a:pPr>
              <a:spcBef>
                <a:spcPct val="20000"/>
              </a:spcBef>
              <a:spcAft>
                <a:spcPct val="75000"/>
              </a:spcAft>
            </a:pPr>
            <a:r>
              <a:rPr lang="en-US">
                <a:solidFill>
                  <a:srgbClr val="FFCC00"/>
                </a:solidFill>
              </a:rPr>
              <a:t>And yes—old files do work in the new version of Access.</a:t>
            </a:r>
          </a:p>
        </p:txBody>
      </p:sp>
      <p:sp>
        <p:nvSpPr>
          <p:cNvPr id="131078" name="Line 6"/>
          <p:cNvSpPr>
            <a:spLocks noChangeShapeType="1"/>
          </p:cNvSpPr>
          <p:nvPr/>
        </p:nvSpPr>
        <p:spPr bwMode="auto">
          <a:xfrm>
            <a:off x="339725" y="3951288"/>
            <a:ext cx="8413750" cy="0"/>
          </a:xfrm>
          <a:prstGeom prst="line">
            <a:avLst/>
          </a:prstGeom>
          <a:noFill/>
          <a:ln w="12700">
            <a:solidFill>
              <a:schemeClr val="tx1"/>
            </a:solidFill>
            <a:round/>
            <a:headEnd/>
            <a:tailEnd/>
          </a:ln>
          <a:effectLst/>
        </p:spPr>
        <p:txBody>
          <a:bodyPr/>
          <a:lstStyle/>
          <a:p>
            <a:endParaRPr lang="en-US"/>
          </a:p>
        </p:txBody>
      </p:sp>
      <p:pic>
        <p:nvPicPr>
          <p:cNvPr id="131079" name="Picture 7" descr="Access 2007 file format uses .accdb file extension instead of .mdb file extension"/>
          <p:cNvPicPr>
            <a:picLocks noChangeAspect="1" noChangeArrowheads="1"/>
          </p:cNvPicPr>
          <p:nvPr>
            <p:ph sz="half" idx="1"/>
          </p:nvPr>
        </p:nvPicPr>
        <p:blipFill>
          <a:blip r:embed="rId3"/>
          <a:srcRect/>
          <a:stretch>
            <a:fillRect/>
          </a:stretch>
        </p:blipFill>
        <p:spPr>
          <a:xfrm>
            <a:off x="339725" y="947738"/>
            <a:ext cx="5662613" cy="2854325"/>
          </a:xfrm>
          <a:noFill/>
          <a:ln/>
        </p:spPr>
      </p:pic>
      <p:sp>
        <p:nvSpPr>
          <p:cNvPr id="9" name="Date Placeholder 8"/>
          <p:cNvSpPr>
            <a:spLocks noGrp="1"/>
          </p:cNvSpPr>
          <p:nvPr>
            <p:ph type="dt" sz="half" idx="10"/>
          </p:nvPr>
        </p:nvSpPr>
        <p:spPr/>
        <p:txBody>
          <a:bodyPr/>
          <a:lstStyle/>
          <a:p>
            <a:fld id="{B556A359-E4AF-4311-851D-A226371DF137}" type="datetime3">
              <a:rPr lang="en-US" smtClean="0"/>
              <a:t>2 November 2007</a:t>
            </a:fld>
            <a:endParaRPr lang="en-US"/>
          </a:p>
        </p:txBody>
      </p:sp>
      <p:sp>
        <p:nvSpPr>
          <p:cNvPr id="10" name="Slide Number Placeholder 9"/>
          <p:cNvSpPr>
            <a:spLocks noGrp="1"/>
          </p:cNvSpPr>
          <p:nvPr>
            <p:ph type="sldNum" sz="quarter" idx="12"/>
          </p:nvPr>
        </p:nvSpPr>
        <p:spPr/>
        <p:txBody>
          <a:bodyPr/>
          <a:lstStyle/>
          <a:p>
            <a:fld id="{C7BBA5BA-9330-4913-9F1B-CA9EF080CBAA}" type="slidenum">
              <a:rPr lang="en-US" smtClean="0"/>
              <a:pPr/>
              <a:t>38</a:t>
            </a:fld>
            <a:endParaRPr lang="en-US"/>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nodeType="afterEffect">
                                  <p:stCondLst>
                                    <p:cond delay="0"/>
                                  </p:stCondLst>
                                  <p:childTnLst>
                                    <p:set>
                                      <p:cBhvr>
                                        <p:cTn id="6" dur="1" fill="hold">
                                          <p:stCondLst>
                                            <p:cond delay="0"/>
                                          </p:stCondLst>
                                        </p:cTn>
                                        <p:tgtEl>
                                          <p:spTgt spid="131079"/>
                                        </p:tgtEl>
                                        <p:attrNameLst>
                                          <p:attrName>style.visibility</p:attrName>
                                        </p:attrNameLst>
                                      </p:cBhvr>
                                      <p:to>
                                        <p:strVal val="visible"/>
                                      </p:to>
                                    </p:set>
                                    <p:animEffect transition="in" filter="slide(fromTop)">
                                      <p:cBhvr>
                                        <p:cTn id="7" dur="500"/>
                                        <p:tgtEl>
                                          <p:spTgt spid="131079"/>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1" fill="hold" grpId="0" nodeType="clickEffect">
                                  <p:stCondLst>
                                    <p:cond delay="0"/>
                                  </p:stCondLst>
                                  <p:childTnLst>
                                    <p:set>
                                      <p:cBhvr>
                                        <p:cTn id="11" dur="1" fill="hold">
                                          <p:stCondLst>
                                            <p:cond delay="0"/>
                                          </p:stCondLst>
                                        </p:cTn>
                                        <p:tgtEl>
                                          <p:spTgt spid="131075">
                                            <p:txEl>
                                              <p:pRg st="0" end="0"/>
                                            </p:txEl>
                                          </p:spTgt>
                                        </p:tgtEl>
                                        <p:attrNameLst>
                                          <p:attrName>style.visibility</p:attrName>
                                        </p:attrNameLst>
                                      </p:cBhvr>
                                      <p:to>
                                        <p:strVal val="visible"/>
                                      </p:to>
                                    </p:set>
                                    <p:animEffect transition="in" filter="slide(fromTop)">
                                      <p:cBhvr>
                                        <p:cTn id="12" dur="500"/>
                                        <p:tgtEl>
                                          <p:spTgt spid="13107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8" fill="hold" grpId="0" nodeType="clickEffect">
                                  <p:stCondLst>
                                    <p:cond delay="0"/>
                                  </p:stCondLst>
                                  <p:childTnLst>
                                    <p:set>
                                      <p:cBhvr>
                                        <p:cTn id="16" dur="1" fill="hold">
                                          <p:stCondLst>
                                            <p:cond delay="0"/>
                                          </p:stCondLst>
                                        </p:cTn>
                                        <p:tgtEl>
                                          <p:spTgt spid="131077">
                                            <p:txEl>
                                              <p:pRg st="0" end="0"/>
                                            </p:txEl>
                                          </p:spTgt>
                                        </p:tgtEl>
                                        <p:attrNameLst>
                                          <p:attrName>style.visibility</p:attrName>
                                        </p:attrNameLst>
                                      </p:cBhvr>
                                      <p:to>
                                        <p:strVal val="visible"/>
                                      </p:to>
                                    </p:set>
                                    <p:animEffect transition="in" filter="slide(fromLeft)">
                                      <p:cBhvr>
                                        <p:cTn id="17" dur="500"/>
                                        <p:tgtEl>
                                          <p:spTgt spid="131077">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8" fill="hold" grpId="0" nodeType="clickEffect">
                                  <p:stCondLst>
                                    <p:cond delay="0"/>
                                  </p:stCondLst>
                                  <p:childTnLst>
                                    <p:set>
                                      <p:cBhvr>
                                        <p:cTn id="21" dur="1" fill="hold">
                                          <p:stCondLst>
                                            <p:cond delay="0"/>
                                          </p:stCondLst>
                                        </p:cTn>
                                        <p:tgtEl>
                                          <p:spTgt spid="131077">
                                            <p:txEl>
                                              <p:pRg st="1" end="1"/>
                                            </p:txEl>
                                          </p:spTgt>
                                        </p:tgtEl>
                                        <p:attrNameLst>
                                          <p:attrName>style.visibility</p:attrName>
                                        </p:attrNameLst>
                                      </p:cBhvr>
                                      <p:to>
                                        <p:strVal val="visible"/>
                                      </p:to>
                                    </p:set>
                                    <p:animEffect transition="in" filter="slide(fromLeft)">
                                      <p:cBhvr>
                                        <p:cTn id="22" dur="500"/>
                                        <p:tgtEl>
                                          <p:spTgt spid="13107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1075" grpId="0" build="p" autoUpdateAnimBg="0"/>
      <p:bldP spid="131077" grpId="0" build="p" autoUpdateAnimBg="0"/>
    </p:bldLst>
  </p:timing>
</p:sld>
</file>

<file path=ppt/slides/slide3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 name="Footer Placeholder 5"/>
          <p:cNvSpPr>
            <a:spLocks noGrp="1"/>
          </p:cNvSpPr>
          <p:nvPr>
            <p:ph type="ftr" sz="quarter" idx="11"/>
          </p:nvPr>
        </p:nvSpPr>
        <p:spPr/>
        <p:txBody>
          <a:bodyPr/>
          <a:lstStyle/>
          <a:p>
            <a:r>
              <a:rPr lang="en-US"/>
              <a:t>Get up to speed</a:t>
            </a:r>
          </a:p>
        </p:txBody>
      </p:sp>
      <p:sp>
        <p:nvSpPr>
          <p:cNvPr id="133122" name="Rectangle 2"/>
          <p:cNvSpPr>
            <a:spLocks noGrp="1" noChangeArrowheads="1"/>
          </p:cNvSpPr>
          <p:nvPr>
            <p:ph type="title"/>
          </p:nvPr>
        </p:nvSpPr>
        <p:spPr>
          <a:xfrm>
            <a:off x="211138" y="73025"/>
            <a:ext cx="8027987" cy="614363"/>
          </a:xfrm>
        </p:spPr>
        <p:txBody>
          <a:bodyPr/>
          <a:lstStyle/>
          <a:p>
            <a:r>
              <a:rPr lang="en-US"/>
              <a:t>Benefits</a:t>
            </a:r>
          </a:p>
        </p:txBody>
      </p:sp>
      <p:sp>
        <p:nvSpPr>
          <p:cNvPr id="133123" name="Rectangle 3"/>
          <p:cNvSpPr>
            <a:spLocks noChangeArrowheads="1"/>
          </p:cNvSpPr>
          <p:nvPr/>
        </p:nvSpPr>
        <p:spPr bwMode="auto">
          <a:xfrm>
            <a:off x="6119813" y="854075"/>
            <a:ext cx="2744787" cy="2960688"/>
          </a:xfrm>
          <a:prstGeom prst="rect">
            <a:avLst/>
          </a:prstGeom>
          <a:noFill/>
          <a:ln w="9525">
            <a:noFill/>
            <a:miter lim="800000"/>
            <a:headEnd/>
            <a:tailEnd/>
          </a:ln>
          <a:effectLst/>
        </p:spPr>
        <p:txBody>
          <a:bodyPr/>
          <a:lstStyle/>
          <a:p>
            <a:pPr>
              <a:spcBef>
                <a:spcPct val="20000"/>
              </a:spcBef>
              <a:spcAft>
                <a:spcPct val="75000"/>
              </a:spcAft>
            </a:pPr>
            <a:r>
              <a:rPr lang="en-US" sz="2000"/>
              <a:t>Why change the file format? </a:t>
            </a:r>
          </a:p>
          <a:p>
            <a:pPr>
              <a:spcBef>
                <a:spcPct val="20000"/>
              </a:spcBef>
              <a:spcAft>
                <a:spcPct val="75000"/>
              </a:spcAft>
            </a:pPr>
            <a:r>
              <a:rPr lang="en-US" sz="2000"/>
              <a:t>There are several advantages, and several reasons. </a:t>
            </a:r>
          </a:p>
        </p:txBody>
      </p:sp>
      <p:sp>
        <p:nvSpPr>
          <p:cNvPr id="133127" name="Line 7"/>
          <p:cNvSpPr>
            <a:spLocks noChangeShapeType="1"/>
          </p:cNvSpPr>
          <p:nvPr/>
        </p:nvSpPr>
        <p:spPr bwMode="auto">
          <a:xfrm>
            <a:off x="339725" y="3951288"/>
            <a:ext cx="8413750" cy="0"/>
          </a:xfrm>
          <a:prstGeom prst="line">
            <a:avLst/>
          </a:prstGeom>
          <a:noFill/>
          <a:ln w="12700">
            <a:solidFill>
              <a:schemeClr val="tx1"/>
            </a:solidFill>
            <a:round/>
            <a:headEnd/>
            <a:tailEnd/>
          </a:ln>
          <a:effectLst/>
        </p:spPr>
        <p:txBody>
          <a:bodyPr/>
          <a:lstStyle/>
          <a:p>
            <a:endParaRPr lang="en-US"/>
          </a:p>
        </p:txBody>
      </p:sp>
      <p:pic>
        <p:nvPicPr>
          <p:cNvPr id="133128" name="Picture 8" descr="Access 2007 file format: increased security, smaller file size, more resistance to data corruption"/>
          <p:cNvPicPr>
            <a:picLocks noChangeAspect="1" noChangeArrowheads="1"/>
          </p:cNvPicPr>
          <p:nvPr>
            <p:ph sz="half" idx="1"/>
          </p:nvPr>
        </p:nvPicPr>
        <p:blipFill>
          <a:blip r:embed="rId3"/>
          <a:srcRect/>
          <a:stretch>
            <a:fillRect/>
          </a:stretch>
        </p:blipFill>
        <p:spPr>
          <a:xfrm>
            <a:off x="339725" y="947738"/>
            <a:ext cx="5662613" cy="2854325"/>
          </a:xfrm>
          <a:noFill/>
          <a:ln/>
        </p:spPr>
      </p:pic>
      <p:sp>
        <p:nvSpPr>
          <p:cNvPr id="133129" name="Rectangle 9"/>
          <p:cNvSpPr>
            <a:spLocks noChangeArrowheads="1"/>
          </p:cNvSpPr>
          <p:nvPr/>
        </p:nvSpPr>
        <p:spPr bwMode="auto">
          <a:xfrm>
            <a:off x="242888" y="4049713"/>
            <a:ext cx="5940425" cy="820737"/>
          </a:xfrm>
          <a:prstGeom prst="rect">
            <a:avLst/>
          </a:prstGeom>
          <a:noFill/>
          <a:ln w="9525" algn="ctr">
            <a:noFill/>
            <a:miter lim="800000"/>
            <a:headEnd/>
            <a:tailEnd/>
          </a:ln>
          <a:effectLst/>
        </p:spPr>
        <p:txBody>
          <a:bodyPr>
            <a:spAutoFit/>
          </a:bodyPr>
          <a:lstStyle/>
          <a:p>
            <a:pPr marL="223838" indent="-223838">
              <a:spcBef>
                <a:spcPct val="20000"/>
              </a:spcBef>
              <a:spcAft>
                <a:spcPct val="45000"/>
              </a:spcAft>
              <a:buFontTx/>
              <a:buChar char="•"/>
            </a:pPr>
            <a:r>
              <a:rPr lang="en-US">
                <a:solidFill>
                  <a:srgbClr val="FFCC00"/>
                </a:solidFill>
              </a:rPr>
              <a:t>To make Access 2007 databases more secure. </a:t>
            </a:r>
          </a:p>
          <a:p>
            <a:pPr marL="223838" indent="-223838">
              <a:spcBef>
                <a:spcPct val="20000"/>
              </a:spcBef>
              <a:spcAft>
                <a:spcPct val="45000"/>
              </a:spcAft>
              <a:buFontTx/>
              <a:buChar char="•"/>
            </a:pPr>
            <a:r>
              <a:rPr lang="en-US">
                <a:solidFill>
                  <a:srgbClr val="FFCC00"/>
                </a:solidFill>
              </a:rPr>
              <a:t>To make them more compact. </a:t>
            </a:r>
          </a:p>
        </p:txBody>
      </p:sp>
      <p:sp>
        <p:nvSpPr>
          <p:cNvPr id="9" name="Date Placeholder 8"/>
          <p:cNvSpPr>
            <a:spLocks noGrp="1"/>
          </p:cNvSpPr>
          <p:nvPr>
            <p:ph type="dt" sz="half" idx="10"/>
          </p:nvPr>
        </p:nvSpPr>
        <p:spPr/>
        <p:txBody>
          <a:bodyPr/>
          <a:lstStyle/>
          <a:p>
            <a:fld id="{E2E94782-A5F2-47C9-B6A9-DECCB9CF0AE2}" type="datetime3">
              <a:rPr lang="en-US" smtClean="0"/>
              <a:t>2 November 2007</a:t>
            </a:fld>
            <a:endParaRPr lang="en-US"/>
          </a:p>
        </p:txBody>
      </p:sp>
      <p:sp>
        <p:nvSpPr>
          <p:cNvPr id="10" name="Slide Number Placeholder 9"/>
          <p:cNvSpPr>
            <a:spLocks noGrp="1"/>
          </p:cNvSpPr>
          <p:nvPr>
            <p:ph type="sldNum" sz="quarter" idx="12"/>
          </p:nvPr>
        </p:nvSpPr>
        <p:spPr/>
        <p:txBody>
          <a:bodyPr/>
          <a:lstStyle/>
          <a:p>
            <a:fld id="{C7BBA5BA-9330-4913-9F1B-CA9EF080CBAA}" type="slidenum">
              <a:rPr lang="en-US" smtClean="0"/>
              <a:pPr/>
              <a:t>39</a:t>
            </a:fld>
            <a:endParaRPr lang="en-US"/>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nodeType="afterEffect">
                                  <p:stCondLst>
                                    <p:cond delay="0"/>
                                  </p:stCondLst>
                                  <p:childTnLst>
                                    <p:set>
                                      <p:cBhvr>
                                        <p:cTn id="6" dur="1" fill="hold">
                                          <p:stCondLst>
                                            <p:cond delay="0"/>
                                          </p:stCondLst>
                                        </p:cTn>
                                        <p:tgtEl>
                                          <p:spTgt spid="133128"/>
                                        </p:tgtEl>
                                        <p:attrNameLst>
                                          <p:attrName>style.visibility</p:attrName>
                                        </p:attrNameLst>
                                      </p:cBhvr>
                                      <p:to>
                                        <p:strVal val="visible"/>
                                      </p:to>
                                    </p:set>
                                    <p:animEffect transition="in" filter="slide(fromTop)">
                                      <p:cBhvr>
                                        <p:cTn id="7" dur="500"/>
                                        <p:tgtEl>
                                          <p:spTgt spid="133128"/>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1" fill="hold" grpId="0" nodeType="clickEffect">
                                  <p:stCondLst>
                                    <p:cond delay="0"/>
                                  </p:stCondLst>
                                  <p:childTnLst>
                                    <p:set>
                                      <p:cBhvr>
                                        <p:cTn id="11" dur="1" fill="hold">
                                          <p:stCondLst>
                                            <p:cond delay="0"/>
                                          </p:stCondLst>
                                        </p:cTn>
                                        <p:tgtEl>
                                          <p:spTgt spid="133123">
                                            <p:txEl>
                                              <p:pRg st="0" end="0"/>
                                            </p:txEl>
                                          </p:spTgt>
                                        </p:tgtEl>
                                        <p:attrNameLst>
                                          <p:attrName>style.visibility</p:attrName>
                                        </p:attrNameLst>
                                      </p:cBhvr>
                                      <p:to>
                                        <p:strVal val="visible"/>
                                      </p:to>
                                    </p:set>
                                    <p:animEffect transition="in" filter="slide(fromTop)">
                                      <p:cBhvr>
                                        <p:cTn id="12" dur="500"/>
                                        <p:tgtEl>
                                          <p:spTgt spid="13312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1" fill="hold" grpId="0" nodeType="clickEffect">
                                  <p:stCondLst>
                                    <p:cond delay="0"/>
                                  </p:stCondLst>
                                  <p:childTnLst>
                                    <p:set>
                                      <p:cBhvr>
                                        <p:cTn id="16" dur="1" fill="hold">
                                          <p:stCondLst>
                                            <p:cond delay="0"/>
                                          </p:stCondLst>
                                        </p:cTn>
                                        <p:tgtEl>
                                          <p:spTgt spid="133123">
                                            <p:txEl>
                                              <p:pRg st="1" end="1"/>
                                            </p:txEl>
                                          </p:spTgt>
                                        </p:tgtEl>
                                        <p:attrNameLst>
                                          <p:attrName>style.visibility</p:attrName>
                                        </p:attrNameLst>
                                      </p:cBhvr>
                                      <p:to>
                                        <p:strVal val="visible"/>
                                      </p:to>
                                    </p:set>
                                    <p:animEffect transition="in" filter="slide(fromTop)">
                                      <p:cBhvr>
                                        <p:cTn id="17" dur="500"/>
                                        <p:tgtEl>
                                          <p:spTgt spid="13312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133129">
                                            <p:txEl>
                                              <p:pRg st="0" end="0"/>
                                            </p:txEl>
                                          </p:spTgt>
                                        </p:tgtEl>
                                        <p:attrNameLst>
                                          <p:attrName>style.visibility</p:attrName>
                                        </p:attrNameLst>
                                      </p:cBhvr>
                                      <p:to>
                                        <p:strVal val="visible"/>
                                      </p:to>
                                    </p:set>
                                    <p:animEffect transition="in" filter="checkerboard(across)">
                                      <p:cBhvr>
                                        <p:cTn id="22" dur="500"/>
                                        <p:tgtEl>
                                          <p:spTgt spid="133129">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133129">
                                            <p:txEl>
                                              <p:pRg st="1" end="1"/>
                                            </p:txEl>
                                          </p:spTgt>
                                        </p:tgtEl>
                                        <p:attrNameLst>
                                          <p:attrName>style.visibility</p:attrName>
                                        </p:attrNameLst>
                                      </p:cBhvr>
                                      <p:to>
                                        <p:strVal val="visible"/>
                                      </p:to>
                                    </p:set>
                                    <p:animEffect transition="in" filter="checkerboard(across)">
                                      <p:cBhvr>
                                        <p:cTn id="27" dur="500"/>
                                        <p:tgtEl>
                                          <p:spTgt spid="13312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23" grpId="0" build="p" autoUpdateAnimBg="0"/>
      <p:bldP spid="133129" grpId="0" build="p" autoUpdateAnimBg="0"/>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t>Get up to speed</a:t>
            </a:r>
          </a:p>
        </p:txBody>
      </p:sp>
      <p:sp>
        <p:nvSpPr>
          <p:cNvPr id="16386" name="Rectangle 2"/>
          <p:cNvSpPr>
            <a:spLocks noGrp="1" noChangeArrowheads="1"/>
          </p:cNvSpPr>
          <p:nvPr>
            <p:ph type="title"/>
          </p:nvPr>
        </p:nvSpPr>
        <p:spPr/>
        <p:txBody>
          <a:bodyPr/>
          <a:lstStyle/>
          <a:p>
            <a:r>
              <a:rPr lang="en-US"/>
              <a:t>Course goals			</a:t>
            </a:r>
          </a:p>
        </p:txBody>
      </p:sp>
      <p:sp>
        <p:nvSpPr>
          <p:cNvPr id="16387" name="Rectangle 3"/>
          <p:cNvSpPr>
            <a:spLocks noGrp="1" noChangeArrowheads="1"/>
          </p:cNvSpPr>
          <p:nvPr>
            <p:ph type="body" idx="1"/>
          </p:nvPr>
        </p:nvSpPr>
        <p:spPr>
          <a:xfrm>
            <a:off x="228600" y="865188"/>
            <a:ext cx="8431213" cy="4659312"/>
          </a:xfrm>
        </p:spPr>
        <p:txBody>
          <a:bodyPr/>
          <a:lstStyle/>
          <a:p>
            <a:pPr marL="233363" indent="-233363">
              <a:spcAft>
                <a:spcPct val="75000"/>
              </a:spcAft>
              <a:buClr>
                <a:srgbClr val="FF9900"/>
              </a:buClr>
              <a:buFontTx/>
              <a:buChar char="•"/>
            </a:pPr>
            <a:r>
              <a:rPr lang="en-US" sz="2400"/>
              <a:t>Learn how to download a database from the new </a:t>
            </a:r>
            <a:r>
              <a:rPr lang="en-US" sz="2400" b="1"/>
              <a:t>Getting Started with Microsoft Office Access</a:t>
            </a:r>
            <a:r>
              <a:rPr lang="en-US" sz="2400"/>
              <a:t> page.</a:t>
            </a:r>
          </a:p>
          <a:p>
            <a:pPr marL="233363" indent="-233363">
              <a:spcAft>
                <a:spcPct val="75000"/>
              </a:spcAft>
              <a:buClr>
                <a:srgbClr val="FF9900"/>
              </a:buClr>
              <a:buFontTx/>
              <a:buChar char="•"/>
            </a:pPr>
            <a:r>
              <a:rPr lang="en-US" sz="2400"/>
              <a:t>Find out about creating database objects by using the new Ribbon.</a:t>
            </a:r>
          </a:p>
          <a:p>
            <a:pPr marL="233363" indent="-233363">
              <a:spcAft>
                <a:spcPct val="75000"/>
              </a:spcAft>
              <a:buClr>
                <a:srgbClr val="FF9900"/>
              </a:buClr>
              <a:buFontTx/>
              <a:buChar char="•"/>
            </a:pPr>
            <a:r>
              <a:rPr lang="en-US" sz="2400"/>
              <a:t>Learn about saving and sharing your data in appropriate formats. </a:t>
            </a:r>
          </a:p>
          <a:p>
            <a:pPr marL="233363" indent="-233363">
              <a:spcAft>
                <a:spcPct val="75000"/>
              </a:spcAft>
              <a:buClr>
                <a:srgbClr val="FF9900"/>
              </a:buClr>
              <a:buFontTx/>
              <a:buChar char="•"/>
            </a:pPr>
            <a:endParaRPr lang="en-US" sz="2400"/>
          </a:p>
        </p:txBody>
      </p:sp>
      <p:sp>
        <p:nvSpPr>
          <p:cNvPr id="6" name="Date Placeholder 5"/>
          <p:cNvSpPr>
            <a:spLocks noGrp="1"/>
          </p:cNvSpPr>
          <p:nvPr>
            <p:ph type="dt" sz="half" idx="10"/>
          </p:nvPr>
        </p:nvSpPr>
        <p:spPr/>
        <p:txBody>
          <a:bodyPr/>
          <a:lstStyle/>
          <a:p>
            <a:fld id="{A1761685-0A45-4C1F-8473-AD901BA6FFBA}" type="datetime3">
              <a:rPr lang="en-US" smtClean="0"/>
              <a:t>2 November 2007</a:t>
            </a:fld>
            <a:endParaRPr lang="en-US"/>
          </a:p>
        </p:txBody>
      </p:sp>
      <p:sp>
        <p:nvSpPr>
          <p:cNvPr id="7" name="Slide Number Placeholder 6"/>
          <p:cNvSpPr>
            <a:spLocks noGrp="1"/>
          </p:cNvSpPr>
          <p:nvPr>
            <p:ph type="sldNum" sz="quarter" idx="12"/>
          </p:nvPr>
        </p:nvSpPr>
        <p:spPr/>
        <p:txBody>
          <a:bodyPr/>
          <a:lstStyle/>
          <a:p>
            <a:fld id="{B8D37AF0-1137-4A22-961E-191C3858F4E8}" type="slidenum">
              <a:rPr lang="en-US" smtClean="0"/>
              <a:pPr/>
              <a:t>4</a:t>
            </a:fld>
            <a:endParaRPr lang="en-US"/>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1" fill="hold" grpId="0" nodeType="clickEffect">
                                  <p:stCondLst>
                                    <p:cond delay="0"/>
                                  </p:stCondLst>
                                  <p:childTnLst>
                                    <p:set>
                                      <p:cBhvr>
                                        <p:cTn id="6" dur="1" fill="hold">
                                          <p:stCondLst>
                                            <p:cond delay="0"/>
                                          </p:stCondLst>
                                        </p:cTn>
                                        <p:tgtEl>
                                          <p:spTgt spid="16387">
                                            <p:txEl>
                                              <p:pRg st="0" end="0"/>
                                            </p:txEl>
                                          </p:spTgt>
                                        </p:tgtEl>
                                        <p:attrNameLst>
                                          <p:attrName>style.visibility</p:attrName>
                                        </p:attrNameLst>
                                      </p:cBhvr>
                                      <p:to>
                                        <p:strVal val="visible"/>
                                      </p:to>
                                    </p:set>
                                    <p:animEffect transition="in" filter="slide(fromTop)">
                                      <p:cBhvr>
                                        <p:cTn id="7" dur="500"/>
                                        <p:tgtEl>
                                          <p:spTgt spid="1638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1" fill="hold" grpId="0" nodeType="clickEffect">
                                  <p:stCondLst>
                                    <p:cond delay="0"/>
                                  </p:stCondLst>
                                  <p:childTnLst>
                                    <p:set>
                                      <p:cBhvr>
                                        <p:cTn id="11" dur="1" fill="hold">
                                          <p:stCondLst>
                                            <p:cond delay="0"/>
                                          </p:stCondLst>
                                        </p:cTn>
                                        <p:tgtEl>
                                          <p:spTgt spid="16387">
                                            <p:txEl>
                                              <p:pRg st="1" end="1"/>
                                            </p:txEl>
                                          </p:spTgt>
                                        </p:tgtEl>
                                        <p:attrNameLst>
                                          <p:attrName>style.visibility</p:attrName>
                                        </p:attrNameLst>
                                      </p:cBhvr>
                                      <p:to>
                                        <p:strVal val="visible"/>
                                      </p:to>
                                    </p:set>
                                    <p:animEffect transition="in" filter="slide(fromTop)">
                                      <p:cBhvr>
                                        <p:cTn id="12" dur="500"/>
                                        <p:tgtEl>
                                          <p:spTgt spid="1638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1" fill="hold" grpId="0" nodeType="clickEffect">
                                  <p:stCondLst>
                                    <p:cond delay="0"/>
                                  </p:stCondLst>
                                  <p:childTnLst>
                                    <p:set>
                                      <p:cBhvr>
                                        <p:cTn id="16" dur="1" fill="hold">
                                          <p:stCondLst>
                                            <p:cond delay="0"/>
                                          </p:stCondLst>
                                        </p:cTn>
                                        <p:tgtEl>
                                          <p:spTgt spid="16387">
                                            <p:txEl>
                                              <p:pRg st="2" end="2"/>
                                            </p:txEl>
                                          </p:spTgt>
                                        </p:tgtEl>
                                        <p:attrNameLst>
                                          <p:attrName>style.visibility</p:attrName>
                                        </p:attrNameLst>
                                      </p:cBhvr>
                                      <p:to>
                                        <p:strVal val="visible"/>
                                      </p:to>
                                    </p:set>
                                    <p:animEffect transition="in" filter="slide(fromTop)">
                                      <p:cBhvr>
                                        <p:cTn id="17" dur="500"/>
                                        <p:tgtEl>
                                          <p:spTgt spid="1638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7" grpId="0" build="p" autoUpdateAnimBg="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Footer Placeholder 5"/>
          <p:cNvSpPr>
            <a:spLocks noGrp="1"/>
          </p:cNvSpPr>
          <p:nvPr>
            <p:ph type="ftr" sz="quarter" idx="11"/>
          </p:nvPr>
        </p:nvSpPr>
        <p:spPr/>
        <p:txBody>
          <a:bodyPr/>
          <a:lstStyle/>
          <a:p>
            <a:r>
              <a:rPr lang="en-US"/>
              <a:t>Get up to speed</a:t>
            </a:r>
          </a:p>
        </p:txBody>
      </p:sp>
      <p:sp>
        <p:nvSpPr>
          <p:cNvPr id="200706" name="Rectangle 2"/>
          <p:cNvSpPr>
            <a:spLocks noGrp="1" noChangeArrowheads="1"/>
          </p:cNvSpPr>
          <p:nvPr>
            <p:ph type="title"/>
          </p:nvPr>
        </p:nvSpPr>
        <p:spPr>
          <a:xfrm>
            <a:off x="211138" y="73025"/>
            <a:ext cx="8027987" cy="614363"/>
          </a:xfrm>
        </p:spPr>
        <p:txBody>
          <a:bodyPr/>
          <a:lstStyle/>
          <a:p>
            <a:r>
              <a:rPr lang="en-US"/>
              <a:t>Benefits</a:t>
            </a:r>
          </a:p>
        </p:txBody>
      </p:sp>
      <p:sp>
        <p:nvSpPr>
          <p:cNvPr id="200707" name="Rectangle 3"/>
          <p:cNvSpPr>
            <a:spLocks noChangeArrowheads="1"/>
          </p:cNvSpPr>
          <p:nvPr/>
        </p:nvSpPr>
        <p:spPr bwMode="auto">
          <a:xfrm>
            <a:off x="6119813" y="854075"/>
            <a:ext cx="2744787" cy="2960688"/>
          </a:xfrm>
          <a:prstGeom prst="rect">
            <a:avLst/>
          </a:prstGeom>
          <a:noFill/>
          <a:ln w="9525">
            <a:noFill/>
            <a:miter lim="800000"/>
            <a:headEnd/>
            <a:tailEnd/>
          </a:ln>
          <a:effectLst/>
        </p:spPr>
        <p:txBody>
          <a:bodyPr/>
          <a:lstStyle/>
          <a:p>
            <a:pPr>
              <a:spcBef>
                <a:spcPct val="20000"/>
              </a:spcBef>
              <a:spcAft>
                <a:spcPct val="75000"/>
              </a:spcAft>
            </a:pPr>
            <a:r>
              <a:rPr lang="en-US" sz="2000"/>
              <a:t>Why change the file format? </a:t>
            </a:r>
          </a:p>
          <a:p>
            <a:pPr>
              <a:spcBef>
                <a:spcPct val="20000"/>
              </a:spcBef>
              <a:spcAft>
                <a:spcPct val="75000"/>
              </a:spcAft>
            </a:pPr>
            <a:r>
              <a:rPr lang="en-US" sz="2000"/>
              <a:t>There are several advantages, and several reasons. </a:t>
            </a:r>
          </a:p>
        </p:txBody>
      </p:sp>
      <p:sp>
        <p:nvSpPr>
          <p:cNvPr id="200709" name="Line 5"/>
          <p:cNvSpPr>
            <a:spLocks noChangeShapeType="1"/>
          </p:cNvSpPr>
          <p:nvPr/>
        </p:nvSpPr>
        <p:spPr bwMode="auto">
          <a:xfrm>
            <a:off x="339725" y="3951288"/>
            <a:ext cx="8413750" cy="0"/>
          </a:xfrm>
          <a:prstGeom prst="line">
            <a:avLst/>
          </a:prstGeom>
          <a:noFill/>
          <a:ln w="12700">
            <a:solidFill>
              <a:schemeClr val="tx1"/>
            </a:solidFill>
            <a:round/>
            <a:headEnd/>
            <a:tailEnd/>
          </a:ln>
          <a:effectLst/>
        </p:spPr>
        <p:txBody>
          <a:bodyPr/>
          <a:lstStyle/>
          <a:p>
            <a:endParaRPr lang="en-US"/>
          </a:p>
        </p:txBody>
      </p:sp>
      <p:pic>
        <p:nvPicPr>
          <p:cNvPr id="200710" name="Picture 6" descr="Access 2007 file format: increased security, smaller file size, more resistance to data corruption"/>
          <p:cNvPicPr>
            <a:picLocks noChangeAspect="1" noChangeArrowheads="1"/>
          </p:cNvPicPr>
          <p:nvPr>
            <p:ph sz="half" idx="1"/>
          </p:nvPr>
        </p:nvPicPr>
        <p:blipFill>
          <a:blip r:embed="rId3"/>
          <a:srcRect/>
          <a:stretch>
            <a:fillRect/>
          </a:stretch>
        </p:blipFill>
        <p:spPr>
          <a:xfrm>
            <a:off x="339725" y="947738"/>
            <a:ext cx="5662613" cy="2854325"/>
          </a:xfrm>
          <a:noFill/>
          <a:ln/>
        </p:spPr>
      </p:pic>
      <p:sp>
        <p:nvSpPr>
          <p:cNvPr id="200711" name="Rectangle 7"/>
          <p:cNvSpPr>
            <a:spLocks noChangeArrowheads="1"/>
          </p:cNvSpPr>
          <p:nvPr/>
        </p:nvSpPr>
        <p:spPr bwMode="auto">
          <a:xfrm>
            <a:off x="242888" y="4030663"/>
            <a:ext cx="5940425" cy="641350"/>
          </a:xfrm>
          <a:prstGeom prst="rect">
            <a:avLst/>
          </a:prstGeom>
          <a:noFill/>
          <a:ln w="9525" algn="ctr">
            <a:noFill/>
            <a:miter lim="800000"/>
            <a:headEnd/>
            <a:tailEnd/>
          </a:ln>
          <a:effectLst/>
        </p:spPr>
        <p:txBody>
          <a:bodyPr>
            <a:spAutoFit/>
          </a:bodyPr>
          <a:lstStyle/>
          <a:p>
            <a:pPr marL="223838" indent="-223838">
              <a:spcBef>
                <a:spcPct val="20000"/>
              </a:spcBef>
              <a:spcAft>
                <a:spcPct val="45000"/>
              </a:spcAft>
              <a:buFontTx/>
              <a:buChar char="•"/>
            </a:pPr>
            <a:r>
              <a:rPr lang="en-US">
                <a:solidFill>
                  <a:srgbClr val="FFCC00"/>
                </a:solidFill>
              </a:rPr>
              <a:t>To make recovery of data more reliable if a file does become corrupted. </a:t>
            </a:r>
          </a:p>
        </p:txBody>
      </p:sp>
      <p:sp>
        <p:nvSpPr>
          <p:cNvPr id="200712" name="Rectangle 8"/>
          <p:cNvSpPr>
            <a:spLocks noChangeArrowheads="1"/>
          </p:cNvSpPr>
          <p:nvPr/>
        </p:nvSpPr>
        <p:spPr bwMode="auto">
          <a:xfrm>
            <a:off x="242888" y="4792663"/>
            <a:ext cx="5940425" cy="915987"/>
          </a:xfrm>
          <a:prstGeom prst="rect">
            <a:avLst/>
          </a:prstGeom>
          <a:noFill/>
          <a:ln w="9525" algn="ctr">
            <a:noFill/>
            <a:miter lim="800000"/>
            <a:headEnd/>
            <a:tailEnd/>
          </a:ln>
          <a:effectLst/>
        </p:spPr>
        <p:txBody>
          <a:bodyPr>
            <a:spAutoFit/>
          </a:bodyPr>
          <a:lstStyle/>
          <a:p>
            <a:pPr marL="223838" indent="-223838">
              <a:spcBef>
                <a:spcPct val="20000"/>
              </a:spcBef>
              <a:spcAft>
                <a:spcPct val="45000"/>
              </a:spcAft>
              <a:buFontTx/>
              <a:buChar char="•"/>
            </a:pPr>
            <a:r>
              <a:rPr lang="en-US">
                <a:solidFill>
                  <a:srgbClr val="FFCC00"/>
                </a:solidFill>
              </a:rPr>
              <a:t>To add some features that aren’t so easy to put into a picture, like table fields that store attachments, and fields with multiple values.</a:t>
            </a:r>
          </a:p>
        </p:txBody>
      </p:sp>
      <p:sp>
        <p:nvSpPr>
          <p:cNvPr id="10" name="Date Placeholder 9"/>
          <p:cNvSpPr>
            <a:spLocks noGrp="1"/>
          </p:cNvSpPr>
          <p:nvPr>
            <p:ph type="dt" sz="half" idx="10"/>
          </p:nvPr>
        </p:nvSpPr>
        <p:spPr/>
        <p:txBody>
          <a:bodyPr/>
          <a:lstStyle/>
          <a:p>
            <a:fld id="{0464B80E-0BA1-4DE4-9199-DEF41E27B541}" type="datetime3">
              <a:rPr lang="en-US" smtClean="0"/>
              <a:t>2 November 2007</a:t>
            </a:fld>
            <a:endParaRPr lang="en-US"/>
          </a:p>
        </p:txBody>
      </p:sp>
      <p:sp>
        <p:nvSpPr>
          <p:cNvPr id="11" name="Slide Number Placeholder 10"/>
          <p:cNvSpPr>
            <a:spLocks noGrp="1"/>
          </p:cNvSpPr>
          <p:nvPr>
            <p:ph type="sldNum" sz="quarter" idx="12"/>
          </p:nvPr>
        </p:nvSpPr>
        <p:spPr/>
        <p:txBody>
          <a:bodyPr/>
          <a:lstStyle/>
          <a:p>
            <a:fld id="{C7BBA5BA-9330-4913-9F1B-CA9EF080CBAA}" type="slidenum">
              <a:rPr lang="en-US" smtClean="0"/>
              <a:pPr/>
              <a:t>40</a:t>
            </a:fld>
            <a:endParaRPr lang="en-US"/>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afterEffect">
                                  <p:stCondLst>
                                    <p:cond delay="0"/>
                                  </p:stCondLst>
                                  <p:childTnLst>
                                    <p:set>
                                      <p:cBhvr>
                                        <p:cTn id="6" dur="1" fill="hold">
                                          <p:stCondLst>
                                            <p:cond delay="0"/>
                                          </p:stCondLst>
                                        </p:cTn>
                                        <p:tgtEl>
                                          <p:spTgt spid="200711">
                                            <p:txEl>
                                              <p:pRg st="0" end="0"/>
                                            </p:txEl>
                                          </p:spTgt>
                                        </p:tgtEl>
                                        <p:attrNameLst>
                                          <p:attrName>style.visibility</p:attrName>
                                        </p:attrNameLst>
                                      </p:cBhvr>
                                      <p:to>
                                        <p:strVal val="visible"/>
                                      </p:to>
                                    </p:set>
                                    <p:animEffect transition="in" filter="checkerboard(across)">
                                      <p:cBhvr>
                                        <p:cTn id="7" dur="500"/>
                                        <p:tgtEl>
                                          <p:spTgt spid="20071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200712">
                                            <p:txEl>
                                              <p:pRg st="0" end="0"/>
                                            </p:txEl>
                                          </p:spTgt>
                                        </p:tgtEl>
                                        <p:attrNameLst>
                                          <p:attrName>style.visibility</p:attrName>
                                        </p:attrNameLst>
                                      </p:cBhvr>
                                      <p:to>
                                        <p:strVal val="visible"/>
                                      </p:to>
                                    </p:set>
                                    <p:animEffect transition="in" filter="checkerboard(across)">
                                      <p:cBhvr>
                                        <p:cTn id="12" dur="500"/>
                                        <p:tgtEl>
                                          <p:spTgt spid="20071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0711" grpId="0" build="p" autoUpdateAnimBg="0" advAuto="0"/>
      <p:bldP spid="200712" grpId="0" build="p" autoUpdateAnimBg="0"/>
    </p:bldLst>
  </p:timing>
</p:sld>
</file>

<file path=ppt/slides/slide4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 name="Footer Placeholder 5"/>
          <p:cNvSpPr>
            <a:spLocks noGrp="1"/>
          </p:cNvSpPr>
          <p:nvPr>
            <p:ph type="ftr" sz="quarter" idx="11"/>
          </p:nvPr>
        </p:nvSpPr>
        <p:spPr/>
        <p:txBody>
          <a:bodyPr/>
          <a:lstStyle/>
          <a:p>
            <a:r>
              <a:rPr lang="en-US"/>
              <a:t>Get up to speed</a:t>
            </a:r>
          </a:p>
        </p:txBody>
      </p:sp>
      <p:sp>
        <p:nvSpPr>
          <p:cNvPr id="135170" name="Rectangle 2"/>
          <p:cNvSpPr>
            <a:spLocks noGrp="1" noChangeArrowheads="1"/>
          </p:cNvSpPr>
          <p:nvPr>
            <p:ph type="title"/>
          </p:nvPr>
        </p:nvSpPr>
        <p:spPr>
          <a:xfrm>
            <a:off x="239713" y="63500"/>
            <a:ext cx="8904287" cy="614363"/>
          </a:xfrm>
        </p:spPr>
        <p:txBody>
          <a:bodyPr/>
          <a:lstStyle/>
          <a:p>
            <a:r>
              <a:rPr lang="en-US"/>
              <a:t>Upgrade previous databases</a:t>
            </a:r>
          </a:p>
        </p:txBody>
      </p:sp>
      <p:sp>
        <p:nvSpPr>
          <p:cNvPr id="135171" name="Rectangle 3"/>
          <p:cNvSpPr>
            <a:spLocks noChangeArrowheads="1"/>
          </p:cNvSpPr>
          <p:nvPr/>
        </p:nvSpPr>
        <p:spPr bwMode="auto">
          <a:xfrm>
            <a:off x="6119813" y="854075"/>
            <a:ext cx="2744787" cy="2763838"/>
          </a:xfrm>
          <a:prstGeom prst="rect">
            <a:avLst/>
          </a:prstGeom>
          <a:noFill/>
          <a:ln w="9525">
            <a:noFill/>
            <a:miter lim="800000"/>
            <a:headEnd/>
            <a:tailEnd/>
          </a:ln>
          <a:effectLst/>
        </p:spPr>
        <p:txBody>
          <a:bodyPr/>
          <a:lstStyle/>
          <a:p>
            <a:pPr>
              <a:spcBef>
                <a:spcPct val="20000"/>
              </a:spcBef>
              <a:spcAft>
                <a:spcPct val="75000"/>
              </a:spcAft>
            </a:pPr>
            <a:r>
              <a:rPr lang="en-US" sz="2000"/>
              <a:t>With Access 2007, you can make a copy of an older database that will be more secure, more compact, and easier to recover if necessary.</a:t>
            </a:r>
          </a:p>
        </p:txBody>
      </p:sp>
      <p:sp>
        <p:nvSpPr>
          <p:cNvPr id="135175" name="Line 7"/>
          <p:cNvSpPr>
            <a:spLocks noChangeShapeType="1"/>
          </p:cNvSpPr>
          <p:nvPr/>
        </p:nvSpPr>
        <p:spPr bwMode="auto">
          <a:xfrm>
            <a:off x="339725" y="3951288"/>
            <a:ext cx="8413750" cy="0"/>
          </a:xfrm>
          <a:prstGeom prst="line">
            <a:avLst/>
          </a:prstGeom>
          <a:noFill/>
          <a:ln w="12700">
            <a:solidFill>
              <a:schemeClr val="tx1"/>
            </a:solidFill>
            <a:round/>
            <a:headEnd/>
            <a:tailEnd/>
          </a:ln>
          <a:effectLst/>
        </p:spPr>
        <p:txBody>
          <a:bodyPr/>
          <a:lstStyle/>
          <a:p>
            <a:endParaRPr lang="en-US"/>
          </a:p>
        </p:txBody>
      </p:sp>
      <p:sp>
        <p:nvSpPr>
          <p:cNvPr id="135178" name="Rectangle 10"/>
          <p:cNvSpPr>
            <a:spLocks noChangeArrowheads="1"/>
          </p:cNvSpPr>
          <p:nvPr/>
        </p:nvSpPr>
        <p:spPr bwMode="auto">
          <a:xfrm>
            <a:off x="277813" y="3994150"/>
            <a:ext cx="5926137" cy="646113"/>
          </a:xfrm>
          <a:prstGeom prst="rect">
            <a:avLst/>
          </a:prstGeom>
          <a:noFill/>
          <a:ln w="9525">
            <a:noFill/>
            <a:miter lim="800000"/>
            <a:headEnd/>
            <a:tailEnd/>
          </a:ln>
          <a:effectLst/>
        </p:spPr>
        <p:txBody>
          <a:bodyPr/>
          <a:lstStyle/>
          <a:p>
            <a:pPr>
              <a:spcBef>
                <a:spcPct val="20000"/>
              </a:spcBef>
              <a:spcAft>
                <a:spcPct val="75000"/>
              </a:spcAft>
            </a:pPr>
            <a:r>
              <a:rPr lang="en-US">
                <a:solidFill>
                  <a:srgbClr val="FFCC00"/>
                </a:solidFill>
              </a:rPr>
              <a:t>Here’s all you have to do to give the older database every advantage of the new file format:  </a:t>
            </a:r>
          </a:p>
        </p:txBody>
      </p:sp>
      <p:pic>
        <p:nvPicPr>
          <p:cNvPr id="135179" name="Picture 11" descr="Microsoft Office Button, Save As submenu with option to upgrade earlier file to Access 2007"/>
          <p:cNvPicPr>
            <a:picLocks noChangeAspect="1" noChangeArrowheads="1"/>
          </p:cNvPicPr>
          <p:nvPr>
            <p:ph sz="half" idx="1"/>
          </p:nvPr>
        </p:nvPicPr>
        <p:blipFill>
          <a:blip r:embed="rId3"/>
          <a:srcRect/>
          <a:stretch>
            <a:fillRect/>
          </a:stretch>
        </p:blipFill>
        <p:spPr>
          <a:xfrm>
            <a:off x="350838" y="949325"/>
            <a:ext cx="5651500" cy="2849563"/>
          </a:xfrm>
          <a:noFill/>
          <a:ln/>
        </p:spPr>
      </p:pic>
      <p:sp>
        <p:nvSpPr>
          <p:cNvPr id="135180" name="Rectangle 12"/>
          <p:cNvSpPr>
            <a:spLocks noChangeArrowheads="1"/>
          </p:cNvSpPr>
          <p:nvPr/>
        </p:nvSpPr>
        <p:spPr bwMode="auto">
          <a:xfrm>
            <a:off x="242888" y="4654550"/>
            <a:ext cx="5961062" cy="915988"/>
          </a:xfrm>
          <a:prstGeom prst="rect">
            <a:avLst/>
          </a:prstGeom>
          <a:noFill/>
          <a:ln w="9525" algn="ctr">
            <a:noFill/>
            <a:miter lim="800000"/>
            <a:headEnd/>
            <a:tailEnd/>
          </a:ln>
          <a:effectLst/>
        </p:spPr>
        <p:txBody>
          <a:bodyPr>
            <a:spAutoFit/>
          </a:bodyPr>
          <a:lstStyle/>
          <a:p>
            <a:pPr marL="342900" indent="-342900">
              <a:spcBef>
                <a:spcPct val="20000"/>
              </a:spcBef>
              <a:spcAft>
                <a:spcPct val="45000"/>
              </a:spcAft>
              <a:buFontTx/>
              <a:buAutoNum type="arabicPeriod"/>
            </a:pPr>
            <a:r>
              <a:rPr lang="en-US">
                <a:solidFill>
                  <a:srgbClr val="FFCC00"/>
                </a:solidFill>
              </a:rPr>
              <a:t>In Access 2007, click the </a:t>
            </a:r>
            <a:r>
              <a:rPr lang="en-US" b="1">
                <a:solidFill>
                  <a:srgbClr val="FFCC00"/>
                </a:solidFill>
              </a:rPr>
              <a:t>Microsoft Office Button    </a:t>
            </a:r>
            <a:r>
              <a:rPr lang="en-US">
                <a:solidFill>
                  <a:srgbClr val="FFCC00"/>
                </a:solidFill>
              </a:rPr>
              <a:t> and use the </a:t>
            </a:r>
            <a:r>
              <a:rPr lang="en-US" b="1">
                <a:solidFill>
                  <a:srgbClr val="FFCC00"/>
                </a:solidFill>
              </a:rPr>
              <a:t>Open</a:t>
            </a:r>
            <a:r>
              <a:rPr lang="en-US">
                <a:solidFill>
                  <a:srgbClr val="FFCC00"/>
                </a:solidFill>
              </a:rPr>
              <a:t> command to open that older database.</a:t>
            </a:r>
          </a:p>
        </p:txBody>
      </p:sp>
      <p:sp>
        <p:nvSpPr>
          <p:cNvPr id="135182" name="Rectangle 14"/>
          <p:cNvSpPr>
            <a:spLocks noChangeArrowheads="1"/>
          </p:cNvSpPr>
          <p:nvPr/>
        </p:nvSpPr>
        <p:spPr bwMode="auto">
          <a:xfrm>
            <a:off x="242888" y="5645150"/>
            <a:ext cx="5961062" cy="366713"/>
          </a:xfrm>
          <a:prstGeom prst="rect">
            <a:avLst/>
          </a:prstGeom>
          <a:noFill/>
          <a:ln w="9525" algn="ctr">
            <a:noFill/>
            <a:miter lim="800000"/>
            <a:headEnd/>
            <a:tailEnd/>
          </a:ln>
          <a:effectLst/>
        </p:spPr>
        <p:txBody>
          <a:bodyPr>
            <a:spAutoFit/>
          </a:bodyPr>
          <a:lstStyle/>
          <a:p>
            <a:pPr marL="342900" indent="-342900">
              <a:spcBef>
                <a:spcPct val="20000"/>
              </a:spcBef>
              <a:spcAft>
                <a:spcPct val="45000"/>
              </a:spcAft>
              <a:buFontTx/>
              <a:buAutoNum type="arabicPeriod" startAt="2"/>
            </a:pPr>
            <a:r>
              <a:rPr lang="en-US">
                <a:solidFill>
                  <a:srgbClr val="FFCC00"/>
                </a:solidFill>
              </a:rPr>
              <a:t>Click the button again and point to </a:t>
            </a:r>
            <a:r>
              <a:rPr lang="en-US" b="1">
                <a:solidFill>
                  <a:srgbClr val="FFCC00"/>
                </a:solidFill>
              </a:rPr>
              <a:t>Save As</a:t>
            </a:r>
            <a:r>
              <a:rPr lang="en-US">
                <a:solidFill>
                  <a:srgbClr val="FFCC00"/>
                </a:solidFill>
              </a:rPr>
              <a:t>. </a:t>
            </a:r>
          </a:p>
        </p:txBody>
      </p:sp>
      <p:pic>
        <p:nvPicPr>
          <p:cNvPr id="135184" name="Picture 16" descr="Button image"/>
          <p:cNvPicPr>
            <a:picLocks noChangeAspect="1" noChangeArrowheads="1"/>
          </p:cNvPicPr>
          <p:nvPr/>
        </p:nvPicPr>
        <p:blipFill>
          <a:blip r:embed="rId4"/>
          <a:srcRect/>
          <a:stretch>
            <a:fillRect/>
          </a:stretch>
        </p:blipFill>
        <p:spPr bwMode="auto">
          <a:xfrm>
            <a:off x="5853113" y="4659313"/>
            <a:ext cx="338137" cy="338137"/>
          </a:xfrm>
          <a:prstGeom prst="rect">
            <a:avLst/>
          </a:prstGeom>
          <a:noFill/>
        </p:spPr>
      </p:pic>
      <p:sp>
        <p:nvSpPr>
          <p:cNvPr id="12" name="Date Placeholder 11"/>
          <p:cNvSpPr>
            <a:spLocks noGrp="1"/>
          </p:cNvSpPr>
          <p:nvPr>
            <p:ph type="dt" sz="half" idx="10"/>
          </p:nvPr>
        </p:nvSpPr>
        <p:spPr/>
        <p:txBody>
          <a:bodyPr/>
          <a:lstStyle/>
          <a:p>
            <a:fld id="{4AB7428E-5993-45FE-A6DB-4764A8339BA8}" type="datetime3">
              <a:rPr lang="en-US" smtClean="0"/>
              <a:t>2 November 2007</a:t>
            </a:fld>
            <a:endParaRPr lang="en-US"/>
          </a:p>
        </p:txBody>
      </p:sp>
      <p:sp>
        <p:nvSpPr>
          <p:cNvPr id="13" name="Slide Number Placeholder 12"/>
          <p:cNvSpPr>
            <a:spLocks noGrp="1"/>
          </p:cNvSpPr>
          <p:nvPr>
            <p:ph type="sldNum" sz="quarter" idx="12"/>
          </p:nvPr>
        </p:nvSpPr>
        <p:spPr/>
        <p:txBody>
          <a:bodyPr/>
          <a:lstStyle/>
          <a:p>
            <a:fld id="{C7BBA5BA-9330-4913-9F1B-CA9EF080CBAA}" type="slidenum">
              <a:rPr lang="en-US" smtClean="0"/>
              <a:pPr/>
              <a:t>41</a:t>
            </a:fld>
            <a:endParaRPr lang="en-US"/>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nodeType="afterEffect">
                                  <p:stCondLst>
                                    <p:cond delay="0"/>
                                  </p:stCondLst>
                                  <p:childTnLst>
                                    <p:set>
                                      <p:cBhvr>
                                        <p:cTn id="6" dur="1" fill="hold">
                                          <p:stCondLst>
                                            <p:cond delay="0"/>
                                          </p:stCondLst>
                                        </p:cTn>
                                        <p:tgtEl>
                                          <p:spTgt spid="135179"/>
                                        </p:tgtEl>
                                        <p:attrNameLst>
                                          <p:attrName>style.visibility</p:attrName>
                                        </p:attrNameLst>
                                      </p:cBhvr>
                                      <p:to>
                                        <p:strVal val="visible"/>
                                      </p:to>
                                    </p:set>
                                    <p:animEffect transition="in" filter="slide(fromTop)">
                                      <p:cBhvr>
                                        <p:cTn id="7" dur="500"/>
                                        <p:tgtEl>
                                          <p:spTgt spid="135179"/>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1" fill="hold" grpId="0" nodeType="clickEffect">
                                  <p:stCondLst>
                                    <p:cond delay="0"/>
                                  </p:stCondLst>
                                  <p:childTnLst>
                                    <p:set>
                                      <p:cBhvr>
                                        <p:cTn id="11" dur="1" fill="hold">
                                          <p:stCondLst>
                                            <p:cond delay="0"/>
                                          </p:stCondLst>
                                        </p:cTn>
                                        <p:tgtEl>
                                          <p:spTgt spid="135171"/>
                                        </p:tgtEl>
                                        <p:attrNameLst>
                                          <p:attrName>style.visibility</p:attrName>
                                        </p:attrNameLst>
                                      </p:cBhvr>
                                      <p:to>
                                        <p:strVal val="visible"/>
                                      </p:to>
                                    </p:set>
                                    <p:animEffect transition="in" filter="slide(fromTop)">
                                      <p:cBhvr>
                                        <p:cTn id="12" dur="500"/>
                                        <p:tgtEl>
                                          <p:spTgt spid="135171"/>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8" fill="hold" grpId="0" nodeType="clickEffect">
                                  <p:stCondLst>
                                    <p:cond delay="0"/>
                                  </p:stCondLst>
                                  <p:childTnLst>
                                    <p:set>
                                      <p:cBhvr>
                                        <p:cTn id="16" dur="1" fill="hold">
                                          <p:stCondLst>
                                            <p:cond delay="0"/>
                                          </p:stCondLst>
                                        </p:cTn>
                                        <p:tgtEl>
                                          <p:spTgt spid="135178">
                                            <p:txEl>
                                              <p:pRg st="0" end="0"/>
                                            </p:txEl>
                                          </p:spTgt>
                                        </p:tgtEl>
                                        <p:attrNameLst>
                                          <p:attrName>style.visibility</p:attrName>
                                        </p:attrNameLst>
                                      </p:cBhvr>
                                      <p:to>
                                        <p:strVal val="visible"/>
                                      </p:to>
                                    </p:set>
                                    <p:animEffect transition="in" filter="slide(fromLeft)">
                                      <p:cBhvr>
                                        <p:cTn id="17" dur="500"/>
                                        <p:tgtEl>
                                          <p:spTgt spid="135178">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135180">
                                            <p:txEl>
                                              <p:pRg st="0" end="0"/>
                                            </p:txEl>
                                          </p:spTgt>
                                        </p:tgtEl>
                                        <p:attrNameLst>
                                          <p:attrName>style.visibility</p:attrName>
                                        </p:attrNameLst>
                                      </p:cBhvr>
                                      <p:to>
                                        <p:strVal val="visible"/>
                                      </p:to>
                                    </p:set>
                                    <p:animEffect transition="in" filter="checkerboard(across)">
                                      <p:cBhvr>
                                        <p:cTn id="22" dur="500"/>
                                        <p:tgtEl>
                                          <p:spTgt spid="135180">
                                            <p:txEl>
                                              <p:pRg st="0" end="0"/>
                                            </p:txEl>
                                          </p:spTgt>
                                        </p:tgtEl>
                                      </p:cBhvr>
                                    </p:animEffect>
                                  </p:childTnLst>
                                </p:cTn>
                              </p:par>
                            </p:childTnLst>
                          </p:cTn>
                        </p:par>
                        <p:par>
                          <p:cTn id="23" fill="hold">
                            <p:stCondLst>
                              <p:cond delay="500"/>
                            </p:stCondLst>
                            <p:childTnLst>
                              <p:par>
                                <p:cTn id="24" presetID="9" presetClass="entr" presetSubtype="0" fill="hold" nodeType="afterEffect">
                                  <p:stCondLst>
                                    <p:cond delay="0"/>
                                  </p:stCondLst>
                                  <p:childTnLst>
                                    <p:set>
                                      <p:cBhvr>
                                        <p:cTn id="25" dur="1" fill="hold">
                                          <p:stCondLst>
                                            <p:cond delay="0"/>
                                          </p:stCondLst>
                                        </p:cTn>
                                        <p:tgtEl>
                                          <p:spTgt spid="135184"/>
                                        </p:tgtEl>
                                        <p:attrNameLst>
                                          <p:attrName>style.visibility</p:attrName>
                                        </p:attrNameLst>
                                      </p:cBhvr>
                                      <p:to>
                                        <p:strVal val="visible"/>
                                      </p:to>
                                    </p:set>
                                    <p:animEffect transition="in" filter="dissolve">
                                      <p:cBhvr>
                                        <p:cTn id="26" dur="500"/>
                                        <p:tgtEl>
                                          <p:spTgt spid="135184"/>
                                        </p:tgtEl>
                                      </p:cBhvr>
                                    </p:animEffect>
                                  </p:childTnLst>
                                </p:cTn>
                              </p:par>
                            </p:childTnLst>
                          </p:cTn>
                        </p:par>
                      </p:childTnLst>
                    </p:cTn>
                  </p:par>
                  <p:par>
                    <p:cTn id="27" fill="hold">
                      <p:stCondLst>
                        <p:cond delay="indefinite"/>
                      </p:stCondLst>
                      <p:childTnLst>
                        <p:par>
                          <p:cTn id="28" fill="hold">
                            <p:stCondLst>
                              <p:cond delay="0"/>
                            </p:stCondLst>
                            <p:childTnLst>
                              <p:par>
                                <p:cTn id="29" presetID="5" presetClass="entr" presetSubtype="10" fill="hold" grpId="0" nodeType="clickEffect">
                                  <p:stCondLst>
                                    <p:cond delay="0"/>
                                  </p:stCondLst>
                                  <p:childTnLst>
                                    <p:set>
                                      <p:cBhvr>
                                        <p:cTn id="30" dur="1" fill="hold">
                                          <p:stCondLst>
                                            <p:cond delay="0"/>
                                          </p:stCondLst>
                                        </p:cTn>
                                        <p:tgtEl>
                                          <p:spTgt spid="135182">
                                            <p:txEl>
                                              <p:pRg st="0" end="0"/>
                                            </p:txEl>
                                          </p:spTgt>
                                        </p:tgtEl>
                                        <p:attrNameLst>
                                          <p:attrName>style.visibility</p:attrName>
                                        </p:attrNameLst>
                                      </p:cBhvr>
                                      <p:to>
                                        <p:strVal val="visible"/>
                                      </p:to>
                                    </p:set>
                                    <p:animEffect transition="in" filter="checkerboard(across)">
                                      <p:cBhvr>
                                        <p:cTn id="31" dur="500"/>
                                        <p:tgtEl>
                                          <p:spTgt spid="13518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5171" grpId="0" autoUpdateAnimBg="0"/>
      <p:bldP spid="135178" grpId="0" build="p" autoUpdateAnimBg="0"/>
      <p:bldP spid="135180" grpId="0" build="p" autoUpdateAnimBg="0"/>
      <p:bldP spid="135182" grpId="0" build="p" autoUpdateAnimBg="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Footer Placeholder 5"/>
          <p:cNvSpPr>
            <a:spLocks noGrp="1"/>
          </p:cNvSpPr>
          <p:nvPr>
            <p:ph type="ftr" sz="quarter" idx="11"/>
          </p:nvPr>
        </p:nvSpPr>
        <p:spPr/>
        <p:txBody>
          <a:bodyPr/>
          <a:lstStyle/>
          <a:p>
            <a:r>
              <a:rPr lang="en-US"/>
              <a:t>Get up to speed</a:t>
            </a:r>
          </a:p>
        </p:txBody>
      </p:sp>
      <p:sp>
        <p:nvSpPr>
          <p:cNvPr id="202754" name="Rectangle 2"/>
          <p:cNvSpPr>
            <a:spLocks noGrp="1" noChangeArrowheads="1"/>
          </p:cNvSpPr>
          <p:nvPr>
            <p:ph type="title"/>
          </p:nvPr>
        </p:nvSpPr>
        <p:spPr>
          <a:xfrm>
            <a:off x="239713" y="63500"/>
            <a:ext cx="8904287" cy="614363"/>
          </a:xfrm>
        </p:spPr>
        <p:txBody>
          <a:bodyPr/>
          <a:lstStyle/>
          <a:p>
            <a:r>
              <a:rPr lang="en-US"/>
              <a:t>Upgrade previous databases</a:t>
            </a:r>
          </a:p>
        </p:txBody>
      </p:sp>
      <p:sp>
        <p:nvSpPr>
          <p:cNvPr id="202755" name="Rectangle 3"/>
          <p:cNvSpPr>
            <a:spLocks noChangeArrowheads="1"/>
          </p:cNvSpPr>
          <p:nvPr/>
        </p:nvSpPr>
        <p:spPr bwMode="auto">
          <a:xfrm>
            <a:off x="6119813" y="854075"/>
            <a:ext cx="2744787" cy="2763838"/>
          </a:xfrm>
          <a:prstGeom prst="rect">
            <a:avLst/>
          </a:prstGeom>
          <a:noFill/>
          <a:ln w="9525">
            <a:noFill/>
            <a:miter lim="800000"/>
            <a:headEnd/>
            <a:tailEnd/>
          </a:ln>
          <a:effectLst/>
        </p:spPr>
        <p:txBody>
          <a:bodyPr/>
          <a:lstStyle/>
          <a:p>
            <a:pPr>
              <a:spcBef>
                <a:spcPct val="20000"/>
              </a:spcBef>
              <a:spcAft>
                <a:spcPct val="75000"/>
              </a:spcAft>
            </a:pPr>
            <a:r>
              <a:rPr lang="en-US" sz="2000"/>
              <a:t>With Access 2007, you can make a copy of an older database that will be more secure, more compact, and easier to recover if necessary.</a:t>
            </a:r>
          </a:p>
        </p:txBody>
      </p:sp>
      <p:sp>
        <p:nvSpPr>
          <p:cNvPr id="202756" name="Line 4"/>
          <p:cNvSpPr>
            <a:spLocks noChangeShapeType="1"/>
          </p:cNvSpPr>
          <p:nvPr/>
        </p:nvSpPr>
        <p:spPr bwMode="auto">
          <a:xfrm>
            <a:off x="339725" y="3951288"/>
            <a:ext cx="8413750" cy="0"/>
          </a:xfrm>
          <a:prstGeom prst="line">
            <a:avLst/>
          </a:prstGeom>
          <a:noFill/>
          <a:ln w="12700">
            <a:solidFill>
              <a:schemeClr val="tx1"/>
            </a:solidFill>
            <a:round/>
            <a:headEnd/>
            <a:tailEnd/>
          </a:ln>
          <a:effectLst/>
        </p:spPr>
        <p:txBody>
          <a:bodyPr/>
          <a:lstStyle/>
          <a:p>
            <a:endParaRPr lang="en-US"/>
          </a:p>
        </p:txBody>
      </p:sp>
      <p:pic>
        <p:nvPicPr>
          <p:cNvPr id="202758" name="Picture 6" descr="Microsoft Office Button, Save As submenu with option to upgrade earlier file to Access 2007"/>
          <p:cNvPicPr>
            <a:picLocks noChangeAspect="1" noChangeArrowheads="1"/>
          </p:cNvPicPr>
          <p:nvPr>
            <p:ph sz="half" idx="1"/>
          </p:nvPr>
        </p:nvPicPr>
        <p:blipFill>
          <a:blip r:embed="rId3"/>
          <a:srcRect/>
          <a:stretch>
            <a:fillRect/>
          </a:stretch>
        </p:blipFill>
        <p:spPr>
          <a:xfrm>
            <a:off x="350838" y="949325"/>
            <a:ext cx="5651500" cy="2849563"/>
          </a:xfrm>
          <a:noFill/>
          <a:ln/>
        </p:spPr>
      </p:pic>
      <p:sp>
        <p:nvSpPr>
          <p:cNvPr id="202759" name="Rectangle 7"/>
          <p:cNvSpPr>
            <a:spLocks noChangeArrowheads="1"/>
          </p:cNvSpPr>
          <p:nvPr/>
        </p:nvSpPr>
        <p:spPr bwMode="auto">
          <a:xfrm>
            <a:off x="242888" y="4711700"/>
            <a:ext cx="5961062" cy="366713"/>
          </a:xfrm>
          <a:prstGeom prst="rect">
            <a:avLst/>
          </a:prstGeom>
          <a:noFill/>
          <a:ln w="9525" algn="ctr">
            <a:noFill/>
            <a:miter lim="800000"/>
            <a:headEnd/>
            <a:tailEnd/>
          </a:ln>
          <a:effectLst/>
        </p:spPr>
        <p:txBody>
          <a:bodyPr>
            <a:spAutoFit/>
          </a:bodyPr>
          <a:lstStyle/>
          <a:p>
            <a:pPr marL="342900" indent="-342900">
              <a:spcBef>
                <a:spcPct val="20000"/>
              </a:spcBef>
              <a:spcAft>
                <a:spcPct val="45000"/>
              </a:spcAft>
              <a:buFontTx/>
              <a:buAutoNum type="arabicPeriod" startAt="3"/>
            </a:pPr>
            <a:r>
              <a:rPr lang="en-US">
                <a:solidFill>
                  <a:srgbClr val="FFCC00"/>
                </a:solidFill>
              </a:rPr>
              <a:t>Click </a:t>
            </a:r>
            <a:r>
              <a:rPr lang="en-US" b="1">
                <a:solidFill>
                  <a:srgbClr val="FFCC00"/>
                </a:solidFill>
              </a:rPr>
              <a:t>Access 2007 Database</a:t>
            </a:r>
            <a:r>
              <a:rPr lang="en-US">
                <a:solidFill>
                  <a:srgbClr val="FFCC00"/>
                </a:solidFill>
              </a:rPr>
              <a:t>. </a:t>
            </a:r>
          </a:p>
        </p:txBody>
      </p:sp>
      <p:sp>
        <p:nvSpPr>
          <p:cNvPr id="202760" name="Rectangle 8"/>
          <p:cNvSpPr>
            <a:spLocks noChangeArrowheads="1"/>
          </p:cNvSpPr>
          <p:nvPr/>
        </p:nvSpPr>
        <p:spPr bwMode="auto">
          <a:xfrm>
            <a:off x="277813" y="5232400"/>
            <a:ext cx="5926137" cy="450850"/>
          </a:xfrm>
          <a:prstGeom prst="rect">
            <a:avLst/>
          </a:prstGeom>
          <a:noFill/>
          <a:ln w="9525">
            <a:noFill/>
            <a:miter lim="800000"/>
            <a:headEnd/>
            <a:tailEnd/>
          </a:ln>
          <a:effectLst/>
        </p:spPr>
        <p:txBody>
          <a:bodyPr/>
          <a:lstStyle/>
          <a:p>
            <a:pPr>
              <a:spcBef>
                <a:spcPct val="20000"/>
              </a:spcBef>
              <a:spcAft>
                <a:spcPct val="75000"/>
              </a:spcAft>
            </a:pPr>
            <a:r>
              <a:rPr lang="en-US">
                <a:solidFill>
                  <a:srgbClr val="FFCC00"/>
                </a:solidFill>
              </a:rPr>
              <a:t>It’s sort of obvious, because it’s supposed to be. </a:t>
            </a:r>
          </a:p>
        </p:txBody>
      </p:sp>
      <p:sp>
        <p:nvSpPr>
          <p:cNvPr id="202761" name="Rectangle 9"/>
          <p:cNvSpPr>
            <a:spLocks noChangeArrowheads="1"/>
          </p:cNvSpPr>
          <p:nvPr/>
        </p:nvSpPr>
        <p:spPr bwMode="auto">
          <a:xfrm>
            <a:off x="277813" y="3994150"/>
            <a:ext cx="5926137" cy="646113"/>
          </a:xfrm>
          <a:prstGeom prst="rect">
            <a:avLst/>
          </a:prstGeom>
          <a:noFill/>
          <a:ln w="9525">
            <a:noFill/>
            <a:miter lim="800000"/>
            <a:headEnd/>
            <a:tailEnd/>
          </a:ln>
          <a:effectLst/>
        </p:spPr>
        <p:txBody>
          <a:bodyPr/>
          <a:lstStyle/>
          <a:p>
            <a:pPr>
              <a:spcBef>
                <a:spcPct val="20000"/>
              </a:spcBef>
              <a:spcAft>
                <a:spcPct val="75000"/>
              </a:spcAft>
            </a:pPr>
            <a:r>
              <a:rPr lang="en-US">
                <a:solidFill>
                  <a:srgbClr val="FFCC00"/>
                </a:solidFill>
              </a:rPr>
              <a:t>Here’s all you have to do to give the older database every advantage of the new file format:  </a:t>
            </a:r>
          </a:p>
        </p:txBody>
      </p:sp>
      <p:sp>
        <p:nvSpPr>
          <p:cNvPr id="11" name="Date Placeholder 10"/>
          <p:cNvSpPr>
            <a:spLocks noGrp="1"/>
          </p:cNvSpPr>
          <p:nvPr>
            <p:ph type="dt" sz="half" idx="10"/>
          </p:nvPr>
        </p:nvSpPr>
        <p:spPr/>
        <p:txBody>
          <a:bodyPr/>
          <a:lstStyle/>
          <a:p>
            <a:fld id="{774606C1-0D8C-4AFC-8513-55D8F8BCEF45}" type="datetime3">
              <a:rPr lang="en-US" smtClean="0"/>
              <a:t>2 November 2007</a:t>
            </a:fld>
            <a:endParaRPr lang="en-US"/>
          </a:p>
        </p:txBody>
      </p:sp>
      <p:sp>
        <p:nvSpPr>
          <p:cNvPr id="12" name="Slide Number Placeholder 11"/>
          <p:cNvSpPr>
            <a:spLocks noGrp="1"/>
          </p:cNvSpPr>
          <p:nvPr>
            <p:ph type="sldNum" sz="quarter" idx="12"/>
          </p:nvPr>
        </p:nvSpPr>
        <p:spPr/>
        <p:txBody>
          <a:bodyPr/>
          <a:lstStyle/>
          <a:p>
            <a:fld id="{C7BBA5BA-9330-4913-9F1B-CA9EF080CBAA}" type="slidenum">
              <a:rPr lang="en-US" smtClean="0"/>
              <a:pPr/>
              <a:t>42</a:t>
            </a:fld>
            <a:endParaRPr lang="en-US"/>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afterEffect">
                                  <p:stCondLst>
                                    <p:cond delay="0"/>
                                  </p:stCondLst>
                                  <p:childTnLst>
                                    <p:set>
                                      <p:cBhvr>
                                        <p:cTn id="6" dur="1" fill="hold">
                                          <p:stCondLst>
                                            <p:cond delay="0"/>
                                          </p:stCondLst>
                                        </p:cTn>
                                        <p:tgtEl>
                                          <p:spTgt spid="202759">
                                            <p:txEl>
                                              <p:pRg st="0" end="0"/>
                                            </p:txEl>
                                          </p:spTgt>
                                        </p:tgtEl>
                                        <p:attrNameLst>
                                          <p:attrName>style.visibility</p:attrName>
                                        </p:attrNameLst>
                                      </p:cBhvr>
                                      <p:to>
                                        <p:strVal val="visible"/>
                                      </p:to>
                                    </p:set>
                                    <p:animEffect transition="in" filter="checkerboard(across)">
                                      <p:cBhvr>
                                        <p:cTn id="7" dur="500"/>
                                        <p:tgtEl>
                                          <p:spTgt spid="20275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8" fill="hold" grpId="0" nodeType="clickEffect">
                                  <p:stCondLst>
                                    <p:cond delay="0"/>
                                  </p:stCondLst>
                                  <p:childTnLst>
                                    <p:set>
                                      <p:cBhvr>
                                        <p:cTn id="11" dur="1" fill="hold">
                                          <p:stCondLst>
                                            <p:cond delay="0"/>
                                          </p:stCondLst>
                                        </p:cTn>
                                        <p:tgtEl>
                                          <p:spTgt spid="202760">
                                            <p:txEl>
                                              <p:pRg st="0" end="0"/>
                                            </p:txEl>
                                          </p:spTgt>
                                        </p:tgtEl>
                                        <p:attrNameLst>
                                          <p:attrName>style.visibility</p:attrName>
                                        </p:attrNameLst>
                                      </p:cBhvr>
                                      <p:to>
                                        <p:strVal val="visible"/>
                                      </p:to>
                                    </p:set>
                                    <p:animEffect transition="in" filter="slide(fromLeft)">
                                      <p:cBhvr>
                                        <p:cTn id="12" dur="500"/>
                                        <p:tgtEl>
                                          <p:spTgt spid="20276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2759" grpId="0" build="p" autoUpdateAnimBg="0" advAuto="0"/>
      <p:bldP spid="202760" grpId="0" build="p" autoUpdateAnimBg="0"/>
    </p:bldLst>
  </p:timing>
</p:sld>
</file>

<file path=ppt/slides/slide4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 name="Footer Placeholder 5"/>
          <p:cNvSpPr>
            <a:spLocks noGrp="1"/>
          </p:cNvSpPr>
          <p:nvPr>
            <p:ph type="ftr" sz="quarter" idx="11"/>
          </p:nvPr>
        </p:nvSpPr>
        <p:spPr/>
        <p:txBody>
          <a:bodyPr/>
          <a:lstStyle/>
          <a:p>
            <a:r>
              <a:rPr lang="en-US"/>
              <a:t>Get up to speed</a:t>
            </a:r>
          </a:p>
        </p:txBody>
      </p:sp>
      <p:sp>
        <p:nvSpPr>
          <p:cNvPr id="139266" name="Rectangle 2"/>
          <p:cNvSpPr>
            <a:spLocks noGrp="1" noChangeArrowheads="1"/>
          </p:cNvSpPr>
          <p:nvPr>
            <p:ph type="title"/>
          </p:nvPr>
        </p:nvSpPr>
        <p:spPr>
          <a:xfrm>
            <a:off x="239713" y="63500"/>
            <a:ext cx="8904287" cy="614363"/>
          </a:xfrm>
        </p:spPr>
        <p:txBody>
          <a:bodyPr/>
          <a:lstStyle/>
          <a:p>
            <a:r>
              <a:rPr lang="en-US"/>
              <a:t>Share in an older format</a:t>
            </a:r>
          </a:p>
        </p:txBody>
      </p:sp>
      <p:sp>
        <p:nvSpPr>
          <p:cNvPr id="139267" name="Rectangle 3"/>
          <p:cNvSpPr>
            <a:spLocks noChangeArrowheads="1"/>
          </p:cNvSpPr>
          <p:nvPr/>
        </p:nvSpPr>
        <p:spPr bwMode="auto">
          <a:xfrm>
            <a:off x="6119813" y="854075"/>
            <a:ext cx="2744787" cy="2763838"/>
          </a:xfrm>
          <a:prstGeom prst="rect">
            <a:avLst/>
          </a:prstGeom>
          <a:noFill/>
          <a:ln w="9525">
            <a:noFill/>
            <a:miter lim="800000"/>
            <a:headEnd/>
            <a:tailEnd/>
          </a:ln>
          <a:effectLst/>
        </p:spPr>
        <p:txBody>
          <a:bodyPr/>
          <a:lstStyle/>
          <a:p>
            <a:pPr>
              <a:spcBef>
                <a:spcPct val="20000"/>
              </a:spcBef>
              <a:spcAft>
                <a:spcPct val="75000"/>
              </a:spcAft>
            </a:pPr>
            <a:r>
              <a:rPr lang="en-US" sz="2000"/>
              <a:t>You may need to share an Access 2007 database with someone who is working with a previous version of Access. </a:t>
            </a:r>
          </a:p>
          <a:p>
            <a:pPr>
              <a:spcBef>
                <a:spcPct val="20000"/>
              </a:spcBef>
              <a:spcAft>
                <a:spcPct val="75000"/>
              </a:spcAft>
            </a:pPr>
            <a:endParaRPr lang="en-US" sz="2000"/>
          </a:p>
        </p:txBody>
      </p:sp>
      <p:sp>
        <p:nvSpPr>
          <p:cNvPr id="139271" name="Line 7"/>
          <p:cNvSpPr>
            <a:spLocks noChangeShapeType="1"/>
          </p:cNvSpPr>
          <p:nvPr/>
        </p:nvSpPr>
        <p:spPr bwMode="auto">
          <a:xfrm>
            <a:off x="339725" y="3951288"/>
            <a:ext cx="8413750" cy="0"/>
          </a:xfrm>
          <a:prstGeom prst="line">
            <a:avLst/>
          </a:prstGeom>
          <a:noFill/>
          <a:ln w="12700">
            <a:solidFill>
              <a:schemeClr val="tx1"/>
            </a:solidFill>
            <a:round/>
            <a:headEnd/>
            <a:tailEnd/>
          </a:ln>
          <a:effectLst/>
        </p:spPr>
        <p:txBody>
          <a:bodyPr/>
          <a:lstStyle/>
          <a:p>
            <a:endParaRPr lang="en-US"/>
          </a:p>
        </p:txBody>
      </p:sp>
      <p:sp>
        <p:nvSpPr>
          <p:cNvPr id="139274" name="Rectangle 10"/>
          <p:cNvSpPr>
            <a:spLocks noChangeArrowheads="1"/>
          </p:cNvSpPr>
          <p:nvPr/>
        </p:nvSpPr>
        <p:spPr bwMode="auto">
          <a:xfrm>
            <a:off x="277813" y="3994150"/>
            <a:ext cx="5926137" cy="469900"/>
          </a:xfrm>
          <a:prstGeom prst="rect">
            <a:avLst/>
          </a:prstGeom>
          <a:noFill/>
          <a:ln w="9525">
            <a:noFill/>
            <a:miter lim="800000"/>
            <a:headEnd/>
            <a:tailEnd/>
          </a:ln>
          <a:effectLst/>
        </p:spPr>
        <p:txBody>
          <a:bodyPr/>
          <a:lstStyle/>
          <a:p>
            <a:pPr>
              <a:spcBef>
                <a:spcPct val="20000"/>
              </a:spcBef>
              <a:spcAft>
                <a:spcPct val="75000"/>
              </a:spcAft>
            </a:pPr>
            <a:r>
              <a:rPr lang="en-US">
                <a:solidFill>
                  <a:srgbClr val="FFCC00"/>
                </a:solidFill>
              </a:rPr>
              <a:t>To do this, you create a copy in an older file format. </a:t>
            </a:r>
          </a:p>
        </p:txBody>
      </p:sp>
      <p:pic>
        <p:nvPicPr>
          <p:cNvPr id="139275" name="Picture 11" descr="Microsoft Office Button, Save As submenu showing available file formats"/>
          <p:cNvPicPr>
            <a:picLocks noChangeAspect="1" noChangeArrowheads="1"/>
          </p:cNvPicPr>
          <p:nvPr>
            <p:ph sz="half" idx="1"/>
          </p:nvPr>
        </p:nvPicPr>
        <p:blipFill>
          <a:blip r:embed="rId3"/>
          <a:srcRect/>
          <a:stretch>
            <a:fillRect/>
          </a:stretch>
        </p:blipFill>
        <p:spPr>
          <a:xfrm>
            <a:off x="350838" y="949325"/>
            <a:ext cx="5651500" cy="2849563"/>
          </a:xfrm>
          <a:noFill/>
          <a:ln/>
        </p:spPr>
      </p:pic>
      <p:sp>
        <p:nvSpPr>
          <p:cNvPr id="9" name="Date Placeholder 8"/>
          <p:cNvSpPr>
            <a:spLocks noGrp="1"/>
          </p:cNvSpPr>
          <p:nvPr>
            <p:ph type="dt" sz="half" idx="10"/>
          </p:nvPr>
        </p:nvSpPr>
        <p:spPr/>
        <p:txBody>
          <a:bodyPr/>
          <a:lstStyle/>
          <a:p>
            <a:fld id="{113E10F6-D0AF-4E05-B3A7-9F5E9E15E3E3}" type="datetime3">
              <a:rPr lang="en-US" smtClean="0"/>
              <a:t>2 November 2007</a:t>
            </a:fld>
            <a:endParaRPr lang="en-US"/>
          </a:p>
        </p:txBody>
      </p:sp>
      <p:sp>
        <p:nvSpPr>
          <p:cNvPr id="10" name="Slide Number Placeholder 9"/>
          <p:cNvSpPr>
            <a:spLocks noGrp="1"/>
          </p:cNvSpPr>
          <p:nvPr>
            <p:ph type="sldNum" sz="quarter" idx="12"/>
          </p:nvPr>
        </p:nvSpPr>
        <p:spPr/>
        <p:txBody>
          <a:bodyPr/>
          <a:lstStyle/>
          <a:p>
            <a:fld id="{C7BBA5BA-9330-4913-9F1B-CA9EF080CBAA}" type="slidenum">
              <a:rPr lang="en-US" smtClean="0"/>
              <a:pPr/>
              <a:t>43</a:t>
            </a:fld>
            <a:endParaRPr lang="en-US"/>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nodeType="afterEffect">
                                  <p:stCondLst>
                                    <p:cond delay="0"/>
                                  </p:stCondLst>
                                  <p:childTnLst>
                                    <p:set>
                                      <p:cBhvr>
                                        <p:cTn id="6" dur="1" fill="hold">
                                          <p:stCondLst>
                                            <p:cond delay="0"/>
                                          </p:stCondLst>
                                        </p:cTn>
                                        <p:tgtEl>
                                          <p:spTgt spid="139275"/>
                                        </p:tgtEl>
                                        <p:attrNameLst>
                                          <p:attrName>style.visibility</p:attrName>
                                        </p:attrNameLst>
                                      </p:cBhvr>
                                      <p:to>
                                        <p:strVal val="visible"/>
                                      </p:to>
                                    </p:set>
                                    <p:animEffect transition="in" filter="slide(fromTop)">
                                      <p:cBhvr>
                                        <p:cTn id="7" dur="500"/>
                                        <p:tgtEl>
                                          <p:spTgt spid="139275"/>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1" fill="hold" grpId="0" nodeType="clickEffect">
                                  <p:stCondLst>
                                    <p:cond delay="0"/>
                                  </p:stCondLst>
                                  <p:childTnLst>
                                    <p:set>
                                      <p:cBhvr>
                                        <p:cTn id="11" dur="1" fill="hold">
                                          <p:stCondLst>
                                            <p:cond delay="0"/>
                                          </p:stCondLst>
                                        </p:cTn>
                                        <p:tgtEl>
                                          <p:spTgt spid="139267"/>
                                        </p:tgtEl>
                                        <p:attrNameLst>
                                          <p:attrName>style.visibility</p:attrName>
                                        </p:attrNameLst>
                                      </p:cBhvr>
                                      <p:to>
                                        <p:strVal val="visible"/>
                                      </p:to>
                                    </p:set>
                                    <p:animEffect transition="in" filter="slide(fromTop)">
                                      <p:cBhvr>
                                        <p:cTn id="12" dur="500"/>
                                        <p:tgtEl>
                                          <p:spTgt spid="139267"/>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8" fill="hold" grpId="0" nodeType="clickEffect">
                                  <p:stCondLst>
                                    <p:cond delay="0"/>
                                  </p:stCondLst>
                                  <p:childTnLst>
                                    <p:set>
                                      <p:cBhvr>
                                        <p:cTn id="16" dur="1" fill="hold">
                                          <p:stCondLst>
                                            <p:cond delay="0"/>
                                          </p:stCondLst>
                                        </p:cTn>
                                        <p:tgtEl>
                                          <p:spTgt spid="139274">
                                            <p:txEl>
                                              <p:pRg st="0" end="0"/>
                                            </p:txEl>
                                          </p:spTgt>
                                        </p:tgtEl>
                                        <p:attrNameLst>
                                          <p:attrName>style.visibility</p:attrName>
                                        </p:attrNameLst>
                                      </p:cBhvr>
                                      <p:to>
                                        <p:strVal val="visible"/>
                                      </p:to>
                                    </p:set>
                                    <p:animEffect transition="in" filter="slide(fromLeft)">
                                      <p:cBhvr>
                                        <p:cTn id="17" dur="500"/>
                                        <p:tgtEl>
                                          <p:spTgt spid="13927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9267" grpId="0" autoUpdateAnimBg="0"/>
      <p:bldP spid="139274" grpId="0" build="p" autoUpdateAnimBg="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ooter Placeholder 5"/>
          <p:cNvSpPr>
            <a:spLocks noGrp="1"/>
          </p:cNvSpPr>
          <p:nvPr>
            <p:ph type="ftr" sz="quarter" idx="11"/>
          </p:nvPr>
        </p:nvSpPr>
        <p:spPr/>
        <p:txBody>
          <a:bodyPr/>
          <a:lstStyle/>
          <a:p>
            <a:r>
              <a:rPr lang="en-US"/>
              <a:t>Get up to speed</a:t>
            </a:r>
          </a:p>
        </p:txBody>
      </p:sp>
      <p:sp>
        <p:nvSpPr>
          <p:cNvPr id="204802" name="Rectangle 2"/>
          <p:cNvSpPr>
            <a:spLocks noGrp="1" noChangeArrowheads="1"/>
          </p:cNvSpPr>
          <p:nvPr>
            <p:ph type="title"/>
          </p:nvPr>
        </p:nvSpPr>
        <p:spPr>
          <a:xfrm>
            <a:off x="239713" y="63500"/>
            <a:ext cx="8904287" cy="614363"/>
          </a:xfrm>
        </p:spPr>
        <p:txBody>
          <a:bodyPr/>
          <a:lstStyle/>
          <a:p>
            <a:r>
              <a:rPr lang="en-US"/>
              <a:t>Share in an older format</a:t>
            </a:r>
          </a:p>
        </p:txBody>
      </p:sp>
      <p:sp>
        <p:nvSpPr>
          <p:cNvPr id="204803" name="Rectangle 3"/>
          <p:cNvSpPr>
            <a:spLocks noChangeArrowheads="1"/>
          </p:cNvSpPr>
          <p:nvPr/>
        </p:nvSpPr>
        <p:spPr bwMode="auto">
          <a:xfrm>
            <a:off x="6119813" y="854075"/>
            <a:ext cx="2744787" cy="2763838"/>
          </a:xfrm>
          <a:prstGeom prst="rect">
            <a:avLst/>
          </a:prstGeom>
          <a:noFill/>
          <a:ln w="9525">
            <a:noFill/>
            <a:miter lim="800000"/>
            <a:headEnd/>
            <a:tailEnd/>
          </a:ln>
          <a:effectLst/>
        </p:spPr>
        <p:txBody>
          <a:bodyPr/>
          <a:lstStyle/>
          <a:p>
            <a:pPr>
              <a:spcBef>
                <a:spcPct val="20000"/>
              </a:spcBef>
              <a:spcAft>
                <a:spcPct val="75000"/>
              </a:spcAft>
            </a:pPr>
            <a:r>
              <a:rPr lang="en-US" sz="2000"/>
              <a:t>You may need to share an Access 2007 database with someone who is working with a previous version of Access. </a:t>
            </a:r>
          </a:p>
          <a:p>
            <a:pPr>
              <a:spcBef>
                <a:spcPct val="20000"/>
              </a:spcBef>
              <a:spcAft>
                <a:spcPct val="75000"/>
              </a:spcAft>
            </a:pPr>
            <a:endParaRPr lang="en-US" sz="2000"/>
          </a:p>
        </p:txBody>
      </p:sp>
      <p:sp>
        <p:nvSpPr>
          <p:cNvPr id="204804" name="Line 4"/>
          <p:cNvSpPr>
            <a:spLocks noChangeShapeType="1"/>
          </p:cNvSpPr>
          <p:nvPr/>
        </p:nvSpPr>
        <p:spPr bwMode="auto">
          <a:xfrm>
            <a:off x="339725" y="3951288"/>
            <a:ext cx="8413750" cy="0"/>
          </a:xfrm>
          <a:prstGeom prst="line">
            <a:avLst/>
          </a:prstGeom>
          <a:noFill/>
          <a:ln w="12700">
            <a:solidFill>
              <a:schemeClr val="tx1"/>
            </a:solidFill>
            <a:round/>
            <a:headEnd/>
            <a:tailEnd/>
          </a:ln>
          <a:effectLst/>
        </p:spPr>
        <p:txBody>
          <a:bodyPr/>
          <a:lstStyle/>
          <a:p>
            <a:endParaRPr lang="en-US"/>
          </a:p>
        </p:txBody>
      </p:sp>
      <p:sp>
        <p:nvSpPr>
          <p:cNvPr id="204805" name="Rectangle 5"/>
          <p:cNvSpPr>
            <a:spLocks noChangeArrowheads="1"/>
          </p:cNvSpPr>
          <p:nvPr/>
        </p:nvSpPr>
        <p:spPr bwMode="auto">
          <a:xfrm>
            <a:off x="277813" y="3994150"/>
            <a:ext cx="5926137" cy="450850"/>
          </a:xfrm>
          <a:prstGeom prst="rect">
            <a:avLst/>
          </a:prstGeom>
          <a:noFill/>
          <a:ln w="9525">
            <a:noFill/>
            <a:miter lim="800000"/>
            <a:headEnd/>
            <a:tailEnd/>
          </a:ln>
          <a:effectLst/>
        </p:spPr>
        <p:txBody>
          <a:bodyPr/>
          <a:lstStyle/>
          <a:p>
            <a:pPr>
              <a:spcBef>
                <a:spcPct val="20000"/>
              </a:spcBef>
              <a:spcAft>
                <a:spcPct val="75000"/>
              </a:spcAft>
            </a:pPr>
            <a:r>
              <a:rPr lang="en-US">
                <a:solidFill>
                  <a:srgbClr val="FFCC00"/>
                </a:solidFill>
              </a:rPr>
              <a:t>The method of making that copy is very like the method of upgrading an older database:</a:t>
            </a:r>
          </a:p>
        </p:txBody>
      </p:sp>
      <p:pic>
        <p:nvPicPr>
          <p:cNvPr id="204806" name="Picture 6" descr="Microsoft Office Button, Save As submenu showing available file formats"/>
          <p:cNvPicPr>
            <a:picLocks noChangeAspect="1" noChangeArrowheads="1"/>
          </p:cNvPicPr>
          <p:nvPr>
            <p:ph sz="half" idx="1"/>
          </p:nvPr>
        </p:nvPicPr>
        <p:blipFill>
          <a:blip r:embed="rId3"/>
          <a:srcRect/>
          <a:stretch>
            <a:fillRect/>
          </a:stretch>
        </p:blipFill>
        <p:spPr>
          <a:xfrm>
            <a:off x="350838" y="949325"/>
            <a:ext cx="5651500" cy="2849563"/>
          </a:xfrm>
          <a:noFill/>
          <a:ln/>
        </p:spPr>
      </p:pic>
      <p:sp>
        <p:nvSpPr>
          <p:cNvPr id="204807" name="Rectangle 7"/>
          <p:cNvSpPr>
            <a:spLocks noChangeArrowheads="1"/>
          </p:cNvSpPr>
          <p:nvPr/>
        </p:nvSpPr>
        <p:spPr bwMode="auto">
          <a:xfrm>
            <a:off x="242888" y="4654550"/>
            <a:ext cx="5961062" cy="641350"/>
          </a:xfrm>
          <a:prstGeom prst="rect">
            <a:avLst/>
          </a:prstGeom>
          <a:noFill/>
          <a:ln w="9525" algn="ctr">
            <a:noFill/>
            <a:miter lim="800000"/>
            <a:headEnd/>
            <a:tailEnd/>
          </a:ln>
          <a:effectLst/>
        </p:spPr>
        <p:txBody>
          <a:bodyPr>
            <a:spAutoFit/>
          </a:bodyPr>
          <a:lstStyle/>
          <a:p>
            <a:pPr marL="342900" indent="-342900">
              <a:spcBef>
                <a:spcPct val="20000"/>
              </a:spcBef>
              <a:spcAft>
                <a:spcPct val="45000"/>
              </a:spcAft>
              <a:buFontTx/>
              <a:buAutoNum type="arabicPeriod"/>
            </a:pPr>
            <a:r>
              <a:rPr lang="en-US">
                <a:solidFill>
                  <a:srgbClr val="FFCC00"/>
                </a:solidFill>
              </a:rPr>
              <a:t>Open the Access 2007 database, and then click the </a:t>
            </a:r>
            <a:r>
              <a:rPr lang="en-US" b="1">
                <a:solidFill>
                  <a:srgbClr val="FFCC00"/>
                </a:solidFill>
              </a:rPr>
              <a:t>Microsoft Office Button      </a:t>
            </a:r>
            <a:r>
              <a:rPr lang="en-US">
                <a:solidFill>
                  <a:srgbClr val="FFCC00"/>
                </a:solidFill>
              </a:rPr>
              <a:t>. </a:t>
            </a:r>
          </a:p>
        </p:txBody>
      </p:sp>
      <p:sp>
        <p:nvSpPr>
          <p:cNvPr id="204808" name="Rectangle 8"/>
          <p:cNvSpPr>
            <a:spLocks noChangeArrowheads="1"/>
          </p:cNvSpPr>
          <p:nvPr/>
        </p:nvSpPr>
        <p:spPr bwMode="auto">
          <a:xfrm>
            <a:off x="242888" y="5378450"/>
            <a:ext cx="5961062" cy="641350"/>
          </a:xfrm>
          <a:prstGeom prst="rect">
            <a:avLst/>
          </a:prstGeom>
          <a:noFill/>
          <a:ln w="9525" algn="ctr">
            <a:noFill/>
            <a:miter lim="800000"/>
            <a:headEnd/>
            <a:tailEnd/>
          </a:ln>
          <a:effectLst/>
        </p:spPr>
        <p:txBody>
          <a:bodyPr>
            <a:spAutoFit/>
          </a:bodyPr>
          <a:lstStyle/>
          <a:p>
            <a:pPr marL="342900" indent="-342900">
              <a:spcBef>
                <a:spcPct val="20000"/>
              </a:spcBef>
              <a:spcAft>
                <a:spcPct val="45000"/>
              </a:spcAft>
              <a:buFontTx/>
              <a:buAutoNum type="arabicPeriod" startAt="2"/>
            </a:pPr>
            <a:r>
              <a:rPr lang="en-US">
                <a:solidFill>
                  <a:srgbClr val="FFCC00"/>
                </a:solidFill>
              </a:rPr>
              <a:t>Point to </a:t>
            </a:r>
            <a:r>
              <a:rPr lang="en-US" b="1">
                <a:solidFill>
                  <a:srgbClr val="FFCC00"/>
                </a:solidFill>
              </a:rPr>
              <a:t>Save As</a:t>
            </a:r>
            <a:r>
              <a:rPr lang="en-US">
                <a:solidFill>
                  <a:srgbClr val="FFCC00"/>
                </a:solidFill>
              </a:rPr>
              <a:t>, and then click the option that applies. </a:t>
            </a:r>
          </a:p>
        </p:txBody>
      </p:sp>
      <p:pic>
        <p:nvPicPr>
          <p:cNvPr id="204809" name="Picture 9" descr="Button image"/>
          <p:cNvPicPr>
            <a:picLocks noChangeAspect="1" noChangeArrowheads="1"/>
          </p:cNvPicPr>
          <p:nvPr/>
        </p:nvPicPr>
        <p:blipFill>
          <a:blip r:embed="rId4"/>
          <a:srcRect/>
          <a:stretch>
            <a:fillRect/>
          </a:stretch>
        </p:blipFill>
        <p:spPr bwMode="auto">
          <a:xfrm>
            <a:off x="3248025" y="4943475"/>
            <a:ext cx="338138" cy="338138"/>
          </a:xfrm>
          <a:prstGeom prst="rect">
            <a:avLst/>
          </a:prstGeom>
          <a:noFill/>
        </p:spPr>
      </p:pic>
      <p:sp>
        <p:nvSpPr>
          <p:cNvPr id="12" name="Date Placeholder 11"/>
          <p:cNvSpPr>
            <a:spLocks noGrp="1"/>
          </p:cNvSpPr>
          <p:nvPr>
            <p:ph type="dt" sz="half" idx="10"/>
          </p:nvPr>
        </p:nvSpPr>
        <p:spPr/>
        <p:txBody>
          <a:bodyPr/>
          <a:lstStyle/>
          <a:p>
            <a:fld id="{44AB9E9E-C06A-436C-9077-BE104DE89925}" type="datetime3">
              <a:rPr lang="en-US" smtClean="0"/>
              <a:t>2 November 2007</a:t>
            </a:fld>
            <a:endParaRPr lang="en-US"/>
          </a:p>
        </p:txBody>
      </p:sp>
      <p:sp>
        <p:nvSpPr>
          <p:cNvPr id="13" name="Slide Number Placeholder 12"/>
          <p:cNvSpPr>
            <a:spLocks noGrp="1"/>
          </p:cNvSpPr>
          <p:nvPr>
            <p:ph type="sldNum" sz="quarter" idx="12"/>
          </p:nvPr>
        </p:nvSpPr>
        <p:spPr/>
        <p:txBody>
          <a:bodyPr/>
          <a:lstStyle/>
          <a:p>
            <a:fld id="{C7BBA5BA-9330-4913-9F1B-CA9EF080CBAA}" type="slidenum">
              <a:rPr lang="en-US" smtClean="0"/>
              <a:pPr/>
              <a:t>44</a:t>
            </a:fld>
            <a:endParaRPr lang="en-US"/>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afterEffect">
                                  <p:stCondLst>
                                    <p:cond delay="0"/>
                                  </p:stCondLst>
                                  <p:childTnLst>
                                    <p:set>
                                      <p:cBhvr>
                                        <p:cTn id="6" dur="1" fill="hold">
                                          <p:stCondLst>
                                            <p:cond delay="0"/>
                                          </p:stCondLst>
                                        </p:cTn>
                                        <p:tgtEl>
                                          <p:spTgt spid="204805">
                                            <p:txEl>
                                              <p:pRg st="0" end="0"/>
                                            </p:txEl>
                                          </p:spTgt>
                                        </p:tgtEl>
                                        <p:attrNameLst>
                                          <p:attrName>style.visibility</p:attrName>
                                        </p:attrNameLst>
                                      </p:cBhvr>
                                      <p:to>
                                        <p:strVal val="visible"/>
                                      </p:to>
                                    </p:set>
                                    <p:animEffect transition="in" filter="slide(fromLeft)">
                                      <p:cBhvr>
                                        <p:cTn id="7" dur="500"/>
                                        <p:tgtEl>
                                          <p:spTgt spid="20480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204807">
                                            <p:txEl>
                                              <p:pRg st="0" end="0"/>
                                            </p:txEl>
                                          </p:spTgt>
                                        </p:tgtEl>
                                        <p:attrNameLst>
                                          <p:attrName>style.visibility</p:attrName>
                                        </p:attrNameLst>
                                      </p:cBhvr>
                                      <p:to>
                                        <p:strVal val="visible"/>
                                      </p:to>
                                    </p:set>
                                    <p:animEffect transition="in" filter="checkerboard(across)">
                                      <p:cBhvr>
                                        <p:cTn id="12" dur="500"/>
                                        <p:tgtEl>
                                          <p:spTgt spid="204807">
                                            <p:txEl>
                                              <p:pRg st="0" end="0"/>
                                            </p:txEl>
                                          </p:spTgt>
                                        </p:tgtEl>
                                      </p:cBhvr>
                                    </p:animEffect>
                                  </p:childTnLst>
                                </p:cTn>
                              </p:par>
                            </p:childTnLst>
                          </p:cTn>
                        </p:par>
                        <p:par>
                          <p:cTn id="13" fill="hold">
                            <p:stCondLst>
                              <p:cond delay="500"/>
                            </p:stCondLst>
                            <p:childTnLst>
                              <p:par>
                                <p:cTn id="14" presetID="9" presetClass="entr" presetSubtype="0" fill="hold" nodeType="afterEffect">
                                  <p:stCondLst>
                                    <p:cond delay="0"/>
                                  </p:stCondLst>
                                  <p:childTnLst>
                                    <p:set>
                                      <p:cBhvr>
                                        <p:cTn id="15" dur="1" fill="hold">
                                          <p:stCondLst>
                                            <p:cond delay="0"/>
                                          </p:stCondLst>
                                        </p:cTn>
                                        <p:tgtEl>
                                          <p:spTgt spid="204809"/>
                                        </p:tgtEl>
                                        <p:attrNameLst>
                                          <p:attrName>style.visibility</p:attrName>
                                        </p:attrNameLst>
                                      </p:cBhvr>
                                      <p:to>
                                        <p:strVal val="visible"/>
                                      </p:to>
                                    </p:set>
                                    <p:animEffect transition="in" filter="dissolve">
                                      <p:cBhvr>
                                        <p:cTn id="16" dur="500"/>
                                        <p:tgtEl>
                                          <p:spTgt spid="204809"/>
                                        </p:tgtEl>
                                      </p:cBhvr>
                                    </p:animEffect>
                                  </p:childTnLst>
                                </p:cTn>
                              </p:par>
                            </p:childTnLst>
                          </p:cTn>
                        </p:par>
                      </p:childTnLst>
                    </p:cTn>
                  </p:par>
                  <p:par>
                    <p:cTn id="17" fill="hold">
                      <p:stCondLst>
                        <p:cond delay="indefinite"/>
                      </p:stCondLst>
                      <p:childTnLst>
                        <p:par>
                          <p:cTn id="18" fill="hold">
                            <p:stCondLst>
                              <p:cond delay="0"/>
                            </p:stCondLst>
                            <p:childTnLst>
                              <p:par>
                                <p:cTn id="19" presetID="5" presetClass="entr" presetSubtype="10" fill="hold" grpId="0" nodeType="clickEffect">
                                  <p:stCondLst>
                                    <p:cond delay="0"/>
                                  </p:stCondLst>
                                  <p:childTnLst>
                                    <p:set>
                                      <p:cBhvr>
                                        <p:cTn id="20" dur="1" fill="hold">
                                          <p:stCondLst>
                                            <p:cond delay="0"/>
                                          </p:stCondLst>
                                        </p:cTn>
                                        <p:tgtEl>
                                          <p:spTgt spid="204808">
                                            <p:txEl>
                                              <p:pRg st="0" end="0"/>
                                            </p:txEl>
                                          </p:spTgt>
                                        </p:tgtEl>
                                        <p:attrNameLst>
                                          <p:attrName>style.visibility</p:attrName>
                                        </p:attrNameLst>
                                      </p:cBhvr>
                                      <p:to>
                                        <p:strVal val="visible"/>
                                      </p:to>
                                    </p:set>
                                    <p:animEffect transition="in" filter="checkerboard(across)">
                                      <p:cBhvr>
                                        <p:cTn id="21" dur="500"/>
                                        <p:tgtEl>
                                          <p:spTgt spid="20480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05" grpId="0" build="p" autoUpdateAnimBg="0" advAuto="0"/>
      <p:bldP spid="204807" grpId="0" build="p" autoUpdateAnimBg="0"/>
      <p:bldP spid="204808" grpId="0" build="p" autoUpdateAnimBg="0"/>
    </p:bldLst>
  </p:timing>
</p:sld>
</file>

<file path=ppt/slides/slide4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 name="Footer Placeholder 5"/>
          <p:cNvSpPr>
            <a:spLocks noGrp="1"/>
          </p:cNvSpPr>
          <p:nvPr>
            <p:ph type="ftr" sz="quarter" idx="11"/>
          </p:nvPr>
        </p:nvSpPr>
        <p:spPr/>
        <p:txBody>
          <a:bodyPr/>
          <a:lstStyle/>
          <a:p>
            <a:r>
              <a:rPr lang="en-US"/>
              <a:t>Get up to speed</a:t>
            </a:r>
          </a:p>
        </p:txBody>
      </p:sp>
      <p:sp>
        <p:nvSpPr>
          <p:cNvPr id="143362" name="Rectangle 2"/>
          <p:cNvSpPr>
            <a:spLocks noGrp="1" noChangeArrowheads="1"/>
          </p:cNvSpPr>
          <p:nvPr>
            <p:ph type="title"/>
          </p:nvPr>
        </p:nvSpPr>
        <p:spPr>
          <a:xfrm>
            <a:off x="239713" y="63500"/>
            <a:ext cx="8904287" cy="614363"/>
          </a:xfrm>
        </p:spPr>
        <p:txBody>
          <a:bodyPr/>
          <a:lstStyle/>
          <a:p>
            <a:r>
              <a:rPr lang="en-US"/>
              <a:t>You can’t have everything</a:t>
            </a:r>
          </a:p>
        </p:txBody>
      </p:sp>
      <p:sp>
        <p:nvSpPr>
          <p:cNvPr id="143363" name="Rectangle 3"/>
          <p:cNvSpPr>
            <a:spLocks noChangeArrowheads="1"/>
          </p:cNvSpPr>
          <p:nvPr/>
        </p:nvSpPr>
        <p:spPr bwMode="auto">
          <a:xfrm>
            <a:off x="6119813" y="854075"/>
            <a:ext cx="2744787" cy="2763838"/>
          </a:xfrm>
          <a:prstGeom prst="rect">
            <a:avLst/>
          </a:prstGeom>
          <a:noFill/>
          <a:ln w="9525">
            <a:noFill/>
            <a:miter lim="800000"/>
            <a:headEnd/>
            <a:tailEnd/>
          </a:ln>
          <a:effectLst/>
        </p:spPr>
        <p:txBody>
          <a:bodyPr/>
          <a:lstStyle/>
          <a:p>
            <a:pPr>
              <a:spcBef>
                <a:spcPct val="20000"/>
              </a:spcBef>
              <a:spcAft>
                <a:spcPct val="75000"/>
              </a:spcAft>
            </a:pPr>
            <a:r>
              <a:rPr lang="en-US" sz="2000"/>
              <a:t>Some new features in Access 2007 require the new file format—in other words, they’re only available in Access 2007. </a:t>
            </a:r>
          </a:p>
          <a:p>
            <a:pPr>
              <a:spcBef>
                <a:spcPct val="20000"/>
              </a:spcBef>
              <a:spcAft>
                <a:spcPct val="75000"/>
              </a:spcAft>
            </a:pPr>
            <a:endParaRPr lang="en-US" sz="2000"/>
          </a:p>
        </p:txBody>
      </p:sp>
      <p:sp>
        <p:nvSpPr>
          <p:cNvPr id="143364" name="Line 4"/>
          <p:cNvSpPr>
            <a:spLocks noChangeShapeType="1"/>
          </p:cNvSpPr>
          <p:nvPr/>
        </p:nvSpPr>
        <p:spPr bwMode="auto">
          <a:xfrm>
            <a:off x="339725" y="3951288"/>
            <a:ext cx="8413750" cy="0"/>
          </a:xfrm>
          <a:prstGeom prst="line">
            <a:avLst/>
          </a:prstGeom>
          <a:noFill/>
          <a:ln w="12700">
            <a:solidFill>
              <a:schemeClr val="tx1"/>
            </a:solidFill>
            <a:round/>
            <a:headEnd/>
            <a:tailEnd/>
          </a:ln>
          <a:effectLst/>
        </p:spPr>
        <p:txBody>
          <a:bodyPr/>
          <a:lstStyle/>
          <a:p>
            <a:endParaRPr lang="en-US"/>
          </a:p>
        </p:txBody>
      </p:sp>
      <p:sp>
        <p:nvSpPr>
          <p:cNvPr id="143367" name="Rectangle 7"/>
          <p:cNvSpPr>
            <a:spLocks noChangeArrowheads="1"/>
          </p:cNvSpPr>
          <p:nvPr/>
        </p:nvSpPr>
        <p:spPr bwMode="auto">
          <a:xfrm>
            <a:off x="242888" y="3981450"/>
            <a:ext cx="5934075" cy="1997075"/>
          </a:xfrm>
          <a:prstGeom prst="rect">
            <a:avLst/>
          </a:prstGeom>
          <a:noFill/>
          <a:ln w="9525">
            <a:noFill/>
            <a:miter lim="800000"/>
            <a:headEnd/>
            <a:tailEnd/>
          </a:ln>
          <a:effectLst/>
        </p:spPr>
        <p:txBody>
          <a:bodyPr/>
          <a:lstStyle/>
          <a:p>
            <a:pPr>
              <a:spcBef>
                <a:spcPct val="20000"/>
              </a:spcBef>
              <a:spcAft>
                <a:spcPct val="55000"/>
              </a:spcAft>
            </a:pPr>
            <a:r>
              <a:rPr lang="en-US">
                <a:solidFill>
                  <a:srgbClr val="FFCC00"/>
                </a:solidFill>
              </a:rPr>
              <a:t>If your database uses those new features, and you try to make a copy of the database in an older format, this Access message tells you why that doesn’t happen.</a:t>
            </a:r>
          </a:p>
          <a:p>
            <a:pPr>
              <a:spcBef>
                <a:spcPct val="20000"/>
              </a:spcBef>
              <a:spcAft>
                <a:spcPct val="55000"/>
              </a:spcAft>
            </a:pPr>
            <a:r>
              <a:rPr lang="en-US">
                <a:solidFill>
                  <a:srgbClr val="FFCC00"/>
                </a:solidFill>
              </a:rPr>
              <a:t>So if you know that you’ll be sharing a database with people who don’t have Access 2007, plan your work accordingly. </a:t>
            </a:r>
          </a:p>
        </p:txBody>
      </p:sp>
      <p:pic>
        <p:nvPicPr>
          <p:cNvPr id="143368" name="Picture 8" descr="Message that a file with some Access 2007 features cannot be saved in an earlier format"/>
          <p:cNvPicPr>
            <a:picLocks noChangeAspect="1" noChangeArrowheads="1"/>
          </p:cNvPicPr>
          <p:nvPr>
            <p:ph sz="half" idx="1"/>
          </p:nvPr>
        </p:nvPicPr>
        <p:blipFill>
          <a:blip r:embed="rId3"/>
          <a:srcRect/>
          <a:stretch>
            <a:fillRect/>
          </a:stretch>
        </p:blipFill>
        <p:spPr>
          <a:xfrm>
            <a:off x="350838" y="949325"/>
            <a:ext cx="5651500" cy="2849563"/>
          </a:xfrm>
          <a:noFill/>
          <a:ln/>
        </p:spPr>
      </p:pic>
      <p:sp>
        <p:nvSpPr>
          <p:cNvPr id="9" name="Date Placeholder 8"/>
          <p:cNvSpPr>
            <a:spLocks noGrp="1"/>
          </p:cNvSpPr>
          <p:nvPr>
            <p:ph type="dt" sz="half" idx="10"/>
          </p:nvPr>
        </p:nvSpPr>
        <p:spPr/>
        <p:txBody>
          <a:bodyPr/>
          <a:lstStyle/>
          <a:p>
            <a:fld id="{8BA25A6F-0FB2-4A1A-8CB4-87935AE9C654}" type="datetime3">
              <a:rPr lang="en-US" smtClean="0"/>
              <a:t>2 November 2007</a:t>
            </a:fld>
            <a:endParaRPr lang="en-US"/>
          </a:p>
        </p:txBody>
      </p:sp>
      <p:sp>
        <p:nvSpPr>
          <p:cNvPr id="10" name="Slide Number Placeholder 9"/>
          <p:cNvSpPr>
            <a:spLocks noGrp="1"/>
          </p:cNvSpPr>
          <p:nvPr>
            <p:ph type="sldNum" sz="quarter" idx="12"/>
          </p:nvPr>
        </p:nvSpPr>
        <p:spPr/>
        <p:txBody>
          <a:bodyPr/>
          <a:lstStyle/>
          <a:p>
            <a:fld id="{C7BBA5BA-9330-4913-9F1B-CA9EF080CBAA}" type="slidenum">
              <a:rPr lang="en-US" smtClean="0"/>
              <a:pPr/>
              <a:t>45</a:t>
            </a:fld>
            <a:endParaRPr lang="en-US"/>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nodeType="afterEffect">
                                  <p:stCondLst>
                                    <p:cond delay="0"/>
                                  </p:stCondLst>
                                  <p:childTnLst>
                                    <p:set>
                                      <p:cBhvr>
                                        <p:cTn id="6" dur="1" fill="hold">
                                          <p:stCondLst>
                                            <p:cond delay="0"/>
                                          </p:stCondLst>
                                        </p:cTn>
                                        <p:tgtEl>
                                          <p:spTgt spid="143368"/>
                                        </p:tgtEl>
                                        <p:attrNameLst>
                                          <p:attrName>style.visibility</p:attrName>
                                        </p:attrNameLst>
                                      </p:cBhvr>
                                      <p:to>
                                        <p:strVal val="visible"/>
                                      </p:to>
                                    </p:set>
                                    <p:animEffect transition="in" filter="slide(fromTop)">
                                      <p:cBhvr>
                                        <p:cTn id="7" dur="500"/>
                                        <p:tgtEl>
                                          <p:spTgt spid="143368"/>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1" fill="hold" grpId="0" nodeType="clickEffect">
                                  <p:stCondLst>
                                    <p:cond delay="0"/>
                                  </p:stCondLst>
                                  <p:childTnLst>
                                    <p:set>
                                      <p:cBhvr>
                                        <p:cTn id="11" dur="1" fill="hold">
                                          <p:stCondLst>
                                            <p:cond delay="0"/>
                                          </p:stCondLst>
                                        </p:cTn>
                                        <p:tgtEl>
                                          <p:spTgt spid="143363"/>
                                        </p:tgtEl>
                                        <p:attrNameLst>
                                          <p:attrName>style.visibility</p:attrName>
                                        </p:attrNameLst>
                                      </p:cBhvr>
                                      <p:to>
                                        <p:strVal val="visible"/>
                                      </p:to>
                                    </p:set>
                                    <p:animEffect transition="in" filter="slide(fromTop)">
                                      <p:cBhvr>
                                        <p:cTn id="12" dur="500"/>
                                        <p:tgtEl>
                                          <p:spTgt spid="143363"/>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8" fill="hold" grpId="0" nodeType="clickEffect">
                                  <p:stCondLst>
                                    <p:cond delay="0"/>
                                  </p:stCondLst>
                                  <p:childTnLst>
                                    <p:set>
                                      <p:cBhvr>
                                        <p:cTn id="16" dur="1" fill="hold">
                                          <p:stCondLst>
                                            <p:cond delay="0"/>
                                          </p:stCondLst>
                                        </p:cTn>
                                        <p:tgtEl>
                                          <p:spTgt spid="143367">
                                            <p:txEl>
                                              <p:pRg st="0" end="0"/>
                                            </p:txEl>
                                          </p:spTgt>
                                        </p:tgtEl>
                                        <p:attrNameLst>
                                          <p:attrName>style.visibility</p:attrName>
                                        </p:attrNameLst>
                                      </p:cBhvr>
                                      <p:to>
                                        <p:strVal val="visible"/>
                                      </p:to>
                                    </p:set>
                                    <p:animEffect transition="in" filter="slide(fromLeft)">
                                      <p:cBhvr>
                                        <p:cTn id="17" dur="500"/>
                                        <p:tgtEl>
                                          <p:spTgt spid="143367">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8" fill="hold" grpId="0" nodeType="clickEffect">
                                  <p:stCondLst>
                                    <p:cond delay="0"/>
                                  </p:stCondLst>
                                  <p:childTnLst>
                                    <p:set>
                                      <p:cBhvr>
                                        <p:cTn id="21" dur="1" fill="hold">
                                          <p:stCondLst>
                                            <p:cond delay="0"/>
                                          </p:stCondLst>
                                        </p:cTn>
                                        <p:tgtEl>
                                          <p:spTgt spid="143367">
                                            <p:txEl>
                                              <p:pRg st="1" end="1"/>
                                            </p:txEl>
                                          </p:spTgt>
                                        </p:tgtEl>
                                        <p:attrNameLst>
                                          <p:attrName>style.visibility</p:attrName>
                                        </p:attrNameLst>
                                      </p:cBhvr>
                                      <p:to>
                                        <p:strVal val="visible"/>
                                      </p:to>
                                    </p:set>
                                    <p:animEffect transition="in" filter="slide(fromLeft)">
                                      <p:cBhvr>
                                        <p:cTn id="22" dur="500"/>
                                        <p:tgtEl>
                                          <p:spTgt spid="14336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63" grpId="0" autoUpdateAnimBg="0"/>
      <p:bldP spid="143367" grpId="0" build="p" autoUpdateAnimBg="0"/>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4"/>
          <p:cNvSpPr>
            <a:spLocks noGrp="1"/>
          </p:cNvSpPr>
          <p:nvPr>
            <p:ph type="ftr" sz="quarter" idx="11"/>
          </p:nvPr>
        </p:nvSpPr>
        <p:spPr/>
        <p:txBody>
          <a:bodyPr/>
          <a:lstStyle/>
          <a:p>
            <a:r>
              <a:rPr lang="en-US"/>
              <a:t>Get up to speed</a:t>
            </a:r>
          </a:p>
        </p:txBody>
      </p:sp>
      <p:sp>
        <p:nvSpPr>
          <p:cNvPr id="206850" name="Rectangle 2"/>
          <p:cNvSpPr>
            <a:spLocks noGrp="1" noChangeArrowheads="1"/>
          </p:cNvSpPr>
          <p:nvPr>
            <p:ph type="title"/>
          </p:nvPr>
        </p:nvSpPr>
        <p:spPr/>
        <p:txBody>
          <a:bodyPr/>
          <a:lstStyle/>
          <a:p>
            <a:r>
              <a:rPr lang="en-US"/>
              <a:t>Suggestions for practice</a:t>
            </a:r>
          </a:p>
        </p:txBody>
      </p:sp>
      <p:sp>
        <p:nvSpPr>
          <p:cNvPr id="206851" name="Rectangle 3"/>
          <p:cNvSpPr>
            <a:spLocks noGrp="1" noChangeArrowheads="1"/>
          </p:cNvSpPr>
          <p:nvPr>
            <p:ph type="body" idx="1"/>
          </p:nvPr>
        </p:nvSpPr>
        <p:spPr>
          <a:xfrm>
            <a:off x="276225" y="814388"/>
            <a:ext cx="8905875" cy="3282950"/>
          </a:xfrm>
        </p:spPr>
        <p:txBody>
          <a:bodyPr/>
          <a:lstStyle/>
          <a:p>
            <a:pPr marL="288925" indent="-288925">
              <a:spcAft>
                <a:spcPct val="75000"/>
              </a:spcAft>
              <a:buClr>
                <a:srgbClr val="FF9900"/>
              </a:buClr>
              <a:buFontTx/>
              <a:buAutoNum type="arabicPeriod"/>
            </a:pPr>
            <a:r>
              <a:rPr lang="en-US"/>
              <a:t>Save a copy of an Access 2007 database as an Access 2003 database.</a:t>
            </a:r>
          </a:p>
          <a:p>
            <a:pPr marL="288925" indent="-288925">
              <a:spcAft>
                <a:spcPct val="75000"/>
              </a:spcAft>
              <a:buClr>
                <a:srgbClr val="FF9900"/>
              </a:buClr>
              <a:buFontTx/>
              <a:buAutoNum type="arabicPeriod"/>
            </a:pPr>
            <a:r>
              <a:rPr lang="en-US"/>
              <a:t>Upgrade an Access 2002-2003 database.</a:t>
            </a:r>
          </a:p>
        </p:txBody>
      </p:sp>
      <p:sp>
        <p:nvSpPr>
          <p:cNvPr id="206852" name="Rectangle 4"/>
          <p:cNvSpPr>
            <a:spLocks noChangeArrowheads="1"/>
          </p:cNvSpPr>
          <p:nvPr/>
        </p:nvSpPr>
        <p:spPr bwMode="auto">
          <a:xfrm>
            <a:off x="293688" y="4622800"/>
            <a:ext cx="8431212" cy="755650"/>
          </a:xfrm>
          <a:prstGeom prst="rect">
            <a:avLst/>
          </a:prstGeom>
          <a:noFill/>
          <a:ln w="9525">
            <a:noFill/>
            <a:miter lim="800000"/>
            <a:headEnd/>
            <a:tailEnd/>
          </a:ln>
          <a:effectLst/>
        </p:spPr>
        <p:txBody>
          <a:bodyPr/>
          <a:lstStyle/>
          <a:p>
            <a:pPr>
              <a:spcBef>
                <a:spcPct val="20000"/>
              </a:spcBef>
              <a:spcAft>
                <a:spcPct val="45000"/>
              </a:spcAft>
            </a:pPr>
            <a:r>
              <a:rPr lang="en-US" sz="2000">
                <a:hlinkClick r:id="rId3"/>
              </a:rPr>
              <a:t>Online practice</a:t>
            </a:r>
            <a:r>
              <a:rPr lang="en-US" sz="2000"/>
              <a:t> (requires Access 2007)</a:t>
            </a:r>
          </a:p>
        </p:txBody>
      </p:sp>
      <p:sp>
        <p:nvSpPr>
          <p:cNvPr id="7" name="Date Placeholder 6"/>
          <p:cNvSpPr>
            <a:spLocks noGrp="1"/>
          </p:cNvSpPr>
          <p:nvPr>
            <p:ph type="dt" sz="half" idx="10"/>
          </p:nvPr>
        </p:nvSpPr>
        <p:spPr/>
        <p:txBody>
          <a:bodyPr/>
          <a:lstStyle/>
          <a:p>
            <a:fld id="{5572813C-AD33-457D-9846-A727EFF557F5}" type="datetime3">
              <a:rPr lang="en-US" smtClean="0"/>
              <a:t>2 November 2007</a:t>
            </a:fld>
            <a:endParaRPr lang="en-US"/>
          </a:p>
        </p:txBody>
      </p:sp>
      <p:sp>
        <p:nvSpPr>
          <p:cNvPr id="8" name="Slide Number Placeholder 7"/>
          <p:cNvSpPr>
            <a:spLocks noGrp="1"/>
          </p:cNvSpPr>
          <p:nvPr>
            <p:ph type="sldNum" sz="quarter" idx="12"/>
          </p:nvPr>
        </p:nvSpPr>
        <p:spPr/>
        <p:txBody>
          <a:bodyPr/>
          <a:lstStyle/>
          <a:p>
            <a:fld id="{B8D37AF0-1137-4A22-961E-191C3858F4E8}" type="slidenum">
              <a:rPr lang="en-US" smtClean="0"/>
              <a:pPr/>
              <a:t>46</a:t>
            </a:fld>
            <a:endParaRPr lang="en-US"/>
          </a:p>
        </p:txBody>
      </p:sp>
    </p:spTree>
  </p:cSld>
  <p:clrMapOvr>
    <a:masterClrMapping/>
  </p:clrMapOvr>
  <p:transition spd="med">
    <p:wipe dir="d"/>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Footer Placeholder 5"/>
          <p:cNvSpPr>
            <a:spLocks noGrp="1"/>
          </p:cNvSpPr>
          <p:nvPr>
            <p:ph type="ftr" sz="quarter" idx="11"/>
          </p:nvPr>
        </p:nvSpPr>
        <p:spPr/>
        <p:txBody>
          <a:bodyPr/>
          <a:lstStyle/>
          <a:p>
            <a:r>
              <a:rPr lang="en-US"/>
              <a:t>Get up to speed</a:t>
            </a:r>
          </a:p>
        </p:txBody>
      </p:sp>
      <p:sp>
        <p:nvSpPr>
          <p:cNvPr id="159746" name="Rectangle 2"/>
          <p:cNvSpPr>
            <a:spLocks noGrp="1" noChangeArrowheads="1"/>
          </p:cNvSpPr>
          <p:nvPr>
            <p:ph type="title"/>
          </p:nvPr>
        </p:nvSpPr>
        <p:spPr/>
        <p:txBody>
          <a:bodyPr/>
          <a:lstStyle/>
          <a:p>
            <a:r>
              <a:rPr lang="en-US"/>
              <a:t>Test 3, question 1</a:t>
            </a:r>
          </a:p>
        </p:txBody>
      </p:sp>
      <p:sp>
        <p:nvSpPr>
          <p:cNvPr id="159747" name="Rectangle 3"/>
          <p:cNvSpPr>
            <a:spLocks noGrp="1" noChangeArrowheads="1"/>
          </p:cNvSpPr>
          <p:nvPr>
            <p:ph type="body" sz="half" idx="2"/>
          </p:nvPr>
        </p:nvSpPr>
        <p:spPr>
          <a:xfrm>
            <a:off x="222250" y="850900"/>
            <a:ext cx="7685088" cy="1189038"/>
          </a:xfrm>
        </p:spPr>
        <p:txBody>
          <a:bodyPr/>
          <a:lstStyle/>
          <a:p>
            <a:pPr marL="0" indent="0">
              <a:spcAft>
                <a:spcPct val="75000"/>
              </a:spcAft>
            </a:pPr>
            <a:r>
              <a:rPr lang="en-US" b="1"/>
              <a:t>Which of the following is true of the Access 2007 file format? (Pick one answer.)</a:t>
            </a:r>
          </a:p>
        </p:txBody>
      </p:sp>
      <p:sp>
        <p:nvSpPr>
          <p:cNvPr id="159748" name="Rectangle 4"/>
          <p:cNvSpPr>
            <a:spLocks noChangeArrowheads="1"/>
          </p:cNvSpPr>
          <p:nvPr/>
        </p:nvSpPr>
        <p:spPr bwMode="auto">
          <a:xfrm>
            <a:off x="242888" y="2344738"/>
            <a:ext cx="7624762" cy="3105150"/>
          </a:xfrm>
          <a:prstGeom prst="rect">
            <a:avLst/>
          </a:prstGeom>
          <a:noFill/>
          <a:ln w="9525">
            <a:noFill/>
            <a:miter lim="800000"/>
            <a:headEnd/>
            <a:tailEnd/>
          </a:ln>
          <a:effectLst/>
        </p:spPr>
        <p:txBody>
          <a:bodyPr/>
          <a:lstStyle/>
          <a:p>
            <a:pPr marL="401638" indent="-401638">
              <a:spcBef>
                <a:spcPct val="20000"/>
              </a:spcBef>
              <a:spcAft>
                <a:spcPct val="75000"/>
              </a:spcAft>
              <a:buFontTx/>
              <a:buAutoNum type="arabicPeriod"/>
            </a:pPr>
            <a:r>
              <a:rPr lang="en-US" sz="2000"/>
              <a:t>It is based on XML. </a:t>
            </a:r>
          </a:p>
          <a:p>
            <a:pPr marL="401638" indent="-401638">
              <a:spcBef>
                <a:spcPct val="20000"/>
              </a:spcBef>
              <a:spcAft>
                <a:spcPct val="75000"/>
              </a:spcAft>
              <a:buFontTx/>
              <a:buAutoNum type="arabicPeriod"/>
            </a:pPr>
            <a:r>
              <a:rPr lang="en-US" sz="2000"/>
              <a:t>It works with all previous versions of Access. </a:t>
            </a:r>
          </a:p>
          <a:p>
            <a:pPr marL="401638" indent="-401638">
              <a:spcBef>
                <a:spcPct val="20000"/>
              </a:spcBef>
              <a:spcAft>
                <a:spcPct val="75000"/>
              </a:spcAft>
              <a:buFontTx/>
              <a:buAutoNum type="arabicPeriod"/>
            </a:pPr>
            <a:r>
              <a:rPr lang="en-US" sz="2000"/>
              <a:t>It provides increased security and decreased file sizes. </a:t>
            </a:r>
          </a:p>
          <a:p>
            <a:pPr marL="401638" indent="-401638">
              <a:spcBef>
                <a:spcPct val="20000"/>
              </a:spcBef>
              <a:spcAft>
                <a:spcPct val="75000"/>
              </a:spcAft>
              <a:buFontTx/>
              <a:buAutoNum type="arabicPeriod"/>
            </a:pPr>
            <a:r>
              <a:rPr lang="en-US" sz="2000"/>
              <a:t>It requires that you reconfigure your printer. </a:t>
            </a:r>
          </a:p>
        </p:txBody>
      </p:sp>
      <p:sp>
        <p:nvSpPr>
          <p:cNvPr id="7" name="Date Placeholder 6"/>
          <p:cNvSpPr>
            <a:spLocks noGrp="1"/>
          </p:cNvSpPr>
          <p:nvPr>
            <p:ph type="dt" sz="half" idx="10"/>
          </p:nvPr>
        </p:nvSpPr>
        <p:spPr/>
        <p:txBody>
          <a:bodyPr/>
          <a:lstStyle/>
          <a:p>
            <a:fld id="{EA81774C-CBB3-49AE-8933-B96B62EB7948}" type="datetime3">
              <a:rPr lang="en-US" smtClean="0"/>
              <a:t>2 November 2007</a:t>
            </a:fld>
            <a:endParaRPr lang="en-US"/>
          </a:p>
        </p:txBody>
      </p:sp>
      <p:sp>
        <p:nvSpPr>
          <p:cNvPr id="8" name="Slide Number Placeholder 7"/>
          <p:cNvSpPr>
            <a:spLocks noGrp="1"/>
          </p:cNvSpPr>
          <p:nvPr>
            <p:ph type="sldNum" sz="quarter" idx="12"/>
          </p:nvPr>
        </p:nvSpPr>
        <p:spPr/>
        <p:txBody>
          <a:bodyPr/>
          <a:lstStyle/>
          <a:p>
            <a:fld id="{C7BBA5BA-9330-4913-9F1B-CA9EF080CBAA}" type="slidenum">
              <a:rPr lang="en-US" smtClean="0"/>
              <a:pPr/>
              <a:t>47</a:t>
            </a:fld>
            <a:endParaRPr lang="en-US"/>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grpId="0" nodeType="afterEffect">
                                  <p:stCondLst>
                                    <p:cond delay="0"/>
                                  </p:stCondLst>
                                  <p:childTnLst>
                                    <p:set>
                                      <p:cBhvr>
                                        <p:cTn id="6" dur="1" fill="hold">
                                          <p:stCondLst>
                                            <p:cond delay="0"/>
                                          </p:stCondLst>
                                        </p:cTn>
                                        <p:tgtEl>
                                          <p:spTgt spid="159747">
                                            <p:txEl>
                                              <p:pRg st="0" end="0"/>
                                            </p:txEl>
                                          </p:spTgt>
                                        </p:tgtEl>
                                        <p:attrNameLst>
                                          <p:attrName>style.visibility</p:attrName>
                                        </p:attrNameLst>
                                      </p:cBhvr>
                                      <p:to>
                                        <p:strVal val="visible"/>
                                      </p:to>
                                    </p:set>
                                    <p:animEffect transition="in" filter="slide(fromTop)">
                                      <p:cBhvr>
                                        <p:cTn id="7" dur="500"/>
                                        <p:tgtEl>
                                          <p:spTgt spid="15974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8" fill="hold" grpId="0" nodeType="clickEffect">
                                  <p:stCondLst>
                                    <p:cond delay="0"/>
                                  </p:stCondLst>
                                  <p:childTnLst>
                                    <p:set>
                                      <p:cBhvr>
                                        <p:cTn id="11" dur="1" fill="hold">
                                          <p:stCondLst>
                                            <p:cond delay="0"/>
                                          </p:stCondLst>
                                        </p:cTn>
                                        <p:tgtEl>
                                          <p:spTgt spid="159748">
                                            <p:txEl>
                                              <p:pRg st="0" end="0"/>
                                            </p:txEl>
                                          </p:spTgt>
                                        </p:tgtEl>
                                        <p:attrNameLst>
                                          <p:attrName>style.visibility</p:attrName>
                                        </p:attrNameLst>
                                      </p:cBhvr>
                                      <p:to>
                                        <p:strVal val="visible"/>
                                      </p:to>
                                    </p:set>
                                    <p:animEffect transition="in" filter="slide(fromLeft)">
                                      <p:cBhvr>
                                        <p:cTn id="12" dur="500"/>
                                        <p:tgtEl>
                                          <p:spTgt spid="159748">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8" fill="hold" grpId="0" nodeType="clickEffect">
                                  <p:stCondLst>
                                    <p:cond delay="0"/>
                                  </p:stCondLst>
                                  <p:childTnLst>
                                    <p:set>
                                      <p:cBhvr>
                                        <p:cTn id="16" dur="1" fill="hold">
                                          <p:stCondLst>
                                            <p:cond delay="0"/>
                                          </p:stCondLst>
                                        </p:cTn>
                                        <p:tgtEl>
                                          <p:spTgt spid="159748">
                                            <p:txEl>
                                              <p:pRg st="1" end="1"/>
                                            </p:txEl>
                                          </p:spTgt>
                                        </p:tgtEl>
                                        <p:attrNameLst>
                                          <p:attrName>style.visibility</p:attrName>
                                        </p:attrNameLst>
                                      </p:cBhvr>
                                      <p:to>
                                        <p:strVal val="visible"/>
                                      </p:to>
                                    </p:set>
                                    <p:animEffect transition="in" filter="slide(fromLeft)">
                                      <p:cBhvr>
                                        <p:cTn id="17" dur="500"/>
                                        <p:tgtEl>
                                          <p:spTgt spid="159748">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8" fill="hold" grpId="0" nodeType="clickEffect">
                                  <p:stCondLst>
                                    <p:cond delay="0"/>
                                  </p:stCondLst>
                                  <p:childTnLst>
                                    <p:set>
                                      <p:cBhvr>
                                        <p:cTn id="21" dur="1" fill="hold">
                                          <p:stCondLst>
                                            <p:cond delay="0"/>
                                          </p:stCondLst>
                                        </p:cTn>
                                        <p:tgtEl>
                                          <p:spTgt spid="159748">
                                            <p:txEl>
                                              <p:pRg st="2" end="2"/>
                                            </p:txEl>
                                          </p:spTgt>
                                        </p:tgtEl>
                                        <p:attrNameLst>
                                          <p:attrName>style.visibility</p:attrName>
                                        </p:attrNameLst>
                                      </p:cBhvr>
                                      <p:to>
                                        <p:strVal val="visible"/>
                                      </p:to>
                                    </p:set>
                                    <p:animEffect transition="in" filter="slide(fromLeft)">
                                      <p:cBhvr>
                                        <p:cTn id="22" dur="500"/>
                                        <p:tgtEl>
                                          <p:spTgt spid="159748">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2" presetClass="entr" presetSubtype="8" fill="hold" grpId="0" nodeType="clickEffect">
                                  <p:stCondLst>
                                    <p:cond delay="0"/>
                                  </p:stCondLst>
                                  <p:childTnLst>
                                    <p:set>
                                      <p:cBhvr>
                                        <p:cTn id="26" dur="1" fill="hold">
                                          <p:stCondLst>
                                            <p:cond delay="0"/>
                                          </p:stCondLst>
                                        </p:cTn>
                                        <p:tgtEl>
                                          <p:spTgt spid="159748">
                                            <p:txEl>
                                              <p:pRg st="3" end="3"/>
                                            </p:txEl>
                                          </p:spTgt>
                                        </p:tgtEl>
                                        <p:attrNameLst>
                                          <p:attrName>style.visibility</p:attrName>
                                        </p:attrNameLst>
                                      </p:cBhvr>
                                      <p:to>
                                        <p:strVal val="visible"/>
                                      </p:to>
                                    </p:set>
                                    <p:animEffect transition="in" filter="slide(fromLeft)">
                                      <p:cBhvr>
                                        <p:cTn id="27" dur="500"/>
                                        <p:tgtEl>
                                          <p:spTgt spid="159748">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9747" grpId="0" build="p" autoUpdateAnimBg="0" advAuto="0"/>
      <p:bldP spid="159748" grpId="0" build="p" autoUpdateAnimBg="0"/>
    </p:bldLst>
  </p:timing>
</p:sld>
</file>

<file path=ppt/slides/slide4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Footer Placeholder 5"/>
          <p:cNvSpPr>
            <a:spLocks noGrp="1"/>
          </p:cNvSpPr>
          <p:nvPr>
            <p:ph type="ftr" sz="quarter" idx="11"/>
          </p:nvPr>
        </p:nvSpPr>
        <p:spPr/>
        <p:txBody>
          <a:bodyPr/>
          <a:lstStyle/>
          <a:p>
            <a:r>
              <a:rPr lang="en-US"/>
              <a:t>Get up to speed</a:t>
            </a:r>
          </a:p>
        </p:txBody>
      </p:sp>
      <p:sp>
        <p:nvSpPr>
          <p:cNvPr id="161794" name="Rectangle 2"/>
          <p:cNvSpPr>
            <a:spLocks noGrp="1" noChangeArrowheads="1"/>
          </p:cNvSpPr>
          <p:nvPr>
            <p:ph type="title"/>
          </p:nvPr>
        </p:nvSpPr>
        <p:spPr/>
        <p:txBody>
          <a:bodyPr/>
          <a:lstStyle/>
          <a:p>
            <a:r>
              <a:rPr lang="en-US"/>
              <a:t>Test 3, question 1: Answer</a:t>
            </a:r>
          </a:p>
        </p:txBody>
      </p:sp>
      <p:sp>
        <p:nvSpPr>
          <p:cNvPr id="161795" name="Rectangle 3"/>
          <p:cNvSpPr>
            <a:spLocks noGrp="1" noChangeArrowheads="1"/>
          </p:cNvSpPr>
          <p:nvPr>
            <p:ph sz="half" idx="2"/>
          </p:nvPr>
        </p:nvSpPr>
        <p:spPr>
          <a:xfrm>
            <a:off x="323850" y="815975"/>
            <a:ext cx="8350250" cy="703263"/>
          </a:xfrm>
        </p:spPr>
        <p:txBody>
          <a:bodyPr/>
          <a:lstStyle/>
          <a:p>
            <a:pPr marL="0" indent="0">
              <a:spcAft>
                <a:spcPct val="75000"/>
              </a:spcAft>
            </a:pPr>
            <a:r>
              <a:rPr lang="en-US"/>
              <a:t>It provides increased security and decreased file sizes. </a:t>
            </a:r>
          </a:p>
        </p:txBody>
      </p:sp>
      <p:sp>
        <p:nvSpPr>
          <p:cNvPr id="6" name="Date Placeholder 5"/>
          <p:cNvSpPr>
            <a:spLocks noGrp="1"/>
          </p:cNvSpPr>
          <p:nvPr>
            <p:ph type="dt" sz="half" idx="10"/>
          </p:nvPr>
        </p:nvSpPr>
        <p:spPr/>
        <p:txBody>
          <a:bodyPr/>
          <a:lstStyle/>
          <a:p>
            <a:fld id="{75A67C4F-42EB-4B5C-89F3-3E75DF4784E7}" type="datetime3">
              <a:rPr lang="en-US" smtClean="0"/>
              <a:t>2 November 2007</a:t>
            </a:fld>
            <a:endParaRPr lang="en-US"/>
          </a:p>
        </p:txBody>
      </p:sp>
      <p:sp>
        <p:nvSpPr>
          <p:cNvPr id="7" name="Slide Number Placeholder 6"/>
          <p:cNvSpPr>
            <a:spLocks noGrp="1"/>
          </p:cNvSpPr>
          <p:nvPr>
            <p:ph type="sldNum" sz="quarter" idx="12"/>
          </p:nvPr>
        </p:nvSpPr>
        <p:spPr/>
        <p:txBody>
          <a:bodyPr/>
          <a:lstStyle/>
          <a:p>
            <a:fld id="{A434D518-553C-42D8-AF97-FF6E65E68BEE}" type="slidenum">
              <a:rPr lang="en-US" smtClean="0"/>
              <a:pPr/>
              <a:t>48</a:t>
            </a:fld>
            <a:endParaRPr lang="en-US"/>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grpId="0" nodeType="afterEffect">
                                  <p:stCondLst>
                                    <p:cond delay="0"/>
                                  </p:stCondLst>
                                  <p:childTnLst>
                                    <p:set>
                                      <p:cBhvr>
                                        <p:cTn id="6" dur="1" fill="hold">
                                          <p:stCondLst>
                                            <p:cond delay="0"/>
                                          </p:stCondLst>
                                        </p:cTn>
                                        <p:tgtEl>
                                          <p:spTgt spid="161795"/>
                                        </p:tgtEl>
                                        <p:attrNameLst>
                                          <p:attrName>style.visibility</p:attrName>
                                        </p:attrNameLst>
                                      </p:cBhvr>
                                      <p:to>
                                        <p:strVal val="visible"/>
                                      </p:to>
                                    </p:set>
                                    <p:anim calcmode="lin" valueType="num">
                                      <p:cBhvr>
                                        <p:cTn id="7" dur="500" fill="hold"/>
                                        <p:tgtEl>
                                          <p:spTgt spid="161795"/>
                                        </p:tgtEl>
                                        <p:attrNameLst>
                                          <p:attrName>ppt_w</p:attrName>
                                        </p:attrNameLst>
                                      </p:cBhvr>
                                      <p:tavLst>
                                        <p:tav tm="0">
                                          <p:val>
                                            <p:fltVal val="0"/>
                                          </p:val>
                                        </p:tav>
                                        <p:tav tm="100000">
                                          <p:val>
                                            <p:strVal val="#ppt_w"/>
                                          </p:val>
                                        </p:tav>
                                      </p:tavLst>
                                    </p:anim>
                                    <p:anim calcmode="lin" valueType="num">
                                      <p:cBhvr>
                                        <p:cTn id="8" dur="500" fill="hold"/>
                                        <p:tgtEl>
                                          <p:spTgt spid="161795"/>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1795" grpId="0" autoUpdateAnimBg="0"/>
    </p:bldLst>
  </p:timing>
</p:sld>
</file>

<file path=ppt/slides/slide4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Footer Placeholder 5"/>
          <p:cNvSpPr>
            <a:spLocks noGrp="1"/>
          </p:cNvSpPr>
          <p:nvPr>
            <p:ph type="ftr" sz="quarter" idx="11"/>
          </p:nvPr>
        </p:nvSpPr>
        <p:spPr/>
        <p:txBody>
          <a:bodyPr/>
          <a:lstStyle/>
          <a:p>
            <a:r>
              <a:rPr lang="en-US"/>
              <a:t>Get up to speed</a:t>
            </a:r>
          </a:p>
        </p:txBody>
      </p:sp>
      <p:sp>
        <p:nvSpPr>
          <p:cNvPr id="163842" name="Rectangle 2"/>
          <p:cNvSpPr>
            <a:spLocks noGrp="1" noChangeArrowheads="1"/>
          </p:cNvSpPr>
          <p:nvPr>
            <p:ph type="title"/>
          </p:nvPr>
        </p:nvSpPr>
        <p:spPr/>
        <p:txBody>
          <a:bodyPr/>
          <a:lstStyle/>
          <a:p>
            <a:r>
              <a:rPr lang="en-US"/>
              <a:t>Test 3, question 2</a:t>
            </a:r>
          </a:p>
        </p:txBody>
      </p:sp>
      <p:sp>
        <p:nvSpPr>
          <p:cNvPr id="163843" name="Rectangle 3"/>
          <p:cNvSpPr>
            <a:spLocks noGrp="1" noChangeArrowheads="1"/>
          </p:cNvSpPr>
          <p:nvPr>
            <p:ph type="body" sz="half" idx="2"/>
          </p:nvPr>
        </p:nvSpPr>
        <p:spPr>
          <a:xfrm>
            <a:off x="242888" y="850900"/>
            <a:ext cx="7685087" cy="1189038"/>
          </a:xfrm>
        </p:spPr>
        <p:txBody>
          <a:bodyPr/>
          <a:lstStyle/>
          <a:p>
            <a:pPr marL="0" indent="0">
              <a:spcAft>
                <a:spcPct val="75000"/>
              </a:spcAft>
            </a:pPr>
            <a:r>
              <a:rPr lang="en-US" b="1"/>
              <a:t>How do you use an older database in Access 2007? (Pick one answer.)</a:t>
            </a:r>
          </a:p>
        </p:txBody>
      </p:sp>
      <p:sp>
        <p:nvSpPr>
          <p:cNvPr id="163844" name="Rectangle 4"/>
          <p:cNvSpPr>
            <a:spLocks noChangeArrowheads="1"/>
          </p:cNvSpPr>
          <p:nvPr/>
        </p:nvSpPr>
        <p:spPr bwMode="auto">
          <a:xfrm>
            <a:off x="242888" y="2241550"/>
            <a:ext cx="7624762" cy="3105150"/>
          </a:xfrm>
          <a:prstGeom prst="rect">
            <a:avLst/>
          </a:prstGeom>
          <a:noFill/>
          <a:ln w="9525">
            <a:noFill/>
            <a:miter lim="800000"/>
            <a:headEnd/>
            <a:tailEnd/>
          </a:ln>
          <a:effectLst/>
        </p:spPr>
        <p:txBody>
          <a:bodyPr/>
          <a:lstStyle/>
          <a:p>
            <a:pPr marL="401638" indent="-401638">
              <a:spcBef>
                <a:spcPct val="20000"/>
              </a:spcBef>
              <a:spcAft>
                <a:spcPct val="75000"/>
              </a:spcAft>
              <a:buFontTx/>
              <a:buAutoNum type="arabicPeriod"/>
            </a:pPr>
            <a:r>
              <a:rPr lang="en-US" sz="2000"/>
              <a:t>Open the database and use the </a:t>
            </a:r>
            <a:r>
              <a:rPr lang="en-US" sz="2000" b="1"/>
              <a:t>Save As</a:t>
            </a:r>
            <a:r>
              <a:rPr lang="en-US" sz="2000"/>
              <a:t> command. </a:t>
            </a:r>
          </a:p>
          <a:p>
            <a:pPr marL="401638" indent="-401638">
              <a:spcBef>
                <a:spcPct val="20000"/>
              </a:spcBef>
              <a:spcAft>
                <a:spcPct val="75000"/>
              </a:spcAft>
              <a:buFontTx/>
              <a:buAutoNum type="arabicPeriod"/>
            </a:pPr>
            <a:r>
              <a:rPr lang="en-US" sz="2000"/>
              <a:t>Send it as an e-mail attachment, using Microsoft Office Outlook</a:t>
            </a:r>
            <a:r>
              <a:rPr lang="en-US" sz="2000" baseline="30000"/>
              <a:t>®</a:t>
            </a:r>
            <a:r>
              <a:rPr lang="en-US" sz="2000"/>
              <a:t> 2007. </a:t>
            </a:r>
          </a:p>
          <a:p>
            <a:pPr marL="401638" indent="-401638">
              <a:spcBef>
                <a:spcPct val="20000"/>
              </a:spcBef>
              <a:spcAft>
                <a:spcPct val="75000"/>
              </a:spcAft>
              <a:buFontTx/>
              <a:buAutoNum type="arabicPeriod"/>
            </a:pPr>
            <a:r>
              <a:rPr lang="en-US" sz="2000"/>
              <a:t>Open the database in Access 2007, and the upgrade happens automatically. </a:t>
            </a:r>
          </a:p>
          <a:p>
            <a:pPr marL="401638" indent="-401638">
              <a:spcBef>
                <a:spcPct val="20000"/>
              </a:spcBef>
              <a:spcAft>
                <a:spcPct val="75000"/>
              </a:spcAft>
              <a:buFontTx/>
              <a:buAutoNum type="arabicPeriod"/>
            </a:pPr>
            <a:r>
              <a:rPr lang="en-US" sz="2000"/>
              <a:t>Open the database and export its data to a new blank database in Access 2007. </a:t>
            </a:r>
          </a:p>
        </p:txBody>
      </p:sp>
      <p:sp>
        <p:nvSpPr>
          <p:cNvPr id="7" name="Date Placeholder 6"/>
          <p:cNvSpPr>
            <a:spLocks noGrp="1"/>
          </p:cNvSpPr>
          <p:nvPr>
            <p:ph type="dt" sz="half" idx="10"/>
          </p:nvPr>
        </p:nvSpPr>
        <p:spPr/>
        <p:txBody>
          <a:bodyPr/>
          <a:lstStyle/>
          <a:p>
            <a:fld id="{13455A33-2FF6-4DDD-98A9-070F003D8B3B}" type="datetime3">
              <a:rPr lang="en-US" smtClean="0"/>
              <a:t>2 November 2007</a:t>
            </a:fld>
            <a:endParaRPr lang="en-US"/>
          </a:p>
        </p:txBody>
      </p:sp>
      <p:sp>
        <p:nvSpPr>
          <p:cNvPr id="8" name="Slide Number Placeholder 7"/>
          <p:cNvSpPr>
            <a:spLocks noGrp="1"/>
          </p:cNvSpPr>
          <p:nvPr>
            <p:ph type="sldNum" sz="quarter" idx="12"/>
          </p:nvPr>
        </p:nvSpPr>
        <p:spPr/>
        <p:txBody>
          <a:bodyPr/>
          <a:lstStyle/>
          <a:p>
            <a:fld id="{C7BBA5BA-9330-4913-9F1B-CA9EF080CBAA}" type="slidenum">
              <a:rPr lang="en-US" smtClean="0"/>
              <a:pPr/>
              <a:t>49</a:t>
            </a:fld>
            <a:endParaRPr lang="en-US"/>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grpId="0" nodeType="afterEffect">
                                  <p:stCondLst>
                                    <p:cond delay="0"/>
                                  </p:stCondLst>
                                  <p:childTnLst>
                                    <p:set>
                                      <p:cBhvr>
                                        <p:cTn id="6" dur="1" fill="hold">
                                          <p:stCondLst>
                                            <p:cond delay="0"/>
                                          </p:stCondLst>
                                        </p:cTn>
                                        <p:tgtEl>
                                          <p:spTgt spid="163843">
                                            <p:txEl>
                                              <p:pRg st="0" end="0"/>
                                            </p:txEl>
                                          </p:spTgt>
                                        </p:tgtEl>
                                        <p:attrNameLst>
                                          <p:attrName>style.visibility</p:attrName>
                                        </p:attrNameLst>
                                      </p:cBhvr>
                                      <p:to>
                                        <p:strVal val="visible"/>
                                      </p:to>
                                    </p:set>
                                    <p:animEffect transition="in" filter="slide(fromTop)">
                                      <p:cBhvr>
                                        <p:cTn id="7" dur="500"/>
                                        <p:tgtEl>
                                          <p:spTgt spid="16384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8" fill="hold" grpId="0" nodeType="clickEffect">
                                  <p:stCondLst>
                                    <p:cond delay="0"/>
                                  </p:stCondLst>
                                  <p:childTnLst>
                                    <p:set>
                                      <p:cBhvr>
                                        <p:cTn id="11" dur="1" fill="hold">
                                          <p:stCondLst>
                                            <p:cond delay="0"/>
                                          </p:stCondLst>
                                        </p:cTn>
                                        <p:tgtEl>
                                          <p:spTgt spid="163844">
                                            <p:txEl>
                                              <p:pRg st="0" end="0"/>
                                            </p:txEl>
                                          </p:spTgt>
                                        </p:tgtEl>
                                        <p:attrNameLst>
                                          <p:attrName>style.visibility</p:attrName>
                                        </p:attrNameLst>
                                      </p:cBhvr>
                                      <p:to>
                                        <p:strVal val="visible"/>
                                      </p:to>
                                    </p:set>
                                    <p:animEffect transition="in" filter="slide(fromLeft)">
                                      <p:cBhvr>
                                        <p:cTn id="12" dur="500"/>
                                        <p:tgtEl>
                                          <p:spTgt spid="16384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8" fill="hold" grpId="0" nodeType="clickEffect">
                                  <p:stCondLst>
                                    <p:cond delay="0"/>
                                  </p:stCondLst>
                                  <p:childTnLst>
                                    <p:set>
                                      <p:cBhvr>
                                        <p:cTn id="16" dur="1" fill="hold">
                                          <p:stCondLst>
                                            <p:cond delay="0"/>
                                          </p:stCondLst>
                                        </p:cTn>
                                        <p:tgtEl>
                                          <p:spTgt spid="163844">
                                            <p:txEl>
                                              <p:pRg st="1" end="1"/>
                                            </p:txEl>
                                          </p:spTgt>
                                        </p:tgtEl>
                                        <p:attrNameLst>
                                          <p:attrName>style.visibility</p:attrName>
                                        </p:attrNameLst>
                                      </p:cBhvr>
                                      <p:to>
                                        <p:strVal val="visible"/>
                                      </p:to>
                                    </p:set>
                                    <p:animEffect transition="in" filter="slide(fromLeft)">
                                      <p:cBhvr>
                                        <p:cTn id="17" dur="500"/>
                                        <p:tgtEl>
                                          <p:spTgt spid="163844">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8" fill="hold" grpId="0" nodeType="clickEffect">
                                  <p:stCondLst>
                                    <p:cond delay="0"/>
                                  </p:stCondLst>
                                  <p:childTnLst>
                                    <p:set>
                                      <p:cBhvr>
                                        <p:cTn id="21" dur="1" fill="hold">
                                          <p:stCondLst>
                                            <p:cond delay="0"/>
                                          </p:stCondLst>
                                        </p:cTn>
                                        <p:tgtEl>
                                          <p:spTgt spid="163844">
                                            <p:txEl>
                                              <p:pRg st="2" end="2"/>
                                            </p:txEl>
                                          </p:spTgt>
                                        </p:tgtEl>
                                        <p:attrNameLst>
                                          <p:attrName>style.visibility</p:attrName>
                                        </p:attrNameLst>
                                      </p:cBhvr>
                                      <p:to>
                                        <p:strVal val="visible"/>
                                      </p:to>
                                    </p:set>
                                    <p:animEffect transition="in" filter="slide(fromLeft)">
                                      <p:cBhvr>
                                        <p:cTn id="22" dur="500"/>
                                        <p:tgtEl>
                                          <p:spTgt spid="163844">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2" presetClass="entr" presetSubtype="8" fill="hold" grpId="0" nodeType="clickEffect">
                                  <p:stCondLst>
                                    <p:cond delay="0"/>
                                  </p:stCondLst>
                                  <p:childTnLst>
                                    <p:set>
                                      <p:cBhvr>
                                        <p:cTn id="26" dur="1" fill="hold">
                                          <p:stCondLst>
                                            <p:cond delay="0"/>
                                          </p:stCondLst>
                                        </p:cTn>
                                        <p:tgtEl>
                                          <p:spTgt spid="163844">
                                            <p:txEl>
                                              <p:pRg st="3" end="3"/>
                                            </p:txEl>
                                          </p:spTgt>
                                        </p:tgtEl>
                                        <p:attrNameLst>
                                          <p:attrName>style.visibility</p:attrName>
                                        </p:attrNameLst>
                                      </p:cBhvr>
                                      <p:to>
                                        <p:strVal val="visible"/>
                                      </p:to>
                                    </p:set>
                                    <p:animEffect transition="in" filter="slide(fromLeft)">
                                      <p:cBhvr>
                                        <p:cTn id="27" dur="500"/>
                                        <p:tgtEl>
                                          <p:spTgt spid="16384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43" grpId="0" build="p" autoUpdateAnimBg="0" advAuto="0"/>
      <p:bldP spid="163844" grpId="0" build="p" autoUpdateAnimBg="0"/>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4" name="Rectangle 2"/>
          <p:cNvSpPr>
            <a:spLocks noGrp="1" noChangeArrowheads="1"/>
          </p:cNvSpPr>
          <p:nvPr>
            <p:ph type="ctrTitle"/>
          </p:nvPr>
        </p:nvSpPr>
        <p:spPr/>
        <p:txBody>
          <a:bodyPr/>
          <a:lstStyle/>
          <a:p>
            <a:r>
              <a:rPr lang="en-US"/>
              <a:t>Lesson 1</a:t>
            </a:r>
          </a:p>
        </p:txBody>
      </p:sp>
      <p:sp>
        <p:nvSpPr>
          <p:cNvPr id="18435" name="Rectangle 3"/>
          <p:cNvSpPr>
            <a:spLocks noGrp="1" noChangeArrowheads="1"/>
          </p:cNvSpPr>
          <p:nvPr>
            <p:ph type="subTitle" idx="1"/>
          </p:nvPr>
        </p:nvSpPr>
        <p:spPr/>
        <p:txBody>
          <a:bodyPr/>
          <a:lstStyle/>
          <a:p>
            <a:r>
              <a:rPr lang="en-US"/>
              <a:t>A new beginning</a:t>
            </a:r>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grpId="0" nodeType="afterEffect">
                                  <p:stCondLst>
                                    <p:cond delay="0"/>
                                  </p:stCondLst>
                                  <p:childTnLst>
                                    <p:set>
                                      <p:cBhvr>
                                        <p:cTn id="6" dur="1" fill="hold">
                                          <p:stCondLst>
                                            <p:cond delay="0"/>
                                          </p:stCondLst>
                                        </p:cTn>
                                        <p:tgtEl>
                                          <p:spTgt spid="18434"/>
                                        </p:tgtEl>
                                        <p:attrNameLst>
                                          <p:attrName>style.visibility</p:attrName>
                                        </p:attrNameLst>
                                      </p:cBhvr>
                                      <p:to>
                                        <p:strVal val="visible"/>
                                      </p:to>
                                    </p:set>
                                    <p:anim calcmode="lin" valueType="num">
                                      <p:cBhvr>
                                        <p:cTn id="7" dur="500" fill="hold"/>
                                        <p:tgtEl>
                                          <p:spTgt spid="18434"/>
                                        </p:tgtEl>
                                        <p:attrNameLst>
                                          <p:attrName>ppt_w</p:attrName>
                                        </p:attrNameLst>
                                      </p:cBhvr>
                                      <p:tavLst>
                                        <p:tav tm="0">
                                          <p:val>
                                            <p:fltVal val="0"/>
                                          </p:val>
                                        </p:tav>
                                        <p:tav tm="100000">
                                          <p:val>
                                            <p:strVal val="#ppt_w"/>
                                          </p:val>
                                        </p:tav>
                                      </p:tavLst>
                                    </p:anim>
                                    <p:anim calcmode="lin" valueType="num">
                                      <p:cBhvr>
                                        <p:cTn id="8" dur="500" fill="hold"/>
                                        <p:tgtEl>
                                          <p:spTgt spid="18434"/>
                                        </p:tgtEl>
                                        <p:attrNameLst>
                                          <p:attrName>ppt_h</p:attrName>
                                        </p:attrNameLst>
                                      </p:cBhvr>
                                      <p:tavLst>
                                        <p:tav tm="0">
                                          <p:val>
                                            <p:strVal val="#ppt_h"/>
                                          </p:val>
                                        </p:tav>
                                        <p:tav tm="100000">
                                          <p:val>
                                            <p:strVal val="#ppt_h"/>
                                          </p:val>
                                        </p:tav>
                                      </p:tavLst>
                                    </p:anim>
                                  </p:childTnLst>
                                </p:cTn>
                              </p:par>
                            </p:childTnLst>
                          </p:cTn>
                        </p:par>
                        <p:par>
                          <p:cTn id="9" fill="hold">
                            <p:stCondLst>
                              <p:cond delay="500"/>
                            </p:stCondLst>
                            <p:childTnLst>
                              <p:par>
                                <p:cTn id="10" presetID="12" presetClass="entr" presetSubtype="4" fill="hold" grpId="0" nodeType="afterEffect">
                                  <p:stCondLst>
                                    <p:cond delay="0"/>
                                  </p:stCondLst>
                                  <p:childTnLst>
                                    <p:set>
                                      <p:cBhvr>
                                        <p:cTn id="11" dur="1" fill="hold">
                                          <p:stCondLst>
                                            <p:cond delay="0"/>
                                          </p:stCondLst>
                                        </p:cTn>
                                        <p:tgtEl>
                                          <p:spTgt spid="18435">
                                            <p:txEl>
                                              <p:pRg st="0" end="0"/>
                                            </p:txEl>
                                          </p:spTgt>
                                        </p:tgtEl>
                                        <p:attrNameLst>
                                          <p:attrName>style.visibility</p:attrName>
                                        </p:attrNameLst>
                                      </p:cBhvr>
                                      <p:to>
                                        <p:strVal val="visible"/>
                                      </p:to>
                                    </p:set>
                                    <p:animEffect transition="in" filter="slide(fromBottom)">
                                      <p:cBhvr>
                                        <p:cTn id="12" dur="500"/>
                                        <p:tgtEl>
                                          <p:spTgt spid="1843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4" grpId="0" autoUpdateAnimBg="0"/>
      <p:bldP spid="18435" grpId="0" build="p" autoUpdateAnimBg="0" advAuto="0"/>
    </p:bldLst>
  </p:timing>
</p:sld>
</file>

<file path=ppt/slides/slide5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Footer Placeholder 5"/>
          <p:cNvSpPr>
            <a:spLocks noGrp="1"/>
          </p:cNvSpPr>
          <p:nvPr>
            <p:ph type="ftr" sz="quarter" idx="11"/>
          </p:nvPr>
        </p:nvSpPr>
        <p:spPr/>
        <p:txBody>
          <a:bodyPr/>
          <a:lstStyle/>
          <a:p>
            <a:r>
              <a:rPr lang="en-US"/>
              <a:t>Get up to speed</a:t>
            </a:r>
          </a:p>
        </p:txBody>
      </p:sp>
      <p:sp>
        <p:nvSpPr>
          <p:cNvPr id="165890" name="Rectangle 2"/>
          <p:cNvSpPr>
            <a:spLocks noGrp="1" noChangeArrowheads="1"/>
          </p:cNvSpPr>
          <p:nvPr>
            <p:ph type="title"/>
          </p:nvPr>
        </p:nvSpPr>
        <p:spPr/>
        <p:txBody>
          <a:bodyPr/>
          <a:lstStyle/>
          <a:p>
            <a:r>
              <a:rPr lang="en-US"/>
              <a:t>Test 3, question 2: Answer</a:t>
            </a:r>
          </a:p>
        </p:txBody>
      </p:sp>
      <p:sp>
        <p:nvSpPr>
          <p:cNvPr id="165891" name="Rectangle 3"/>
          <p:cNvSpPr>
            <a:spLocks noGrp="1" noChangeArrowheads="1"/>
          </p:cNvSpPr>
          <p:nvPr>
            <p:ph sz="half" idx="2"/>
          </p:nvPr>
        </p:nvSpPr>
        <p:spPr>
          <a:xfrm>
            <a:off x="261938" y="836613"/>
            <a:ext cx="8350250" cy="703262"/>
          </a:xfrm>
        </p:spPr>
        <p:txBody>
          <a:bodyPr/>
          <a:lstStyle/>
          <a:p>
            <a:pPr marL="0" indent="0">
              <a:spcAft>
                <a:spcPct val="75000"/>
              </a:spcAft>
            </a:pPr>
            <a:r>
              <a:rPr lang="en-US"/>
              <a:t>Open the database and use the </a:t>
            </a:r>
            <a:r>
              <a:rPr lang="en-US" b="1"/>
              <a:t>Save As</a:t>
            </a:r>
            <a:r>
              <a:rPr lang="en-US"/>
              <a:t> command. </a:t>
            </a:r>
          </a:p>
        </p:txBody>
      </p:sp>
      <p:sp>
        <p:nvSpPr>
          <p:cNvPr id="6" name="Date Placeholder 5"/>
          <p:cNvSpPr>
            <a:spLocks noGrp="1"/>
          </p:cNvSpPr>
          <p:nvPr>
            <p:ph type="dt" sz="half" idx="10"/>
          </p:nvPr>
        </p:nvSpPr>
        <p:spPr/>
        <p:txBody>
          <a:bodyPr/>
          <a:lstStyle/>
          <a:p>
            <a:fld id="{824C3BF2-240A-4B50-8C48-4C5E1D9C9854}" type="datetime3">
              <a:rPr lang="en-US" smtClean="0"/>
              <a:t>2 November 2007</a:t>
            </a:fld>
            <a:endParaRPr lang="en-US"/>
          </a:p>
        </p:txBody>
      </p:sp>
      <p:sp>
        <p:nvSpPr>
          <p:cNvPr id="7" name="Slide Number Placeholder 6"/>
          <p:cNvSpPr>
            <a:spLocks noGrp="1"/>
          </p:cNvSpPr>
          <p:nvPr>
            <p:ph type="sldNum" sz="quarter" idx="12"/>
          </p:nvPr>
        </p:nvSpPr>
        <p:spPr/>
        <p:txBody>
          <a:bodyPr/>
          <a:lstStyle/>
          <a:p>
            <a:fld id="{A434D518-553C-42D8-AF97-FF6E65E68BEE}" type="slidenum">
              <a:rPr lang="en-US" smtClean="0"/>
              <a:pPr/>
              <a:t>50</a:t>
            </a:fld>
            <a:endParaRPr lang="en-US"/>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grpId="0" nodeType="afterEffect">
                                  <p:stCondLst>
                                    <p:cond delay="0"/>
                                  </p:stCondLst>
                                  <p:childTnLst>
                                    <p:set>
                                      <p:cBhvr>
                                        <p:cTn id="6" dur="1" fill="hold">
                                          <p:stCondLst>
                                            <p:cond delay="0"/>
                                          </p:stCondLst>
                                        </p:cTn>
                                        <p:tgtEl>
                                          <p:spTgt spid="165891"/>
                                        </p:tgtEl>
                                        <p:attrNameLst>
                                          <p:attrName>style.visibility</p:attrName>
                                        </p:attrNameLst>
                                      </p:cBhvr>
                                      <p:to>
                                        <p:strVal val="visible"/>
                                      </p:to>
                                    </p:set>
                                    <p:anim calcmode="lin" valueType="num">
                                      <p:cBhvr>
                                        <p:cTn id="7" dur="500" fill="hold"/>
                                        <p:tgtEl>
                                          <p:spTgt spid="165891"/>
                                        </p:tgtEl>
                                        <p:attrNameLst>
                                          <p:attrName>ppt_w</p:attrName>
                                        </p:attrNameLst>
                                      </p:cBhvr>
                                      <p:tavLst>
                                        <p:tav tm="0">
                                          <p:val>
                                            <p:fltVal val="0"/>
                                          </p:val>
                                        </p:tav>
                                        <p:tav tm="100000">
                                          <p:val>
                                            <p:strVal val="#ppt_w"/>
                                          </p:val>
                                        </p:tav>
                                      </p:tavLst>
                                    </p:anim>
                                    <p:anim calcmode="lin" valueType="num">
                                      <p:cBhvr>
                                        <p:cTn id="8" dur="500" fill="hold"/>
                                        <p:tgtEl>
                                          <p:spTgt spid="165891"/>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5891" grpId="0" autoUpdateAnimBg="0"/>
    </p:bldLst>
  </p:timing>
</p:sld>
</file>

<file path=ppt/slides/slide5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Footer Placeholder 5"/>
          <p:cNvSpPr>
            <a:spLocks noGrp="1"/>
          </p:cNvSpPr>
          <p:nvPr>
            <p:ph type="ftr" sz="quarter" idx="11"/>
          </p:nvPr>
        </p:nvSpPr>
        <p:spPr/>
        <p:txBody>
          <a:bodyPr/>
          <a:lstStyle/>
          <a:p>
            <a:r>
              <a:rPr lang="en-US"/>
              <a:t>Get up to speed</a:t>
            </a:r>
          </a:p>
        </p:txBody>
      </p:sp>
      <p:sp>
        <p:nvSpPr>
          <p:cNvPr id="167938" name="Rectangle 2"/>
          <p:cNvSpPr>
            <a:spLocks noGrp="1" noChangeArrowheads="1"/>
          </p:cNvSpPr>
          <p:nvPr>
            <p:ph type="title"/>
          </p:nvPr>
        </p:nvSpPr>
        <p:spPr/>
        <p:txBody>
          <a:bodyPr/>
          <a:lstStyle/>
          <a:p>
            <a:r>
              <a:rPr lang="en-US"/>
              <a:t>Test 3, question 3</a:t>
            </a:r>
          </a:p>
        </p:txBody>
      </p:sp>
      <p:sp>
        <p:nvSpPr>
          <p:cNvPr id="167939" name="Rectangle 3"/>
          <p:cNvSpPr>
            <a:spLocks noGrp="1" noChangeArrowheads="1"/>
          </p:cNvSpPr>
          <p:nvPr>
            <p:ph type="body" sz="half" idx="2"/>
          </p:nvPr>
        </p:nvSpPr>
        <p:spPr>
          <a:xfrm>
            <a:off x="242888" y="850900"/>
            <a:ext cx="7685087" cy="1189038"/>
          </a:xfrm>
        </p:spPr>
        <p:txBody>
          <a:bodyPr/>
          <a:lstStyle/>
          <a:p>
            <a:pPr marL="0" indent="0">
              <a:spcAft>
                <a:spcPct val="75000"/>
              </a:spcAft>
            </a:pPr>
            <a:r>
              <a:rPr lang="en-US" b="1"/>
              <a:t>Access 2007 features cannot be shared with people who use earlier versions of Access.  (Pick one answer.)</a:t>
            </a:r>
          </a:p>
        </p:txBody>
      </p:sp>
      <p:sp>
        <p:nvSpPr>
          <p:cNvPr id="167940" name="Rectangle 4"/>
          <p:cNvSpPr>
            <a:spLocks noChangeArrowheads="1"/>
          </p:cNvSpPr>
          <p:nvPr/>
        </p:nvSpPr>
        <p:spPr bwMode="auto">
          <a:xfrm>
            <a:off x="242888" y="2241550"/>
            <a:ext cx="7624762" cy="3105150"/>
          </a:xfrm>
          <a:prstGeom prst="rect">
            <a:avLst/>
          </a:prstGeom>
          <a:noFill/>
          <a:ln w="9525">
            <a:noFill/>
            <a:miter lim="800000"/>
            <a:headEnd/>
            <a:tailEnd/>
          </a:ln>
          <a:effectLst/>
        </p:spPr>
        <p:txBody>
          <a:bodyPr/>
          <a:lstStyle/>
          <a:p>
            <a:pPr marL="401638" indent="-401638">
              <a:spcBef>
                <a:spcPct val="20000"/>
              </a:spcBef>
              <a:spcAft>
                <a:spcPct val="75000"/>
              </a:spcAft>
              <a:buFontTx/>
              <a:buAutoNum type="arabicPeriod"/>
            </a:pPr>
            <a:r>
              <a:rPr lang="en-US" sz="2000"/>
              <a:t>True. </a:t>
            </a:r>
          </a:p>
          <a:p>
            <a:pPr marL="401638" indent="-401638">
              <a:spcBef>
                <a:spcPct val="20000"/>
              </a:spcBef>
              <a:spcAft>
                <a:spcPct val="75000"/>
              </a:spcAft>
              <a:buFontTx/>
              <a:buAutoNum type="arabicPeriod"/>
            </a:pPr>
            <a:r>
              <a:rPr lang="en-US" sz="2000"/>
              <a:t>False. </a:t>
            </a:r>
          </a:p>
        </p:txBody>
      </p:sp>
      <p:sp>
        <p:nvSpPr>
          <p:cNvPr id="7" name="Date Placeholder 6"/>
          <p:cNvSpPr>
            <a:spLocks noGrp="1"/>
          </p:cNvSpPr>
          <p:nvPr>
            <p:ph type="dt" sz="half" idx="10"/>
          </p:nvPr>
        </p:nvSpPr>
        <p:spPr/>
        <p:txBody>
          <a:bodyPr/>
          <a:lstStyle/>
          <a:p>
            <a:fld id="{5365239F-AFA0-4651-81D8-B7CFDE8F2CA5}" type="datetime3">
              <a:rPr lang="en-US" smtClean="0"/>
              <a:t>2 November 2007</a:t>
            </a:fld>
            <a:endParaRPr lang="en-US"/>
          </a:p>
        </p:txBody>
      </p:sp>
      <p:sp>
        <p:nvSpPr>
          <p:cNvPr id="8" name="Slide Number Placeholder 7"/>
          <p:cNvSpPr>
            <a:spLocks noGrp="1"/>
          </p:cNvSpPr>
          <p:nvPr>
            <p:ph type="sldNum" sz="quarter" idx="12"/>
          </p:nvPr>
        </p:nvSpPr>
        <p:spPr/>
        <p:txBody>
          <a:bodyPr/>
          <a:lstStyle/>
          <a:p>
            <a:fld id="{C7BBA5BA-9330-4913-9F1B-CA9EF080CBAA}" type="slidenum">
              <a:rPr lang="en-US" smtClean="0"/>
              <a:pPr/>
              <a:t>51</a:t>
            </a:fld>
            <a:endParaRPr lang="en-US"/>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grpId="0" nodeType="afterEffect">
                                  <p:stCondLst>
                                    <p:cond delay="0"/>
                                  </p:stCondLst>
                                  <p:childTnLst>
                                    <p:set>
                                      <p:cBhvr>
                                        <p:cTn id="6" dur="1" fill="hold">
                                          <p:stCondLst>
                                            <p:cond delay="0"/>
                                          </p:stCondLst>
                                        </p:cTn>
                                        <p:tgtEl>
                                          <p:spTgt spid="167939">
                                            <p:txEl>
                                              <p:pRg st="0" end="0"/>
                                            </p:txEl>
                                          </p:spTgt>
                                        </p:tgtEl>
                                        <p:attrNameLst>
                                          <p:attrName>style.visibility</p:attrName>
                                        </p:attrNameLst>
                                      </p:cBhvr>
                                      <p:to>
                                        <p:strVal val="visible"/>
                                      </p:to>
                                    </p:set>
                                    <p:animEffect transition="in" filter="slide(fromTop)">
                                      <p:cBhvr>
                                        <p:cTn id="7" dur="500"/>
                                        <p:tgtEl>
                                          <p:spTgt spid="16793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8" fill="hold" grpId="0" nodeType="clickEffect">
                                  <p:stCondLst>
                                    <p:cond delay="0"/>
                                  </p:stCondLst>
                                  <p:childTnLst>
                                    <p:set>
                                      <p:cBhvr>
                                        <p:cTn id="11" dur="1" fill="hold">
                                          <p:stCondLst>
                                            <p:cond delay="0"/>
                                          </p:stCondLst>
                                        </p:cTn>
                                        <p:tgtEl>
                                          <p:spTgt spid="167940">
                                            <p:txEl>
                                              <p:pRg st="0" end="0"/>
                                            </p:txEl>
                                          </p:spTgt>
                                        </p:tgtEl>
                                        <p:attrNameLst>
                                          <p:attrName>style.visibility</p:attrName>
                                        </p:attrNameLst>
                                      </p:cBhvr>
                                      <p:to>
                                        <p:strVal val="visible"/>
                                      </p:to>
                                    </p:set>
                                    <p:animEffect transition="in" filter="slide(fromLeft)">
                                      <p:cBhvr>
                                        <p:cTn id="12" dur="500"/>
                                        <p:tgtEl>
                                          <p:spTgt spid="167940">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8" fill="hold" grpId="0" nodeType="clickEffect">
                                  <p:stCondLst>
                                    <p:cond delay="0"/>
                                  </p:stCondLst>
                                  <p:childTnLst>
                                    <p:set>
                                      <p:cBhvr>
                                        <p:cTn id="16" dur="1" fill="hold">
                                          <p:stCondLst>
                                            <p:cond delay="0"/>
                                          </p:stCondLst>
                                        </p:cTn>
                                        <p:tgtEl>
                                          <p:spTgt spid="167940">
                                            <p:txEl>
                                              <p:pRg st="1" end="1"/>
                                            </p:txEl>
                                          </p:spTgt>
                                        </p:tgtEl>
                                        <p:attrNameLst>
                                          <p:attrName>style.visibility</p:attrName>
                                        </p:attrNameLst>
                                      </p:cBhvr>
                                      <p:to>
                                        <p:strVal val="visible"/>
                                      </p:to>
                                    </p:set>
                                    <p:animEffect transition="in" filter="slide(fromLeft)">
                                      <p:cBhvr>
                                        <p:cTn id="17" dur="500"/>
                                        <p:tgtEl>
                                          <p:spTgt spid="167940">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7939" grpId="0" build="p" autoUpdateAnimBg="0" advAuto="0"/>
      <p:bldP spid="167940" grpId="0" build="p" autoUpdateAnimBg="0"/>
    </p:bldLst>
  </p:timing>
</p:sld>
</file>

<file path=ppt/slides/slide5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Footer Placeholder 5"/>
          <p:cNvSpPr>
            <a:spLocks noGrp="1"/>
          </p:cNvSpPr>
          <p:nvPr>
            <p:ph type="ftr" sz="quarter" idx="11"/>
          </p:nvPr>
        </p:nvSpPr>
        <p:spPr/>
        <p:txBody>
          <a:bodyPr/>
          <a:lstStyle/>
          <a:p>
            <a:r>
              <a:rPr lang="en-US"/>
              <a:t>Get up to speed</a:t>
            </a:r>
          </a:p>
        </p:txBody>
      </p:sp>
      <p:sp>
        <p:nvSpPr>
          <p:cNvPr id="169986" name="Rectangle 2"/>
          <p:cNvSpPr>
            <a:spLocks noGrp="1" noChangeArrowheads="1"/>
          </p:cNvSpPr>
          <p:nvPr>
            <p:ph type="title"/>
          </p:nvPr>
        </p:nvSpPr>
        <p:spPr/>
        <p:txBody>
          <a:bodyPr/>
          <a:lstStyle/>
          <a:p>
            <a:r>
              <a:rPr lang="en-US"/>
              <a:t>Test 3, question 3: Answer</a:t>
            </a:r>
          </a:p>
        </p:txBody>
      </p:sp>
      <p:sp>
        <p:nvSpPr>
          <p:cNvPr id="169987" name="Rectangle 3"/>
          <p:cNvSpPr>
            <a:spLocks noGrp="1" noChangeArrowheads="1"/>
          </p:cNvSpPr>
          <p:nvPr>
            <p:ph sz="half" idx="2"/>
          </p:nvPr>
        </p:nvSpPr>
        <p:spPr>
          <a:xfrm>
            <a:off x="261938" y="877888"/>
            <a:ext cx="8350250" cy="703262"/>
          </a:xfrm>
        </p:spPr>
        <p:txBody>
          <a:bodyPr/>
          <a:lstStyle/>
          <a:p>
            <a:pPr marL="0" indent="0">
              <a:spcAft>
                <a:spcPct val="75000"/>
              </a:spcAft>
            </a:pPr>
            <a:r>
              <a:rPr lang="en-US"/>
              <a:t>False. </a:t>
            </a:r>
          </a:p>
        </p:txBody>
      </p:sp>
      <p:sp>
        <p:nvSpPr>
          <p:cNvPr id="169988" name="Rectangle 4"/>
          <p:cNvSpPr>
            <a:spLocks noChangeArrowheads="1"/>
          </p:cNvSpPr>
          <p:nvPr/>
        </p:nvSpPr>
        <p:spPr bwMode="auto">
          <a:xfrm>
            <a:off x="238125" y="2124075"/>
            <a:ext cx="8350250" cy="1171575"/>
          </a:xfrm>
          <a:prstGeom prst="rect">
            <a:avLst/>
          </a:prstGeom>
          <a:noFill/>
          <a:ln w="9525">
            <a:noFill/>
            <a:miter lim="800000"/>
            <a:headEnd/>
            <a:tailEnd/>
          </a:ln>
          <a:effectLst/>
        </p:spPr>
        <p:txBody>
          <a:bodyPr/>
          <a:lstStyle/>
          <a:p>
            <a:pPr>
              <a:spcBef>
                <a:spcPct val="20000"/>
              </a:spcBef>
              <a:spcAft>
                <a:spcPct val="75000"/>
              </a:spcAft>
            </a:pPr>
            <a:r>
              <a:rPr lang="en-US" sz="2000"/>
              <a:t>You can use the </a:t>
            </a:r>
            <a:r>
              <a:rPr lang="en-US" sz="2000" b="1"/>
              <a:t>Save As</a:t>
            </a:r>
            <a:r>
              <a:rPr lang="en-US" sz="2000"/>
              <a:t> command to create a copy compatible with previous versions.</a:t>
            </a:r>
          </a:p>
        </p:txBody>
      </p:sp>
      <p:sp>
        <p:nvSpPr>
          <p:cNvPr id="7" name="Date Placeholder 6"/>
          <p:cNvSpPr>
            <a:spLocks noGrp="1"/>
          </p:cNvSpPr>
          <p:nvPr>
            <p:ph type="dt" sz="half" idx="10"/>
          </p:nvPr>
        </p:nvSpPr>
        <p:spPr/>
        <p:txBody>
          <a:bodyPr/>
          <a:lstStyle/>
          <a:p>
            <a:fld id="{D0891740-9015-454D-A878-35E719B28D1D}" type="datetime3">
              <a:rPr lang="en-US" smtClean="0"/>
              <a:t>2 November 2007</a:t>
            </a:fld>
            <a:endParaRPr lang="en-US"/>
          </a:p>
        </p:txBody>
      </p:sp>
      <p:sp>
        <p:nvSpPr>
          <p:cNvPr id="8" name="Slide Number Placeholder 7"/>
          <p:cNvSpPr>
            <a:spLocks noGrp="1"/>
          </p:cNvSpPr>
          <p:nvPr>
            <p:ph type="sldNum" sz="quarter" idx="12"/>
          </p:nvPr>
        </p:nvSpPr>
        <p:spPr/>
        <p:txBody>
          <a:bodyPr/>
          <a:lstStyle/>
          <a:p>
            <a:fld id="{A434D518-553C-42D8-AF97-FF6E65E68BEE}" type="slidenum">
              <a:rPr lang="en-US" smtClean="0"/>
              <a:pPr/>
              <a:t>52</a:t>
            </a:fld>
            <a:endParaRPr lang="en-US"/>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grpId="0" nodeType="afterEffect">
                                  <p:stCondLst>
                                    <p:cond delay="0"/>
                                  </p:stCondLst>
                                  <p:childTnLst>
                                    <p:set>
                                      <p:cBhvr>
                                        <p:cTn id="6" dur="1" fill="hold">
                                          <p:stCondLst>
                                            <p:cond delay="0"/>
                                          </p:stCondLst>
                                        </p:cTn>
                                        <p:tgtEl>
                                          <p:spTgt spid="169987"/>
                                        </p:tgtEl>
                                        <p:attrNameLst>
                                          <p:attrName>style.visibility</p:attrName>
                                        </p:attrNameLst>
                                      </p:cBhvr>
                                      <p:to>
                                        <p:strVal val="visible"/>
                                      </p:to>
                                    </p:set>
                                    <p:anim calcmode="lin" valueType="num">
                                      <p:cBhvr>
                                        <p:cTn id="7" dur="500" fill="hold"/>
                                        <p:tgtEl>
                                          <p:spTgt spid="169987"/>
                                        </p:tgtEl>
                                        <p:attrNameLst>
                                          <p:attrName>ppt_w</p:attrName>
                                        </p:attrNameLst>
                                      </p:cBhvr>
                                      <p:tavLst>
                                        <p:tav tm="0">
                                          <p:val>
                                            <p:fltVal val="0"/>
                                          </p:val>
                                        </p:tav>
                                        <p:tav tm="100000">
                                          <p:val>
                                            <p:strVal val="#ppt_w"/>
                                          </p:val>
                                        </p:tav>
                                      </p:tavLst>
                                    </p:anim>
                                    <p:anim calcmode="lin" valueType="num">
                                      <p:cBhvr>
                                        <p:cTn id="8" dur="500" fill="hold"/>
                                        <p:tgtEl>
                                          <p:spTgt spid="169987"/>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2" presetClass="entr" presetSubtype="4" fill="hold" grpId="0" nodeType="clickEffect">
                                  <p:stCondLst>
                                    <p:cond delay="0"/>
                                  </p:stCondLst>
                                  <p:childTnLst>
                                    <p:set>
                                      <p:cBhvr>
                                        <p:cTn id="12" dur="1" fill="hold">
                                          <p:stCondLst>
                                            <p:cond delay="0"/>
                                          </p:stCondLst>
                                        </p:cTn>
                                        <p:tgtEl>
                                          <p:spTgt spid="169988"/>
                                        </p:tgtEl>
                                        <p:attrNameLst>
                                          <p:attrName>style.visibility</p:attrName>
                                        </p:attrNameLst>
                                      </p:cBhvr>
                                      <p:to>
                                        <p:strVal val="visible"/>
                                      </p:to>
                                    </p:set>
                                    <p:animEffect transition="in" filter="slide(fromBottom)">
                                      <p:cBhvr>
                                        <p:cTn id="13" dur="500"/>
                                        <p:tgtEl>
                                          <p:spTgt spid="16998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9987" grpId="0" autoUpdateAnimBg="0"/>
      <p:bldP spid="169988" grpId="0" autoUpdateAnimBg="0"/>
    </p:bldLst>
  </p:timing>
</p:sld>
</file>

<file path=ppt/slides/slide5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Footer Placeholder 5"/>
          <p:cNvSpPr>
            <a:spLocks noGrp="1"/>
          </p:cNvSpPr>
          <p:nvPr>
            <p:ph type="ftr" sz="quarter" idx="11"/>
          </p:nvPr>
        </p:nvSpPr>
        <p:spPr/>
        <p:txBody>
          <a:bodyPr/>
          <a:lstStyle/>
          <a:p>
            <a:r>
              <a:rPr lang="en-US"/>
              <a:t>Get up to speed</a:t>
            </a:r>
          </a:p>
        </p:txBody>
      </p:sp>
      <p:sp>
        <p:nvSpPr>
          <p:cNvPr id="68610" name="Rectangle 2"/>
          <p:cNvSpPr>
            <a:spLocks noGrp="1" noChangeArrowheads="1"/>
          </p:cNvSpPr>
          <p:nvPr>
            <p:ph type="title"/>
          </p:nvPr>
        </p:nvSpPr>
        <p:spPr/>
        <p:txBody>
          <a:bodyPr/>
          <a:lstStyle/>
          <a:p>
            <a:r>
              <a:rPr lang="en-US"/>
              <a:t>Quick Reference Card</a:t>
            </a:r>
          </a:p>
        </p:txBody>
      </p:sp>
      <p:sp>
        <p:nvSpPr>
          <p:cNvPr id="68611" name="Rectangle 3"/>
          <p:cNvSpPr>
            <a:spLocks noGrp="1" noChangeArrowheads="1"/>
          </p:cNvSpPr>
          <p:nvPr>
            <p:ph type="body" sz="half" idx="2"/>
          </p:nvPr>
        </p:nvSpPr>
        <p:spPr>
          <a:xfrm>
            <a:off x="276225" y="882650"/>
            <a:ext cx="8297863" cy="2678113"/>
          </a:xfrm>
        </p:spPr>
        <p:txBody>
          <a:bodyPr/>
          <a:lstStyle/>
          <a:p>
            <a:pPr marL="0" indent="0">
              <a:spcAft>
                <a:spcPct val="75000"/>
              </a:spcAft>
            </a:pPr>
            <a:r>
              <a:rPr lang="en-US" sz="2400"/>
              <a:t>For a summary of the tasks covered in this course, view the </a:t>
            </a:r>
            <a:r>
              <a:rPr lang="en-US" sz="2400">
                <a:hlinkClick r:id="rId3"/>
              </a:rPr>
              <a:t>Quick Reference Card</a:t>
            </a:r>
            <a:r>
              <a:rPr lang="en-US" sz="2400"/>
              <a:t>.</a:t>
            </a:r>
          </a:p>
          <a:p>
            <a:pPr marL="0" indent="0">
              <a:spcAft>
                <a:spcPct val="75000"/>
              </a:spcAft>
            </a:pPr>
            <a:r>
              <a:rPr lang="en-US" sz="2400"/>
              <a:t> </a:t>
            </a:r>
            <a:endParaRPr lang="en-US" sz="2400" b="1">
              <a:solidFill>
                <a:srgbClr val="FF0000"/>
              </a:solidFill>
            </a:endParaRPr>
          </a:p>
          <a:p>
            <a:pPr marL="0" indent="0">
              <a:spcAft>
                <a:spcPct val="75000"/>
              </a:spcAft>
            </a:pPr>
            <a:endParaRPr lang="en-US" sz="2400"/>
          </a:p>
        </p:txBody>
      </p:sp>
      <p:sp>
        <p:nvSpPr>
          <p:cNvPr id="6" name="Date Placeholder 5"/>
          <p:cNvSpPr>
            <a:spLocks noGrp="1"/>
          </p:cNvSpPr>
          <p:nvPr>
            <p:ph type="dt" sz="half" idx="10"/>
          </p:nvPr>
        </p:nvSpPr>
        <p:spPr/>
        <p:txBody>
          <a:bodyPr/>
          <a:lstStyle/>
          <a:p>
            <a:fld id="{299F2915-F46F-4D0A-ACA6-62DB7BF99135}" type="datetime3">
              <a:rPr lang="en-US" smtClean="0"/>
              <a:t>2 November 2007</a:t>
            </a:fld>
            <a:endParaRPr lang="en-US"/>
          </a:p>
        </p:txBody>
      </p:sp>
      <p:sp>
        <p:nvSpPr>
          <p:cNvPr id="7" name="Slide Number Placeholder 6"/>
          <p:cNvSpPr>
            <a:spLocks noGrp="1"/>
          </p:cNvSpPr>
          <p:nvPr>
            <p:ph type="sldNum" sz="quarter" idx="12"/>
          </p:nvPr>
        </p:nvSpPr>
        <p:spPr/>
        <p:txBody>
          <a:bodyPr/>
          <a:lstStyle/>
          <a:p>
            <a:fld id="{C7BBA5BA-9330-4913-9F1B-CA9EF080CBAA}" type="slidenum">
              <a:rPr lang="en-US" smtClean="0"/>
              <a:pPr/>
              <a:t>53</a:t>
            </a:fld>
            <a:endParaRPr lang="en-US"/>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grpId="0" nodeType="afterEffect">
                                  <p:stCondLst>
                                    <p:cond delay="0"/>
                                  </p:stCondLst>
                                  <p:childTnLst>
                                    <p:set>
                                      <p:cBhvr>
                                        <p:cTn id="6" dur="1" fill="hold">
                                          <p:stCondLst>
                                            <p:cond delay="0"/>
                                          </p:stCondLst>
                                        </p:cTn>
                                        <p:tgtEl>
                                          <p:spTgt spid="68611">
                                            <p:txEl>
                                              <p:pRg st="0" end="0"/>
                                            </p:txEl>
                                          </p:spTgt>
                                        </p:tgtEl>
                                        <p:attrNameLst>
                                          <p:attrName>style.visibility</p:attrName>
                                        </p:attrNameLst>
                                      </p:cBhvr>
                                      <p:to>
                                        <p:strVal val="visible"/>
                                      </p:to>
                                    </p:set>
                                    <p:animEffect transition="in" filter="slide(fromTop)">
                                      <p:cBhvr>
                                        <p:cTn id="7" dur="500"/>
                                        <p:tgtEl>
                                          <p:spTgt spid="68611">
                                            <p:txEl>
                                              <p:pRg st="0" end="0"/>
                                            </p:txEl>
                                          </p:spTgt>
                                        </p:tgtEl>
                                      </p:cBhvr>
                                    </p:animEffect>
                                  </p:childTnLst>
                                </p:cTn>
                              </p:par>
                            </p:childTnLst>
                          </p:cTn>
                        </p:par>
                        <p:par>
                          <p:cTn id="8" fill="hold">
                            <p:stCondLst>
                              <p:cond delay="500"/>
                            </p:stCondLst>
                            <p:childTnLst>
                              <p:par>
                                <p:cTn id="9" presetID="12" presetClass="entr" presetSubtype="1" fill="hold" grpId="0" nodeType="afterEffect">
                                  <p:stCondLst>
                                    <p:cond delay="0"/>
                                  </p:stCondLst>
                                  <p:childTnLst>
                                    <p:set>
                                      <p:cBhvr>
                                        <p:cTn id="10" dur="1" fill="hold">
                                          <p:stCondLst>
                                            <p:cond delay="0"/>
                                          </p:stCondLst>
                                        </p:cTn>
                                        <p:tgtEl>
                                          <p:spTgt spid="68611">
                                            <p:txEl>
                                              <p:pRg st="1" end="1"/>
                                            </p:txEl>
                                          </p:spTgt>
                                        </p:tgtEl>
                                        <p:attrNameLst>
                                          <p:attrName>style.visibility</p:attrName>
                                        </p:attrNameLst>
                                      </p:cBhvr>
                                      <p:to>
                                        <p:strVal val="visible"/>
                                      </p:to>
                                    </p:set>
                                    <p:animEffect transition="in" filter="slide(fromTop)">
                                      <p:cBhvr>
                                        <p:cTn id="11" dur="500"/>
                                        <p:tgtEl>
                                          <p:spTgt spid="6861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611" grpId="0" build="p" autoUpdateAnimBg="0" advAuto="0"/>
    </p:bldLst>
  </p:timing>
</p:sld>
</file>

<file path=ppt/slides/slide5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86018" name="Rectangle 2"/>
          <p:cNvSpPr>
            <a:spLocks noGrp="1" noChangeArrowheads="1"/>
          </p:cNvSpPr>
          <p:nvPr>
            <p:ph type="ctrTitle"/>
          </p:nvPr>
        </p:nvSpPr>
        <p:spPr/>
        <p:txBody>
          <a:bodyPr/>
          <a:lstStyle/>
          <a:p>
            <a:r>
              <a:rPr lang="en-US"/>
              <a:t>USING THIS TEMPLATE</a:t>
            </a:r>
          </a:p>
        </p:txBody>
      </p:sp>
      <p:sp>
        <p:nvSpPr>
          <p:cNvPr id="86019" name="Rectangle 3"/>
          <p:cNvSpPr>
            <a:spLocks noGrp="1" noChangeArrowheads="1"/>
          </p:cNvSpPr>
          <p:nvPr>
            <p:ph type="subTitle" idx="1"/>
          </p:nvPr>
        </p:nvSpPr>
        <p:spPr/>
        <p:txBody>
          <a:bodyPr/>
          <a:lstStyle/>
          <a:p>
            <a:r>
              <a:rPr lang="en-US"/>
              <a:t>See the notes pane or view the full notes page (</a:t>
            </a:r>
            <a:r>
              <a:rPr lang="en-US" b="1"/>
              <a:t>View</a:t>
            </a:r>
            <a:r>
              <a:rPr lang="en-US"/>
              <a:t> tab) for detailed help on this template.</a:t>
            </a:r>
          </a:p>
        </p:txBody>
      </p:sp>
    </p:spTree>
  </p:cSld>
  <p:clrMapOvr>
    <a:masterClrMapping/>
  </p:clrMapOvr>
  <p:transition spd="med">
    <p:wipe di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 name="Footer Placeholder 5"/>
          <p:cNvSpPr>
            <a:spLocks noGrp="1"/>
          </p:cNvSpPr>
          <p:nvPr>
            <p:ph type="ftr" sz="quarter" idx="11"/>
          </p:nvPr>
        </p:nvSpPr>
        <p:spPr/>
        <p:txBody>
          <a:bodyPr/>
          <a:lstStyle/>
          <a:p>
            <a:r>
              <a:rPr lang="en-US"/>
              <a:t>Get up to speed</a:t>
            </a:r>
          </a:p>
        </p:txBody>
      </p:sp>
      <p:sp>
        <p:nvSpPr>
          <p:cNvPr id="23554" name="Rectangle 2"/>
          <p:cNvSpPr>
            <a:spLocks noGrp="1" noChangeArrowheads="1"/>
          </p:cNvSpPr>
          <p:nvPr>
            <p:ph type="title"/>
          </p:nvPr>
        </p:nvSpPr>
        <p:spPr>
          <a:xfrm>
            <a:off x="211138" y="73025"/>
            <a:ext cx="8027987" cy="614363"/>
          </a:xfrm>
        </p:spPr>
        <p:txBody>
          <a:bodyPr/>
          <a:lstStyle/>
          <a:p>
            <a:r>
              <a:rPr lang="en-US"/>
              <a:t>A new beginning</a:t>
            </a:r>
          </a:p>
        </p:txBody>
      </p:sp>
      <p:sp>
        <p:nvSpPr>
          <p:cNvPr id="23555" name="Rectangle 3"/>
          <p:cNvSpPr>
            <a:spLocks noChangeArrowheads="1"/>
          </p:cNvSpPr>
          <p:nvPr/>
        </p:nvSpPr>
        <p:spPr bwMode="auto">
          <a:xfrm>
            <a:off x="6119813" y="854075"/>
            <a:ext cx="2744787" cy="2960688"/>
          </a:xfrm>
          <a:prstGeom prst="rect">
            <a:avLst/>
          </a:prstGeom>
          <a:noFill/>
          <a:ln w="9525">
            <a:noFill/>
            <a:miter lim="800000"/>
            <a:headEnd/>
            <a:tailEnd/>
          </a:ln>
          <a:effectLst/>
        </p:spPr>
        <p:txBody>
          <a:bodyPr/>
          <a:lstStyle/>
          <a:p>
            <a:pPr>
              <a:spcBef>
                <a:spcPct val="20000"/>
              </a:spcBef>
              <a:spcAft>
                <a:spcPct val="75000"/>
              </a:spcAft>
            </a:pPr>
            <a:r>
              <a:rPr lang="en-US" sz="2000"/>
              <a:t>Right from the start, Access 2007 is designed for ease and convenience. </a:t>
            </a:r>
          </a:p>
        </p:txBody>
      </p:sp>
      <p:sp>
        <p:nvSpPr>
          <p:cNvPr id="23557" name="Rectangle 5"/>
          <p:cNvSpPr>
            <a:spLocks noChangeArrowheads="1"/>
          </p:cNvSpPr>
          <p:nvPr/>
        </p:nvSpPr>
        <p:spPr bwMode="auto">
          <a:xfrm>
            <a:off x="277813" y="3994150"/>
            <a:ext cx="5741987" cy="1957388"/>
          </a:xfrm>
          <a:prstGeom prst="rect">
            <a:avLst/>
          </a:prstGeom>
          <a:noFill/>
          <a:ln w="9525">
            <a:noFill/>
            <a:miter lim="800000"/>
            <a:headEnd/>
            <a:tailEnd/>
          </a:ln>
          <a:effectLst/>
        </p:spPr>
        <p:txBody>
          <a:bodyPr/>
          <a:lstStyle/>
          <a:p>
            <a:pPr>
              <a:spcBef>
                <a:spcPct val="20000"/>
              </a:spcBef>
              <a:spcAft>
                <a:spcPct val="75000"/>
              </a:spcAft>
            </a:pPr>
            <a:r>
              <a:rPr lang="en-US">
                <a:solidFill>
                  <a:srgbClr val="FFCC00"/>
                </a:solidFill>
              </a:rPr>
              <a:t>Clearly visible and functionally arranged, features and commands in Access 2007 follow the logic of your work to make you more productive. </a:t>
            </a:r>
          </a:p>
        </p:txBody>
      </p:sp>
      <p:sp>
        <p:nvSpPr>
          <p:cNvPr id="23558" name="Line 6"/>
          <p:cNvSpPr>
            <a:spLocks noChangeShapeType="1"/>
          </p:cNvSpPr>
          <p:nvPr/>
        </p:nvSpPr>
        <p:spPr bwMode="auto">
          <a:xfrm>
            <a:off x="339725" y="3951288"/>
            <a:ext cx="8413750" cy="0"/>
          </a:xfrm>
          <a:prstGeom prst="line">
            <a:avLst/>
          </a:prstGeom>
          <a:noFill/>
          <a:ln w="12700">
            <a:solidFill>
              <a:schemeClr val="tx1"/>
            </a:solidFill>
            <a:round/>
            <a:headEnd/>
            <a:tailEnd/>
          </a:ln>
          <a:effectLst/>
        </p:spPr>
        <p:txBody>
          <a:bodyPr/>
          <a:lstStyle/>
          <a:p>
            <a:endParaRPr lang="en-US"/>
          </a:p>
        </p:txBody>
      </p:sp>
      <p:pic>
        <p:nvPicPr>
          <p:cNvPr id="23559" name="Picture 7" descr="Access 2007 Getting Started page and database"/>
          <p:cNvPicPr>
            <a:picLocks noChangeAspect="1" noChangeArrowheads="1"/>
          </p:cNvPicPr>
          <p:nvPr>
            <p:ph sz="half" idx="1"/>
          </p:nvPr>
        </p:nvPicPr>
        <p:blipFill>
          <a:blip r:embed="rId3"/>
          <a:srcRect/>
          <a:stretch>
            <a:fillRect/>
          </a:stretch>
        </p:blipFill>
        <p:spPr>
          <a:xfrm>
            <a:off x="339725" y="904875"/>
            <a:ext cx="5662613" cy="2854325"/>
          </a:xfrm>
          <a:noFill/>
          <a:ln/>
        </p:spPr>
      </p:pic>
      <p:sp>
        <p:nvSpPr>
          <p:cNvPr id="9" name="Date Placeholder 8"/>
          <p:cNvSpPr>
            <a:spLocks noGrp="1"/>
          </p:cNvSpPr>
          <p:nvPr>
            <p:ph type="dt" sz="half" idx="10"/>
          </p:nvPr>
        </p:nvSpPr>
        <p:spPr/>
        <p:txBody>
          <a:bodyPr/>
          <a:lstStyle/>
          <a:p>
            <a:fld id="{3D05F58D-98E4-486E-B75F-FEECDC5FA65D}" type="datetime3">
              <a:rPr lang="en-US" smtClean="0"/>
              <a:t>2 November 2007</a:t>
            </a:fld>
            <a:endParaRPr lang="en-US"/>
          </a:p>
        </p:txBody>
      </p:sp>
      <p:sp>
        <p:nvSpPr>
          <p:cNvPr id="10" name="Slide Number Placeholder 9"/>
          <p:cNvSpPr>
            <a:spLocks noGrp="1"/>
          </p:cNvSpPr>
          <p:nvPr>
            <p:ph type="sldNum" sz="quarter" idx="12"/>
          </p:nvPr>
        </p:nvSpPr>
        <p:spPr/>
        <p:txBody>
          <a:bodyPr/>
          <a:lstStyle/>
          <a:p>
            <a:fld id="{C7BBA5BA-9330-4913-9F1B-CA9EF080CBAA}" type="slidenum">
              <a:rPr lang="en-US" smtClean="0"/>
              <a:pPr/>
              <a:t>6</a:t>
            </a:fld>
            <a:endParaRPr lang="en-US"/>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nodeType="afterEffect">
                                  <p:stCondLst>
                                    <p:cond delay="0"/>
                                  </p:stCondLst>
                                  <p:childTnLst>
                                    <p:set>
                                      <p:cBhvr>
                                        <p:cTn id="6" dur="1" fill="hold">
                                          <p:stCondLst>
                                            <p:cond delay="0"/>
                                          </p:stCondLst>
                                        </p:cTn>
                                        <p:tgtEl>
                                          <p:spTgt spid="23559"/>
                                        </p:tgtEl>
                                        <p:attrNameLst>
                                          <p:attrName>style.visibility</p:attrName>
                                        </p:attrNameLst>
                                      </p:cBhvr>
                                      <p:to>
                                        <p:strVal val="visible"/>
                                      </p:to>
                                    </p:set>
                                    <p:animEffect transition="in" filter="slide(fromTop)">
                                      <p:cBhvr>
                                        <p:cTn id="7" dur="500"/>
                                        <p:tgtEl>
                                          <p:spTgt spid="23559"/>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1" fill="hold" grpId="0" nodeType="clickEffect">
                                  <p:stCondLst>
                                    <p:cond delay="0"/>
                                  </p:stCondLst>
                                  <p:childTnLst>
                                    <p:set>
                                      <p:cBhvr>
                                        <p:cTn id="11" dur="1" fill="hold">
                                          <p:stCondLst>
                                            <p:cond delay="0"/>
                                          </p:stCondLst>
                                        </p:cTn>
                                        <p:tgtEl>
                                          <p:spTgt spid="23555">
                                            <p:txEl>
                                              <p:pRg st="0" end="0"/>
                                            </p:txEl>
                                          </p:spTgt>
                                        </p:tgtEl>
                                        <p:attrNameLst>
                                          <p:attrName>style.visibility</p:attrName>
                                        </p:attrNameLst>
                                      </p:cBhvr>
                                      <p:to>
                                        <p:strVal val="visible"/>
                                      </p:to>
                                    </p:set>
                                    <p:animEffect transition="in" filter="slide(fromTop)">
                                      <p:cBhvr>
                                        <p:cTn id="12" dur="500"/>
                                        <p:tgtEl>
                                          <p:spTgt spid="2355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8" fill="hold" grpId="0" nodeType="clickEffect">
                                  <p:stCondLst>
                                    <p:cond delay="0"/>
                                  </p:stCondLst>
                                  <p:childTnLst>
                                    <p:set>
                                      <p:cBhvr>
                                        <p:cTn id="16" dur="1" fill="hold">
                                          <p:stCondLst>
                                            <p:cond delay="0"/>
                                          </p:stCondLst>
                                        </p:cTn>
                                        <p:tgtEl>
                                          <p:spTgt spid="23557">
                                            <p:txEl>
                                              <p:pRg st="0" end="0"/>
                                            </p:txEl>
                                          </p:spTgt>
                                        </p:tgtEl>
                                        <p:attrNameLst>
                                          <p:attrName>style.visibility</p:attrName>
                                        </p:attrNameLst>
                                      </p:cBhvr>
                                      <p:to>
                                        <p:strVal val="visible"/>
                                      </p:to>
                                    </p:set>
                                    <p:animEffect transition="in" filter="slide(fromLeft)">
                                      <p:cBhvr>
                                        <p:cTn id="17" dur="500"/>
                                        <p:tgtEl>
                                          <p:spTgt spid="2355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5" grpId="0" build="p" autoUpdateAnimBg="0"/>
      <p:bldP spid="23557" grpId="0" build="p" autoUpdateAnimBg="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 name="Footer Placeholder 5"/>
          <p:cNvSpPr>
            <a:spLocks noGrp="1"/>
          </p:cNvSpPr>
          <p:nvPr>
            <p:ph type="ftr" sz="quarter" idx="11"/>
          </p:nvPr>
        </p:nvSpPr>
        <p:spPr/>
        <p:txBody>
          <a:bodyPr/>
          <a:lstStyle/>
          <a:p>
            <a:r>
              <a:rPr lang="en-US"/>
              <a:t>Get up to speed</a:t>
            </a:r>
          </a:p>
        </p:txBody>
      </p:sp>
      <p:sp>
        <p:nvSpPr>
          <p:cNvPr id="25602" name="Rectangle 2"/>
          <p:cNvSpPr>
            <a:spLocks noGrp="1" noChangeArrowheads="1"/>
          </p:cNvSpPr>
          <p:nvPr>
            <p:ph type="title"/>
          </p:nvPr>
        </p:nvSpPr>
        <p:spPr>
          <a:xfrm>
            <a:off x="211138" y="73025"/>
            <a:ext cx="8027987" cy="614363"/>
          </a:xfrm>
        </p:spPr>
        <p:txBody>
          <a:bodyPr/>
          <a:lstStyle/>
          <a:p>
            <a:r>
              <a:rPr lang="en-US"/>
              <a:t>Get started with a template</a:t>
            </a:r>
          </a:p>
        </p:txBody>
      </p:sp>
      <p:sp>
        <p:nvSpPr>
          <p:cNvPr id="25603" name="Rectangle 3"/>
          <p:cNvSpPr>
            <a:spLocks noChangeArrowheads="1"/>
          </p:cNvSpPr>
          <p:nvPr/>
        </p:nvSpPr>
        <p:spPr bwMode="auto">
          <a:xfrm>
            <a:off x="6119813" y="854075"/>
            <a:ext cx="2744787" cy="2960688"/>
          </a:xfrm>
          <a:prstGeom prst="rect">
            <a:avLst/>
          </a:prstGeom>
          <a:noFill/>
          <a:ln w="9525">
            <a:noFill/>
            <a:miter lim="800000"/>
            <a:headEnd/>
            <a:tailEnd/>
          </a:ln>
          <a:effectLst/>
        </p:spPr>
        <p:txBody>
          <a:bodyPr/>
          <a:lstStyle/>
          <a:p>
            <a:pPr>
              <a:spcBef>
                <a:spcPct val="20000"/>
              </a:spcBef>
              <a:spcAft>
                <a:spcPct val="75000"/>
              </a:spcAft>
            </a:pPr>
            <a:r>
              <a:rPr lang="en-US" sz="2000"/>
              <a:t>When you start Access 2007, you see the new </a:t>
            </a:r>
            <a:r>
              <a:rPr lang="en-US" sz="2000" b="1"/>
              <a:t>Getting Started with Microsoft Office Access</a:t>
            </a:r>
            <a:r>
              <a:rPr lang="en-US" sz="2000"/>
              <a:t> page. </a:t>
            </a:r>
          </a:p>
        </p:txBody>
      </p:sp>
      <p:sp>
        <p:nvSpPr>
          <p:cNvPr id="25605" name="Rectangle 5"/>
          <p:cNvSpPr>
            <a:spLocks noChangeArrowheads="1"/>
          </p:cNvSpPr>
          <p:nvPr/>
        </p:nvSpPr>
        <p:spPr bwMode="auto">
          <a:xfrm>
            <a:off x="277813" y="3994150"/>
            <a:ext cx="5926137" cy="1890713"/>
          </a:xfrm>
          <a:prstGeom prst="rect">
            <a:avLst/>
          </a:prstGeom>
          <a:noFill/>
          <a:ln w="9525">
            <a:noFill/>
            <a:miter lim="800000"/>
            <a:headEnd/>
            <a:tailEnd/>
          </a:ln>
          <a:effectLst/>
        </p:spPr>
        <p:txBody>
          <a:bodyPr/>
          <a:lstStyle/>
          <a:p>
            <a:pPr>
              <a:spcBef>
                <a:spcPct val="20000"/>
              </a:spcBef>
              <a:spcAft>
                <a:spcPct val="75000"/>
              </a:spcAft>
            </a:pPr>
            <a:r>
              <a:rPr lang="en-US">
                <a:solidFill>
                  <a:srgbClr val="FFCC00"/>
                </a:solidFill>
              </a:rPr>
              <a:t>Here you’ll find that this version of Access has already done a lot of your work for you: Categorized </a:t>
            </a:r>
            <a:r>
              <a:rPr lang="en-US" b="1">
                <a:solidFill>
                  <a:srgbClr val="FFCC00"/>
                </a:solidFill>
              </a:rPr>
              <a:t>templates</a:t>
            </a:r>
            <a:r>
              <a:rPr lang="en-US">
                <a:solidFill>
                  <a:srgbClr val="FFCC00"/>
                </a:solidFill>
              </a:rPr>
              <a:t> let you start your job in the middle. </a:t>
            </a:r>
          </a:p>
          <a:p>
            <a:pPr>
              <a:spcBef>
                <a:spcPct val="20000"/>
              </a:spcBef>
              <a:spcAft>
                <a:spcPct val="75000"/>
              </a:spcAft>
            </a:pPr>
            <a:r>
              <a:rPr lang="en-US">
                <a:solidFill>
                  <a:srgbClr val="FFCC00"/>
                </a:solidFill>
              </a:rPr>
              <a:t>Templates are pre-built, task-focused databases that you can download and use right away. Pick, click—it’s really quick. </a:t>
            </a:r>
          </a:p>
        </p:txBody>
      </p:sp>
      <p:sp>
        <p:nvSpPr>
          <p:cNvPr id="25607" name="Line 7"/>
          <p:cNvSpPr>
            <a:spLocks noChangeShapeType="1"/>
          </p:cNvSpPr>
          <p:nvPr/>
        </p:nvSpPr>
        <p:spPr bwMode="auto">
          <a:xfrm>
            <a:off x="339725" y="3951288"/>
            <a:ext cx="8413750" cy="0"/>
          </a:xfrm>
          <a:prstGeom prst="line">
            <a:avLst/>
          </a:prstGeom>
          <a:noFill/>
          <a:ln w="12700">
            <a:solidFill>
              <a:schemeClr val="tx1"/>
            </a:solidFill>
            <a:round/>
            <a:headEnd/>
            <a:tailEnd/>
          </a:ln>
          <a:effectLst/>
        </p:spPr>
        <p:txBody>
          <a:bodyPr/>
          <a:lstStyle/>
          <a:p>
            <a:endParaRPr lang="en-US"/>
          </a:p>
        </p:txBody>
      </p:sp>
      <p:pic>
        <p:nvPicPr>
          <p:cNvPr id="25608" name="Picture 8" descr="Access 2007 Getting Started page"/>
          <p:cNvPicPr>
            <a:picLocks noChangeAspect="1" noChangeArrowheads="1"/>
          </p:cNvPicPr>
          <p:nvPr>
            <p:ph sz="half" idx="1"/>
          </p:nvPr>
        </p:nvPicPr>
        <p:blipFill>
          <a:blip r:embed="rId3"/>
          <a:srcRect/>
          <a:stretch>
            <a:fillRect/>
          </a:stretch>
        </p:blipFill>
        <p:spPr>
          <a:xfrm>
            <a:off x="339725" y="933450"/>
            <a:ext cx="5662613" cy="2854325"/>
          </a:xfrm>
          <a:noFill/>
          <a:ln/>
        </p:spPr>
      </p:pic>
      <p:sp>
        <p:nvSpPr>
          <p:cNvPr id="9" name="Date Placeholder 8"/>
          <p:cNvSpPr>
            <a:spLocks noGrp="1"/>
          </p:cNvSpPr>
          <p:nvPr>
            <p:ph type="dt" sz="half" idx="10"/>
          </p:nvPr>
        </p:nvSpPr>
        <p:spPr/>
        <p:txBody>
          <a:bodyPr/>
          <a:lstStyle/>
          <a:p>
            <a:fld id="{D32335FB-6A94-4E8E-BDEB-739DD5C82881}" type="datetime3">
              <a:rPr lang="en-US" smtClean="0"/>
              <a:t>2 November 2007</a:t>
            </a:fld>
            <a:endParaRPr lang="en-US"/>
          </a:p>
        </p:txBody>
      </p:sp>
      <p:sp>
        <p:nvSpPr>
          <p:cNvPr id="10" name="Slide Number Placeholder 9"/>
          <p:cNvSpPr>
            <a:spLocks noGrp="1"/>
          </p:cNvSpPr>
          <p:nvPr>
            <p:ph type="sldNum" sz="quarter" idx="12"/>
          </p:nvPr>
        </p:nvSpPr>
        <p:spPr/>
        <p:txBody>
          <a:bodyPr/>
          <a:lstStyle/>
          <a:p>
            <a:fld id="{C7BBA5BA-9330-4913-9F1B-CA9EF080CBAA}" type="slidenum">
              <a:rPr lang="en-US" smtClean="0"/>
              <a:pPr/>
              <a:t>7</a:t>
            </a:fld>
            <a:endParaRPr lang="en-US"/>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nodeType="afterEffect">
                                  <p:stCondLst>
                                    <p:cond delay="0"/>
                                  </p:stCondLst>
                                  <p:childTnLst>
                                    <p:set>
                                      <p:cBhvr>
                                        <p:cTn id="6" dur="1" fill="hold">
                                          <p:stCondLst>
                                            <p:cond delay="0"/>
                                          </p:stCondLst>
                                        </p:cTn>
                                        <p:tgtEl>
                                          <p:spTgt spid="25608"/>
                                        </p:tgtEl>
                                        <p:attrNameLst>
                                          <p:attrName>style.visibility</p:attrName>
                                        </p:attrNameLst>
                                      </p:cBhvr>
                                      <p:to>
                                        <p:strVal val="visible"/>
                                      </p:to>
                                    </p:set>
                                    <p:animEffect transition="in" filter="slide(fromTop)">
                                      <p:cBhvr>
                                        <p:cTn id="7" dur="500"/>
                                        <p:tgtEl>
                                          <p:spTgt spid="25608"/>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1" fill="hold" grpId="0" nodeType="clickEffect">
                                  <p:stCondLst>
                                    <p:cond delay="0"/>
                                  </p:stCondLst>
                                  <p:childTnLst>
                                    <p:set>
                                      <p:cBhvr>
                                        <p:cTn id="11" dur="1" fill="hold">
                                          <p:stCondLst>
                                            <p:cond delay="0"/>
                                          </p:stCondLst>
                                        </p:cTn>
                                        <p:tgtEl>
                                          <p:spTgt spid="25603">
                                            <p:txEl>
                                              <p:pRg st="0" end="0"/>
                                            </p:txEl>
                                          </p:spTgt>
                                        </p:tgtEl>
                                        <p:attrNameLst>
                                          <p:attrName>style.visibility</p:attrName>
                                        </p:attrNameLst>
                                      </p:cBhvr>
                                      <p:to>
                                        <p:strVal val="visible"/>
                                      </p:to>
                                    </p:set>
                                    <p:animEffect transition="in" filter="slide(fromTop)">
                                      <p:cBhvr>
                                        <p:cTn id="12" dur="500"/>
                                        <p:tgtEl>
                                          <p:spTgt spid="2560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8" fill="hold" grpId="0" nodeType="clickEffect">
                                  <p:stCondLst>
                                    <p:cond delay="0"/>
                                  </p:stCondLst>
                                  <p:childTnLst>
                                    <p:set>
                                      <p:cBhvr>
                                        <p:cTn id="16" dur="1" fill="hold">
                                          <p:stCondLst>
                                            <p:cond delay="0"/>
                                          </p:stCondLst>
                                        </p:cTn>
                                        <p:tgtEl>
                                          <p:spTgt spid="25605">
                                            <p:txEl>
                                              <p:pRg st="0" end="0"/>
                                            </p:txEl>
                                          </p:spTgt>
                                        </p:tgtEl>
                                        <p:attrNameLst>
                                          <p:attrName>style.visibility</p:attrName>
                                        </p:attrNameLst>
                                      </p:cBhvr>
                                      <p:to>
                                        <p:strVal val="visible"/>
                                      </p:to>
                                    </p:set>
                                    <p:animEffect transition="in" filter="slide(fromLeft)">
                                      <p:cBhvr>
                                        <p:cTn id="17" dur="500"/>
                                        <p:tgtEl>
                                          <p:spTgt spid="2560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8" fill="hold" grpId="0" nodeType="clickEffect">
                                  <p:stCondLst>
                                    <p:cond delay="0"/>
                                  </p:stCondLst>
                                  <p:childTnLst>
                                    <p:set>
                                      <p:cBhvr>
                                        <p:cTn id="21" dur="1" fill="hold">
                                          <p:stCondLst>
                                            <p:cond delay="0"/>
                                          </p:stCondLst>
                                        </p:cTn>
                                        <p:tgtEl>
                                          <p:spTgt spid="25605">
                                            <p:txEl>
                                              <p:pRg st="1" end="1"/>
                                            </p:txEl>
                                          </p:spTgt>
                                        </p:tgtEl>
                                        <p:attrNameLst>
                                          <p:attrName>style.visibility</p:attrName>
                                        </p:attrNameLst>
                                      </p:cBhvr>
                                      <p:to>
                                        <p:strVal val="visible"/>
                                      </p:to>
                                    </p:set>
                                    <p:animEffect transition="in" filter="slide(fromLeft)">
                                      <p:cBhvr>
                                        <p:cTn id="22" dur="500"/>
                                        <p:tgtEl>
                                          <p:spTgt spid="2560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3" grpId="0" build="p" autoUpdateAnimBg="0"/>
      <p:bldP spid="25605" grpId="0" build="p" autoUpdateAnimBg="0"/>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 name="Footer Placeholder 5"/>
          <p:cNvSpPr>
            <a:spLocks noGrp="1"/>
          </p:cNvSpPr>
          <p:nvPr>
            <p:ph type="ftr" sz="quarter" idx="11"/>
          </p:nvPr>
        </p:nvSpPr>
        <p:spPr/>
        <p:txBody>
          <a:bodyPr/>
          <a:lstStyle/>
          <a:p>
            <a:r>
              <a:rPr lang="en-US"/>
              <a:t>Get up to speed</a:t>
            </a:r>
          </a:p>
        </p:txBody>
      </p:sp>
      <p:sp>
        <p:nvSpPr>
          <p:cNvPr id="27650" name="Rectangle 2"/>
          <p:cNvSpPr>
            <a:spLocks noGrp="1" noChangeArrowheads="1"/>
          </p:cNvSpPr>
          <p:nvPr>
            <p:ph type="title"/>
          </p:nvPr>
        </p:nvSpPr>
        <p:spPr>
          <a:xfrm>
            <a:off x="239713" y="63500"/>
            <a:ext cx="8904287" cy="614363"/>
          </a:xfrm>
        </p:spPr>
        <p:txBody>
          <a:bodyPr/>
          <a:lstStyle/>
          <a:p>
            <a:r>
              <a:rPr lang="en-US"/>
              <a:t>Meet the new look</a:t>
            </a:r>
          </a:p>
        </p:txBody>
      </p:sp>
      <p:sp>
        <p:nvSpPr>
          <p:cNvPr id="27651" name="Rectangle 3"/>
          <p:cNvSpPr>
            <a:spLocks noChangeArrowheads="1"/>
          </p:cNvSpPr>
          <p:nvPr/>
        </p:nvSpPr>
        <p:spPr bwMode="auto">
          <a:xfrm>
            <a:off x="6119813" y="854075"/>
            <a:ext cx="2744787" cy="2763838"/>
          </a:xfrm>
          <a:prstGeom prst="rect">
            <a:avLst/>
          </a:prstGeom>
          <a:noFill/>
          <a:ln w="9525">
            <a:noFill/>
            <a:miter lim="800000"/>
            <a:headEnd/>
            <a:tailEnd/>
          </a:ln>
          <a:effectLst/>
        </p:spPr>
        <p:txBody>
          <a:bodyPr/>
          <a:lstStyle/>
          <a:p>
            <a:pPr>
              <a:spcBef>
                <a:spcPct val="20000"/>
              </a:spcBef>
              <a:spcAft>
                <a:spcPct val="75000"/>
              </a:spcAft>
            </a:pPr>
            <a:r>
              <a:rPr lang="en-US" sz="2000"/>
              <a:t>When you create or open an Access 2007 database, some new tools appear right before your eyes.</a:t>
            </a:r>
          </a:p>
          <a:p>
            <a:pPr>
              <a:spcBef>
                <a:spcPct val="20000"/>
              </a:spcBef>
              <a:spcAft>
                <a:spcPct val="75000"/>
              </a:spcAft>
            </a:pPr>
            <a:r>
              <a:rPr lang="en-US" sz="2000"/>
              <a:t>They’re your new friends, the keys to your Access success. </a:t>
            </a:r>
          </a:p>
        </p:txBody>
      </p:sp>
      <p:graphicFrame>
        <p:nvGraphicFramePr>
          <p:cNvPr id="27652" name="Object 4"/>
          <p:cNvGraphicFramePr>
            <a:graphicFrameLocks noChangeAspect="1"/>
          </p:cNvGraphicFramePr>
          <p:nvPr/>
        </p:nvGraphicFramePr>
        <p:xfrm>
          <a:off x="339725" y="4402138"/>
          <a:ext cx="269875" cy="303212"/>
        </p:xfrm>
        <a:graphic>
          <a:graphicData uri="http://schemas.openxmlformats.org/presentationml/2006/ole">
            <p:oleObj spid="_x0000_s27652" name="Visio" r:id="rId4" imgW="270231" imgH="303063" progId="Visio.Drawing.11">
              <p:embed/>
            </p:oleObj>
          </a:graphicData>
        </a:graphic>
      </p:graphicFrame>
      <p:graphicFrame>
        <p:nvGraphicFramePr>
          <p:cNvPr id="27653" name="Object 5"/>
          <p:cNvGraphicFramePr>
            <a:graphicFrameLocks noChangeAspect="1"/>
          </p:cNvGraphicFramePr>
          <p:nvPr/>
        </p:nvGraphicFramePr>
        <p:xfrm>
          <a:off x="339725" y="4873625"/>
          <a:ext cx="269875" cy="303213"/>
        </p:xfrm>
        <a:graphic>
          <a:graphicData uri="http://schemas.openxmlformats.org/presentationml/2006/ole">
            <p:oleObj spid="_x0000_s27653" name="Visio" r:id="rId5" imgW="270231" imgH="303063" progId="Visio.Drawing.11">
              <p:embed/>
            </p:oleObj>
          </a:graphicData>
        </a:graphic>
      </p:graphicFrame>
      <p:graphicFrame>
        <p:nvGraphicFramePr>
          <p:cNvPr id="27654" name="Object 6"/>
          <p:cNvGraphicFramePr>
            <a:graphicFrameLocks noChangeAspect="1"/>
          </p:cNvGraphicFramePr>
          <p:nvPr/>
        </p:nvGraphicFramePr>
        <p:xfrm>
          <a:off x="339725" y="5327650"/>
          <a:ext cx="269875" cy="303213"/>
        </p:xfrm>
        <a:graphic>
          <a:graphicData uri="http://schemas.openxmlformats.org/presentationml/2006/ole">
            <p:oleObj spid="_x0000_s27654" name="Visio" r:id="rId6" imgW="270231" imgH="303063" progId="Visio.Drawing.11">
              <p:embed/>
            </p:oleObj>
          </a:graphicData>
        </a:graphic>
      </p:graphicFrame>
      <p:sp>
        <p:nvSpPr>
          <p:cNvPr id="27655" name="Line 7"/>
          <p:cNvSpPr>
            <a:spLocks noChangeShapeType="1"/>
          </p:cNvSpPr>
          <p:nvPr/>
        </p:nvSpPr>
        <p:spPr bwMode="auto">
          <a:xfrm>
            <a:off x="339725" y="3951288"/>
            <a:ext cx="8413750" cy="0"/>
          </a:xfrm>
          <a:prstGeom prst="line">
            <a:avLst/>
          </a:prstGeom>
          <a:noFill/>
          <a:ln w="12700">
            <a:solidFill>
              <a:schemeClr val="tx1"/>
            </a:solidFill>
            <a:round/>
            <a:headEnd/>
            <a:tailEnd/>
          </a:ln>
          <a:effectLst/>
        </p:spPr>
        <p:txBody>
          <a:bodyPr/>
          <a:lstStyle/>
          <a:p>
            <a:endParaRPr lang="en-US"/>
          </a:p>
        </p:txBody>
      </p:sp>
      <p:sp>
        <p:nvSpPr>
          <p:cNvPr id="27657" name="Rectangle 9"/>
          <p:cNvSpPr>
            <a:spLocks noChangeArrowheads="1"/>
          </p:cNvSpPr>
          <p:nvPr/>
        </p:nvSpPr>
        <p:spPr bwMode="auto">
          <a:xfrm>
            <a:off x="676275" y="4387850"/>
            <a:ext cx="5940425" cy="1728788"/>
          </a:xfrm>
          <a:prstGeom prst="rect">
            <a:avLst/>
          </a:prstGeom>
          <a:noFill/>
          <a:ln w="9525" algn="ctr">
            <a:noFill/>
            <a:miter lim="800000"/>
            <a:headEnd/>
            <a:tailEnd/>
          </a:ln>
          <a:effectLst/>
        </p:spPr>
        <p:txBody>
          <a:bodyPr>
            <a:spAutoFit/>
          </a:bodyPr>
          <a:lstStyle/>
          <a:p>
            <a:pPr>
              <a:spcBef>
                <a:spcPct val="20000"/>
              </a:spcBef>
              <a:spcAft>
                <a:spcPct val="45000"/>
              </a:spcAft>
            </a:pPr>
            <a:r>
              <a:rPr lang="en-US">
                <a:solidFill>
                  <a:srgbClr val="FFCC00"/>
                </a:solidFill>
              </a:rPr>
              <a:t>The Ribbon</a:t>
            </a:r>
          </a:p>
          <a:p>
            <a:pPr>
              <a:spcBef>
                <a:spcPct val="20000"/>
              </a:spcBef>
              <a:spcAft>
                <a:spcPct val="45000"/>
              </a:spcAft>
            </a:pPr>
            <a:r>
              <a:rPr lang="en-US">
                <a:solidFill>
                  <a:srgbClr val="FFCC00"/>
                </a:solidFill>
              </a:rPr>
              <a:t>The Quick Access Toolbar</a:t>
            </a:r>
          </a:p>
          <a:p>
            <a:pPr>
              <a:spcBef>
                <a:spcPct val="20000"/>
              </a:spcBef>
              <a:spcAft>
                <a:spcPct val="45000"/>
              </a:spcAft>
            </a:pPr>
            <a:r>
              <a:rPr lang="en-US">
                <a:solidFill>
                  <a:srgbClr val="FFCC00"/>
                </a:solidFill>
              </a:rPr>
              <a:t>The Microsoft Office Button</a:t>
            </a:r>
          </a:p>
          <a:p>
            <a:pPr>
              <a:spcBef>
                <a:spcPct val="20000"/>
              </a:spcBef>
              <a:spcAft>
                <a:spcPct val="45000"/>
              </a:spcAft>
            </a:pPr>
            <a:r>
              <a:rPr lang="en-US">
                <a:solidFill>
                  <a:srgbClr val="FFCC00"/>
                </a:solidFill>
              </a:rPr>
              <a:t>The Navigation Pane</a:t>
            </a:r>
          </a:p>
        </p:txBody>
      </p:sp>
      <p:sp>
        <p:nvSpPr>
          <p:cNvPr id="27658" name="Rectangle 10"/>
          <p:cNvSpPr>
            <a:spLocks noChangeArrowheads="1"/>
          </p:cNvSpPr>
          <p:nvPr/>
        </p:nvSpPr>
        <p:spPr bwMode="auto">
          <a:xfrm>
            <a:off x="277813" y="3975100"/>
            <a:ext cx="5926137" cy="450850"/>
          </a:xfrm>
          <a:prstGeom prst="rect">
            <a:avLst/>
          </a:prstGeom>
          <a:noFill/>
          <a:ln w="9525">
            <a:noFill/>
            <a:miter lim="800000"/>
            <a:headEnd/>
            <a:tailEnd/>
          </a:ln>
          <a:effectLst/>
        </p:spPr>
        <p:txBody>
          <a:bodyPr/>
          <a:lstStyle/>
          <a:p>
            <a:pPr>
              <a:spcBef>
                <a:spcPct val="20000"/>
              </a:spcBef>
              <a:spcAft>
                <a:spcPct val="75000"/>
              </a:spcAft>
            </a:pPr>
            <a:r>
              <a:rPr lang="en-US">
                <a:solidFill>
                  <a:srgbClr val="FFCC00"/>
                </a:solidFill>
              </a:rPr>
              <a:t>Take a minute to learn their names:</a:t>
            </a:r>
          </a:p>
        </p:txBody>
      </p:sp>
      <p:pic>
        <p:nvPicPr>
          <p:cNvPr id="27659" name="Picture 11" descr="Ribbon, Microsoft Office Button, Quick Access Toolbar, and Navigation Pane"/>
          <p:cNvPicPr>
            <a:picLocks noChangeAspect="1" noChangeArrowheads="1"/>
          </p:cNvPicPr>
          <p:nvPr>
            <p:ph sz="half" idx="1"/>
          </p:nvPr>
        </p:nvPicPr>
        <p:blipFill>
          <a:blip r:embed="rId7"/>
          <a:srcRect/>
          <a:stretch>
            <a:fillRect/>
          </a:stretch>
        </p:blipFill>
        <p:spPr>
          <a:xfrm>
            <a:off x="350838" y="949325"/>
            <a:ext cx="5651500" cy="2849563"/>
          </a:xfrm>
          <a:noFill/>
          <a:ln/>
        </p:spPr>
      </p:pic>
      <p:graphicFrame>
        <p:nvGraphicFramePr>
          <p:cNvPr id="27660" name="Object 12"/>
          <p:cNvGraphicFramePr>
            <a:graphicFrameLocks noChangeAspect="1"/>
          </p:cNvGraphicFramePr>
          <p:nvPr/>
        </p:nvGraphicFramePr>
        <p:xfrm>
          <a:off x="339725" y="5772150"/>
          <a:ext cx="269875" cy="303213"/>
        </p:xfrm>
        <a:graphic>
          <a:graphicData uri="http://schemas.openxmlformats.org/presentationml/2006/ole">
            <p:oleObj spid="_x0000_s27660" name="Visio" r:id="rId8" imgW="270231" imgH="303063" progId="Visio.Drawing.11">
              <p:embed/>
            </p:oleObj>
          </a:graphicData>
        </a:graphic>
      </p:graphicFrame>
      <p:sp>
        <p:nvSpPr>
          <p:cNvPr id="14" name="Date Placeholder 13"/>
          <p:cNvSpPr>
            <a:spLocks noGrp="1"/>
          </p:cNvSpPr>
          <p:nvPr>
            <p:ph type="dt" sz="half" idx="10"/>
          </p:nvPr>
        </p:nvSpPr>
        <p:spPr/>
        <p:txBody>
          <a:bodyPr/>
          <a:lstStyle/>
          <a:p>
            <a:fld id="{49EBC58A-BDE3-4625-B647-9A0CE40313A7}" type="datetime3">
              <a:rPr lang="en-US" smtClean="0"/>
              <a:t>2 November 2007</a:t>
            </a:fld>
            <a:endParaRPr lang="en-US"/>
          </a:p>
        </p:txBody>
      </p:sp>
      <p:sp>
        <p:nvSpPr>
          <p:cNvPr id="15" name="Slide Number Placeholder 14"/>
          <p:cNvSpPr>
            <a:spLocks noGrp="1"/>
          </p:cNvSpPr>
          <p:nvPr>
            <p:ph type="sldNum" sz="quarter" idx="12"/>
          </p:nvPr>
        </p:nvSpPr>
        <p:spPr/>
        <p:txBody>
          <a:bodyPr/>
          <a:lstStyle/>
          <a:p>
            <a:fld id="{C7BBA5BA-9330-4913-9F1B-CA9EF080CBAA}" type="slidenum">
              <a:rPr lang="en-US" smtClean="0"/>
              <a:pPr/>
              <a:t>8</a:t>
            </a:fld>
            <a:endParaRPr lang="en-US"/>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nodeType="afterEffect">
                                  <p:stCondLst>
                                    <p:cond delay="0"/>
                                  </p:stCondLst>
                                  <p:childTnLst>
                                    <p:set>
                                      <p:cBhvr>
                                        <p:cTn id="6" dur="1" fill="hold">
                                          <p:stCondLst>
                                            <p:cond delay="0"/>
                                          </p:stCondLst>
                                        </p:cTn>
                                        <p:tgtEl>
                                          <p:spTgt spid="27659"/>
                                        </p:tgtEl>
                                        <p:attrNameLst>
                                          <p:attrName>style.visibility</p:attrName>
                                        </p:attrNameLst>
                                      </p:cBhvr>
                                      <p:to>
                                        <p:strVal val="visible"/>
                                      </p:to>
                                    </p:set>
                                    <p:animEffect transition="in" filter="slide(fromTop)">
                                      <p:cBhvr>
                                        <p:cTn id="7" dur="500"/>
                                        <p:tgtEl>
                                          <p:spTgt spid="27659"/>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1" fill="hold" grpId="0" nodeType="clickEffect">
                                  <p:stCondLst>
                                    <p:cond delay="0"/>
                                  </p:stCondLst>
                                  <p:childTnLst>
                                    <p:set>
                                      <p:cBhvr>
                                        <p:cTn id="11" dur="1" fill="hold">
                                          <p:stCondLst>
                                            <p:cond delay="0"/>
                                          </p:stCondLst>
                                        </p:cTn>
                                        <p:tgtEl>
                                          <p:spTgt spid="27651">
                                            <p:txEl>
                                              <p:pRg st="0" end="0"/>
                                            </p:txEl>
                                          </p:spTgt>
                                        </p:tgtEl>
                                        <p:attrNameLst>
                                          <p:attrName>style.visibility</p:attrName>
                                        </p:attrNameLst>
                                      </p:cBhvr>
                                      <p:to>
                                        <p:strVal val="visible"/>
                                      </p:to>
                                    </p:set>
                                    <p:animEffect transition="in" filter="slide(fromTop)">
                                      <p:cBhvr>
                                        <p:cTn id="12" dur="500"/>
                                        <p:tgtEl>
                                          <p:spTgt spid="27651">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1" fill="hold" grpId="0" nodeType="clickEffect">
                                  <p:stCondLst>
                                    <p:cond delay="0"/>
                                  </p:stCondLst>
                                  <p:childTnLst>
                                    <p:set>
                                      <p:cBhvr>
                                        <p:cTn id="16" dur="1" fill="hold">
                                          <p:stCondLst>
                                            <p:cond delay="0"/>
                                          </p:stCondLst>
                                        </p:cTn>
                                        <p:tgtEl>
                                          <p:spTgt spid="27651">
                                            <p:txEl>
                                              <p:pRg st="1" end="1"/>
                                            </p:txEl>
                                          </p:spTgt>
                                        </p:tgtEl>
                                        <p:attrNameLst>
                                          <p:attrName>style.visibility</p:attrName>
                                        </p:attrNameLst>
                                      </p:cBhvr>
                                      <p:to>
                                        <p:strVal val="visible"/>
                                      </p:to>
                                    </p:set>
                                    <p:animEffect transition="in" filter="slide(fromTop)">
                                      <p:cBhvr>
                                        <p:cTn id="17" dur="500"/>
                                        <p:tgtEl>
                                          <p:spTgt spid="27651">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8" fill="hold" grpId="0" nodeType="clickEffect">
                                  <p:stCondLst>
                                    <p:cond delay="0"/>
                                  </p:stCondLst>
                                  <p:childTnLst>
                                    <p:set>
                                      <p:cBhvr>
                                        <p:cTn id="21" dur="1" fill="hold">
                                          <p:stCondLst>
                                            <p:cond delay="0"/>
                                          </p:stCondLst>
                                        </p:cTn>
                                        <p:tgtEl>
                                          <p:spTgt spid="27658">
                                            <p:txEl>
                                              <p:pRg st="0" end="0"/>
                                            </p:txEl>
                                          </p:spTgt>
                                        </p:tgtEl>
                                        <p:attrNameLst>
                                          <p:attrName>style.visibility</p:attrName>
                                        </p:attrNameLst>
                                      </p:cBhvr>
                                      <p:to>
                                        <p:strVal val="visible"/>
                                      </p:to>
                                    </p:set>
                                    <p:animEffect transition="in" filter="slide(fromLeft)">
                                      <p:cBhvr>
                                        <p:cTn id="22" dur="500"/>
                                        <p:tgtEl>
                                          <p:spTgt spid="27658">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27652"/>
                                        </p:tgtEl>
                                        <p:attrNameLst>
                                          <p:attrName>style.visibility</p:attrName>
                                        </p:attrNameLst>
                                      </p:cBhvr>
                                      <p:to>
                                        <p:strVal val="visible"/>
                                      </p:to>
                                    </p:set>
                                    <p:animEffect transition="in" filter="dissolve">
                                      <p:cBhvr>
                                        <p:cTn id="27" dur="500"/>
                                        <p:tgtEl>
                                          <p:spTgt spid="27652"/>
                                        </p:tgtEl>
                                      </p:cBhvr>
                                    </p:animEffect>
                                  </p:childTnLst>
                                </p:cTn>
                              </p:par>
                            </p:childTnLst>
                          </p:cTn>
                        </p:par>
                        <p:par>
                          <p:cTn id="28" fill="hold">
                            <p:stCondLst>
                              <p:cond delay="500"/>
                            </p:stCondLst>
                            <p:childTnLst>
                              <p:par>
                                <p:cTn id="29" presetID="9" presetClass="entr" presetSubtype="0" fill="hold" nodeType="afterEffect">
                                  <p:stCondLst>
                                    <p:cond delay="0"/>
                                  </p:stCondLst>
                                  <p:childTnLst>
                                    <p:set>
                                      <p:cBhvr>
                                        <p:cTn id="30" dur="1" fill="hold">
                                          <p:stCondLst>
                                            <p:cond delay="0"/>
                                          </p:stCondLst>
                                        </p:cTn>
                                        <p:tgtEl>
                                          <p:spTgt spid="27653"/>
                                        </p:tgtEl>
                                        <p:attrNameLst>
                                          <p:attrName>style.visibility</p:attrName>
                                        </p:attrNameLst>
                                      </p:cBhvr>
                                      <p:to>
                                        <p:strVal val="visible"/>
                                      </p:to>
                                    </p:set>
                                    <p:animEffect transition="in" filter="dissolve">
                                      <p:cBhvr>
                                        <p:cTn id="31" dur="500"/>
                                        <p:tgtEl>
                                          <p:spTgt spid="27653"/>
                                        </p:tgtEl>
                                      </p:cBhvr>
                                    </p:animEffect>
                                  </p:childTnLst>
                                </p:cTn>
                              </p:par>
                            </p:childTnLst>
                          </p:cTn>
                        </p:par>
                        <p:par>
                          <p:cTn id="32" fill="hold">
                            <p:stCondLst>
                              <p:cond delay="1000"/>
                            </p:stCondLst>
                            <p:childTnLst>
                              <p:par>
                                <p:cTn id="33" presetID="9" presetClass="entr" presetSubtype="0" fill="hold" nodeType="afterEffect">
                                  <p:stCondLst>
                                    <p:cond delay="0"/>
                                  </p:stCondLst>
                                  <p:childTnLst>
                                    <p:set>
                                      <p:cBhvr>
                                        <p:cTn id="34" dur="1" fill="hold">
                                          <p:stCondLst>
                                            <p:cond delay="0"/>
                                          </p:stCondLst>
                                        </p:cTn>
                                        <p:tgtEl>
                                          <p:spTgt spid="27654"/>
                                        </p:tgtEl>
                                        <p:attrNameLst>
                                          <p:attrName>style.visibility</p:attrName>
                                        </p:attrNameLst>
                                      </p:cBhvr>
                                      <p:to>
                                        <p:strVal val="visible"/>
                                      </p:to>
                                    </p:set>
                                    <p:animEffect transition="in" filter="dissolve">
                                      <p:cBhvr>
                                        <p:cTn id="35" dur="500"/>
                                        <p:tgtEl>
                                          <p:spTgt spid="27654"/>
                                        </p:tgtEl>
                                      </p:cBhvr>
                                    </p:animEffect>
                                  </p:childTnLst>
                                </p:cTn>
                              </p:par>
                            </p:childTnLst>
                          </p:cTn>
                        </p:par>
                        <p:par>
                          <p:cTn id="36" fill="hold">
                            <p:stCondLst>
                              <p:cond delay="1500"/>
                            </p:stCondLst>
                            <p:childTnLst>
                              <p:par>
                                <p:cTn id="37" presetID="9" presetClass="entr" presetSubtype="0" fill="hold" nodeType="afterEffect">
                                  <p:stCondLst>
                                    <p:cond delay="0"/>
                                  </p:stCondLst>
                                  <p:childTnLst>
                                    <p:set>
                                      <p:cBhvr>
                                        <p:cTn id="38" dur="1" fill="hold">
                                          <p:stCondLst>
                                            <p:cond delay="0"/>
                                          </p:stCondLst>
                                        </p:cTn>
                                        <p:tgtEl>
                                          <p:spTgt spid="27660"/>
                                        </p:tgtEl>
                                        <p:attrNameLst>
                                          <p:attrName>style.visibility</p:attrName>
                                        </p:attrNameLst>
                                      </p:cBhvr>
                                      <p:to>
                                        <p:strVal val="visible"/>
                                      </p:to>
                                    </p:set>
                                    <p:animEffect transition="in" filter="dissolve">
                                      <p:cBhvr>
                                        <p:cTn id="39" dur="500"/>
                                        <p:tgtEl>
                                          <p:spTgt spid="27660"/>
                                        </p:tgtEl>
                                      </p:cBhvr>
                                    </p:animEffect>
                                  </p:childTnLst>
                                </p:cTn>
                              </p:par>
                            </p:childTnLst>
                          </p:cTn>
                        </p:par>
                      </p:childTnLst>
                    </p:cTn>
                  </p:par>
                  <p:par>
                    <p:cTn id="40" fill="hold">
                      <p:stCondLst>
                        <p:cond delay="indefinite"/>
                      </p:stCondLst>
                      <p:childTnLst>
                        <p:par>
                          <p:cTn id="41" fill="hold">
                            <p:stCondLst>
                              <p:cond delay="0"/>
                            </p:stCondLst>
                            <p:childTnLst>
                              <p:par>
                                <p:cTn id="42" presetID="5" presetClass="entr" presetSubtype="10" fill="hold" grpId="0" nodeType="clickEffect">
                                  <p:stCondLst>
                                    <p:cond delay="0"/>
                                  </p:stCondLst>
                                  <p:childTnLst>
                                    <p:set>
                                      <p:cBhvr>
                                        <p:cTn id="43" dur="1" fill="hold">
                                          <p:stCondLst>
                                            <p:cond delay="0"/>
                                          </p:stCondLst>
                                        </p:cTn>
                                        <p:tgtEl>
                                          <p:spTgt spid="27657">
                                            <p:txEl>
                                              <p:pRg st="0" end="0"/>
                                            </p:txEl>
                                          </p:spTgt>
                                        </p:tgtEl>
                                        <p:attrNameLst>
                                          <p:attrName>style.visibility</p:attrName>
                                        </p:attrNameLst>
                                      </p:cBhvr>
                                      <p:to>
                                        <p:strVal val="visible"/>
                                      </p:to>
                                    </p:set>
                                    <p:animEffect transition="in" filter="checkerboard(across)">
                                      <p:cBhvr>
                                        <p:cTn id="44" dur="500"/>
                                        <p:tgtEl>
                                          <p:spTgt spid="27657">
                                            <p:txEl>
                                              <p:pRg st="0" end="0"/>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 presetClass="entr" presetSubtype="10" fill="hold" grpId="0" nodeType="clickEffect">
                                  <p:stCondLst>
                                    <p:cond delay="0"/>
                                  </p:stCondLst>
                                  <p:childTnLst>
                                    <p:set>
                                      <p:cBhvr>
                                        <p:cTn id="48" dur="1" fill="hold">
                                          <p:stCondLst>
                                            <p:cond delay="0"/>
                                          </p:stCondLst>
                                        </p:cTn>
                                        <p:tgtEl>
                                          <p:spTgt spid="27657">
                                            <p:txEl>
                                              <p:pRg st="1" end="1"/>
                                            </p:txEl>
                                          </p:spTgt>
                                        </p:tgtEl>
                                        <p:attrNameLst>
                                          <p:attrName>style.visibility</p:attrName>
                                        </p:attrNameLst>
                                      </p:cBhvr>
                                      <p:to>
                                        <p:strVal val="visible"/>
                                      </p:to>
                                    </p:set>
                                    <p:animEffect transition="in" filter="checkerboard(across)">
                                      <p:cBhvr>
                                        <p:cTn id="49" dur="500"/>
                                        <p:tgtEl>
                                          <p:spTgt spid="27657">
                                            <p:txEl>
                                              <p:pRg st="1" end="1"/>
                                            </p:txEl>
                                          </p:spTgt>
                                        </p:tgtEl>
                                      </p:cBhvr>
                                    </p:animEffect>
                                  </p:childTnLst>
                                </p:cTn>
                              </p:par>
                            </p:childTnLst>
                          </p:cTn>
                        </p:par>
                      </p:childTnLst>
                    </p:cTn>
                  </p:par>
                  <p:par>
                    <p:cTn id="50" fill="hold">
                      <p:stCondLst>
                        <p:cond delay="indefinite"/>
                      </p:stCondLst>
                      <p:childTnLst>
                        <p:par>
                          <p:cTn id="51" fill="hold">
                            <p:stCondLst>
                              <p:cond delay="0"/>
                            </p:stCondLst>
                            <p:childTnLst>
                              <p:par>
                                <p:cTn id="52" presetID="5" presetClass="entr" presetSubtype="10" fill="hold" grpId="0" nodeType="clickEffect">
                                  <p:stCondLst>
                                    <p:cond delay="0"/>
                                  </p:stCondLst>
                                  <p:childTnLst>
                                    <p:set>
                                      <p:cBhvr>
                                        <p:cTn id="53" dur="1" fill="hold">
                                          <p:stCondLst>
                                            <p:cond delay="0"/>
                                          </p:stCondLst>
                                        </p:cTn>
                                        <p:tgtEl>
                                          <p:spTgt spid="27657">
                                            <p:txEl>
                                              <p:pRg st="2" end="2"/>
                                            </p:txEl>
                                          </p:spTgt>
                                        </p:tgtEl>
                                        <p:attrNameLst>
                                          <p:attrName>style.visibility</p:attrName>
                                        </p:attrNameLst>
                                      </p:cBhvr>
                                      <p:to>
                                        <p:strVal val="visible"/>
                                      </p:to>
                                    </p:set>
                                    <p:animEffect transition="in" filter="checkerboard(across)">
                                      <p:cBhvr>
                                        <p:cTn id="54" dur="500"/>
                                        <p:tgtEl>
                                          <p:spTgt spid="27657">
                                            <p:txEl>
                                              <p:pRg st="2" end="2"/>
                                            </p:txEl>
                                          </p:spTgt>
                                        </p:tgtEl>
                                      </p:cBhvr>
                                    </p:animEffect>
                                  </p:childTnLst>
                                </p:cTn>
                              </p:par>
                            </p:childTnLst>
                          </p:cTn>
                        </p:par>
                      </p:childTnLst>
                    </p:cTn>
                  </p:par>
                  <p:par>
                    <p:cTn id="55" fill="hold">
                      <p:stCondLst>
                        <p:cond delay="indefinite"/>
                      </p:stCondLst>
                      <p:childTnLst>
                        <p:par>
                          <p:cTn id="56" fill="hold">
                            <p:stCondLst>
                              <p:cond delay="0"/>
                            </p:stCondLst>
                            <p:childTnLst>
                              <p:par>
                                <p:cTn id="57" presetID="5" presetClass="entr" presetSubtype="10" fill="hold" grpId="0" nodeType="clickEffect">
                                  <p:stCondLst>
                                    <p:cond delay="0"/>
                                  </p:stCondLst>
                                  <p:childTnLst>
                                    <p:set>
                                      <p:cBhvr>
                                        <p:cTn id="58" dur="1" fill="hold">
                                          <p:stCondLst>
                                            <p:cond delay="0"/>
                                          </p:stCondLst>
                                        </p:cTn>
                                        <p:tgtEl>
                                          <p:spTgt spid="27657">
                                            <p:txEl>
                                              <p:pRg st="3" end="3"/>
                                            </p:txEl>
                                          </p:spTgt>
                                        </p:tgtEl>
                                        <p:attrNameLst>
                                          <p:attrName>style.visibility</p:attrName>
                                        </p:attrNameLst>
                                      </p:cBhvr>
                                      <p:to>
                                        <p:strVal val="visible"/>
                                      </p:to>
                                    </p:set>
                                    <p:animEffect transition="in" filter="checkerboard(across)">
                                      <p:cBhvr>
                                        <p:cTn id="59" dur="500"/>
                                        <p:tgtEl>
                                          <p:spTgt spid="2765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1" grpId="0" build="p" autoUpdateAnimBg="0"/>
      <p:bldP spid="27657" grpId="0" build="p" autoUpdateAnimBg="0"/>
      <p:bldP spid="27658" grpId="0" build="p" autoUpdateAnimBg="0"/>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 name="Footer Placeholder 5"/>
          <p:cNvSpPr>
            <a:spLocks noGrp="1"/>
          </p:cNvSpPr>
          <p:nvPr>
            <p:ph type="ftr" sz="quarter" idx="11"/>
          </p:nvPr>
        </p:nvSpPr>
        <p:spPr/>
        <p:txBody>
          <a:bodyPr/>
          <a:lstStyle/>
          <a:p>
            <a:r>
              <a:rPr lang="en-US"/>
              <a:t>Get up to speed</a:t>
            </a:r>
          </a:p>
        </p:txBody>
      </p:sp>
      <p:sp>
        <p:nvSpPr>
          <p:cNvPr id="180226" name="Rectangle 2"/>
          <p:cNvSpPr>
            <a:spLocks noGrp="1" noChangeArrowheads="1"/>
          </p:cNvSpPr>
          <p:nvPr>
            <p:ph type="title"/>
          </p:nvPr>
        </p:nvSpPr>
        <p:spPr>
          <a:xfrm>
            <a:off x="239713" y="63500"/>
            <a:ext cx="8904287" cy="614363"/>
          </a:xfrm>
        </p:spPr>
        <p:txBody>
          <a:bodyPr/>
          <a:lstStyle/>
          <a:p>
            <a:r>
              <a:rPr lang="en-US"/>
              <a:t>Meet the new look</a:t>
            </a:r>
          </a:p>
        </p:txBody>
      </p:sp>
      <p:sp>
        <p:nvSpPr>
          <p:cNvPr id="180227" name="Rectangle 3"/>
          <p:cNvSpPr>
            <a:spLocks noChangeArrowheads="1"/>
          </p:cNvSpPr>
          <p:nvPr/>
        </p:nvSpPr>
        <p:spPr bwMode="auto">
          <a:xfrm>
            <a:off x="6119813" y="854075"/>
            <a:ext cx="2744787" cy="2763838"/>
          </a:xfrm>
          <a:prstGeom prst="rect">
            <a:avLst/>
          </a:prstGeom>
          <a:noFill/>
          <a:ln w="9525">
            <a:noFill/>
            <a:miter lim="800000"/>
            <a:headEnd/>
            <a:tailEnd/>
          </a:ln>
          <a:effectLst/>
        </p:spPr>
        <p:txBody>
          <a:bodyPr/>
          <a:lstStyle/>
          <a:p>
            <a:pPr>
              <a:spcBef>
                <a:spcPct val="20000"/>
              </a:spcBef>
              <a:spcAft>
                <a:spcPct val="75000"/>
              </a:spcAft>
            </a:pPr>
            <a:r>
              <a:rPr lang="en-US" sz="2000"/>
              <a:t>When you create or open an Access 2007 database, some new tools appear right before your eyes.</a:t>
            </a:r>
          </a:p>
          <a:p>
            <a:pPr>
              <a:spcBef>
                <a:spcPct val="20000"/>
              </a:spcBef>
              <a:spcAft>
                <a:spcPct val="75000"/>
              </a:spcAft>
            </a:pPr>
            <a:r>
              <a:rPr lang="en-US" sz="2000"/>
              <a:t>They’re your new friends, the keys to your Access success.</a:t>
            </a:r>
          </a:p>
        </p:txBody>
      </p:sp>
      <p:sp>
        <p:nvSpPr>
          <p:cNvPr id="180231" name="Line 7"/>
          <p:cNvSpPr>
            <a:spLocks noChangeShapeType="1"/>
          </p:cNvSpPr>
          <p:nvPr/>
        </p:nvSpPr>
        <p:spPr bwMode="auto">
          <a:xfrm>
            <a:off x="339725" y="3951288"/>
            <a:ext cx="8413750" cy="0"/>
          </a:xfrm>
          <a:prstGeom prst="line">
            <a:avLst/>
          </a:prstGeom>
          <a:noFill/>
          <a:ln w="12700">
            <a:solidFill>
              <a:schemeClr val="tx1"/>
            </a:solidFill>
            <a:round/>
            <a:headEnd/>
            <a:tailEnd/>
          </a:ln>
          <a:effectLst/>
        </p:spPr>
        <p:txBody>
          <a:bodyPr/>
          <a:lstStyle/>
          <a:p>
            <a:endParaRPr lang="en-US"/>
          </a:p>
        </p:txBody>
      </p:sp>
      <p:sp>
        <p:nvSpPr>
          <p:cNvPr id="180233" name="Rectangle 9"/>
          <p:cNvSpPr>
            <a:spLocks noChangeArrowheads="1"/>
          </p:cNvSpPr>
          <p:nvPr/>
        </p:nvSpPr>
        <p:spPr bwMode="auto">
          <a:xfrm>
            <a:off x="277813" y="3975100"/>
            <a:ext cx="5926137" cy="898525"/>
          </a:xfrm>
          <a:prstGeom prst="rect">
            <a:avLst/>
          </a:prstGeom>
          <a:noFill/>
          <a:ln w="9525">
            <a:noFill/>
            <a:miter lim="800000"/>
            <a:headEnd/>
            <a:tailEnd/>
          </a:ln>
          <a:effectLst/>
        </p:spPr>
        <p:txBody>
          <a:bodyPr/>
          <a:lstStyle/>
          <a:p>
            <a:pPr>
              <a:spcBef>
                <a:spcPct val="20000"/>
              </a:spcBef>
              <a:spcAft>
                <a:spcPct val="75000"/>
              </a:spcAft>
            </a:pPr>
            <a:r>
              <a:rPr lang="en-US">
                <a:solidFill>
                  <a:srgbClr val="FFCC00"/>
                </a:solidFill>
              </a:rPr>
              <a:t>The Navigation Pane shows you just what’s in the database you’re using. Tables, forms, reports, and queries—they’re all visible here, handy while you work. </a:t>
            </a:r>
          </a:p>
        </p:txBody>
      </p:sp>
      <p:pic>
        <p:nvPicPr>
          <p:cNvPr id="180234" name="Picture 10" descr="Ribbon, Microsoft Office Button, Quick Access Toolbar, and Navigation Pane"/>
          <p:cNvPicPr>
            <a:picLocks noChangeAspect="1" noChangeArrowheads="1"/>
          </p:cNvPicPr>
          <p:nvPr>
            <p:ph sz="half" idx="1"/>
          </p:nvPr>
        </p:nvPicPr>
        <p:blipFill>
          <a:blip r:embed="rId3"/>
          <a:srcRect/>
          <a:stretch>
            <a:fillRect/>
          </a:stretch>
        </p:blipFill>
        <p:spPr>
          <a:xfrm>
            <a:off x="350838" y="949325"/>
            <a:ext cx="5651500" cy="2849563"/>
          </a:xfrm>
          <a:noFill/>
          <a:ln/>
        </p:spPr>
      </p:pic>
      <p:sp>
        <p:nvSpPr>
          <p:cNvPr id="180236" name="Rectangle 12"/>
          <p:cNvSpPr>
            <a:spLocks noChangeArrowheads="1"/>
          </p:cNvSpPr>
          <p:nvPr/>
        </p:nvSpPr>
        <p:spPr bwMode="auto">
          <a:xfrm>
            <a:off x="277813" y="5060950"/>
            <a:ext cx="5926137" cy="469900"/>
          </a:xfrm>
          <a:prstGeom prst="rect">
            <a:avLst/>
          </a:prstGeom>
          <a:noFill/>
          <a:ln w="9525">
            <a:noFill/>
            <a:miter lim="800000"/>
            <a:headEnd/>
            <a:tailEnd/>
          </a:ln>
          <a:effectLst/>
        </p:spPr>
        <p:txBody>
          <a:bodyPr/>
          <a:lstStyle/>
          <a:p>
            <a:pPr>
              <a:spcBef>
                <a:spcPct val="20000"/>
              </a:spcBef>
              <a:spcAft>
                <a:spcPct val="75000"/>
              </a:spcAft>
            </a:pPr>
            <a:r>
              <a:rPr lang="en-US">
                <a:solidFill>
                  <a:srgbClr val="FFCC00"/>
                </a:solidFill>
              </a:rPr>
              <a:t>And you do your work by using the Ribbon. That’s next.</a:t>
            </a:r>
          </a:p>
        </p:txBody>
      </p:sp>
      <p:sp>
        <p:nvSpPr>
          <p:cNvPr id="10" name="Date Placeholder 9"/>
          <p:cNvSpPr>
            <a:spLocks noGrp="1"/>
          </p:cNvSpPr>
          <p:nvPr>
            <p:ph type="dt" sz="half" idx="10"/>
          </p:nvPr>
        </p:nvSpPr>
        <p:spPr/>
        <p:txBody>
          <a:bodyPr/>
          <a:lstStyle/>
          <a:p>
            <a:fld id="{D8650C62-C3AD-40CE-861A-418E2D1E4BB8}" type="datetime3">
              <a:rPr lang="en-US" smtClean="0"/>
              <a:t>2 November 2007</a:t>
            </a:fld>
            <a:endParaRPr lang="en-US"/>
          </a:p>
        </p:txBody>
      </p:sp>
      <p:sp>
        <p:nvSpPr>
          <p:cNvPr id="11" name="Slide Number Placeholder 10"/>
          <p:cNvSpPr>
            <a:spLocks noGrp="1"/>
          </p:cNvSpPr>
          <p:nvPr>
            <p:ph type="sldNum" sz="quarter" idx="12"/>
          </p:nvPr>
        </p:nvSpPr>
        <p:spPr/>
        <p:txBody>
          <a:bodyPr/>
          <a:lstStyle/>
          <a:p>
            <a:fld id="{C7BBA5BA-9330-4913-9F1B-CA9EF080CBAA}" type="slidenum">
              <a:rPr lang="en-US" smtClean="0"/>
              <a:pPr/>
              <a:t>9</a:t>
            </a:fld>
            <a:endParaRPr lang="en-US"/>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afterEffect">
                                  <p:stCondLst>
                                    <p:cond delay="0"/>
                                  </p:stCondLst>
                                  <p:childTnLst>
                                    <p:set>
                                      <p:cBhvr>
                                        <p:cTn id="6" dur="1" fill="hold">
                                          <p:stCondLst>
                                            <p:cond delay="0"/>
                                          </p:stCondLst>
                                        </p:cTn>
                                        <p:tgtEl>
                                          <p:spTgt spid="180233">
                                            <p:txEl>
                                              <p:pRg st="0" end="0"/>
                                            </p:txEl>
                                          </p:spTgt>
                                        </p:tgtEl>
                                        <p:attrNameLst>
                                          <p:attrName>style.visibility</p:attrName>
                                        </p:attrNameLst>
                                      </p:cBhvr>
                                      <p:to>
                                        <p:strVal val="visible"/>
                                      </p:to>
                                    </p:set>
                                    <p:animEffect transition="in" filter="slide(fromLeft)">
                                      <p:cBhvr>
                                        <p:cTn id="7" dur="500"/>
                                        <p:tgtEl>
                                          <p:spTgt spid="18023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8" fill="hold" grpId="0" nodeType="clickEffect">
                                  <p:stCondLst>
                                    <p:cond delay="0"/>
                                  </p:stCondLst>
                                  <p:childTnLst>
                                    <p:set>
                                      <p:cBhvr>
                                        <p:cTn id="11" dur="1" fill="hold">
                                          <p:stCondLst>
                                            <p:cond delay="0"/>
                                          </p:stCondLst>
                                        </p:cTn>
                                        <p:tgtEl>
                                          <p:spTgt spid="180236">
                                            <p:txEl>
                                              <p:pRg st="0" end="0"/>
                                            </p:txEl>
                                          </p:spTgt>
                                        </p:tgtEl>
                                        <p:attrNameLst>
                                          <p:attrName>style.visibility</p:attrName>
                                        </p:attrNameLst>
                                      </p:cBhvr>
                                      <p:to>
                                        <p:strVal val="visible"/>
                                      </p:to>
                                    </p:set>
                                    <p:animEffect transition="in" filter="slide(fromLeft)">
                                      <p:cBhvr>
                                        <p:cTn id="12" dur="500"/>
                                        <p:tgtEl>
                                          <p:spTgt spid="18023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0233" grpId="0" build="p" autoUpdateAnimBg="0" advAuto="0"/>
      <p:bldP spid="180236" grpId="0" build="p" autoUpdateAnimBg="0"/>
    </p:bldLst>
  </p:timing>
</p:sld>
</file>

<file path=ppt/theme/theme1.xml><?xml version="1.0" encoding="utf-8"?>
<a:theme xmlns:a="http://schemas.openxmlformats.org/drawingml/2006/main" name="Training presentation- Access 2007—Get up to speed">
  <a:themeElements>
    <a:clrScheme name="1_Default Design 13">
      <a:dk1>
        <a:srgbClr val="7B7A8E"/>
      </a:dk1>
      <a:lt1>
        <a:srgbClr val="FFFFFF"/>
      </a:lt1>
      <a:dk2>
        <a:srgbClr val="9B9AB3"/>
      </a:dk2>
      <a:lt2>
        <a:srgbClr val="FFFFFF"/>
      </a:lt2>
      <a:accent1>
        <a:srgbClr val="807EB0"/>
      </a:accent1>
      <a:accent2>
        <a:srgbClr val="333399"/>
      </a:accent2>
      <a:accent3>
        <a:srgbClr val="CBCAD6"/>
      </a:accent3>
      <a:accent4>
        <a:srgbClr val="DADADA"/>
      </a:accent4>
      <a:accent5>
        <a:srgbClr val="C0C0D4"/>
      </a:accent5>
      <a:accent6>
        <a:srgbClr val="2D2D8A"/>
      </a:accent6>
      <a:hlink>
        <a:srgbClr val="DEE8F9"/>
      </a:hlink>
      <a:folHlink>
        <a:srgbClr val="D1CFFB"/>
      </a:folHlink>
    </a:clrScheme>
    <a:fontScheme name="1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1_Default Design 13">
        <a:dk1>
          <a:srgbClr val="7B7A8E"/>
        </a:dk1>
        <a:lt1>
          <a:srgbClr val="FFFFFF"/>
        </a:lt1>
        <a:dk2>
          <a:srgbClr val="9B9AB3"/>
        </a:dk2>
        <a:lt2>
          <a:srgbClr val="FFFFFF"/>
        </a:lt2>
        <a:accent1>
          <a:srgbClr val="807EB0"/>
        </a:accent1>
        <a:accent2>
          <a:srgbClr val="333399"/>
        </a:accent2>
        <a:accent3>
          <a:srgbClr val="CBCAD6"/>
        </a:accent3>
        <a:accent4>
          <a:srgbClr val="DADADA"/>
        </a:accent4>
        <a:accent5>
          <a:srgbClr val="C0C0D4"/>
        </a:accent5>
        <a:accent6>
          <a:srgbClr val="2D2D8A"/>
        </a:accent6>
        <a:hlink>
          <a:srgbClr val="DEE8F9"/>
        </a:hlink>
        <a:folHlink>
          <a:srgbClr val="D1CFFB"/>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Training presentation- Access 2007—Get up to speed</Template>
  <TotalTime>0</TotalTime>
  <Words>3715</Words>
  <Application>Microsoft Office PowerPoint</Application>
  <PresentationFormat>On-screen Show (4:3)</PresentationFormat>
  <Paragraphs>455</Paragraphs>
  <Slides>54</Slides>
  <Notes>54</Notes>
  <HiddenSlides>1</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54</vt:i4>
      </vt:variant>
    </vt:vector>
  </HeadingPairs>
  <TitlesOfParts>
    <vt:vector size="58" baseType="lpstr">
      <vt:lpstr>Arial</vt:lpstr>
      <vt:lpstr>Tahoma</vt:lpstr>
      <vt:lpstr>Training presentation- Access 2007—Get up to speed</vt:lpstr>
      <vt:lpstr>Microsoft Visio Drawing</vt:lpstr>
      <vt:lpstr>Microsoft® Office  Access 2007 Training</vt:lpstr>
      <vt:lpstr>Course contents</vt:lpstr>
      <vt:lpstr>Overview: Fast, easy, simple</vt:lpstr>
      <vt:lpstr>Course goals   </vt:lpstr>
      <vt:lpstr>Lesson 1</vt:lpstr>
      <vt:lpstr>A new beginning</vt:lpstr>
      <vt:lpstr>Get started with a template</vt:lpstr>
      <vt:lpstr>Meet the new look</vt:lpstr>
      <vt:lpstr>Meet the new look</vt:lpstr>
      <vt:lpstr>Work with the Ribbon</vt:lpstr>
      <vt:lpstr>Work with the Ribbon</vt:lpstr>
      <vt:lpstr>Make the Quick Access Toolbar your own</vt:lpstr>
      <vt:lpstr>Make the Quick Access Toolbar your own</vt:lpstr>
      <vt:lpstr>Manage your work: the Microsoft Office Button</vt:lpstr>
      <vt:lpstr>Suggestions for practice</vt:lpstr>
      <vt:lpstr>Test 1, question 1</vt:lpstr>
      <vt:lpstr>Test 1, question 1: Answer</vt:lpstr>
      <vt:lpstr>Test 1, question 2</vt:lpstr>
      <vt:lpstr>Test 1, question 2: Answer</vt:lpstr>
      <vt:lpstr>Test 1, question 3</vt:lpstr>
      <vt:lpstr>Test 1, question 3: Answer</vt:lpstr>
      <vt:lpstr>Lesson 2</vt:lpstr>
      <vt:lpstr>OK, back to work</vt:lpstr>
      <vt:lpstr>Download a database</vt:lpstr>
      <vt:lpstr>Create a table from a template</vt:lpstr>
      <vt:lpstr>Create a form, format a form</vt:lpstr>
      <vt:lpstr>Create a form, format a form</vt:lpstr>
      <vt:lpstr>Create a report, format a report</vt:lpstr>
      <vt:lpstr>Create a report, format a report</vt:lpstr>
      <vt:lpstr>Suggestions for practice</vt:lpstr>
      <vt:lpstr>Test 2, question 1</vt:lpstr>
      <vt:lpstr>Test 2, question 1: Answer</vt:lpstr>
      <vt:lpstr>Test 2, question 2</vt:lpstr>
      <vt:lpstr>Test 2, question 2: Answer</vt:lpstr>
      <vt:lpstr>Test 2, question 3</vt:lpstr>
      <vt:lpstr>Test 2, question 3: Answer</vt:lpstr>
      <vt:lpstr>Lesson 3</vt:lpstr>
      <vt:lpstr>Save your files in the format that works best</vt:lpstr>
      <vt:lpstr>Benefits</vt:lpstr>
      <vt:lpstr>Benefits</vt:lpstr>
      <vt:lpstr>Upgrade previous databases</vt:lpstr>
      <vt:lpstr>Upgrade previous databases</vt:lpstr>
      <vt:lpstr>Share in an older format</vt:lpstr>
      <vt:lpstr>Share in an older format</vt:lpstr>
      <vt:lpstr>You can’t have everything</vt:lpstr>
      <vt:lpstr>Suggestions for practice</vt:lpstr>
      <vt:lpstr>Test 3, question 1</vt:lpstr>
      <vt:lpstr>Test 3, question 1: Answer</vt:lpstr>
      <vt:lpstr>Test 3, question 2</vt:lpstr>
      <vt:lpstr>Test 3, question 2: Answer</vt:lpstr>
      <vt:lpstr>Test 3, question 3</vt:lpstr>
      <vt:lpstr>Test 3, question 3: Answer</vt:lpstr>
      <vt:lpstr>Quick Reference Card</vt:lpstr>
      <vt:lpstr>USING THIS TEMPLATE</vt:lpstr>
    </vt:vector>
  </TitlesOfParts>
  <Manager/>
  <Company>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Microsoft® Office  Access 2007 Training</dc:title>
  <dc:subject/>
  <dc:creator>R. E. Bergquist</dc:creator>
  <cp:keywords/>
  <dc:description/>
  <cp:lastModifiedBy>R. E. Bergquist</cp:lastModifiedBy>
  <cp:revision>1</cp:revision>
  <dcterms:created xsi:type="dcterms:W3CDTF">2007-11-02T14:34:01Z</dcterms:created>
  <dcterms:modified xsi:type="dcterms:W3CDTF">2007-11-02T14:34:53Z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TC102114121033</vt:lpwstr>
  </property>
</Properties>
</file>