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activeX/activeX4.xml" ContentType="application/vnd.ms-office.activeX+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activeX/activeX2.xml" ContentType="application/vnd.ms-office.activeX+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activeX/activeX5.xml" ContentType="application/vnd.ms-office.activeX+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activeX/activeX3.xml" ContentType="application/vnd.ms-office.activeX+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activeX/activeX1.xml" ContentType="application/vnd.ms-office.activeX+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0"/>
  </p:notesMasterIdLst>
  <p:sldIdLst>
    <p:sldId id="258" r:id="rId2"/>
    <p:sldId id="259" r:id="rId3"/>
    <p:sldId id="261" r:id="rId4"/>
    <p:sldId id="262" r:id="rId5"/>
    <p:sldId id="263" r:id="rId6"/>
    <p:sldId id="266" r:id="rId7"/>
    <p:sldId id="351" r:id="rId8"/>
    <p:sldId id="340" r:id="rId9"/>
    <p:sldId id="341" r:id="rId10"/>
    <p:sldId id="352" r:id="rId11"/>
    <p:sldId id="342" r:id="rId12"/>
    <p:sldId id="343" r:id="rId13"/>
    <p:sldId id="344" r:id="rId14"/>
    <p:sldId id="345" r:id="rId15"/>
    <p:sldId id="346" r:id="rId16"/>
    <p:sldId id="347" r:id="rId17"/>
    <p:sldId id="353" r:id="rId18"/>
    <p:sldId id="348" r:id="rId19"/>
    <p:sldId id="354" r:id="rId20"/>
    <p:sldId id="350" r:id="rId21"/>
    <p:sldId id="280" r:id="rId22"/>
    <p:sldId id="281" r:id="rId23"/>
    <p:sldId id="282" r:id="rId24"/>
    <p:sldId id="283" r:id="rId25"/>
    <p:sldId id="284" r:id="rId26"/>
    <p:sldId id="285" r:id="rId27"/>
    <p:sldId id="289" r:id="rId28"/>
    <p:sldId id="298"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elliet" initials="" lastIdx="27" clrIdx="0"/>
  <p:cmAuthor id="1" name="Shawn Peck" initials="" lastIdx="3"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344" autoAdjust="0"/>
    <p:restoredTop sz="94719" autoAdjust="0"/>
  </p:normalViewPr>
  <p:slideViewPr>
    <p:cSldViewPr snapToGrid="0">
      <p:cViewPr>
        <p:scale>
          <a:sx n="60" d="100"/>
          <a:sy n="60" d="100"/>
        </p:scale>
        <p:origin x="-1440" y="-306"/>
      </p:cViewPr>
      <p:guideLst>
        <p:guide orient="horz" pos="598"/>
        <p:guide pos="199"/>
      </p:guideLst>
    </p:cSldViewPr>
  </p:slideViewPr>
  <p:notesTextViewPr>
    <p:cViewPr>
      <p:scale>
        <a:sx n="100" d="100"/>
        <a:sy n="100" d="100"/>
      </p:scale>
      <p:origin x="0" y="0"/>
    </p:cViewPr>
  </p:notesTextViewPr>
  <p:notesViewPr>
    <p:cSldViewPr snapToGrid="0">
      <p:cViewPr>
        <p:scale>
          <a:sx n="70" d="100"/>
          <a:sy n="70" d="100"/>
        </p:scale>
        <p:origin x="-2196"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activeX/activeX1.xml><?xml version="1.0" encoding="utf-8"?>
<ax:ocx xmlns:ax="http://schemas.microsoft.com/office/2006/activeX" xmlns:r="http://schemas.openxmlformats.org/officeDocument/2006/relationships" ax:classid="{D27CDB6E-AE6D-11CF-96B8-444553540000}" ax:persistence="persistPropertyBag">
  <ax:ocxPr ax:name="_cx" ax:value="15875"/>
  <ax:ocxPr ax:name="_cy" ax:value="8132"/>
  <ax:ocxPr ax:name="FlashVars" ax:value=""/>
  <ax:ocxPr ax:name="Movie" ax:value="C:\wdFirstThree1_2_ZA10225844.swf"/>
  <ax:ocxPr ax:name="Src" ax:value="C:\wdFirstThree1_2_ZA10225844.swf"/>
  <ax:ocxPr ax:name="WMode" ax:value="Window"/>
  <ax:ocxPr ax:name="Play" ax:value="0"/>
  <ax:ocxPr ax:name="Loop" ax:value="0"/>
  <ax:ocxPr ax:name="Quality" ax:value="High"/>
  <ax:ocxPr ax:name="SAlign" ax:value=""/>
  <ax:ocxPr ax:name="Menu" ax:value="-1"/>
  <ax:ocxPr ax:name="Base" ax:value=""/>
  <ax:ocxPr ax:name="AllowScriptAccess" ax:value=""/>
  <ax:ocxPr ax:name="Scale" ax:value="ShowAll"/>
  <ax:ocxPr ax:name="DeviceFont" ax:value="0"/>
  <ax:ocxPr ax:name="EmbedMovie" ax:value="-1"/>
  <ax:ocxPr ax:name="BGColor" ax:value=""/>
  <ax:ocxPr ax:name="SWRemote" ax:value=""/>
  <ax:ocxPr ax:name="MovieData" ax:value=""/>
  <ax:ocxPr ax:name="SeamlessTabbing" ax:value="1"/>
  <ax:ocxPr ax:name="Profile" ax:value="0"/>
  <ax:ocxPr ax:name="ProfileAddress" ax:value=""/>
  <ax:ocxPr ax:name="ProfilePort" ax:value="0"/>
  <ax:ocxPr ax:name="AllowNetworking" ax:value="all"/>
  <ax:ocxPr ax:name="AllowFullScreen" ax:value="false"/>
</ax:ocx>
</file>

<file path=ppt/activeX/activeX2.xml><?xml version="1.0" encoding="utf-8"?>
<ax:ocx xmlns:ax="http://schemas.microsoft.com/office/2006/activeX" xmlns:r="http://schemas.openxmlformats.org/officeDocument/2006/relationships" ax:classid="{D27CDB6E-AE6D-11CF-96B8-444553540000}" ax:persistence="persistPropertyBag">
  <ax:ocxPr ax:name="_cx" ax:value="15875"/>
  <ax:ocxPr ax:name="_cy" ax:value="8132"/>
  <ax:ocxPr ax:name="FlashVars" ax:value=""/>
  <ax:ocxPr ax:name="Movie" ax:value="C:\wdFirstThree1_3_ZA10225916.swf"/>
  <ax:ocxPr ax:name="Src" ax:value="C:\wdFirstThree1_3_ZA10225916.swf"/>
  <ax:ocxPr ax:name="WMode" ax:value="Window"/>
  <ax:ocxPr ax:name="Play" ax:value="0"/>
  <ax:ocxPr ax:name="Loop" ax:value="0"/>
  <ax:ocxPr ax:name="Quality" ax:value="High"/>
  <ax:ocxPr ax:name="SAlign" ax:value=""/>
  <ax:ocxPr ax:name="Menu" ax:value="-1"/>
  <ax:ocxPr ax:name="Base" ax:value=""/>
  <ax:ocxPr ax:name="AllowScriptAccess" ax:value=""/>
  <ax:ocxPr ax:name="Scale" ax:value="ShowAll"/>
  <ax:ocxPr ax:name="DeviceFont" ax:value="0"/>
  <ax:ocxPr ax:name="EmbedMovie" ax:value="-1"/>
  <ax:ocxPr ax:name="BGColor" ax:value=""/>
  <ax:ocxPr ax:name="SWRemote" ax:value=""/>
  <ax:ocxPr ax:name="MovieData" ax:value=""/>
  <ax:ocxPr ax:name="SeamlessTabbing" ax:value="1"/>
  <ax:ocxPr ax:name="Profile" ax:value="0"/>
  <ax:ocxPr ax:name="ProfileAddress" ax:value=""/>
  <ax:ocxPr ax:name="ProfilePort" ax:value="0"/>
  <ax:ocxPr ax:name="AllowNetworking" ax:value="all"/>
  <ax:ocxPr ax:name="AllowFullScreen" ax:value="false"/>
</ax:ocx>
</file>

<file path=ppt/activeX/activeX3.xml><?xml version="1.0" encoding="utf-8"?>
<ax:ocx xmlns:ax="http://schemas.microsoft.com/office/2006/activeX" xmlns:r="http://schemas.openxmlformats.org/officeDocument/2006/relationships" ax:classid="{D27CDB6E-AE6D-11CF-96B8-444553540000}" ax:persistence="persistPropertyBag">
  <ax:ocxPr ax:name="_cx" ax:value="15875"/>
  <ax:ocxPr ax:name="_cy" ax:value="8132"/>
  <ax:ocxPr ax:name="FlashVars" ax:value=""/>
  <ax:ocxPr ax:name="Movie" ax:value="C:\wdFirstThree1_4_ZA10225918.swf"/>
  <ax:ocxPr ax:name="Src" ax:value="C:\wdFirstThree1_4_ZA10225918.swf"/>
  <ax:ocxPr ax:name="WMode" ax:value="Window"/>
  <ax:ocxPr ax:name="Play" ax:value="0"/>
  <ax:ocxPr ax:name="Loop" ax:value="0"/>
  <ax:ocxPr ax:name="Quality" ax:value="High"/>
  <ax:ocxPr ax:name="SAlign" ax:value=""/>
  <ax:ocxPr ax:name="Menu" ax:value="-1"/>
  <ax:ocxPr ax:name="Base" ax:value=""/>
  <ax:ocxPr ax:name="AllowScriptAccess" ax:value=""/>
  <ax:ocxPr ax:name="Scale" ax:value="ShowAll"/>
  <ax:ocxPr ax:name="DeviceFont" ax:value="0"/>
  <ax:ocxPr ax:name="EmbedMovie" ax:value="-1"/>
  <ax:ocxPr ax:name="BGColor" ax:value=""/>
  <ax:ocxPr ax:name="SWRemote" ax:value=""/>
  <ax:ocxPr ax:name="MovieData" ax:value=""/>
  <ax:ocxPr ax:name="SeamlessTabbing" ax:value="1"/>
  <ax:ocxPr ax:name="Profile" ax:value="0"/>
  <ax:ocxPr ax:name="ProfileAddress" ax:value=""/>
  <ax:ocxPr ax:name="ProfilePort" ax:value="0"/>
  <ax:ocxPr ax:name="AllowNetworking" ax:value="all"/>
  <ax:ocxPr ax:name="AllowFullScreen" ax:value="false"/>
</ax:ocx>
</file>

<file path=ppt/activeX/activeX4.xml><?xml version="1.0" encoding="utf-8"?>
<ax:ocx xmlns:ax="http://schemas.microsoft.com/office/2006/activeX" xmlns:r="http://schemas.openxmlformats.org/officeDocument/2006/relationships" ax:classid="{D27CDB6E-AE6D-11CF-96B8-444553540000}" ax:persistence="persistPropertyBag">
  <ax:ocxPr ax:name="_cx" ax:value="15875"/>
  <ax:ocxPr ax:name="_cy" ax:value="8132"/>
  <ax:ocxPr ax:name="FlashVars" ax:value=""/>
  <ax:ocxPr ax:name="Movie" ax:value="C:\wdFirstThree1_5_ZA10225926.swf"/>
  <ax:ocxPr ax:name="Src" ax:value="C:\wdFirstThree1_5_ZA10225926.swf"/>
  <ax:ocxPr ax:name="WMode" ax:value="Window"/>
  <ax:ocxPr ax:name="Play" ax:value="0"/>
  <ax:ocxPr ax:name="Loop" ax:value="0"/>
  <ax:ocxPr ax:name="Quality" ax:value="High"/>
  <ax:ocxPr ax:name="SAlign" ax:value=""/>
  <ax:ocxPr ax:name="Menu" ax:value="-1"/>
  <ax:ocxPr ax:name="Base" ax:value=""/>
  <ax:ocxPr ax:name="AllowScriptAccess" ax:value=""/>
  <ax:ocxPr ax:name="Scale" ax:value="ShowAll"/>
  <ax:ocxPr ax:name="DeviceFont" ax:value="0"/>
  <ax:ocxPr ax:name="EmbedMovie" ax:value="-1"/>
  <ax:ocxPr ax:name="BGColor" ax:value=""/>
  <ax:ocxPr ax:name="SWRemote" ax:value=""/>
  <ax:ocxPr ax:name="MovieData" ax:value=""/>
  <ax:ocxPr ax:name="SeamlessTabbing" ax:value="1"/>
  <ax:ocxPr ax:name="Profile" ax:value="0"/>
  <ax:ocxPr ax:name="ProfileAddress" ax:value=""/>
  <ax:ocxPr ax:name="ProfilePort" ax:value="0"/>
  <ax:ocxPr ax:name="AllowNetworking" ax:value="all"/>
  <ax:ocxPr ax:name="AllowFullScreen" ax:value="false"/>
</ax:ocx>
</file>

<file path=ppt/activeX/activeX5.xml><?xml version="1.0" encoding="utf-8"?>
<ax:ocx xmlns:ax="http://schemas.microsoft.com/office/2006/activeX" xmlns:r="http://schemas.openxmlformats.org/officeDocument/2006/relationships" ax:classid="{D27CDB6E-AE6D-11CF-96B8-444553540000}" ax:persistence="persistPropertyBag">
  <ax:ocxPr ax:name="_cx" ax:value="15875"/>
  <ax:ocxPr ax:name="_cy" ax:value="8132"/>
  <ax:ocxPr ax:name="FlashVars" ax:value=""/>
  <ax:ocxPr ax:name="Movie" ax:value="C:\wdFirstThree1_6_ZA10225929.swf"/>
  <ax:ocxPr ax:name="Src" ax:value="C:\wdFirstThree1_6_ZA10225929.swf"/>
  <ax:ocxPr ax:name="WMode" ax:value="Window"/>
  <ax:ocxPr ax:name="Play" ax:value="0"/>
  <ax:ocxPr ax:name="Loop" ax:value="0"/>
  <ax:ocxPr ax:name="Quality" ax:value="High"/>
  <ax:ocxPr ax:name="SAlign" ax:value=""/>
  <ax:ocxPr ax:name="Menu" ax:value="-1"/>
  <ax:ocxPr ax:name="Base" ax:value=""/>
  <ax:ocxPr ax:name="AllowScriptAccess" ax:value=""/>
  <ax:ocxPr ax:name="Scale" ax:value="ShowAll"/>
  <ax:ocxPr ax:name="DeviceFont" ax:value="0"/>
  <ax:ocxPr ax:name="EmbedMovie" ax:value="-1"/>
  <ax:ocxPr ax:name="BGColor" ax:value=""/>
  <ax:ocxPr ax:name="SWRemote" ax:value=""/>
  <ax:ocxPr ax:name="MovieData" ax:value=""/>
  <ax:ocxPr ax:name="SeamlessTabbing" ax:value="1"/>
  <ax:ocxPr ax:name="Profile" ax:value="0"/>
  <ax:ocxPr ax:name="ProfileAddress" ax:value=""/>
  <ax:ocxPr ax:name="ProfilePort" ax:value="0"/>
  <ax:ocxPr ax:name="AllowNetworking" ax:value="all"/>
  <ax:ocxPr ax:name="AllowFullScreen" ax:value="false"/>
</ax:ocx>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5.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9.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14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BE8E2F7-E03B-4D3F-8EA9-A66F955082A0}"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75DF59-41F4-4EC9-84D5-B3B51EFEB8FC}" type="slidenum">
              <a:rPr lang="en-US"/>
              <a:pPr/>
              <a:t>1</a:t>
            </a:fld>
            <a:endParaRPr lang="en-US"/>
          </a:p>
        </p:txBody>
      </p:sp>
      <p:sp>
        <p:nvSpPr>
          <p:cNvPr id="9218" name="Rectangle 2"/>
          <p:cNvSpPr>
            <a:spLocks noRot="1" noChangeArrowheads="1" noTextEdit="1"/>
          </p:cNvSpPr>
          <p:nvPr>
            <p:ph type="sldImg"/>
          </p:nvPr>
        </p:nvSpPr>
        <p:spPr>
          <a:ln/>
        </p:spPr>
      </p:sp>
      <p:sp>
        <p:nvSpPr>
          <p:cNvPr id="9219" name="Rectangle 3"/>
          <p:cNvSpPr>
            <a:spLocks noGrp="1" noChangeArrowheads="1"/>
          </p:cNvSpPr>
          <p:nvPr>
            <p:ph type="body" idx="1"/>
          </p:nvPr>
        </p:nvSpPr>
        <p:spPr/>
        <p:txBody>
          <a:bodyPr/>
          <a:lstStyle/>
          <a:p>
            <a:pPr marL="119063" indent="-119063"/>
            <a:r>
              <a:rPr lang="en-US" b="1"/>
              <a:t>Before you begin:</a:t>
            </a:r>
          </a:p>
          <a:p>
            <a:pPr marL="119063" indent="-119063"/>
            <a:r>
              <a:rPr lang="en-US"/>
              <a:t>Students should be familiar with how to select and edit text, or view the Word training presentation “Edit text and revise your documents.”</a:t>
            </a:r>
          </a:p>
          <a:p>
            <a:pPr marL="119063" indent="-119063"/>
            <a:r>
              <a:rPr lang="en-US"/>
              <a:t>[</a:t>
            </a:r>
            <a:r>
              <a:rPr lang="en-US" b="1"/>
              <a:t>Notes to trainer:</a:t>
            </a:r>
            <a:r>
              <a:rPr lang="en-US"/>
              <a:t> </a:t>
            </a:r>
          </a:p>
          <a:p>
            <a:pPr marL="119063" indent="-119063">
              <a:buFontTx/>
              <a:buChar char="•"/>
            </a:pPr>
            <a:r>
              <a:rPr lang="en-US"/>
              <a:t>For detailed help in customizing this template, see the very last slide. Also, look for additional lesson text in the notes pane of some slides.</a:t>
            </a:r>
          </a:p>
          <a:p>
            <a:pPr marL="119063" indent="-119063">
              <a:buFontTx/>
              <a:buChar char="•"/>
            </a:pPr>
            <a:r>
              <a:rPr lang="en-US"/>
              <a:t>Because this presentation contains Macromedia Flash animations, saving the template may cause a warning message to appear regarding personal information. Unless you add information to the properties of the Flash files themselves, this warning does not apply to this presentation. Click </a:t>
            </a:r>
            <a:r>
              <a:rPr lang="en-US" b="1"/>
              <a:t>OK</a:t>
            </a:r>
            <a:r>
              <a:rPr lang="en-US"/>
              <a:t> on the message.]</a:t>
            </a:r>
          </a:p>
          <a:p>
            <a:pPr marL="119063" indent="-119063"/>
            <a:endParaRPr lang="en-US"/>
          </a:p>
          <a:p>
            <a:pPr marL="119063" indent="-119063"/>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5F31D7-E07E-4A40-93C5-189502699EDF}" type="slidenum">
              <a:rPr lang="en-US"/>
              <a:pPr/>
              <a:t>10</a:t>
            </a:fld>
            <a:endParaRPr lang="en-US"/>
          </a:p>
        </p:txBody>
      </p:sp>
      <p:sp>
        <p:nvSpPr>
          <p:cNvPr id="201730" name="Rectangle 2"/>
          <p:cNvSpPr>
            <a:spLocks noRot="1" noChangeArrowheads="1" noTextEdit="1"/>
          </p:cNvSpPr>
          <p:nvPr>
            <p:ph type="sldImg"/>
          </p:nvPr>
        </p:nvSpPr>
        <p:spPr>
          <a:ln/>
        </p:spPr>
      </p:sp>
      <p:sp>
        <p:nvSpPr>
          <p:cNvPr id="201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07271F-A090-4EAB-A48F-D69E47B2E3B8}" type="slidenum">
              <a:rPr lang="en-US"/>
              <a:pPr/>
              <a:t>11</a:t>
            </a:fld>
            <a:endParaRPr lang="en-US"/>
          </a:p>
        </p:txBody>
      </p:sp>
      <p:sp>
        <p:nvSpPr>
          <p:cNvPr id="181250" name="Rectangle 2"/>
          <p:cNvSpPr>
            <a:spLocks noRot="1" noChangeArrowheads="1" noTextEdit="1"/>
          </p:cNvSpPr>
          <p:nvPr>
            <p:ph type="sldImg"/>
          </p:nvPr>
        </p:nvSpPr>
        <p:spPr>
          <a:ln/>
        </p:spPr>
      </p:sp>
      <p:sp>
        <p:nvSpPr>
          <p:cNvPr id="181251" name="Rectangle 3"/>
          <p:cNvSpPr>
            <a:spLocks noGrp="1" noChangeArrowheads="1"/>
          </p:cNvSpPr>
          <p:nvPr>
            <p:ph type="body" idx="1"/>
          </p:nvPr>
        </p:nvSpPr>
        <p:spPr/>
        <p:txBody>
          <a:bodyPr/>
          <a:lstStyle/>
          <a:p>
            <a:r>
              <a:rPr lang="en-US"/>
              <a:t>The animation shows how to apply title and heading styles.</a:t>
            </a:r>
          </a:p>
          <a:p>
            <a:r>
              <a:rPr lang="en-US" b="1"/>
              <a:t>Note: </a:t>
            </a:r>
            <a:r>
              <a:rPr lang="en-US"/>
              <a:t>You don’t have to worry about making mistakes when you select a style. You can always change the style to another by using these same steps. </a:t>
            </a:r>
          </a:p>
          <a:p>
            <a:r>
              <a:rPr lang="en-US"/>
              <a:t>[</a:t>
            </a:r>
            <a:r>
              <a:rPr lang="en-US" b="1"/>
              <a:t>Note to trainer:  </a:t>
            </a:r>
            <a:r>
              <a:rPr lang="en-US"/>
              <a:t>To play the animation when viewing the slide show, right-click the animation, and then click </a:t>
            </a:r>
            <a:r>
              <a:rPr lang="en-US" b="1"/>
              <a:t>Play</a:t>
            </a:r>
            <a:r>
              <a:rPr lang="en-US"/>
              <a:t>. After playing the file once, you may have to click </a:t>
            </a:r>
            <a:r>
              <a:rPr lang="en-US" b="1"/>
              <a:t>Rewind</a:t>
            </a:r>
            <a:r>
              <a:rPr lang="en-US"/>
              <a:t> (after right-clicking) and then click </a:t>
            </a:r>
            <a:r>
              <a:rPr lang="en-US" b="1"/>
              <a:t>Play</a:t>
            </a:r>
            <a:r>
              <a:rPr lang="en-US"/>
              <a:t>. If you’re clicking the slide to make text enter or to advance to the next slide but nothing’s happening, click away from the animation. Sometimes you have to click twice. If you have problems viewing the animation, see the notes for the last slide in this presentation about playing a Macromedia Flash animation. If you still have problems viewing the animation, the slide that follows this one is a duplicate slide with static art. Delete either the current slide or the next slide before showing the presentation.]</a:t>
            </a:r>
          </a:p>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0B3429-7F7C-4145-A631-A0371EEF3666}" type="slidenum">
              <a:rPr lang="en-US"/>
              <a:pPr/>
              <a:t>12</a:t>
            </a:fld>
            <a:endParaRPr lang="en-US"/>
          </a:p>
        </p:txBody>
      </p:sp>
      <p:sp>
        <p:nvSpPr>
          <p:cNvPr id="183298" name="Rectangle 2"/>
          <p:cNvSpPr>
            <a:spLocks noRot="1" noChangeArrowheads="1" noTextEdit="1"/>
          </p:cNvSpPr>
          <p:nvPr>
            <p:ph type="sldImg"/>
          </p:nvPr>
        </p:nvSpPr>
        <p:spPr>
          <a:ln/>
        </p:spPr>
      </p:sp>
      <p:sp>
        <p:nvSpPr>
          <p:cNvPr id="183299" name="Rectangle 3"/>
          <p:cNvSpPr>
            <a:spLocks noGrp="1" noChangeArrowheads="1"/>
          </p:cNvSpPr>
          <p:nvPr>
            <p:ph type="body" idx="1"/>
          </p:nvPr>
        </p:nvSpPr>
        <p:spPr/>
        <p:txBody>
          <a:bodyPr/>
          <a:lstStyle/>
          <a:p>
            <a:r>
              <a:rPr lang="en-US"/>
              <a:t>The picture shows how to apply a title style.</a:t>
            </a:r>
          </a:p>
          <a:p>
            <a:r>
              <a:rPr lang="en-US" b="1"/>
              <a:t>Note: </a:t>
            </a:r>
            <a:r>
              <a:rPr lang="en-US"/>
              <a:t>You don’t have to worry about making mistakes when you select a style. You can always change the style to another by using these same steps. </a:t>
            </a:r>
          </a:p>
          <a:p>
            <a:r>
              <a:rPr lang="en-US"/>
              <a:t>[</a:t>
            </a:r>
            <a:r>
              <a:rPr lang="en-US" b="1"/>
              <a:t>Note to trainer: </a:t>
            </a:r>
            <a:r>
              <a:rPr lang="en-US"/>
              <a:t>This slide is identical to the preceding slide except that it has static art instead of an animation. Use this slide if you have problems viewing the animation. Delete either the current slide or the preceding slide before showing the presentation.]</a:t>
            </a:r>
            <a:endParaRPr lang="en-US" b="1"/>
          </a:p>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071591-250E-4D78-A24F-814D5B7F232D}" type="slidenum">
              <a:rPr lang="en-US"/>
              <a:pPr/>
              <a:t>13</a:t>
            </a:fld>
            <a:endParaRPr lang="en-US"/>
          </a:p>
        </p:txBody>
      </p:sp>
      <p:sp>
        <p:nvSpPr>
          <p:cNvPr id="185346" name="Rectangle 2"/>
          <p:cNvSpPr>
            <a:spLocks noRot="1" noChangeArrowheads="1" noTextEdit="1"/>
          </p:cNvSpPr>
          <p:nvPr>
            <p:ph type="sldImg"/>
          </p:nvPr>
        </p:nvSpPr>
        <p:spPr>
          <a:ln/>
        </p:spPr>
      </p:sp>
      <p:sp>
        <p:nvSpPr>
          <p:cNvPr id="185347" name="Rectangle 3"/>
          <p:cNvSpPr>
            <a:spLocks noGrp="1" noChangeArrowheads="1"/>
          </p:cNvSpPr>
          <p:nvPr>
            <p:ph type="body" idx="1"/>
          </p:nvPr>
        </p:nvSpPr>
        <p:spPr/>
        <p:txBody>
          <a:bodyPr/>
          <a:lstStyle/>
          <a:p>
            <a:r>
              <a:rPr lang="en-US"/>
              <a:t>The animation shows how to make selected text into a bulleted list. </a:t>
            </a:r>
          </a:p>
          <a:p>
            <a:r>
              <a:rPr lang="en-US" b="1"/>
              <a:t>Tip:</a:t>
            </a:r>
            <a:r>
              <a:rPr lang="en-US"/>
              <a:t> To see different bullet or number styles you can select, click the arrow on </a:t>
            </a:r>
            <a:r>
              <a:rPr lang="en-US" b="1"/>
              <a:t>Bullets</a:t>
            </a:r>
            <a:r>
              <a:rPr lang="en-US"/>
              <a:t> or </a:t>
            </a:r>
            <a:r>
              <a:rPr lang="en-US" b="1"/>
              <a:t>Numbering</a:t>
            </a:r>
            <a:r>
              <a:rPr lang="en-US"/>
              <a:t>. </a:t>
            </a:r>
          </a:p>
          <a:p>
            <a:r>
              <a:rPr lang="en-US"/>
              <a:t>[</a:t>
            </a:r>
            <a:r>
              <a:rPr lang="en-US" b="1"/>
              <a:t>Note to trainer:  </a:t>
            </a:r>
            <a:r>
              <a:rPr lang="en-US"/>
              <a:t>To play the animation when viewing the slide show, right-click the animation, and then click </a:t>
            </a:r>
            <a:r>
              <a:rPr lang="en-US" b="1"/>
              <a:t>Play</a:t>
            </a:r>
            <a:r>
              <a:rPr lang="en-US"/>
              <a:t>. After playing the file once, you may have to click </a:t>
            </a:r>
            <a:r>
              <a:rPr lang="en-US" b="1"/>
              <a:t>Rewind</a:t>
            </a:r>
            <a:r>
              <a:rPr lang="en-US"/>
              <a:t> (after right-clicking) and then click </a:t>
            </a:r>
            <a:r>
              <a:rPr lang="en-US" b="1"/>
              <a:t>Play</a:t>
            </a:r>
            <a:r>
              <a:rPr lang="en-US"/>
              <a:t>. If you’re clicking the slide to make text enter or to advance to the next slide but nothing’s happening, click away from the animation. Sometimes you have to click twice. If you have problems viewing the animation, see the notes for the last slide in this presentation about playing a Macromedia Flash animation. If you still have problems viewing the animation, the slide that follows this one is a duplicate slide with static art. Delete either the current slide or the next slide before showing the presentation.]</a:t>
            </a:r>
          </a:p>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1B11D1-F658-4B92-B3EB-05B5A7C4895E}" type="slidenum">
              <a:rPr lang="en-US"/>
              <a:pPr/>
              <a:t>14</a:t>
            </a:fld>
            <a:endParaRPr lang="en-US"/>
          </a:p>
        </p:txBody>
      </p:sp>
      <p:sp>
        <p:nvSpPr>
          <p:cNvPr id="187394" name="Rectangle 2"/>
          <p:cNvSpPr>
            <a:spLocks noRot="1" noChangeArrowheads="1" noTextEdit="1"/>
          </p:cNvSpPr>
          <p:nvPr>
            <p:ph type="sldImg"/>
          </p:nvPr>
        </p:nvSpPr>
        <p:spPr>
          <a:ln/>
        </p:spPr>
      </p:sp>
      <p:sp>
        <p:nvSpPr>
          <p:cNvPr id="187395" name="Rectangle 3"/>
          <p:cNvSpPr>
            <a:spLocks noGrp="1" noChangeArrowheads="1"/>
          </p:cNvSpPr>
          <p:nvPr>
            <p:ph type="body" idx="1"/>
          </p:nvPr>
        </p:nvSpPr>
        <p:spPr/>
        <p:txBody>
          <a:bodyPr/>
          <a:lstStyle/>
          <a:p>
            <a:r>
              <a:rPr lang="en-US"/>
              <a:t>The picture shows the process of making selected text into a bulleted list. </a:t>
            </a:r>
          </a:p>
          <a:p>
            <a:r>
              <a:rPr lang="en-US" b="1"/>
              <a:t>Tip:</a:t>
            </a:r>
            <a:r>
              <a:rPr lang="en-US"/>
              <a:t> To see different bullet or number styles you can select, click the arrow on </a:t>
            </a:r>
            <a:r>
              <a:rPr lang="en-US" b="1"/>
              <a:t>Bullets</a:t>
            </a:r>
            <a:r>
              <a:rPr lang="en-US"/>
              <a:t> or </a:t>
            </a:r>
            <a:r>
              <a:rPr lang="en-US" b="1"/>
              <a:t>Numbering</a:t>
            </a:r>
            <a:r>
              <a:rPr lang="en-US"/>
              <a:t>. </a:t>
            </a:r>
          </a:p>
          <a:p>
            <a:r>
              <a:rPr lang="en-US"/>
              <a:t>[</a:t>
            </a:r>
            <a:r>
              <a:rPr lang="en-US" b="1"/>
              <a:t>Note to trainer: </a:t>
            </a:r>
            <a:r>
              <a:rPr lang="en-US"/>
              <a:t>This slide is identical to the preceding slide except that it has static art instead of an animation. Use this slide if you have problems viewing the animation. Delete either the current slide or the preceding slide before showing the presentation.]</a:t>
            </a:r>
            <a:endParaRPr lang="en-US" b="1"/>
          </a:p>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8ACD40-0DB8-43A2-AD10-682CBC959371}" type="slidenum">
              <a:rPr lang="en-US"/>
              <a:pPr/>
              <a:t>15</a:t>
            </a:fld>
            <a:endParaRPr lang="en-US"/>
          </a:p>
        </p:txBody>
      </p:sp>
      <p:sp>
        <p:nvSpPr>
          <p:cNvPr id="189442" name="Rectangle 2"/>
          <p:cNvSpPr>
            <a:spLocks noRot="1" noChangeArrowheads="1" noTextEdit="1"/>
          </p:cNvSpPr>
          <p:nvPr>
            <p:ph type="sldImg"/>
          </p:nvPr>
        </p:nvSpPr>
        <p:spPr>
          <a:ln/>
        </p:spPr>
      </p:sp>
      <p:sp>
        <p:nvSpPr>
          <p:cNvPr id="189443" name="Rectangle 3"/>
          <p:cNvSpPr>
            <a:spLocks noGrp="1" noChangeArrowheads="1"/>
          </p:cNvSpPr>
          <p:nvPr>
            <p:ph type="body" idx="1"/>
          </p:nvPr>
        </p:nvSpPr>
        <p:spPr>
          <a:xfrm>
            <a:off x="685800" y="4343400"/>
            <a:ext cx="5486400" cy="4352925"/>
          </a:xfrm>
        </p:spPr>
        <p:txBody>
          <a:bodyPr/>
          <a:lstStyle/>
          <a:p>
            <a:pPr>
              <a:spcBef>
                <a:spcPct val="0"/>
              </a:spcBef>
            </a:pPr>
            <a:r>
              <a:rPr lang="en-US"/>
              <a:t>The animation shows the process.</a:t>
            </a:r>
          </a:p>
          <a:p>
            <a:pPr>
              <a:spcBef>
                <a:spcPct val="0"/>
              </a:spcBef>
            </a:pPr>
            <a:r>
              <a:rPr lang="en-US"/>
              <a:t>To change the line spacing for an entire document, first press CTRL+A to select all the text in the document. To change line spacing for a single paragraph, just place the insertion point inside the text; you don’t have to select the text. </a:t>
            </a:r>
          </a:p>
          <a:p>
            <a:pPr>
              <a:spcBef>
                <a:spcPct val="0"/>
              </a:spcBef>
            </a:pPr>
            <a:r>
              <a:rPr lang="en-US" b="1"/>
              <a:t>Tip:</a:t>
            </a:r>
            <a:r>
              <a:rPr lang="en-US"/>
              <a:t> If you end up with too much space between paragraphs, look for extra paragraph marks between paragraphs. Delete the extra paragraph marks to get rid of the extra space. To show or hide formatting marks, on the </a:t>
            </a:r>
            <a:r>
              <a:rPr lang="en-US" b="1"/>
              <a:t>Home</a:t>
            </a:r>
            <a:r>
              <a:rPr lang="en-US"/>
              <a:t> tab, in the </a:t>
            </a:r>
            <a:r>
              <a:rPr lang="en-US" b="1"/>
              <a:t>Paragraph</a:t>
            </a:r>
            <a:r>
              <a:rPr lang="en-US"/>
              <a:t> group, click the </a:t>
            </a:r>
            <a:r>
              <a:rPr lang="en-US" b="1"/>
              <a:t>Show/Hide</a:t>
            </a:r>
            <a:r>
              <a:rPr lang="en-US"/>
              <a:t> button.</a:t>
            </a:r>
          </a:p>
          <a:p>
            <a:pPr>
              <a:spcBef>
                <a:spcPct val="0"/>
              </a:spcBef>
            </a:pPr>
            <a:r>
              <a:rPr lang="en-US"/>
              <a:t>In the </a:t>
            </a:r>
            <a:r>
              <a:rPr lang="en-US" b="1"/>
              <a:t>Line Spacing </a:t>
            </a:r>
            <a:r>
              <a:rPr lang="en-US"/>
              <a:t>list, a check mark shows you what the current line spacing is.</a:t>
            </a:r>
          </a:p>
          <a:p>
            <a:pPr>
              <a:spcBef>
                <a:spcPct val="0"/>
              </a:spcBef>
            </a:pPr>
            <a:r>
              <a:rPr lang="en-US"/>
              <a:t>[</a:t>
            </a:r>
            <a:r>
              <a:rPr lang="en-US" b="1"/>
              <a:t>Note to trainer:  </a:t>
            </a:r>
            <a:r>
              <a:rPr lang="en-US"/>
              <a:t>To play the animation when viewing the slide show, right-click the animation, and then click </a:t>
            </a:r>
            <a:r>
              <a:rPr lang="en-US" b="1"/>
              <a:t>Play</a:t>
            </a:r>
            <a:r>
              <a:rPr lang="en-US"/>
              <a:t>. After playing the file once, you may have to click </a:t>
            </a:r>
            <a:r>
              <a:rPr lang="en-US" b="1"/>
              <a:t>Rewind</a:t>
            </a:r>
            <a:r>
              <a:rPr lang="en-US"/>
              <a:t> (after right-clicking) and then click </a:t>
            </a:r>
            <a:r>
              <a:rPr lang="en-US" b="1"/>
              <a:t>Play</a:t>
            </a:r>
            <a:r>
              <a:rPr lang="en-US"/>
              <a:t>. If you’re clicking the slide to make text enter or to advance to the next slide but nothing’s happening, click away from the animation. Sometimes you have to click twice. If you have problems viewing the animation, see the notes for the last slide in this presentation about playing a Macromedia Flash animation. If you still have problems viewing the animation, the slide that follows this one is a duplicate slide with static art. Delete either the current slide or the next slide before showing the presentation.]</a:t>
            </a:r>
          </a:p>
          <a:p>
            <a:pPr>
              <a:spcBef>
                <a:spcPct val="0"/>
              </a:spcBef>
            </a:pP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B8A7CB-8B8E-4840-B860-246AA76FFEBB}" type="slidenum">
              <a:rPr lang="en-US"/>
              <a:pPr/>
              <a:t>16</a:t>
            </a:fld>
            <a:endParaRPr lang="en-US"/>
          </a:p>
        </p:txBody>
      </p:sp>
      <p:sp>
        <p:nvSpPr>
          <p:cNvPr id="191490" name="Rectangle 2"/>
          <p:cNvSpPr>
            <a:spLocks noRot="1" noChangeArrowheads="1" noTextEdit="1"/>
          </p:cNvSpPr>
          <p:nvPr>
            <p:ph type="sldImg"/>
          </p:nvPr>
        </p:nvSpPr>
        <p:spPr>
          <a:ln/>
        </p:spPr>
      </p:sp>
      <p:sp>
        <p:nvSpPr>
          <p:cNvPr id="191491" name="Rectangle 3"/>
          <p:cNvSpPr>
            <a:spLocks noGrp="1" noChangeArrowheads="1"/>
          </p:cNvSpPr>
          <p:nvPr>
            <p:ph type="body" idx="1"/>
          </p:nvPr>
        </p:nvSpPr>
        <p:spPr/>
        <p:txBody>
          <a:bodyPr/>
          <a:lstStyle/>
          <a:p>
            <a:pPr>
              <a:spcBef>
                <a:spcPct val="0"/>
              </a:spcBef>
            </a:pPr>
            <a:r>
              <a:rPr lang="en-US"/>
              <a:t>In the </a:t>
            </a:r>
            <a:r>
              <a:rPr lang="en-US" b="1"/>
              <a:t>Line Spacing </a:t>
            </a:r>
            <a:r>
              <a:rPr lang="en-US"/>
              <a:t>list, a check mark shows you what the current line spacing is.</a:t>
            </a:r>
            <a:r>
              <a:rPr lang="en-US" b="1"/>
              <a:t> </a:t>
            </a:r>
          </a:p>
          <a:p>
            <a:pPr>
              <a:spcBef>
                <a:spcPct val="0"/>
              </a:spcBef>
            </a:pPr>
            <a:r>
              <a:rPr lang="en-US" b="1"/>
              <a:t>Tip:</a:t>
            </a:r>
            <a:r>
              <a:rPr lang="en-US"/>
              <a:t> If you end up with too much space between paragraphs, look for extra paragraph marks between paragraphs. Delete the extra paragraph marks to get rid of the extra space. To show or hide formatting marks, on the </a:t>
            </a:r>
            <a:r>
              <a:rPr lang="en-US" b="1"/>
              <a:t>Home</a:t>
            </a:r>
            <a:r>
              <a:rPr lang="en-US"/>
              <a:t> tab, in the </a:t>
            </a:r>
            <a:r>
              <a:rPr lang="en-US" b="1"/>
              <a:t>Paragraph</a:t>
            </a:r>
            <a:r>
              <a:rPr lang="en-US"/>
              <a:t> group, click the </a:t>
            </a:r>
            <a:r>
              <a:rPr lang="en-US" b="1"/>
              <a:t>Show/Hide</a:t>
            </a:r>
            <a:r>
              <a:rPr lang="en-US"/>
              <a:t> button.</a:t>
            </a:r>
            <a:endParaRPr lang="en-US">
              <a:solidFill>
                <a:srgbClr val="FFCC00"/>
              </a:solidFill>
            </a:endParaRPr>
          </a:p>
          <a:p>
            <a:pPr>
              <a:spcBef>
                <a:spcPct val="0"/>
              </a:spcBef>
            </a:pPr>
            <a:r>
              <a:rPr lang="en-US"/>
              <a:t>[</a:t>
            </a:r>
            <a:r>
              <a:rPr lang="en-US" b="1"/>
              <a:t>Note to trainer: </a:t>
            </a:r>
            <a:r>
              <a:rPr lang="en-US"/>
              <a:t>This slide is identical to the preceding slide except that it has static art instead of an animation. Use this slide if you have problems viewing the animation. Delete either the current slide or the preceding slide before showing the presentation.]</a:t>
            </a:r>
            <a:endParaRPr lang="en-US" b="1"/>
          </a:p>
          <a:p>
            <a:pPr>
              <a:spcBef>
                <a:spcPct val="0"/>
              </a:spcBef>
            </a:pPr>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336AB9-ECAB-4E18-8B10-C2CE96A7D968}" type="slidenum">
              <a:rPr lang="en-US"/>
              <a:pPr/>
              <a:t>17</a:t>
            </a:fld>
            <a:endParaRPr lang="en-US"/>
          </a:p>
        </p:txBody>
      </p:sp>
      <p:sp>
        <p:nvSpPr>
          <p:cNvPr id="205826" name="Rectangle 2"/>
          <p:cNvSpPr>
            <a:spLocks noRot="1" noChangeArrowheads="1" noTextEdit="1"/>
          </p:cNvSpPr>
          <p:nvPr>
            <p:ph type="sldImg"/>
          </p:nvPr>
        </p:nvSpPr>
        <p:spPr>
          <a:ln/>
        </p:spPr>
      </p:sp>
      <p:sp>
        <p:nvSpPr>
          <p:cNvPr id="205827" name="Rectangle 3"/>
          <p:cNvSpPr>
            <a:spLocks noGrp="1" noChangeArrowheads="1"/>
          </p:cNvSpPr>
          <p:nvPr>
            <p:ph type="body" idx="1"/>
          </p:nvPr>
        </p:nvSpPr>
        <p:spPr/>
        <p:txBody>
          <a:bodyPr/>
          <a:lstStyle/>
          <a:p>
            <a:r>
              <a:rPr lang="en-US"/>
              <a:t>The Quick Style sets, while changing the look of the document, do not change the type of formatting or styles already applied. For example, a title style will be replaced by a title style; it will not be replaced by, say, a Heading 1 style.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B2D0EC-BABC-47AA-B6BB-D285C205A9D3}" type="slidenum">
              <a:rPr lang="en-US"/>
              <a:pPr/>
              <a:t>18</a:t>
            </a:fld>
            <a:endParaRPr lang="en-US"/>
          </a:p>
        </p:txBody>
      </p:sp>
      <p:sp>
        <p:nvSpPr>
          <p:cNvPr id="193538" name="Rectangle 2"/>
          <p:cNvSpPr>
            <a:spLocks noRot="1" noChangeArrowheads="1" noTextEdit="1"/>
          </p:cNvSpPr>
          <p:nvPr>
            <p:ph type="sldImg"/>
          </p:nvPr>
        </p:nvSpPr>
        <p:spPr>
          <a:ln/>
        </p:spPr>
      </p:sp>
      <p:sp>
        <p:nvSpPr>
          <p:cNvPr id="193539" name="Rectangle 3"/>
          <p:cNvSpPr>
            <a:spLocks noGrp="1" noChangeArrowheads="1"/>
          </p:cNvSpPr>
          <p:nvPr>
            <p:ph type="body" idx="1"/>
          </p:nvPr>
        </p:nvSpPr>
        <p:spPr/>
        <p:txBody>
          <a:bodyPr/>
          <a:lstStyle/>
          <a:p>
            <a:r>
              <a:rPr lang="en-US" b="1"/>
              <a:t>Tip:</a:t>
            </a:r>
            <a:r>
              <a:rPr lang="en-US"/>
              <a:t> If you apply different colors and fonts to a Quick Style set, you can reuse your changes again and again by saving them as your own Quick Style set. And if you’d like to make a Quick Style set the style for all your new documents, you can do that too. See how in the Quick Reference Card that’s linked to at the end of this course.</a:t>
            </a:r>
          </a:p>
          <a:p>
            <a:r>
              <a:rPr lang="en-US"/>
              <a:t>[</a:t>
            </a:r>
            <a:r>
              <a:rPr lang="en-US" b="1"/>
              <a:t>Note to trainer:  </a:t>
            </a:r>
            <a:r>
              <a:rPr lang="en-US"/>
              <a:t>To play the animation when viewing the slide show, right-click the animation, and then click </a:t>
            </a:r>
            <a:r>
              <a:rPr lang="en-US" b="1"/>
              <a:t>Play</a:t>
            </a:r>
            <a:r>
              <a:rPr lang="en-US"/>
              <a:t>. After playing the file once, you may have to click </a:t>
            </a:r>
            <a:r>
              <a:rPr lang="en-US" b="1"/>
              <a:t>Rewind</a:t>
            </a:r>
            <a:r>
              <a:rPr lang="en-US"/>
              <a:t> (after right-clicking) and then click </a:t>
            </a:r>
            <a:r>
              <a:rPr lang="en-US" b="1"/>
              <a:t>Play</a:t>
            </a:r>
            <a:r>
              <a:rPr lang="en-US"/>
              <a:t>. If you’re clicking the slide to make text enter or to advance to the next slide but nothing’s happening, click away from the animation. Sometimes you have to click twice. If you have problems viewing the animation, see the notes for the last slide in this presentation about playing a Macromedia Flash animation. If you still have problems viewing the animation, the slide that follows this one is a duplicate slide with static art. Delete either the current slide or the next slide before showing the presentation.]</a:t>
            </a:r>
          </a:p>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F4EBAD-C65C-474E-A9A5-B85CF8C670FA}" type="slidenum">
              <a:rPr lang="en-US"/>
              <a:pPr/>
              <a:t>19</a:t>
            </a:fld>
            <a:endParaRPr lang="en-US"/>
          </a:p>
        </p:txBody>
      </p:sp>
      <p:sp>
        <p:nvSpPr>
          <p:cNvPr id="207874" name="Rectangle 2"/>
          <p:cNvSpPr>
            <a:spLocks noRot="1" noChangeArrowheads="1" noTextEdit="1"/>
          </p:cNvSpPr>
          <p:nvPr>
            <p:ph type="sldImg"/>
          </p:nvPr>
        </p:nvSpPr>
        <p:spPr>
          <a:ln/>
        </p:spPr>
      </p:sp>
      <p:sp>
        <p:nvSpPr>
          <p:cNvPr id="207875" name="Rectangle 3"/>
          <p:cNvSpPr>
            <a:spLocks noGrp="1" noChangeArrowheads="1"/>
          </p:cNvSpPr>
          <p:nvPr>
            <p:ph type="body" idx="1"/>
          </p:nvPr>
        </p:nvSpPr>
        <p:spPr/>
        <p:txBody>
          <a:bodyPr/>
          <a:lstStyle/>
          <a:p>
            <a:r>
              <a:rPr lang="en-US" b="1"/>
              <a:t>Tip:</a:t>
            </a:r>
            <a:r>
              <a:rPr lang="en-US"/>
              <a:t> If you apply different colors and fonts to a Quick Style set, you can reuse your changes again and again by saving them as your own Quick Style set. And if you’d like to make a Quick Style set the style for all your new documents, you can do that too. See how in the Quick Reference Card that’s linked to at the end of this course.</a:t>
            </a:r>
          </a:p>
          <a:p>
            <a:r>
              <a:rPr lang="en-US"/>
              <a:t>[</a:t>
            </a:r>
            <a:r>
              <a:rPr lang="en-US" b="1"/>
              <a:t>Note to trainer: </a:t>
            </a:r>
            <a:r>
              <a:rPr lang="en-US"/>
              <a:t>This slide is nearly identical to the preceding slide except that it has static art instead of an animation. Use this slide if you have problems viewing the animation. Delete either the current slide or the preceding slide before showing the presentation.]</a:t>
            </a:r>
            <a:endParaRPr lang="en-US" b="1"/>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0C7B82-F242-48D5-A2BD-750B4975F89F}" type="slidenum">
              <a:rPr lang="en-US"/>
              <a:pPr/>
              <a:t>2</a:t>
            </a:fld>
            <a:endParaRPr lang="en-US"/>
          </a:p>
        </p:txBody>
      </p:sp>
      <p:sp>
        <p:nvSpPr>
          <p:cNvPr id="11266" name="Rectangle 2"/>
          <p:cNvSpPr>
            <a:spLocks noRo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969A4E-B9C9-4AD0-9989-4168974B8FAB}" type="slidenum">
              <a:rPr lang="en-US"/>
              <a:pPr/>
              <a:t>20</a:t>
            </a:fld>
            <a:endParaRPr lang="en-US"/>
          </a:p>
        </p:txBody>
      </p:sp>
      <p:sp>
        <p:nvSpPr>
          <p:cNvPr id="197634" name="Rectangle 2"/>
          <p:cNvSpPr>
            <a:spLocks noRot="1" noChangeArrowheads="1" noTextEdit="1"/>
          </p:cNvSpPr>
          <p:nvPr>
            <p:ph type="sldImg"/>
          </p:nvPr>
        </p:nvSpPr>
        <p:spPr>
          <a:ln/>
        </p:spPr>
      </p:sp>
      <p:sp>
        <p:nvSpPr>
          <p:cNvPr id="197635" name="Rectangle 3"/>
          <p:cNvSpPr>
            <a:spLocks noGrp="1" noChangeArrowheads="1"/>
          </p:cNvSpPr>
          <p:nvPr>
            <p:ph type="body" idx="1"/>
          </p:nvPr>
        </p:nvSpPr>
        <p:spPr/>
        <p:txBody>
          <a:bodyPr/>
          <a:lstStyle/>
          <a:p>
            <a:r>
              <a:rPr lang="en-US"/>
              <a:t>[</a:t>
            </a:r>
            <a:r>
              <a:rPr lang="en-US" b="1"/>
              <a:t>Note to trainer:</a:t>
            </a:r>
            <a:r>
              <a:rPr lang="en-US"/>
              <a:t> With Word 2007 installed on your computer, you can click the link in the slide to go to an online practice. In the practice, you can work through each of these tasks in Word, with instructions to guide you. </a:t>
            </a:r>
            <a:r>
              <a:rPr lang="en-US" b="1"/>
              <a:t>Important:</a:t>
            </a:r>
            <a:r>
              <a:rPr lang="en-US"/>
              <a:t> If you don’t have Word 2007, you won’t be able to access the practice instructions.]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7DF8E5-5186-4D40-B4CC-20ADA088B8CB}" type="slidenum">
              <a:rPr lang="en-US"/>
              <a:pPr/>
              <a:t>21</a:t>
            </a:fld>
            <a:endParaRPr lang="en-US"/>
          </a:p>
        </p:txBody>
      </p:sp>
      <p:sp>
        <p:nvSpPr>
          <p:cNvPr id="53250" name="Rectangle 2"/>
          <p:cNvSpPr>
            <a:spLocks noRo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4DFA6E-0C6C-45A2-BEDC-D8DD2F869D39}" type="slidenum">
              <a:rPr lang="en-US"/>
              <a:pPr/>
              <a:t>22</a:t>
            </a:fld>
            <a:endParaRPr lang="en-US"/>
          </a:p>
        </p:txBody>
      </p:sp>
      <p:sp>
        <p:nvSpPr>
          <p:cNvPr id="55298" name="Rectangle 2"/>
          <p:cNvSpPr>
            <a:spLocks noRo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09DEFE-8B57-44F6-BFF7-BE31AC5F0504}" type="slidenum">
              <a:rPr lang="en-US"/>
              <a:pPr/>
              <a:t>23</a:t>
            </a:fld>
            <a:endParaRPr lang="en-US"/>
          </a:p>
        </p:txBody>
      </p:sp>
      <p:sp>
        <p:nvSpPr>
          <p:cNvPr id="57346" name="Rectangle 2"/>
          <p:cNvSpPr>
            <a:spLocks noRo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48DF36-D29B-4236-A588-D019E61ED460}" type="slidenum">
              <a:rPr lang="en-US"/>
              <a:pPr/>
              <a:t>24</a:t>
            </a:fld>
            <a:endParaRPr lang="en-US"/>
          </a:p>
        </p:txBody>
      </p:sp>
      <p:sp>
        <p:nvSpPr>
          <p:cNvPr id="59394" name="Rectangle 2"/>
          <p:cNvSpPr>
            <a:spLocks noRo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AA380F-FD01-438B-912D-8E7544EF98A8}" type="slidenum">
              <a:rPr lang="en-US"/>
              <a:pPr/>
              <a:t>25</a:t>
            </a:fld>
            <a:endParaRPr lang="en-US"/>
          </a:p>
        </p:txBody>
      </p:sp>
      <p:sp>
        <p:nvSpPr>
          <p:cNvPr id="61442" name="Rectangle 2"/>
          <p:cNvSpPr>
            <a:spLocks noRo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9DF130-5EF1-4A03-ABE4-5105E17C6FE5}" type="slidenum">
              <a:rPr lang="en-US"/>
              <a:pPr/>
              <a:t>26</a:t>
            </a:fld>
            <a:endParaRPr lang="en-US"/>
          </a:p>
        </p:txBody>
      </p:sp>
      <p:sp>
        <p:nvSpPr>
          <p:cNvPr id="63490" name="Rectangle 2"/>
          <p:cNvSpPr>
            <a:spLocks noRo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EA0004-E2C1-4B08-9162-1CC6732E9056}" type="slidenum">
              <a:rPr lang="en-US"/>
              <a:pPr/>
              <a:t>27</a:t>
            </a:fld>
            <a:endParaRPr lang="en-US"/>
          </a:p>
        </p:txBody>
      </p:sp>
      <p:sp>
        <p:nvSpPr>
          <p:cNvPr id="69634" name="Rectangle 2"/>
          <p:cNvSpPr>
            <a:spLocks noRo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9A217D28-CED2-4373-87E3-2F174BE9EE41}" type="slidenum">
              <a:rPr lang="en-US"/>
              <a:pPr/>
              <a:t>28</a:t>
            </a:fld>
            <a:endParaRPr lang="en-US"/>
          </a:p>
        </p:txBody>
      </p:sp>
      <p:sp>
        <p:nvSpPr>
          <p:cNvPr id="87042" name="Rectangle 2"/>
          <p:cNvSpPr>
            <a:spLocks noGrp="1" noChangeArrowheads="1"/>
          </p:cNvSpPr>
          <p:nvPr>
            <p:ph type="body" idx="1"/>
          </p:nvPr>
        </p:nvSpPr>
        <p:spPr>
          <a:xfrm>
            <a:off x="685800" y="457200"/>
            <a:ext cx="5486400" cy="7929563"/>
          </a:xfrm>
        </p:spPr>
        <p:txBody>
          <a:bodyPr/>
          <a:lstStyle/>
          <a:p>
            <a:r>
              <a:rPr lang="en-US" b="1"/>
              <a:t>Using This Template</a:t>
            </a:r>
          </a:p>
          <a:p>
            <a:r>
              <a:rPr lang="en-US"/>
              <a:t>This Microsoft Office PowerPoint</a:t>
            </a:r>
            <a:r>
              <a:rPr lang="en-US" sz="800" baseline="30000">
                <a:cs typeface="Arial" charset="0"/>
              </a:rPr>
              <a:t>®</a:t>
            </a:r>
            <a:r>
              <a:rPr lang="en-US"/>
              <a:t> template has training content about how to make your Word 2007 documents stand out with formatting, bulleted lists, and styles. It’s geared for you to present to a group and customize as necessary. </a:t>
            </a:r>
          </a:p>
          <a:p>
            <a:r>
              <a:rPr lang="en-US"/>
              <a:t>This template’s content is adapted from the Microsoft Office Online Training course called “Get to know Word 2007 III: Make documents look great.”</a:t>
            </a:r>
            <a:endParaRPr lang="en-US" b="1"/>
          </a:p>
          <a:p>
            <a:r>
              <a:rPr lang="en-US" b="1"/>
              <a:t>Features of the template</a:t>
            </a:r>
          </a:p>
          <a:p>
            <a:r>
              <a:rPr lang="en-US" b="1"/>
              <a:t>Title slide:</a:t>
            </a:r>
            <a:r>
              <a:rPr lang="en-US"/>
              <a:t> On the very first slide, there is placeholder text over which you should type the name of your company. Or you can delete the text box altogether if you don’t want this text.</a:t>
            </a:r>
            <a:endParaRPr lang="en-US" b="1"/>
          </a:p>
          <a:p>
            <a:r>
              <a:rPr lang="en-US" b="1"/>
              <a:t>Animations:</a:t>
            </a:r>
            <a:r>
              <a:rPr lang="en-US"/>
              <a:t> Custom animation effects are applied throughout the presentation. These effects include </a:t>
            </a:r>
            <a:r>
              <a:rPr lang="en-US" b="1"/>
              <a:t>Peek</a:t>
            </a:r>
            <a:r>
              <a:rPr lang="en-US"/>
              <a:t>, </a:t>
            </a:r>
            <a:r>
              <a:rPr lang="en-US" b="1"/>
              <a:t>Stretch</a:t>
            </a:r>
            <a:r>
              <a:rPr lang="en-US"/>
              <a:t>, </a:t>
            </a:r>
            <a:r>
              <a:rPr lang="en-US" b="1"/>
              <a:t>Dissolve, </a:t>
            </a:r>
            <a:r>
              <a:rPr lang="en-US"/>
              <a:t>and</a:t>
            </a:r>
            <a:r>
              <a:rPr lang="en-US" b="1"/>
              <a:t> Checkerboard</a:t>
            </a:r>
            <a:r>
              <a:rPr lang="en-US"/>
              <a:t>. All effects play in previous versions back to Microsoft PowerPoint 2000. To alter animation effects, go to the </a:t>
            </a:r>
            <a:r>
              <a:rPr lang="en-US" b="1"/>
              <a:t>Slide Show</a:t>
            </a:r>
            <a:r>
              <a:rPr lang="en-US"/>
              <a:t> menu, click </a:t>
            </a:r>
            <a:r>
              <a:rPr lang="en-US" b="1"/>
              <a:t>Custom Animation</a:t>
            </a:r>
            <a:r>
              <a:rPr lang="en-US"/>
              <a:t>, and work with the options that appear.</a:t>
            </a:r>
          </a:p>
          <a:p>
            <a:r>
              <a:rPr lang="en-US" b="1"/>
              <a:t>If this presentation contains a</a:t>
            </a:r>
            <a:r>
              <a:rPr lang="en-US"/>
              <a:t> </a:t>
            </a:r>
            <a:r>
              <a:rPr lang="en-US" b="1"/>
              <a:t>Macromedia Flash animation:</a:t>
            </a:r>
            <a:r>
              <a:rPr lang="en-US"/>
              <a:t> To play the Flash file, you must register a Microsoft ActiveX</a:t>
            </a:r>
            <a:r>
              <a:rPr lang="en-US" sz="800" baseline="30000">
                <a:cs typeface="Arial" charset="0"/>
              </a:rPr>
              <a:t>®</a:t>
            </a:r>
            <a:r>
              <a:rPr lang="en-US"/>
              <a:t> control, called Shockwave Flash Object, on your computer. To do this, download the latest version of the Macromedia Flash Player from the Macromedia Web site.</a:t>
            </a:r>
          </a:p>
          <a:p>
            <a:r>
              <a:rPr lang="en-US" b="1"/>
              <a:t>Slide transitions:</a:t>
            </a:r>
            <a:r>
              <a:rPr lang="en-US"/>
              <a:t> The </a:t>
            </a:r>
            <a:r>
              <a:rPr lang="en-US" b="1"/>
              <a:t>Wipe Down</a:t>
            </a:r>
            <a:r>
              <a:rPr lang="en-US"/>
              <a:t> transition is applied throughout the show. If you want a different one, go to the </a:t>
            </a:r>
            <a:r>
              <a:rPr lang="en-US" b="1"/>
              <a:t>Slide Show</a:t>
            </a:r>
            <a:r>
              <a:rPr lang="en-US"/>
              <a:t> menu, click </a:t>
            </a:r>
            <a:r>
              <a:rPr lang="en-US" b="1"/>
              <a:t>Slide Transition</a:t>
            </a:r>
            <a:r>
              <a:rPr lang="en-US"/>
              <a:t>, and work with the options that appear. </a:t>
            </a:r>
          </a:p>
          <a:p>
            <a:r>
              <a:rPr lang="en-US" b="1"/>
              <a:t>Hyperlinks to online course:</a:t>
            </a:r>
            <a:r>
              <a:rPr lang="en-US"/>
              <a:t> The template contains links to the online version of this training course. The links take you to the hands-on practice session for each lesson and to the Quick Reference Card that is published for this course. </a:t>
            </a:r>
            <a:r>
              <a:rPr lang="en-US" b="1"/>
              <a:t>Please take note:</a:t>
            </a:r>
            <a:r>
              <a:rPr lang="en-US"/>
              <a:t> You must have Word 2007 installed to view the hands-on practice sessions. If you don’t have Word 2007, you won’t be able to access the practice instructions. </a:t>
            </a:r>
          </a:p>
          <a:p>
            <a:r>
              <a:rPr lang="en-US" b="1"/>
              <a:t>Headers and footers:</a:t>
            </a:r>
            <a:r>
              <a:rPr lang="en-US"/>
              <a:t> The template contains a footer that has the course title. You can change or remove the footers in the </a:t>
            </a:r>
            <a:r>
              <a:rPr lang="en-US" b="1"/>
              <a:t>Header and Footer</a:t>
            </a:r>
            <a:r>
              <a:rPr lang="en-US"/>
              <a:t> dialog box (which opens from the </a:t>
            </a:r>
            <a:r>
              <a:rPr lang="en-US" b="1"/>
              <a:t>View</a:t>
            </a:r>
            <a:r>
              <a:rPr lang="en-US"/>
              <a:t> menu).</a:t>
            </a:r>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D35671-FA1B-4451-A601-9E54344B7264}" type="slidenum">
              <a:rPr lang="en-US"/>
              <a:pPr/>
              <a:t>3</a:t>
            </a:fld>
            <a:endParaRPr lang="en-US"/>
          </a:p>
        </p:txBody>
      </p:sp>
      <p:sp>
        <p:nvSpPr>
          <p:cNvPr id="15362" name="Rectangle 2"/>
          <p:cNvSpPr>
            <a:spLocks noRo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75E918-E016-45BF-A3B8-66BE8BAB6E55}" type="slidenum">
              <a:rPr lang="en-US"/>
              <a:pPr/>
              <a:t>4</a:t>
            </a:fld>
            <a:endParaRPr lang="en-US"/>
          </a:p>
        </p:txBody>
      </p:sp>
      <p:sp>
        <p:nvSpPr>
          <p:cNvPr id="17410" name="Rectangle 2"/>
          <p:cNvSpPr>
            <a:spLocks noRo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D75366-68E4-4EB6-92D0-A4C53434C495}" type="slidenum">
              <a:rPr lang="en-US"/>
              <a:pPr/>
              <a:t>5</a:t>
            </a:fld>
            <a:endParaRPr lang="en-US"/>
          </a:p>
        </p:txBody>
      </p:sp>
      <p:sp>
        <p:nvSpPr>
          <p:cNvPr id="172034" name="Rectangle 2"/>
          <p:cNvSpPr>
            <a:spLocks noRo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774E41-E64D-4C54-BD08-09466406E086}" type="slidenum">
              <a:rPr lang="en-US"/>
              <a:pPr/>
              <a:t>6</a:t>
            </a:fld>
            <a:endParaRPr lang="en-US"/>
          </a:p>
        </p:txBody>
      </p:sp>
      <p:sp>
        <p:nvSpPr>
          <p:cNvPr id="24578" name="Rectangle 2"/>
          <p:cNvSpPr>
            <a:spLocks noRot="1" noChangeArrowheads="1" noTextEdit="1"/>
          </p:cNvSpPr>
          <p:nvPr>
            <p:ph type="sldImg"/>
          </p:nvPr>
        </p:nvSpPr>
        <p:spPr>
          <a:ln/>
        </p:spPr>
      </p:sp>
      <p:sp>
        <p:nvSpPr>
          <p:cNvPr id="24579" name="Rectangle 3"/>
          <p:cNvSpPr>
            <a:spLocks noGrp="1" noChangeArrowheads="1"/>
          </p:cNvSpPr>
          <p:nvPr>
            <p:ph type="body" idx="1"/>
          </p:nvPr>
        </p:nvSpPr>
        <p:spPr/>
        <p:txBody>
          <a:bodyPr/>
          <a:lstStyle/>
          <a:p>
            <a:r>
              <a:rPr lang="en-US"/>
              <a:t>The following lesson shows you how to shape up your documents so that important elements of the document get the attention they deserve.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D26090-A9A7-48F4-90F7-1972CA343478}" type="slidenum">
              <a:rPr lang="en-US"/>
              <a:pPr/>
              <a:t>7</a:t>
            </a:fld>
            <a:endParaRPr lang="en-US"/>
          </a:p>
        </p:txBody>
      </p:sp>
      <p:sp>
        <p:nvSpPr>
          <p:cNvPr id="199682" name="Rectangle 2"/>
          <p:cNvSpPr>
            <a:spLocks noRot="1" noChangeArrowheads="1" noTextEdit="1"/>
          </p:cNvSpPr>
          <p:nvPr>
            <p:ph type="sldImg"/>
          </p:nvPr>
        </p:nvSpPr>
        <p:spPr>
          <a:ln/>
        </p:spPr>
      </p:sp>
      <p:sp>
        <p:nvSpPr>
          <p:cNvPr id="199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5B7B0D-13AD-4B12-BB97-1DAF4EB4EA87}" type="slidenum">
              <a:rPr lang="en-US"/>
              <a:pPr/>
              <a:t>8</a:t>
            </a:fld>
            <a:endParaRPr lang="en-US"/>
          </a:p>
        </p:txBody>
      </p:sp>
      <p:sp>
        <p:nvSpPr>
          <p:cNvPr id="177154" name="Rectangle 2"/>
          <p:cNvSpPr>
            <a:spLocks noRot="1" noChangeArrowheads="1" noTextEdit="1"/>
          </p:cNvSpPr>
          <p:nvPr>
            <p:ph type="sldImg"/>
          </p:nvPr>
        </p:nvSpPr>
        <p:spPr>
          <a:ln/>
        </p:spPr>
      </p:sp>
      <p:sp>
        <p:nvSpPr>
          <p:cNvPr id="177155" name="Rectangle 3"/>
          <p:cNvSpPr>
            <a:spLocks noGrp="1" noChangeArrowheads="1"/>
          </p:cNvSpPr>
          <p:nvPr>
            <p:ph type="body" idx="1"/>
          </p:nvPr>
        </p:nvSpPr>
        <p:spPr/>
        <p:txBody>
          <a:bodyPr/>
          <a:lstStyle/>
          <a:p>
            <a:r>
              <a:rPr lang="en-US"/>
              <a:t>You can also make text bold by selecting it and then pressing CTRL+B. </a:t>
            </a:r>
          </a:p>
          <a:p>
            <a:r>
              <a:rPr lang="en-US"/>
              <a:t>If you decide that bold doesn’t look right, it’s easy to undo. Immediately after you make the text bold, on the </a:t>
            </a:r>
            <a:r>
              <a:rPr lang="en-US" b="1"/>
              <a:t>Quick Access Toolbar</a:t>
            </a:r>
            <a:r>
              <a:rPr lang="en-US"/>
              <a:t> at the very top of the window, click the </a:t>
            </a:r>
            <a:r>
              <a:rPr lang="en-US" b="1"/>
              <a:t>Undo</a:t>
            </a:r>
            <a:r>
              <a:rPr lang="en-US"/>
              <a:t> button. Or select the text and click </a:t>
            </a:r>
            <a:r>
              <a:rPr lang="en-US" b="1"/>
              <a:t>Bold</a:t>
            </a:r>
            <a:r>
              <a:rPr lang="en-US"/>
              <a:t> again.</a:t>
            </a:r>
          </a:p>
          <a:p>
            <a:r>
              <a:rPr lang="en-US" b="1"/>
              <a:t>Note:</a:t>
            </a:r>
            <a:r>
              <a:rPr lang="en-US"/>
              <a:t> In the animation, you’ll see formatting marks: a dot between each word and sentence, and a paragraph mark at the end of each paragraph. These marks help you see what’s going on when you type. For example, they let you see if the SPACEBAR was pressed more than once between words. You’ll see how to show and hide formatting marks later on in the lesson. </a:t>
            </a:r>
          </a:p>
          <a:p>
            <a:r>
              <a:rPr lang="en-US"/>
              <a:t>[</a:t>
            </a:r>
            <a:r>
              <a:rPr lang="en-US" b="1"/>
              <a:t>Note to trainer:  </a:t>
            </a:r>
            <a:r>
              <a:rPr lang="en-US"/>
              <a:t>To play the animation when viewing the slide show, right-click the animation, and then click </a:t>
            </a:r>
            <a:r>
              <a:rPr lang="en-US" b="1"/>
              <a:t>Play</a:t>
            </a:r>
            <a:r>
              <a:rPr lang="en-US"/>
              <a:t>. After playing the file once, you may have to click </a:t>
            </a:r>
            <a:r>
              <a:rPr lang="en-US" b="1"/>
              <a:t>Rewind</a:t>
            </a:r>
            <a:r>
              <a:rPr lang="en-US"/>
              <a:t> (after right-clicking) and then click </a:t>
            </a:r>
            <a:r>
              <a:rPr lang="en-US" b="1"/>
              <a:t>Play</a:t>
            </a:r>
            <a:r>
              <a:rPr lang="en-US"/>
              <a:t>. If you’re clicking the slide to make text enter or to advance to the next slide but nothing’s happening, click away from the animation. Sometimes you have to click twice. If you have problems viewing the animation, see the notes for the last slide in this presentation about playing a Macromedia Flash animation. If you still have problems viewing the animation, the slide that follows this one is a duplicate slide with static art. Delete either the current slide or the next slide before showing the presentation.]</a:t>
            </a:r>
          </a:p>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3A1041-EF01-47D0-8A0B-4A5860E7C6CC}" type="slidenum">
              <a:rPr lang="en-US"/>
              <a:pPr/>
              <a:t>9</a:t>
            </a:fld>
            <a:endParaRPr lang="en-US"/>
          </a:p>
        </p:txBody>
      </p:sp>
      <p:sp>
        <p:nvSpPr>
          <p:cNvPr id="179202" name="Rectangle 2"/>
          <p:cNvSpPr>
            <a:spLocks noRot="1" noChangeArrowheads="1" noTextEdit="1"/>
          </p:cNvSpPr>
          <p:nvPr>
            <p:ph type="sldImg"/>
          </p:nvPr>
        </p:nvSpPr>
        <p:spPr>
          <a:ln/>
        </p:spPr>
      </p:sp>
      <p:sp>
        <p:nvSpPr>
          <p:cNvPr id="179203" name="Rectangle 3"/>
          <p:cNvSpPr>
            <a:spLocks noGrp="1" noChangeArrowheads="1"/>
          </p:cNvSpPr>
          <p:nvPr>
            <p:ph type="body" idx="1"/>
          </p:nvPr>
        </p:nvSpPr>
        <p:spPr/>
        <p:txBody>
          <a:bodyPr/>
          <a:lstStyle/>
          <a:p>
            <a:r>
              <a:rPr lang="en-US"/>
              <a:t>You can also make text bold by selecting it and then pressing CTRL+B. </a:t>
            </a:r>
          </a:p>
          <a:p>
            <a:r>
              <a:rPr lang="en-US"/>
              <a:t>If you decide that bold doesn’t look right, it’s easy to undo. Immediately after you make the text bold, on the </a:t>
            </a:r>
            <a:r>
              <a:rPr lang="en-US" b="1"/>
              <a:t>Quick Access Toolbar</a:t>
            </a:r>
            <a:r>
              <a:rPr lang="en-US"/>
              <a:t> at the very top of the window, click the </a:t>
            </a:r>
            <a:r>
              <a:rPr lang="en-US" b="1"/>
              <a:t>Undo</a:t>
            </a:r>
            <a:r>
              <a:rPr lang="en-US"/>
              <a:t> button. Or select the text and click </a:t>
            </a:r>
            <a:r>
              <a:rPr lang="en-US" b="1"/>
              <a:t>Bold</a:t>
            </a:r>
            <a:r>
              <a:rPr lang="en-US"/>
              <a:t> again.</a:t>
            </a:r>
          </a:p>
          <a:p>
            <a:r>
              <a:rPr lang="en-US" b="1"/>
              <a:t>Note:</a:t>
            </a:r>
            <a:r>
              <a:rPr lang="en-US"/>
              <a:t> In the picture, you see formatting marks: a dot between each word and sentence, and a paragraph mark at the end of each paragraph. These marks help you see what’s going on when you type. For example, they let you see if the SPACEBAR was pressed more than once between words. You’ll see how to show and hide formatting marks later on in the lesson.</a:t>
            </a:r>
          </a:p>
          <a:p>
            <a:r>
              <a:rPr lang="en-US"/>
              <a:t>[</a:t>
            </a:r>
            <a:r>
              <a:rPr lang="en-US" b="1"/>
              <a:t>Note to trainer: </a:t>
            </a:r>
            <a:r>
              <a:rPr lang="en-US"/>
              <a:t>This slide is identical to the preceding slide except that it has static art instead of an animation. Use this slide if you have problems viewing the animation. Delete either the current slide or the preceding slide before showing the presentation.]</a:t>
            </a:r>
            <a:endParaRPr lang="en-US" b="1"/>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130425"/>
            <a:ext cx="7772400" cy="1470025"/>
          </a:xfrm>
        </p:spPr>
        <p:txBody>
          <a:bodyPr/>
          <a:lstStyle>
            <a:lvl1pPr algn="ctr">
              <a:defRPr sz="4400">
                <a:solidFill>
                  <a:schemeClr val="tx1"/>
                </a:solidFill>
              </a:defRPr>
            </a:lvl1pPr>
          </a:lstStyle>
          <a:p>
            <a:r>
              <a:rPr lang="en-US" smtClean="0"/>
              <a:t>Click to edit Master title style</a:t>
            </a:r>
            <a:endParaRPr lang="en-US"/>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defRPr sz="3200">
                <a:solidFill>
                  <a:srgbClr val="FF9900"/>
                </a:solidFill>
              </a:defRPr>
            </a:lvl1pPr>
          </a:lstStyle>
          <a:p>
            <a:r>
              <a:rPr lang="en-US" smtClean="0"/>
              <a:t>Click to edit Master subtitle style</a:t>
            </a:r>
            <a:endParaRPr lang="en-US"/>
          </a:p>
        </p:txBody>
      </p:sp>
      <p:sp>
        <p:nvSpPr>
          <p:cNvPr id="4100" name="Rectangle 4"/>
          <p:cNvSpPr>
            <a:spLocks noGrp="1" noChangeArrowheads="1"/>
          </p:cNvSpPr>
          <p:nvPr>
            <p:ph type="dt" sz="half" idx="2"/>
          </p:nvPr>
        </p:nvSpPr>
        <p:spPr>
          <a:xfrm>
            <a:off x="457200" y="6245225"/>
            <a:ext cx="2133600" cy="476250"/>
          </a:xfrm>
        </p:spPr>
        <p:txBody>
          <a:bodyPr/>
          <a:lstStyle>
            <a:lvl1pPr>
              <a:defRPr sz="1800"/>
            </a:lvl1pPr>
          </a:lstStyle>
          <a:p>
            <a:fld id="{E75763A7-7DE5-49D6-B05B-712A94891538}" type="datetime3">
              <a:rPr lang="en-US" smtClean="0"/>
              <a:t>26 October 2007</a:t>
            </a:fld>
            <a:endParaRPr lang="en-US"/>
          </a:p>
        </p:txBody>
      </p:sp>
      <p:sp>
        <p:nvSpPr>
          <p:cNvPr id="4101" name="Rectangle 5"/>
          <p:cNvSpPr>
            <a:spLocks noGrp="1" noChangeArrowheads="1"/>
          </p:cNvSpPr>
          <p:nvPr>
            <p:ph type="ftr" sz="quarter" idx="3"/>
          </p:nvPr>
        </p:nvSpPr>
        <p:spPr>
          <a:xfrm>
            <a:off x="3124200" y="6200775"/>
            <a:ext cx="2895600" cy="476250"/>
          </a:xfrm>
        </p:spPr>
        <p:txBody>
          <a:bodyPr/>
          <a:lstStyle>
            <a:lvl1pPr>
              <a:defRPr sz="1800"/>
            </a:lvl1pPr>
          </a:lstStyle>
          <a:p>
            <a:r>
              <a:rPr lang="en-US"/>
              <a:t>Make documents look great</a:t>
            </a:r>
          </a:p>
        </p:txBody>
      </p:sp>
      <p:sp>
        <p:nvSpPr>
          <p:cNvPr id="4102" name="Rectangle 6"/>
          <p:cNvSpPr>
            <a:spLocks noGrp="1" noChangeArrowheads="1"/>
          </p:cNvSpPr>
          <p:nvPr>
            <p:ph type="sldNum" sz="quarter" idx="4"/>
          </p:nvPr>
        </p:nvSpPr>
        <p:spPr>
          <a:xfrm>
            <a:off x="6553200" y="6245225"/>
            <a:ext cx="2133600" cy="476250"/>
          </a:xfrm>
        </p:spPr>
        <p:txBody>
          <a:bodyPr/>
          <a:lstStyle>
            <a:lvl1pPr>
              <a:defRPr sz="1800"/>
            </a:lvl1pPr>
          </a:lstStyle>
          <a:p>
            <a:fld id="{D1C63E15-2A22-4A39-AB99-FDF57BE945CA}" type="slidenum">
              <a:rPr lang="en-US"/>
              <a:pPr/>
              <a:t>‹#›</a:t>
            </a:fld>
            <a:endParaRPr lang="en-US"/>
          </a:p>
        </p:txBody>
      </p:sp>
    </p:spTree>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B7BD33B-EF85-43E2-9BEB-ABD34D57E879}" type="datetime3">
              <a:rPr lang="en-US" smtClean="0"/>
              <a:t>26 October 2007</a:t>
            </a:fld>
            <a:endParaRPr lang="en-US"/>
          </a:p>
        </p:txBody>
      </p:sp>
      <p:sp>
        <p:nvSpPr>
          <p:cNvPr id="5" name="Footer Placeholder 4"/>
          <p:cNvSpPr>
            <a:spLocks noGrp="1"/>
          </p:cNvSpPr>
          <p:nvPr>
            <p:ph type="ftr" sz="quarter" idx="11"/>
          </p:nvPr>
        </p:nvSpPr>
        <p:spPr/>
        <p:txBody>
          <a:bodyPr/>
          <a:lstStyle>
            <a:lvl1pPr>
              <a:defRPr/>
            </a:lvl1pPr>
          </a:lstStyle>
          <a:p>
            <a:r>
              <a:rPr lang="en-US"/>
              <a:t>Make documents look great</a:t>
            </a:r>
          </a:p>
        </p:txBody>
      </p:sp>
      <p:sp>
        <p:nvSpPr>
          <p:cNvPr id="6" name="Slide Number Placeholder 5"/>
          <p:cNvSpPr>
            <a:spLocks noGrp="1"/>
          </p:cNvSpPr>
          <p:nvPr>
            <p:ph type="sldNum" sz="quarter" idx="12"/>
          </p:nvPr>
        </p:nvSpPr>
        <p:spPr/>
        <p:txBody>
          <a:bodyPr/>
          <a:lstStyle>
            <a:lvl1pPr>
              <a:defRPr/>
            </a:lvl1pPr>
          </a:lstStyle>
          <a:p>
            <a:fld id="{DC139BE7-DDB0-4D75-8BDD-EACF995BD757}" type="slidenum">
              <a:rPr lang="en-US"/>
              <a:pPr/>
              <a:t>‹#›</a:t>
            </a:fld>
            <a:endParaRPr lang="en-US"/>
          </a:p>
        </p:txBody>
      </p:sp>
    </p:spTree>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0513" y="73025"/>
            <a:ext cx="214153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4313" y="73025"/>
            <a:ext cx="6273800"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B47492F-2588-4C90-845D-7C5D4E4C4BC7}" type="datetime3">
              <a:rPr lang="en-US" smtClean="0"/>
              <a:t>26 October 2007</a:t>
            </a:fld>
            <a:endParaRPr lang="en-US"/>
          </a:p>
        </p:txBody>
      </p:sp>
      <p:sp>
        <p:nvSpPr>
          <p:cNvPr id="5" name="Footer Placeholder 4"/>
          <p:cNvSpPr>
            <a:spLocks noGrp="1"/>
          </p:cNvSpPr>
          <p:nvPr>
            <p:ph type="ftr" sz="quarter" idx="11"/>
          </p:nvPr>
        </p:nvSpPr>
        <p:spPr/>
        <p:txBody>
          <a:bodyPr/>
          <a:lstStyle>
            <a:lvl1pPr>
              <a:defRPr/>
            </a:lvl1pPr>
          </a:lstStyle>
          <a:p>
            <a:r>
              <a:rPr lang="en-US"/>
              <a:t>Make documents look great</a:t>
            </a:r>
          </a:p>
        </p:txBody>
      </p:sp>
      <p:sp>
        <p:nvSpPr>
          <p:cNvPr id="6" name="Slide Number Placeholder 5"/>
          <p:cNvSpPr>
            <a:spLocks noGrp="1"/>
          </p:cNvSpPr>
          <p:nvPr>
            <p:ph type="sldNum" sz="quarter" idx="12"/>
          </p:nvPr>
        </p:nvSpPr>
        <p:spPr/>
        <p:txBody>
          <a:bodyPr/>
          <a:lstStyle>
            <a:lvl1pPr>
              <a:defRPr/>
            </a:lvl1pPr>
          </a:lstStyle>
          <a:p>
            <a:fld id="{0C40F062-24EF-423F-9032-A646903DB7D9}" type="slidenum">
              <a:rPr lang="en-US"/>
              <a:pPr/>
              <a:t>‹#›</a:t>
            </a:fld>
            <a:endParaRPr lang="en-US"/>
          </a:p>
        </p:txBody>
      </p:sp>
    </p:spTree>
  </p:cSld>
  <p:clrMapOvr>
    <a:masterClrMapping/>
  </p:clrMapOvr>
  <p:transition spd="med">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50838" y="914400"/>
            <a:ext cx="4138612"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1850" y="914400"/>
            <a:ext cx="41402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00775"/>
            <a:ext cx="2133600" cy="476250"/>
          </a:xfrm>
        </p:spPr>
        <p:txBody>
          <a:bodyPr/>
          <a:lstStyle>
            <a:lvl1pPr>
              <a:defRPr/>
            </a:lvl1pPr>
          </a:lstStyle>
          <a:p>
            <a:fld id="{3EB64373-AA86-42D6-AFEE-8E0F8AEC4BFE}" type="datetime3">
              <a:rPr lang="en-US" smtClean="0"/>
              <a:t>26 October 2007</a:t>
            </a:fld>
            <a:endParaRPr lang="en-US"/>
          </a:p>
        </p:txBody>
      </p:sp>
      <p:sp>
        <p:nvSpPr>
          <p:cNvPr id="6" name="Footer Placeholder 5"/>
          <p:cNvSpPr>
            <a:spLocks noGrp="1"/>
          </p:cNvSpPr>
          <p:nvPr>
            <p:ph type="ftr" sz="quarter" idx="11"/>
          </p:nvPr>
        </p:nvSpPr>
        <p:spPr>
          <a:xfrm>
            <a:off x="2717800" y="6200775"/>
            <a:ext cx="3708400" cy="476250"/>
          </a:xfrm>
        </p:spPr>
        <p:txBody>
          <a:bodyPr/>
          <a:lstStyle>
            <a:lvl1pPr>
              <a:defRPr/>
            </a:lvl1pPr>
          </a:lstStyle>
          <a:p>
            <a:r>
              <a:rPr lang="en-US"/>
              <a:t>Make documents look great</a:t>
            </a:r>
          </a:p>
        </p:txBody>
      </p:sp>
      <p:sp>
        <p:nvSpPr>
          <p:cNvPr id="7" name="Slide Number Placeholder 6"/>
          <p:cNvSpPr>
            <a:spLocks noGrp="1"/>
          </p:cNvSpPr>
          <p:nvPr>
            <p:ph type="sldNum" sz="quarter" idx="12"/>
          </p:nvPr>
        </p:nvSpPr>
        <p:spPr>
          <a:xfrm>
            <a:off x="6553200" y="6200775"/>
            <a:ext cx="2133600" cy="476250"/>
          </a:xfrm>
        </p:spPr>
        <p:txBody>
          <a:bodyPr/>
          <a:lstStyle>
            <a:lvl1pPr>
              <a:defRPr/>
            </a:lvl1pPr>
          </a:lstStyle>
          <a:p>
            <a:fld id="{2E8900C7-6B91-4A18-B222-F246E63CD059}" type="slidenum">
              <a:rPr lang="en-US"/>
              <a:pPr/>
              <a:t>‹#›</a:t>
            </a:fld>
            <a:endParaRPr lang="en-US"/>
          </a:p>
        </p:txBody>
      </p:sp>
    </p:spTree>
  </p:cSld>
  <p:clrMapOvr>
    <a:masterClrMapping/>
  </p:clrMapOvr>
  <p:transition spd="med">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50838" y="914400"/>
            <a:ext cx="4138612"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914400"/>
            <a:ext cx="41402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00775"/>
            <a:ext cx="2133600" cy="476250"/>
          </a:xfrm>
        </p:spPr>
        <p:txBody>
          <a:bodyPr/>
          <a:lstStyle>
            <a:lvl1pPr>
              <a:defRPr/>
            </a:lvl1pPr>
          </a:lstStyle>
          <a:p>
            <a:fld id="{24BA18A7-9E14-4EF2-8D4D-775405BFBB8B}" type="datetime3">
              <a:rPr lang="en-US" smtClean="0"/>
              <a:t>26 October 2007</a:t>
            </a:fld>
            <a:endParaRPr lang="en-US"/>
          </a:p>
        </p:txBody>
      </p:sp>
      <p:sp>
        <p:nvSpPr>
          <p:cNvPr id="6" name="Footer Placeholder 5"/>
          <p:cNvSpPr>
            <a:spLocks noGrp="1"/>
          </p:cNvSpPr>
          <p:nvPr>
            <p:ph type="ftr" sz="quarter" idx="11"/>
          </p:nvPr>
        </p:nvSpPr>
        <p:spPr>
          <a:xfrm>
            <a:off x="2717800" y="6200775"/>
            <a:ext cx="3708400" cy="476250"/>
          </a:xfrm>
        </p:spPr>
        <p:txBody>
          <a:bodyPr/>
          <a:lstStyle>
            <a:lvl1pPr>
              <a:defRPr/>
            </a:lvl1pPr>
          </a:lstStyle>
          <a:p>
            <a:r>
              <a:rPr lang="en-US"/>
              <a:t>Make documents look great</a:t>
            </a:r>
          </a:p>
        </p:txBody>
      </p:sp>
      <p:sp>
        <p:nvSpPr>
          <p:cNvPr id="7" name="Slide Number Placeholder 6"/>
          <p:cNvSpPr>
            <a:spLocks noGrp="1"/>
          </p:cNvSpPr>
          <p:nvPr>
            <p:ph type="sldNum" sz="quarter" idx="12"/>
          </p:nvPr>
        </p:nvSpPr>
        <p:spPr>
          <a:xfrm>
            <a:off x="6553200" y="6200775"/>
            <a:ext cx="2133600" cy="476250"/>
          </a:xfrm>
        </p:spPr>
        <p:txBody>
          <a:bodyPr/>
          <a:lstStyle>
            <a:lvl1pPr>
              <a:defRPr/>
            </a:lvl1pPr>
          </a:lstStyle>
          <a:p>
            <a:fld id="{06D8E688-064E-4AC2-A190-407013452654}" type="slidenum">
              <a:rPr lang="en-US"/>
              <a:pPr/>
              <a:t>‹#›</a:t>
            </a:fld>
            <a:endParaRPr lang="en-US"/>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0C97176-3A1C-4A7E-A79D-C52107C7B207}" type="datetime3">
              <a:rPr lang="en-US" smtClean="0"/>
              <a:t>26 October 2007</a:t>
            </a:fld>
            <a:endParaRPr lang="en-US"/>
          </a:p>
        </p:txBody>
      </p:sp>
      <p:sp>
        <p:nvSpPr>
          <p:cNvPr id="5" name="Footer Placeholder 4"/>
          <p:cNvSpPr>
            <a:spLocks noGrp="1"/>
          </p:cNvSpPr>
          <p:nvPr>
            <p:ph type="ftr" sz="quarter" idx="11"/>
          </p:nvPr>
        </p:nvSpPr>
        <p:spPr/>
        <p:txBody>
          <a:bodyPr/>
          <a:lstStyle>
            <a:lvl1pPr>
              <a:defRPr/>
            </a:lvl1pPr>
          </a:lstStyle>
          <a:p>
            <a:r>
              <a:rPr lang="en-US"/>
              <a:t>Make documents look great</a:t>
            </a:r>
          </a:p>
        </p:txBody>
      </p:sp>
      <p:sp>
        <p:nvSpPr>
          <p:cNvPr id="6" name="Slide Number Placeholder 5"/>
          <p:cNvSpPr>
            <a:spLocks noGrp="1"/>
          </p:cNvSpPr>
          <p:nvPr>
            <p:ph type="sldNum" sz="quarter" idx="12"/>
          </p:nvPr>
        </p:nvSpPr>
        <p:spPr/>
        <p:txBody>
          <a:bodyPr/>
          <a:lstStyle>
            <a:lvl1pPr>
              <a:defRPr/>
            </a:lvl1pPr>
          </a:lstStyle>
          <a:p>
            <a:fld id="{093F2245-9414-4DAC-B008-E6415A970A46}" type="slidenum">
              <a:rPr lang="en-US"/>
              <a:pPr/>
              <a:t>‹#›</a:t>
            </a:fld>
            <a:endParaRPr lang="en-US"/>
          </a:p>
        </p:txBody>
      </p:sp>
    </p:spTree>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8D74A959-D294-4BC7-A955-490496EC15E1}" type="datetime3">
              <a:rPr lang="en-US" smtClean="0"/>
              <a:t>26 October 2007</a:t>
            </a:fld>
            <a:endParaRPr lang="en-US"/>
          </a:p>
        </p:txBody>
      </p:sp>
      <p:sp>
        <p:nvSpPr>
          <p:cNvPr id="5" name="Footer Placeholder 4"/>
          <p:cNvSpPr>
            <a:spLocks noGrp="1"/>
          </p:cNvSpPr>
          <p:nvPr>
            <p:ph type="ftr" sz="quarter" idx="11"/>
          </p:nvPr>
        </p:nvSpPr>
        <p:spPr/>
        <p:txBody>
          <a:bodyPr/>
          <a:lstStyle>
            <a:lvl1pPr>
              <a:defRPr/>
            </a:lvl1pPr>
          </a:lstStyle>
          <a:p>
            <a:r>
              <a:rPr lang="en-US"/>
              <a:t>Make documents look great</a:t>
            </a:r>
          </a:p>
        </p:txBody>
      </p:sp>
      <p:sp>
        <p:nvSpPr>
          <p:cNvPr id="6" name="Slide Number Placeholder 5"/>
          <p:cNvSpPr>
            <a:spLocks noGrp="1"/>
          </p:cNvSpPr>
          <p:nvPr>
            <p:ph type="sldNum" sz="quarter" idx="12"/>
          </p:nvPr>
        </p:nvSpPr>
        <p:spPr/>
        <p:txBody>
          <a:bodyPr/>
          <a:lstStyle>
            <a:lvl1pPr>
              <a:defRPr/>
            </a:lvl1pPr>
          </a:lstStyle>
          <a:p>
            <a:fld id="{2401D99D-F5B0-4876-8B04-1B1C3D97EDB3}" type="slidenum">
              <a:rPr lang="en-US"/>
              <a:pPr/>
              <a:t>‹#›</a:t>
            </a:fld>
            <a:endParaRPr lang="en-US"/>
          </a:p>
        </p:txBody>
      </p:sp>
    </p:spTree>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50838" y="914400"/>
            <a:ext cx="4138612"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914400"/>
            <a:ext cx="41402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11D95009-FF63-4232-9FC8-1491A87ED335}" type="datetime3">
              <a:rPr lang="en-US" smtClean="0"/>
              <a:t>26 October 2007</a:t>
            </a:fld>
            <a:endParaRPr lang="en-US"/>
          </a:p>
        </p:txBody>
      </p:sp>
      <p:sp>
        <p:nvSpPr>
          <p:cNvPr id="6" name="Footer Placeholder 5"/>
          <p:cNvSpPr>
            <a:spLocks noGrp="1"/>
          </p:cNvSpPr>
          <p:nvPr>
            <p:ph type="ftr" sz="quarter" idx="11"/>
          </p:nvPr>
        </p:nvSpPr>
        <p:spPr/>
        <p:txBody>
          <a:bodyPr/>
          <a:lstStyle>
            <a:lvl1pPr>
              <a:defRPr/>
            </a:lvl1pPr>
          </a:lstStyle>
          <a:p>
            <a:r>
              <a:rPr lang="en-US"/>
              <a:t>Make documents look great</a:t>
            </a:r>
          </a:p>
        </p:txBody>
      </p:sp>
      <p:sp>
        <p:nvSpPr>
          <p:cNvPr id="7" name="Slide Number Placeholder 6"/>
          <p:cNvSpPr>
            <a:spLocks noGrp="1"/>
          </p:cNvSpPr>
          <p:nvPr>
            <p:ph type="sldNum" sz="quarter" idx="12"/>
          </p:nvPr>
        </p:nvSpPr>
        <p:spPr/>
        <p:txBody>
          <a:bodyPr/>
          <a:lstStyle>
            <a:lvl1pPr>
              <a:defRPr/>
            </a:lvl1pPr>
          </a:lstStyle>
          <a:p>
            <a:fld id="{1C178EA6-8094-4415-A988-BA90B8E2394D}" type="slidenum">
              <a:rPr lang="en-US"/>
              <a:pPr/>
              <a:t>‹#›</a:t>
            </a:fld>
            <a:endParaRPr lang="en-US"/>
          </a:p>
        </p:txBody>
      </p: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8639F39D-EEE9-4385-BEAD-4C84D8CDFDC6}" type="datetime3">
              <a:rPr lang="en-US" smtClean="0"/>
              <a:t>26 October 2007</a:t>
            </a:fld>
            <a:endParaRPr lang="en-US"/>
          </a:p>
        </p:txBody>
      </p:sp>
      <p:sp>
        <p:nvSpPr>
          <p:cNvPr id="8" name="Footer Placeholder 7"/>
          <p:cNvSpPr>
            <a:spLocks noGrp="1"/>
          </p:cNvSpPr>
          <p:nvPr>
            <p:ph type="ftr" sz="quarter" idx="11"/>
          </p:nvPr>
        </p:nvSpPr>
        <p:spPr/>
        <p:txBody>
          <a:bodyPr/>
          <a:lstStyle>
            <a:lvl1pPr>
              <a:defRPr/>
            </a:lvl1pPr>
          </a:lstStyle>
          <a:p>
            <a:r>
              <a:rPr lang="en-US"/>
              <a:t>Make documents look great</a:t>
            </a:r>
          </a:p>
        </p:txBody>
      </p:sp>
      <p:sp>
        <p:nvSpPr>
          <p:cNvPr id="9" name="Slide Number Placeholder 8"/>
          <p:cNvSpPr>
            <a:spLocks noGrp="1"/>
          </p:cNvSpPr>
          <p:nvPr>
            <p:ph type="sldNum" sz="quarter" idx="12"/>
          </p:nvPr>
        </p:nvSpPr>
        <p:spPr/>
        <p:txBody>
          <a:bodyPr/>
          <a:lstStyle>
            <a:lvl1pPr>
              <a:defRPr/>
            </a:lvl1pPr>
          </a:lstStyle>
          <a:p>
            <a:fld id="{41DB1E53-CEC5-48E7-9A79-DE7C3210B9C1}" type="slidenum">
              <a:rPr lang="en-US"/>
              <a:pPr/>
              <a:t>‹#›</a:t>
            </a:fld>
            <a:endParaRPr lang="en-US"/>
          </a:p>
        </p:txBody>
      </p:sp>
    </p:spTree>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6239DF72-1413-41A1-A139-1286B06C3797}" type="datetime3">
              <a:rPr lang="en-US" smtClean="0"/>
              <a:t>26 October 2007</a:t>
            </a:fld>
            <a:endParaRPr lang="en-US"/>
          </a:p>
        </p:txBody>
      </p:sp>
      <p:sp>
        <p:nvSpPr>
          <p:cNvPr id="4" name="Footer Placeholder 3"/>
          <p:cNvSpPr>
            <a:spLocks noGrp="1"/>
          </p:cNvSpPr>
          <p:nvPr>
            <p:ph type="ftr" sz="quarter" idx="11"/>
          </p:nvPr>
        </p:nvSpPr>
        <p:spPr/>
        <p:txBody>
          <a:bodyPr/>
          <a:lstStyle>
            <a:lvl1pPr>
              <a:defRPr/>
            </a:lvl1pPr>
          </a:lstStyle>
          <a:p>
            <a:r>
              <a:rPr lang="en-US"/>
              <a:t>Make documents look great</a:t>
            </a:r>
          </a:p>
        </p:txBody>
      </p:sp>
      <p:sp>
        <p:nvSpPr>
          <p:cNvPr id="5" name="Slide Number Placeholder 4"/>
          <p:cNvSpPr>
            <a:spLocks noGrp="1"/>
          </p:cNvSpPr>
          <p:nvPr>
            <p:ph type="sldNum" sz="quarter" idx="12"/>
          </p:nvPr>
        </p:nvSpPr>
        <p:spPr/>
        <p:txBody>
          <a:bodyPr/>
          <a:lstStyle>
            <a:lvl1pPr>
              <a:defRPr/>
            </a:lvl1pPr>
          </a:lstStyle>
          <a:p>
            <a:fld id="{8D141461-3BFB-420F-A310-467277F3D035}" type="slidenum">
              <a:rPr lang="en-US"/>
              <a:pPr/>
              <a:t>‹#›</a:t>
            </a:fld>
            <a:endParaRPr lang="en-US"/>
          </a:p>
        </p:txBody>
      </p:sp>
    </p:spTree>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24359139-29E1-4DEE-AEA2-9CED1A7977FB}" type="datetime3">
              <a:rPr lang="en-US" smtClean="0"/>
              <a:t>26 October 2007</a:t>
            </a:fld>
            <a:endParaRPr lang="en-US"/>
          </a:p>
        </p:txBody>
      </p:sp>
      <p:sp>
        <p:nvSpPr>
          <p:cNvPr id="3" name="Footer Placeholder 2"/>
          <p:cNvSpPr>
            <a:spLocks noGrp="1"/>
          </p:cNvSpPr>
          <p:nvPr>
            <p:ph type="ftr" sz="quarter" idx="11"/>
          </p:nvPr>
        </p:nvSpPr>
        <p:spPr/>
        <p:txBody>
          <a:bodyPr/>
          <a:lstStyle>
            <a:lvl1pPr>
              <a:defRPr/>
            </a:lvl1pPr>
          </a:lstStyle>
          <a:p>
            <a:r>
              <a:rPr lang="en-US"/>
              <a:t>Make documents look great</a:t>
            </a:r>
          </a:p>
        </p:txBody>
      </p:sp>
      <p:sp>
        <p:nvSpPr>
          <p:cNvPr id="4" name="Slide Number Placeholder 3"/>
          <p:cNvSpPr>
            <a:spLocks noGrp="1"/>
          </p:cNvSpPr>
          <p:nvPr>
            <p:ph type="sldNum" sz="quarter" idx="12"/>
          </p:nvPr>
        </p:nvSpPr>
        <p:spPr/>
        <p:txBody>
          <a:bodyPr/>
          <a:lstStyle>
            <a:lvl1pPr>
              <a:defRPr/>
            </a:lvl1pPr>
          </a:lstStyle>
          <a:p>
            <a:fld id="{8BBF05B0-6499-4CE0-805E-045EE16F376D}" type="slidenum">
              <a:rPr lang="en-US"/>
              <a:pPr/>
              <a:t>‹#›</a:t>
            </a:fld>
            <a:endParaRPr lang="en-US"/>
          </a:p>
        </p:txBody>
      </p:sp>
    </p:spTree>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E237B7A-8382-4505-882D-1617315133D8}" type="datetime3">
              <a:rPr lang="en-US" smtClean="0"/>
              <a:t>26 October 2007</a:t>
            </a:fld>
            <a:endParaRPr lang="en-US"/>
          </a:p>
        </p:txBody>
      </p:sp>
      <p:sp>
        <p:nvSpPr>
          <p:cNvPr id="6" name="Footer Placeholder 5"/>
          <p:cNvSpPr>
            <a:spLocks noGrp="1"/>
          </p:cNvSpPr>
          <p:nvPr>
            <p:ph type="ftr" sz="quarter" idx="11"/>
          </p:nvPr>
        </p:nvSpPr>
        <p:spPr/>
        <p:txBody>
          <a:bodyPr/>
          <a:lstStyle>
            <a:lvl1pPr>
              <a:defRPr/>
            </a:lvl1pPr>
          </a:lstStyle>
          <a:p>
            <a:r>
              <a:rPr lang="en-US"/>
              <a:t>Make documents look great</a:t>
            </a:r>
          </a:p>
        </p:txBody>
      </p:sp>
      <p:sp>
        <p:nvSpPr>
          <p:cNvPr id="7" name="Slide Number Placeholder 6"/>
          <p:cNvSpPr>
            <a:spLocks noGrp="1"/>
          </p:cNvSpPr>
          <p:nvPr>
            <p:ph type="sldNum" sz="quarter" idx="12"/>
          </p:nvPr>
        </p:nvSpPr>
        <p:spPr/>
        <p:txBody>
          <a:bodyPr/>
          <a:lstStyle>
            <a:lvl1pPr>
              <a:defRPr/>
            </a:lvl1pPr>
          </a:lstStyle>
          <a:p>
            <a:fld id="{87D18161-F5DA-4B88-8F92-46FFB4A13692}" type="slidenum">
              <a:rPr lang="en-US"/>
              <a:pPr/>
              <a:t>‹#›</a:t>
            </a:fld>
            <a:endParaRPr lang="en-US"/>
          </a:p>
        </p:txBody>
      </p:sp>
    </p:spTree>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774AD77C-0513-47C1-80BC-2D13E8DB1788}" type="datetime3">
              <a:rPr lang="en-US" smtClean="0"/>
              <a:t>26 October 2007</a:t>
            </a:fld>
            <a:endParaRPr lang="en-US"/>
          </a:p>
        </p:txBody>
      </p:sp>
      <p:sp>
        <p:nvSpPr>
          <p:cNvPr id="6" name="Footer Placeholder 5"/>
          <p:cNvSpPr>
            <a:spLocks noGrp="1"/>
          </p:cNvSpPr>
          <p:nvPr>
            <p:ph type="ftr" sz="quarter" idx="11"/>
          </p:nvPr>
        </p:nvSpPr>
        <p:spPr/>
        <p:txBody>
          <a:bodyPr/>
          <a:lstStyle>
            <a:lvl1pPr>
              <a:defRPr/>
            </a:lvl1pPr>
          </a:lstStyle>
          <a:p>
            <a:r>
              <a:rPr lang="en-US"/>
              <a:t>Make documents look great</a:t>
            </a:r>
          </a:p>
        </p:txBody>
      </p:sp>
      <p:sp>
        <p:nvSpPr>
          <p:cNvPr id="7" name="Slide Number Placeholder 6"/>
          <p:cNvSpPr>
            <a:spLocks noGrp="1"/>
          </p:cNvSpPr>
          <p:nvPr>
            <p:ph type="sldNum" sz="quarter" idx="12"/>
          </p:nvPr>
        </p:nvSpPr>
        <p:spPr/>
        <p:txBody>
          <a:bodyPr/>
          <a:lstStyle>
            <a:lvl1pPr>
              <a:defRPr/>
            </a:lvl1pPr>
          </a:lstStyle>
          <a:p>
            <a:fld id="{971D25D9-526F-4792-8819-4F89EBA0527E}" type="slidenum">
              <a:rPr lang="en-US"/>
              <a:pPr/>
              <a:t>‹#›</a:t>
            </a:fld>
            <a:endParaRPr lang="en-US"/>
          </a:p>
        </p:txBody>
      </p:sp>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5"/>
          <a:srcRect/>
          <a:stretch>
            <a:fillRect r="-16866"/>
          </a:stretch>
        </a:blip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9144000" cy="657225"/>
          </a:xfrm>
          <a:prstGeom prst="rect">
            <a:avLst/>
          </a:prstGeom>
          <a:solidFill>
            <a:schemeClr val="tx1"/>
          </a:solidFill>
          <a:ln w="9525" algn="ctr">
            <a:noFill/>
            <a:miter lim="800000"/>
            <a:headEnd/>
            <a:tailEnd/>
          </a:ln>
          <a:effectLst/>
        </p:spPr>
        <p:txBody>
          <a:bodyPr wrap="none" anchor="ctr"/>
          <a:lstStyle/>
          <a:p>
            <a:pPr algn="ctr">
              <a:spcBef>
                <a:spcPct val="20000"/>
              </a:spcBef>
              <a:spcAft>
                <a:spcPct val="75000"/>
              </a:spcAft>
            </a:pPr>
            <a:endParaRPr lang="en-US" sz="2400">
              <a:solidFill>
                <a:schemeClr val="tx2"/>
              </a:solidFill>
            </a:endParaRPr>
          </a:p>
        </p:txBody>
      </p:sp>
      <p:sp>
        <p:nvSpPr>
          <p:cNvPr id="3075" name="Rectangle 3"/>
          <p:cNvSpPr>
            <a:spLocks noChangeArrowheads="1"/>
          </p:cNvSpPr>
          <p:nvPr/>
        </p:nvSpPr>
        <p:spPr bwMode="auto">
          <a:xfrm>
            <a:off x="0" y="6200775"/>
            <a:ext cx="9144000" cy="657225"/>
          </a:xfrm>
          <a:prstGeom prst="rect">
            <a:avLst/>
          </a:prstGeom>
          <a:solidFill>
            <a:schemeClr val="tx1"/>
          </a:solidFill>
          <a:ln w="9525" algn="ctr">
            <a:noFill/>
            <a:miter lim="800000"/>
            <a:headEnd/>
            <a:tailEnd/>
          </a:ln>
          <a:effectLst/>
        </p:spPr>
        <p:txBody>
          <a:bodyPr wrap="none" anchor="ctr"/>
          <a:lstStyle/>
          <a:p>
            <a:pPr algn="ctr">
              <a:spcBef>
                <a:spcPct val="20000"/>
              </a:spcBef>
              <a:spcAft>
                <a:spcPct val="75000"/>
              </a:spcAft>
            </a:pPr>
            <a:endParaRPr lang="en-US" sz="2400">
              <a:solidFill>
                <a:schemeClr val="tx2"/>
              </a:solidFill>
            </a:endParaRPr>
          </a:p>
        </p:txBody>
      </p:sp>
      <p:sp>
        <p:nvSpPr>
          <p:cNvPr id="3076" name="Rectangle 4"/>
          <p:cNvSpPr>
            <a:spLocks noGrp="1" noChangeArrowheads="1"/>
          </p:cNvSpPr>
          <p:nvPr>
            <p:ph type="body" idx="1"/>
          </p:nvPr>
        </p:nvSpPr>
        <p:spPr bwMode="auto">
          <a:xfrm>
            <a:off x="350838" y="914400"/>
            <a:ext cx="8431212"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3077" name="Rectangle 5"/>
          <p:cNvSpPr>
            <a:spLocks noGrp="1" noChangeArrowheads="1"/>
          </p:cNvSpPr>
          <p:nvPr>
            <p:ph type="title"/>
          </p:nvPr>
        </p:nvSpPr>
        <p:spPr bwMode="auto">
          <a:xfrm>
            <a:off x="214313" y="73025"/>
            <a:ext cx="8229600" cy="609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3078" name="Rectangle 6"/>
          <p:cNvSpPr>
            <a:spLocks noGrp="1" noChangeArrowheads="1"/>
          </p:cNvSpPr>
          <p:nvPr>
            <p:ph type="dt" sz="half" idx="2"/>
          </p:nvPr>
        </p:nvSpPr>
        <p:spPr bwMode="auto">
          <a:xfrm>
            <a:off x="457200" y="6200775"/>
            <a:ext cx="213360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1600">
                <a:solidFill>
                  <a:srgbClr val="005AB4"/>
                </a:solidFill>
              </a:defRPr>
            </a:lvl1pPr>
          </a:lstStyle>
          <a:p>
            <a:fld id="{691C15AE-EE6B-4E1F-95E2-65EED3228635}" type="datetime3">
              <a:rPr lang="en-US" smtClean="0"/>
              <a:t>26 October 2007</a:t>
            </a:fld>
            <a:endParaRPr lang="en-US"/>
          </a:p>
        </p:txBody>
      </p:sp>
      <p:sp>
        <p:nvSpPr>
          <p:cNvPr id="3079" name="Rectangle 7"/>
          <p:cNvSpPr>
            <a:spLocks noGrp="1" noChangeArrowheads="1"/>
          </p:cNvSpPr>
          <p:nvPr>
            <p:ph type="ftr" sz="quarter" idx="3"/>
          </p:nvPr>
        </p:nvSpPr>
        <p:spPr bwMode="auto">
          <a:xfrm>
            <a:off x="2717800" y="6200775"/>
            <a:ext cx="370840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ctr">
              <a:defRPr sz="1600">
                <a:solidFill>
                  <a:srgbClr val="005AB4"/>
                </a:solidFill>
              </a:defRPr>
            </a:lvl1pPr>
          </a:lstStyle>
          <a:p>
            <a:r>
              <a:rPr lang="en-US"/>
              <a:t>Make documents look great</a:t>
            </a:r>
          </a:p>
        </p:txBody>
      </p:sp>
      <p:sp>
        <p:nvSpPr>
          <p:cNvPr id="3080" name="Rectangle 8"/>
          <p:cNvSpPr>
            <a:spLocks noGrp="1" noChangeArrowheads="1"/>
          </p:cNvSpPr>
          <p:nvPr>
            <p:ph type="sldNum" sz="quarter" idx="4"/>
          </p:nvPr>
        </p:nvSpPr>
        <p:spPr bwMode="auto">
          <a:xfrm>
            <a:off x="6553200" y="6200775"/>
            <a:ext cx="213360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r">
              <a:defRPr sz="1600">
                <a:solidFill>
                  <a:srgbClr val="005AB4"/>
                </a:solidFill>
              </a:defRPr>
            </a:lvl1pPr>
          </a:lstStyle>
          <a:p>
            <a:fld id="{6FAF67DF-73DB-4F29-82BB-D25F400F72E2}"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ransition spd="med">
    <p:wipe dir="d"/>
  </p:transition>
  <p:hf hdr="0"/>
  <p:txStyles>
    <p:titleStyle>
      <a:lvl1pPr algn="l" rtl="0" eaLnBrk="1" fontAlgn="base" hangingPunct="1">
        <a:spcBef>
          <a:spcPct val="0"/>
        </a:spcBef>
        <a:spcAft>
          <a:spcPct val="0"/>
        </a:spcAft>
        <a:defRPr sz="3200">
          <a:solidFill>
            <a:srgbClr val="005AB4"/>
          </a:solidFill>
          <a:latin typeface="+mj-lt"/>
          <a:ea typeface="+mj-ea"/>
          <a:cs typeface="+mj-cs"/>
        </a:defRPr>
      </a:lvl1pPr>
      <a:lvl2pPr algn="l" rtl="0" eaLnBrk="1" fontAlgn="base" hangingPunct="1">
        <a:spcBef>
          <a:spcPct val="0"/>
        </a:spcBef>
        <a:spcAft>
          <a:spcPct val="0"/>
        </a:spcAft>
        <a:defRPr sz="3200">
          <a:solidFill>
            <a:srgbClr val="005AB4"/>
          </a:solidFill>
          <a:latin typeface="Arial" charset="0"/>
        </a:defRPr>
      </a:lvl2pPr>
      <a:lvl3pPr algn="l" rtl="0" eaLnBrk="1" fontAlgn="base" hangingPunct="1">
        <a:spcBef>
          <a:spcPct val="0"/>
        </a:spcBef>
        <a:spcAft>
          <a:spcPct val="0"/>
        </a:spcAft>
        <a:defRPr sz="3200">
          <a:solidFill>
            <a:srgbClr val="005AB4"/>
          </a:solidFill>
          <a:latin typeface="Arial" charset="0"/>
        </a:defRPr>
      </a:lvl3pPr>
      <a:lvl4pPr algn="l" rtl="0" eaLnBrk="1" fontAlgn="base" hangingPunct="1">
        <a:spcBef>
          <a:spcPct val="0"/>
        </a:spcBef>
        <a:spcAft>
          <a:spcPct val="0"/>
        </a:spcAft>
        <a:defRPr sz="3200">
          <a:solidFill>
            <a:srgbClr val="005AB4"/>
          </a:solidFill>
          <a:latin typeface="Arial" charset="0"/>
        </a:defRPr>
      </a:lvl4pPr>
      <a:lvl5pPr algn="l" rtl="0" eaLnBrk="1" fontAlgn="base" hangingPunct="1">
        <a:spcBef>
          <a:spcPct val="0"/>
        </a:spcBef>
        <a:spcAft>
          <a:spcPct val="0"/>
        </a:spcAft>
        <a:defRPr sz="3200">
          <a:solidFill>
            <a:srgbClr val="005AB4"/>
          </a:solidFill>
          <a:latin typeface="Arial" charset="0"/>
        </a:defRPr>
      </a:lvl5pPr>
      <a:lvl6pPr marL="457200" algn="l" rtl="0" eaLnBrk="1" fontAlgn="base" hangingPunct="1">
        <a:spcBef>
          <a:spcPct val="0"/>
        </a:spcBef>
        <a:spcAft>
          <a:spcPct val="0"/>
        </a:spcAft>
        <a:defRPr sz="3200">
          <a:solidFill>
            <a:srgbClr val="005AB4"/>
          </a:solidFill>
          <a:latin typeface="Arial" charset="0"/>
        </a:defRPr>
      </a:lvl6pPr>
      <a:lvl7pPr marL="914400" algn="l" rtl="0" eaLnBrk="1" fontAlgn="base" hangingPunct="1">
        <a:spcBef>
          <a:spcPct val="0"/>
        </a:spcBef>
        <a:spcAft>
          <a:spcPct val="0"/>
        </a:spcAft>
        <a:defRPr sz="3200">
          <a:solidFill>
            <a:srgbClr val="005AB4"/>
          </a:solidFill>
          <a:latin typeface="Arial" charset="0"/>
        </a:defRPr>
      </a:lvl7pPr>
      <a:lvl8pPr marL="1371600" algn="l" rtl="0" eaLnBrk="1" fontAlgn="base" hangingPunct="1">
        <a:spcBef>
          <a:spcPct val="0"/>
        </a:spcBef>
        <a:spcAft>
          <a:spcPct val="0"/>
        </a:spcAft>
        <a:defRPr sz="3200">
          <a:solidFill>
            <a:srgbClr val="005AB4"/>
          </a:solidFill>
          <a:latin typeface="Arial" charset="0"/>
        </a:defRPr>
      </a:lvl8pPr>
      <a:lvl9pPr marL="1828800" algn="l" rtl="0" eaLnBrk="1" fontAlgn="base" hangingPunct="1">
        <a:spcBef>
          <a:spcPct val="0"/>
        </a:spcBef>
        <a:spcAft>
          <a:spcPct val="0"/>
        </a:spcAft>
        <a:defRPr sz="3200">
          <a:solidFill>
            <a:srgbClr val="005AB4"/>
          </a:solidFill>
          <a:latin typeface="Arial" charset="0"/>
        </a:defRPr>
      </a:lvl9pPr>
    </p:titleStyle>
    <p:bodyStyle>
      <a:lvl1pPr marL="342900" indent="-342900" algn="l" rtl="0" eaLnBrk="1" fontAlgn="base" hangingPunct="1">
        <a:spcBef>
          <a:spcPct val="20000"/>
        </a:spcBef>
        <a:spcAft>
          <a:spcPct val="0"/>
        </a:spcAft>
        <a:defRPr sz="2000">
          <a:solidFill>
            <a:schemeClr val="tx1"/>
          </a:solidFill>
          <a:latin typeface="+mn-lt"/>
          <a:ea typeface="+mn-ea"/>
          <a:cs typeface="+mn-cs"/>
        </a:defRPr>
      </a:lvl1pPr>
      <a:lvl2pPr marL="742950" indent="-285750" algn="l" rtl="0" eaLnBrk="1" fontAlgn="base" hangingPunct="1">
        <a:spcBef>
          <a:spcPct val="20000"/>
        </a:spcBef>
        <a:spcAft>
          <a:spcPct val="0"/>
        </a:spcAft>
        <a:defRPr sz="2000">
          <a:solidFill>
            <a:schemeClr val="tx1"/>
          </a:solidFill>
          <a:latin typeface="+mn-lt"/>
        </a:defRPr>
      </a:lvl2pPr>
      <a:lvl3pPr marL="1143000" indent="-228600" algn="l" rtl="0" eaLnBrk="1" fontAlgn="base" hangingPunct="1">
        <a:spcBef>
          <a:spcPct val="20000"/>
        </a:spcBef>
        <a:spcAft>
          <a:spcPct val="0"/>
        </a:spcAft>
        <a:defRPr>
          <a:solidFill>
            <a:schemeClr val="tx1"/>
          </a:solidFill>
          <a:latin typeface="+mn-lt"/>
        </a:defRPr>
      </a:lvl3pPr>
      <a:lvl4pPr marL="1600200" indent="-228600" algn="l" rtl="0" eaLnBrk="1" fontAlgn="base" hangingPunct="1">
        <a:spcBef>
          <a:spcPct val="20000"/>
        </a:spcBef>
        <a:spcAft>
          <a:spcPct val="0"/>
        </a:spcAft>
        <a:defRPr sz="1600">
          <a:solidFill>
            <a:schemeClr val="tx1"/>
          </a:solidFill>
          <a:latin typeface="+mn-lt"/>
        </a:defRPr>
      </a:lvl4pPr>
      <a:lvl5pPr marL="2057400" indent="-228600" algn="l" rtl="0" eaLnBrk="1" fontAlgn="base" hangingPunct="1">
        <a:spcBef>
          <a:spcPct val="20000"/>
        </a:spcBef>
        <a:spcAft>
          <a:spcPct val="0"/>
        </a:spcAft>
        <a:defRPr sz="1400">
          <a:solidFill>
            <a:schemeClr val="tx1"/>
          </a:solidFill>
          <a:latin typeface="+mn-lt"/>
        </a:defRPr>
      </a:lvl5pPr>
      <a:lvl6pPr marL="2514600" indent="-228600" algn="l" rtl="0" eaLnBrk="1" fontAlgn="base" hangingPunct="1">
        <a:spcBef>
          <a:spcPct val="20000"/>
        </a:spcBef>
        <a:spcAft>
          <a:spcPct val="0"/>
        </a:spcAft>
        <a:defRPr sz="1400">
          <a:solidFill>
            <a:schemeClr val="tx1"/>
          </a:solidFill>
          <a:latin typeface="+mn-lt"/>
        </a:defRPr>
      </a:lvl6pPr>
      <a:lvl7pPr marL="2971800" indent="-228600" algn="l" rtl="0" eaLnBrk="1" fontAlgn="base" hangingPunct="1">
        <a:spcBef>
          <a:spcPct val="20000"/>
        </a:spcBef>
        <a:spcAft>
          <a:spcPct val="0"/>
        </a:spcAft>
        <a:defRPr sz="1400">
          <a:solidFill>
            <a:schemeClr val="tx1"/>
          </a:solidFill>
          <a:latin typeface="+mn-lt"/>
        </a:defRPr>
      </a:lvl7pPr>
      <a:lvl8pPr marL="3429000" indent="-228600" algn="l" rtl="0" eaLnBrk="1" fontAlgn="base" hangingPunct="1">
        <a:spcBef>
          <a:spcPct val="20000"/>
        </a:spcBef>
        <a:spcAft>
          <a:spcPct val="0"/>
        </a:spcAft>
        <a:defRPr sz="1400">
          <a:solidFill>
            <a:schemeClr val="tx1"/>
          </a:solidFill>
          <a:latin typeface="+mn-lt"/>
        </a:defRPr>
      </a:lvl8pPr>
      <a:lvl9pPr marL="3886200" indent="-228600" algn="l" rtl="0" eaLnBrk="1" fontAlgn="base" hangingPunct="1">
        <a:spcBef>
          <a:spcPct val="20000"/>
        </a:spcBef>
        <a:spcAft>
          <a:spcPct val="0"/>
        </a:spcAft>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2.xml"/><Relationship Id="rId1" Type="http://schemas.openxmlformats.org/officeDocument/2006/relationships/vmlDrawing" Target="../drawings/vmlDrawing2.vml"/><Relationship Id="rId5" Type="http://schemas.openxmlformats.org/officeDocument/2006/relationships/image" Target="../media/image10.png"/><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3.xml"/><Relationship Id="rId1" Type="http://schemas.openxmlformats.org/officeDocument/2006/relationships/vmlDrawing" Target="../drawings/vmlDrawing3.v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4.xml"/><Relationship Id="rId1" Type="http://schemas.openxmlformats.org/officeDocument/2006/relationships/vmlDrawing" Target="../drawings/vmlDrawing4.vml"/><Relationship Id="rId5" Type="http://schemas.openxmlformats.org/officeDocument/2006/relationships/image" Target="../media/image16.png"/><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5.xml"/><Relationship Id="rId1" Type="http://schemas.openxmlformats.org/officeDocument/2006/relationships/vmlDrawing" Target="../drawings/vmlDrawing5.vml"/><Relationship Id="rId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office.microsoft.com/training/Training.aspx?AssetID=RP102282891033&amp;CTT=6&amp;Origin=RC102282881033"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hyperlink" Target="http://office.microsoft.com/training/Training.aspx?AssetID=RP102282911033&amp;CTT=6&amp;Origin=RC102282881033" TargetMode="External"/><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112838" y="2219325"/>
            <a:ext cx="6919912" cy="1470025"/>
          </a:xfrm>
        </p:spPr>
        <p:txBody>
          <a:bodyPr/>
          <a:lstStyle/>
          <a:p>
            <a:r>
              <a:rPr lang="en-US"/>
              <a:t>Microsoft</a:t>
            </a:r>
            <a:r>
              <a:rPr lang="en-US" sz="2800" baseline="70000">
                <a:cs typeface="Tahoma" pitchFamily="34" charset="0"/>
              </a:rPr>
              <a:t>®</a:t>
            </a:r>
            <a:r>
              <a:rPr lang="en-US"/>
              <a:t> Office </a:t>
            </a:r>
            <a:br>
              <a:rPr lang="en-US"/>
            </a:br>
            <a:r>
              <a:rPr lang="en-US"/>
              <a:t>Word </a:t>
            </a:r>
            <a:r>
              <a:rPr lang="en-US">
                <a:cs typeface="Tahoma" pitchFamily="34" charset="0"/>
              </a:rPr>
              <a:t>2007 Training</a:t>
            </a:r>
          </a:p>
        </p:txBody>
      </p:sp>
      <p:sp>
        <p:nvSpPr>
          <p:cNvPr id="8195" name="Rectangle 3"/>
          <p:cNvSpPr>
            <a:spLocks noGrp="1" noChangeArrowheads="1"/>
          </p:cNvSpPr>
          <p:nvPr>
            <p:ph type="subTitle" idx="1"/>
          </p:nvPr>
        </p:nvSpPr>
        <p:spPr>
          <a:xfrm>
            <a:off x="1371600" y="4291013"/>
            <a:ext cx="6400800" cy="1030287"/>
          </a:xfrm>
        </p:spPr>
        <p:txBody>
          <a:bodyPr/>
          <a:lstStyle/>
          <a:p>
            <a:r>
              <a:rPr lang="en-US" b="1"/>
              <a:t>Make documents look great</a:t>
            </a:r>
          </a:p>
        </p:txBody>
      </p:sp>
      <p:sp>
        <p:nvSpPr>
          <p:cNvPr id="8196" name="Text Box 4"/>
          <p:cNvSpPr txBox="1">
            <a:spLocks noChangeArrowheads="1"/>
          </p:cNvSpPr>
          <p:nvPr/>
        </p:nvSpPr>
        <p:spPr bwMode="gray">
          <a:xfrm>
            <a:off x="2019300" y="1201738"/>
            <a:ext cx="5105400" cy="400110"/>
          </a:xfrm>
          <a:prstGeom prst="rect">
            <a:avLst/>
          </a:prstGeom>
          <a:noFill/>
          <a:ln w="9525">
            <a:noFill/>
            <a:miter lim="800000"/>
            <a:headEnd/>
            <a:tailEnd/>
          </a:ln>
          <a:effectLst/>
        </p:spPr>
        <p:txBody>
          <a:bodyPr>
            <a:spAutoFit/>
          </a:bodyPr>
          <a:lstStyle/>
          <a:p>
            <a:pPr algn="ctr">
              <a:spcBef>
                <a:spcPct val="50000"/>
              </a:spcBef>
            </a:pPr>
            <a:r>
              <a:rPr lang="en-US" sz="2000" dirty="0" smtClean="0"/>
              <a:t>INLS261 Tools for Information Literacy</a:t>
            </a:r>
            <a:endParaRPr lang="en-US" sz="2000"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p:cTn id="7" dur="500" fill="hold"/>
                                        <p:tgtEl>
                                          <p:spTgt spid="8196"/>
                                        </p:tgtEl>
                                        <p:attrNameLst>
                                          <p:attrName>ppt_w</p:attrName>
                                        </p:attrNameLst>
                                      </p:cBhvr>
                                      <p:tavLst>
                                        <p:tav tm="0">
                                          <p:val>
                                            <p:fltVal val="0"/>
                                          </p:val>
                                        </p:tav>
                                        <p:tav tm="100000">
                                          <p:val>
                                            <p:strVal val="#ppt_w"/>
                                          </p:val>
                                        </p:tav>
                                      </p:tavLst>
                                    </p:anim>
                                    <p:anim calcmode="lin" valueType="num">
                                      <p:cBhvr>
                                        <p:cTn id="8" dur="500" fill="hold"/>
                                        <p:tgtEl>
                                          <p:spTgt spid="8196"/>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2" presetClass="entr" presetSubtype="1" fill="hold" grpId="0" nodeType="afterEffect">
                                  <p:stCondLst>
                                    <p:cond delay="1000"/>
                                  </p:stCondLst>
                                  <p:childTnLst>
                                    <p:set>
                                      <p:cBhvr>
                                        <p:cTn id="11" dur="1" fill="hold">
                                          <p:stCondLst>
                                            <p:cond delay="0"/>
                                          </p:stCondLst>
                                        </p:cTn>
                                        <p:tgtEl>
                                          <p:spTgt spid="8194"/>
                                        </p:tgtEl>
                                        <p:attrNameLst>
                                          <p:attrName>style.visibility</p:attrName>
                                        </p:attrNameLst>
                                      </p:cBhvr>
                                      <p:to>
                                        <p:strVal val="visible"/>
                                      </p:to>
                                    </p:set>
                                    <p:animEffect transition="in" filter="slide(fromTop)">
                                      <p:cBhvr>
                                        <p:cTn id="12" dur="500"/>
                                        <p:tgtEl>
                                          <p:spTgt spid="8194"/>
                                        </p:tgtEl>
                                      </p:cBhvr>
                                    </p:animEffect>
                                  </p:childTnLst>
                                </p:cTn>
                              </p:par>
                            </p:childTnLst>
                          </p:cTn>
                        </p:par>
                        <p:par>
                          <p:cTn id="13" fill="hold">
                            <p:stCondLst>
                              <p:cond delay="2000"/>
                            </p:stCondLst>
                            <p:childTnLst>
                              <p:par>
                                <p:cTn id="14" presetID="12" presetClass="entr" presetSubtype="4" fill="hold" grpId="0" nodeType="afterEffect">
                                  <p:stCondLst>
                                    <p:cond delay="1000"/>
                                  </p:stCondLst>
                                  <p:childTnLst>
                                    <p:set>
                                      <p:cBhvr>
                                        <p:cTn id="15" dur="1" fill="hold">
                                          <p:stCondLst>
                                            <p:cond delay="0"/>
                                          </p:stCondLst>
                                        </p:cTn>
                                        <p:tgtEl>
                                          <p:spTgt spid="8195">
                                            <p:txEl>
                                              <p:pRg st="0" end="0"/>
                                            </p:txEl>
                                          </p:spTgt>
                                        </p:tgtEl>
                                        <p:attrNameLst>
                                          <p:attrName>style.visibility</p:attrName>
                                        </p:attrNameLst>
                                      </p:cBhvr>
                                      <p:to>
                                        <p:strVal val="visible"/>
                                      </p:to>
                                    </p:set>
                                    <p:animEffect transition="in" filter="slide(fromBottom)">
                                      <p:cBhvr>
                                        <p:cTn id="16" dur="500"/>
                                        <p:tgtEl>
                                          <p:spTgt spid="8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195" grpId="0" build="p" autoUpdateAnimBg="0" advAuto="1000"/>
      <p:bldP spid="8196"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Make documents look great</a:t>
            </a:r>
          </a:p>
        </p:txBody>
      </p:sp>
      <p:sp>
        <p:nvSpPr>
          <p:cNvPr id="200706" name="Rectangle 2"/>
          <p:cNvSpPr>
            <a:spLocks noGrp="1" noChangeArrowheads="1"/>
          </p:cNvSpPr>
          <p:nvPr>
            <p:ph type="title"/>
          </p:nvPr>
        </p:nvSpPr>
        <p:spPr>
          <a:xfrm>
            <a:off x="211138" y="73025"/>
            <a:ext cx="8027987" cy="614363"/>
          </a:xfrm>
        </p:spPr>
        <p:txBody>
          <a:bodyPr/>
          <a:lstStyle/>
          <a:p>
            <a:r>
              <a:rPr lang="en-US"/>
              <a:t>Quickly add some style</a:t>
            </a:r>
          </a:p>
        </p:txBody>
      </p:sp>
      <p:sp>
        <p:nvSpPr>
          <p:cNvPr id="200707"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a:t>“Press Release” should stand out and announce what the document is about. </a:t>
            </a:r>
          </a:p>
          <a:p>
            <a:pPr>
              <a:spcBef>
                <a:spcPct val="20000"/>
              </a:spcBef>
              <a:spcAft>
                <a:spcPct val="75000"/>
              </a:spcAft>
            </a:pPr>
            <a:r>
              <a:rPr lang="en-US" sz="2000"/>
              <a:t>You could add bold or italic formatting and change the font size or color separately. </a:t>
            </a:r>
          </a:p>
        </p:txBody>
      </p:sp>
      <p:sp>
        <p:nvSpPr>
          <p:cNvPr id="200709" name="Rectangle 5"/>
          <p:cNvSpPr>
            <a:spLocks noChangeArrowheads="1"/>
          </p:cNvSpPr>
          <p:nvPr/>
        </p:nvSpPr>
        <p:spPr bwMode="auto">
          <a:xfrm>
            <a:off x="277813" y="3994150"/>
            <a:ext cx="5926137" cy="2036763"/>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But instead of doing all these steps separately, you can apply </a:t>
            </a:r>
            <a:r>
              <a:rPr lang="en-US" b="1">
                <a:solidFill>
                  <a:srgbClr val="FFCC00"/>
                </a:solidFill>
              </a:rPr>
              <a:t>Quick Styles</a:t>
            </a:r>
            <a:r>
              <a:rPr lang="en-US">
                <a:solidFill>
                  <a:srgbClr val="FFCC00"/>
                </a:solidFill>
              </a:rPr>
              <a:t>, ready-made sets of formatting that you can use to change font, font size, or font color with one click. </a:t>
            </a:r>
          </a:p>
          <a:p>
            <a:pPr>
              <a:spcBef>
                <a:spcPct val="20000"/>
              </a:spcBef>
              <a:spcAft>
                <a:spcPct val="75000"/>
              </a:spcAft>
            </a:pPr>
            <a:r>
              <a:rPr lang="en-US">
                <a:solidFill>
                  <a:srgbClr val="FFCC00"/>
                </a:solidFill>
              </a:rPr>
              <a:t>You can easily format titles and headings, for example, by using Quick Styles.</a:t>
            </a:r>
          </a:p>
        </p:txBody>
      </p:sp>
      <p:sp>
        <p:nvSpPr>
          <p:cNvPr id="200711"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200712" name="Picture 8" descr="Previewing styles in Styles group on Home tab, on Ribbon"/>
          <p:cNvPicPr>
            <a:picLocks noChangeAspect="1" noChangeArrowheads="1"/>
          </p:cNvPicPr>
          <p:nvPr>
            <p:ph sz="half" idx="1"/>
          </p:nvPr>
        </p:nvPicPr>
        <p:blipFill>
          <a:blip r:embed="rId3"/>
          <a:srcRect/>
          <a:stretch>
            <a:fillRect/>
          </a:stretch>
        </p:blipFill>
        <p:spPr>
          <a:xfrm>
            <a:off x="341313" y="941388"/>
            <a:ext cx="5657850" cy="2838450"/>
          </a:xfrm>
          <a:noFill/>
          <a:ln/>
        </p:spPr>
      </p:pic>
      <p:sp>
        <p:nvSpPr>
          <p:cNvPr id="9" name="Date Placeholder 8"/>
          <p:cNvSpPr>
            <a:spLocks noGrp="1"/>
          </p:cNvSpPr>
          <p:nvPr>
            <p:ph type="dt" sz="half" idx="10"/>
          </p:nvPr>
        </p:nvSpPr>
        <p:spPr/>
        <p:txBody>
          <a:bodyPr/>
          <a:lstStyle/>
          <a:p>
            <a:fld id="{1B02A942-E5C6-4EBE-A5E7-F5D2CC79BBD7}" type="datetime3">
              <a:rPr lang="en-US" smtClean="0"/>
              <a:t>26 October 2007</a:t>
            </a:fld>
            <a:endParaRPr lang="en-US"/>
          </a:p>
        </p:txBody>
      </p:sp>
      <p:sp>
        <p:nvSpPr>
          <p:cNvPr id="10" name="Slide Number Placeholder 9"/>
          <p:cNvSpPr>
            <a:spLocks noGrp="1"/>
          </p:cNvSpPr>
          <p:nvPr>
            <p:ph type="sldNum" sz="quarter" idx="12"/>
          </p:nvPr>
        </p:nvSpPr>
        <p:spPr/>
        <p:txBody>
          <a:bodyPr/>
          <a:lstStyle/>
          <a:p>
            <a:fld id="{2E8900C7-6B91-4A18-B222-F246E63CD059}" type="slidenum">
              <a:rPr lang="en-US" smtClean="0"/>
              <a:pPr/>
              <a:t>10</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200712"/>
                                        </p:tgtEl>
                                        <p:attrNameLst>
                                          <p:attrName>style.visibility</p:attrName>
                                        </p:attrNameLst>
                                      </p:cBhvr>
                                      <p:to>
                                        <p:strVal val="visible"/>
                                      </p:to>
                                    </p:set>
                                    <p:animEffect transition="in" filter="slide(fromTop)">
                                      <p:cBhvr>
                                        <p:cTn id="7" dur="500"/>
                                        <p:tgtEl>
                                          <p:spTgt spid="20071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00707">
                                            <p:txEl>
                                              <p:pRg st="0" end="0"/>
                                            </p:txEl>
                                          </p:spTgt>
                                        </p:tgtEl>
                                        <p:attrNameLst>
                                          <p:attrName>style.visibility</p:attrName>
                                        </p:attrNameLst>
                                      </p:cBhvr>
                                      <p:to>
                                        <p:strVal val="visible"/>
                                      </p:to>
                                    </p:set>
                                    <p:animEffect transition="in" filter="slide(fromTop)">
                                      <p:cBhvr>
                                        <p:cTn id="12" dur="500"/>
                                        <p:tgtEl>
                                          <p:spTgt spid="2007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200707">
                                            <p:txEl>
                                              <p:pRg st="1" end="1"/>
                                            </p:txEl>
                                          </p:spTgt>
                                        </p:tgtEl>
                                        <p:attrNameLst>
                                          <p:attrName>style.visibility</p:attrName>
                                        </p:attrNameLst>
                                      </p:cBhvr>
                                      <p:to>
                                        <p:strVal val="visible"/>
                                      </p:to>
                                    </p:set>
                                    <p:animEffect transition="in" filter="slide(fromTop)">
                                      <p:cBhvr>
                                        <p:cTn id="17" dur="500"/>
                                        <p:tgtEl>
                                          <p:spTgt spid="20070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200709">
                                            <p:txEl>
                                              <p:pRg st="0" end="0"/>
                                            </p:txEl>
                                          </p:spTgt>
                                        </p:tgtEl>
                                        <p:attrNameLst>
                                          <p:attrName>style.visibility</p:attrName>
                                        </p:attrNameLst>
                                      </p:cBhvr>
                                      <p:to>
                                        <p:strVal val="visible"/>
                                      </p:to>
                                    </p:set>
                                    <p:animEffect transition="in" filter="slide(fromLeft)">
                                      <p:cBhvr>
                                        <p:cTn id="22" dur="500"/>
                                        <p:tgtEl>
                                          <p:spTgt spid="20070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200709">
                                            <p:txEl>
                                              <p:pRg st="1" end="1"/>
                                            </p:txEl>
                                          </p:spTgt>
                                        </p:tgtEl>
                                        <p:attrNameLst>
                                          <p:attrName>style.visibility</p:attrName>
                                        </p:attrNameLst>
                                      </p:cBhvr>
                                      <p:to>
                                        <p:strVal val="visible"/>
                                      </p:to>
                                    </p:set>
                                    <p:animEffect transition="in" filter="slide(fromLeft)">
                                      <p:cBhvr>
                                        <p:cTn id="27" dur="500"/>
                                        <p:tgtEl>
                                          <p:spTgt spid="20070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7" grpId="0" build="p" autoUpdateAnimBg="0"/>
      <p:bldP spid="20070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4"/>
          <p:cNvSpPr>
            <a:spLocks noGrp="1"/>
          </p:cNvSpPr>
          <p:nvPr>
            <p:ph type="ftr" sz="quarter" idx="11"/>
          </p:nvPr>
        </p:nvSpPr>
        <p:spPr/>
        <p:txBody>
          <a:bodyPr/>
          <a:lstStyle/>
          <a:p>
            <a:r>
              <a:rPr lang="en-US"/>
              <a:t>Make documents look great</a:t>
            </a:r>
          </a:p>
        </p:txBody>
      </p:sp>
      <p:sp>
        <p:nvSpPr>
          <p:cNvPr id="180226" name="Rectangle 2"/>
          <p:cNvSpPr>
            <a:spLocks noGrp="1" noChangeArrowheads="1"/>
          </p:cNvSpPr>
          <p:nvPr>
            <p:ph type="title"/>
          </p:nvPr>
        </p:nvSpPr>
        <p:spPr/>
        <p:txBody>
          <a:bodyPr/>
          <a:lstStyle/>
          <a:p>
            <a:r>
              <a:rPr lang="en-US"/>
              <a:t>Quickly add some style</a:t>
            </a:r>
            <a:endParaRPr lang="en-US">
              <a:solidFill>
                <a:srgbClr val="FF0000"/>
              </a:solidFill>
            </a:endParaRPr>
          </a:p>
        </p:txBody>
      </p:sp>
      <p:sp>
        <p:nvSpPr>
          <p:cNvPr id="180227"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a:t>To add a style, select the text you want to change. </a:t>
            </a:r>
          </a:p>
          <a:p>
            <a:pPr>
              <a:spcBef>
                <a:spcPct val="20000"/>
              </a:spcBef>
              <a:spcAft>
                <a:spcPct val="75000"/>
              </a:spcAft>
            </a:pPr>
            <a:r>
              <a:rPr lang="en-US" sz="2000"/>
              <a:t>Then, on the Ribbon, on the </a:t>
            </a:r>
            <a:r>
              <a:rPr lang="en-US" sz="2000" b="1"/>
              <a:t>Home</a:t>
            </a:r>
            <a:r>
              <a:rPr lang="en-US" sz="2000"/>
              <a:t> tab, in the </a:t>
            </a:r>
            <a:r>
              <a:rPr lang="en-US" sz="2000" b="1"/>
              <a:t>Styles</a:t>
            </a:r>
            <a:r>
              <a:rPr lang="en-US" sz="2000"/>
              <a:t> group, place the pointer over a style. </a:t>
            </a:r>
          </a:p>
        </p:txBody>
      </p:sp>
      <p:sp>
        <p:nvSpPr>
          <p:cNvPr id="180228" name="Rectangle 4"/>
          <p:cNvSpPr>
            <a:spLocks noChangeArrowheads="1"/>
          </p:cNvSpPr>
          <p:nvPr/>
        </p:nvSpPr>
        <p:spPr bwMode="auto">
          <a:xfrm>
            <a:off x="339725" y="4384675"/>
            <a:ext cx="5864225" cy="735013"/>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You can see how a style will look in your document just by pointing to it, without having to click it.</a:t>
            </a:r>
          </a:p>
        </p:txBody>
      </p:sp>
      <p:sp>
        <p:nvSpPr>
          <p:cNvPr id="180229" name="Line 5"/>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80230" name="Rectangle 6"/>
          <p:cNvSpPr>
            <a:spLocks noChangeArrowheads="1"/>
          </p:cNvSpPr>
          <p:nvPr/>
        </p:nvSpPr>
        <p:spPr bwMode="auto">
          <a:xfrm>
            <a:off x="339725" y="4035425"/>
            <a:ext cx="5864225" cy="304800"/>
          </a:xfrm>
          <a:prstGeom prst="rect">
            <a:avLst/>
          </a:prstGeom>
          <a:noFill/>
          <a:ln w="9525" algn="ctr">
            <a:noFill/>
            <a:miter lim="800000"/>
            <a:headEnd/>
            <a:tailEnd/>
          </a:ln>
          <a:effectLst/>
        </p:spPr>
        <p:txBody>
          <a:bodyPr>
            <a:spAutoFit/>
          </a:bodyPr>
          <a:lstStyle/>
          <a:p>
            <a:pPr>
              <a:spcBef>
                <a:spcPct val="20000"/>
              </a:spcBef>
              <a:spcAft>
                <a:spcPct val="75000"/>
              </a:spcAft>
            </a:pPr>
            <a:r>
              <a:rPr lang="en-US" sz="1400">
                <a:solidFill>
                  <a:srgbClr val="FFCC00"/>
                </a:solidFill>
              </a:rPr>
              <a:t>Animation: Right-click, and click </a:t>
            </a:r>
            <a:r>
              <a:rPr lang="en-US" sz="1400" b="1">
                <a:solidFill>
                  <a:srgbClr val="FFCC00"/>
                </a:solidFill>
              </a:rPr>
              <a:t>Play</a:t>
            </a:r>
            <a:r>
              <a:rPr lang="en-US" sz="1400">
                <a:solidFill>
                  <a:srgbClr val="FFCC00"/>
                </a:solidFill>
              </a:rPr>
              <a:t>.</a:t>
            </a:r>
          </a:p>
        </p:txBody>
      </p:sp>
      <p:sp>
        <p:nvSpPr>
          <p:cNvPr id="180231" name="Rectangle 7"/>
          <p:cNvSpPr>
            <a:spLocks noGrp="1" noChangeArrowheads="1"/>
          </p:cNvSpPr>
          <p:nvPr>
            <p:ph idx="1"/>
          </p:nvPr>
        </p:nvSpPr>
        <p:spPr>
          <a:xfrm>
            <a:off x="350838" y="914400"/>
            <a:ext cx="5651500" cy="2900363"/>
          </a:xfrm>
          <a:noFill/>
        </p:spPr>
        <p:txBody>
          <a:bodyPr anchor="ctr" anchorCtr="1"/>
          <a:lstStyle/>
          <a:p>
            <a:pPr>
              <a:spcAft>
                <a:spcPct val="75000"/>
              </a:spcAft>
            </a:pPr>
            <a:r>
              <a:rPr lang="en-US"/>
              <a:t>[Author: .swf gets inserted here; delete this placeholder before inserting .swf file.]</a:t>
            </a:r>
          </a:p>
          <a:p>
            <a:endParaRPr lang="en-US"/>
          </a:p>
        </p:txBody>
      </p:sp>
      <p:sp>
        <p:nvSpPr>
          <p:cNvPr id="180232" name="Rectangle 8"/>
          <p:cNvSpPr>
            <a:spLocks noChangeArrowheads="1"/>
          </p:cNvSpPr>
          <p:nvPr/>
        </p:nvSpPr>
        <p:spPr bwMode="auto">
          <a:xfrm>
            <a:off x="327025" y="5176838"/>
            <a:ext cx="5864225" cy="755650"/>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If you don’t see the style that you want, click the </a:t>
            </a:r>
            <a:r>
              <a:rPr lang="en-US" b="1">
                <a:solidFill>
                  <a:srgbClr val="FFCC00"/>
                </a:solidFill>
              </a:rPr>
              <a:t>More</a:t>
            </a:r>
            <a:r>
              <a:rPr lang="en-US">
                <a:solidFill>
                  <a:srgbClr val="FFCC00"/>
                </a:solidFill>
              </a:rPr>
              <a:t> button     to expand the Quick Styles gallery. When you see a style that suits you, click it. </a:t>
            </a:r>
          </a:p>
        </p:txBody>
      </p:sp>
      <p:pic>
        <p:nvPicPr>
          <p:cNvPr id="180233" name="Picture 9" descr="Button image"/>
          <p:cNvPicPr>
            <a:picLocks noChangeAspect="1" noChangeArrowheads="1"/>
          </p:cNvPicPr>
          <p:nvPr/>
        </p:nvPicPr>
        <p:blipFill>
          <a:blip r:embed="rId5"/>
          <a:srcRect/>
          <a:stretch>
            <a:fillRect/>
          </a:stretch>
        </p:blipFill>
        <p:spPr bwMode="auto">
          <a:xfrm>
            <a:off x="1084263" y="5486400"/>
            <a:ext cx="209550" cy="279400"/>
          </a:xfrm>
          <a:prstGeom prst="rect">
            <a:avLst/>
          </a:prstGeom>
          <a:noFill/>
        </p:spPr>
      </p:pic>
      <p:sp>
        <p:nvSpPr>
          <p:cNvPr id="12" name="Date Placeholder 11"/>
          <p:cNvSpPr>
            <a:spLocks noGrp="1"/>
          </p:cNvSpPr>
          <p:nvPr>
            <p:ph type="dt" sz="half" idx="10"/>
          </p:nvPr>
        </p:nvSpPr>
        <p:spPr/>
        <p:txBody>
          <a:bodyPr/>
          <a:lstStyle/>
          <a:p>
            <a:fld id="{1610038D-E772-40CD-A1CC-80F8C9D3AEF8}" type="datetime3">
              <a:rPr lang="en-US" smtClean="0"/>
              <a:t>26 October 2007</a:t>
            </a:fld>
            <a:endParaRPr lang="en-US"/>
          </a:p>
        </p:txBody>
      </p:sp>
      <p:sp>
        <p:nvSpPr>
          <p:cNvPr id="13" name="Slide Number Placeholder 12"/>
          <p:cNvSpPr>
            <a:spLocks noGrp="1"/>
          </p:cNvSpPr>
          <p:nvPr>
            <p:ph type="sldNum" sz="quarter" idx="12"/>
          </p:nvPr>
        </p:nvSpPr>
        <p:spPr/>
        <p:txBody>
          <a:bodyPr/>
          <a:lstStyle/>
          <a:p>
            <a:fld id="{093F2245-9414-4DAC-B008-E6415A970A46}" type="slidenum">
              <a:rPr lang="en-US" smtClean="0"/>
              <a:pPr/>
              <a:t>11</a:t>
            </a:fld>
            <a:endParaRPr lang="en-US"/>
          </a:p>
        </p:txBody>
      </p:sp>
    </p:spTree>
    <p:controls>
      <p:control spid="180234" name="ShockwaveFlash1" r:id="rId2" imgW="5714286" imgH="2927682"/>
    </p:controls>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80227">
                                            <p:txEl>
                                              <p:pRg st="0" end="0"/>
                                            </p:txEl>
                                          </p:spTgt>
                                        </p:tgtEl>
                                        <p:attrNameLst>
                                          <p:attrName>style.visibility</p:attrName>
                                        </p:attrNameLst>
                                      </p:cBhvr>
                                      <p:to>
                                        <p:strVal val="visible"/>
                                      </p:to>
                                    </p:set>
                                    <p:animEffect transition="in" filter="slide(fromTop)">
                                      <p:cBhvr>
                                        <p:cTn id="7" dur="500"/>
                                        <p:tgtEl>
                                          <p:spTgt spid="1802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80227">
                                            <p:txEl>
                                              <p:pRg st="1" end="1"/>
                                            </p:txEl>
                                          </p:spTgt>
                                        </p:tgtEl>
                                        <p:attrNameLst>
                                          <p:attrName>style.visibility</p:attrName>
                                        </p:attrNameLst>
                                      </p:cBhvr>
                                      <p:to>
                                        <p:strVal val="visible"/>
                                      </p:to>
                                    </p:set>
                                    <p:animEffect transition="in" filter="slide(fromTop)">
                                      <p:cBhvr>
                                        <p:cTn id="12" dur="500"/>
                                        <p:tgtEl>
                                          <p:spTgt spid="1802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80228">
                                            <p:txEl>
                                              <p:pRg st="0" end="0"/>
                                            </p:txEl>
                                          </p:spTgt>
                                        </p:tgtEl>
                                        <p:attrNameLst>
                                          <p:attrName>style.visibility</p:attrName>
                                        </p:attrNameLst>
                                      </p:cBhvr>
                                      <p:to>
                                        <p:strVal val="visible"/>
                                      </p:to>
                                    </p:set>
                                    <p:animEffect transition="in" filter="slide(fromLeft)">
                                      <p:cBhvr>
                                        <p:cTn id="17" dur="500"/>
                                        <p:tgtEl>
                                          <p:spTgt spid="18022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80232">
                                            <p:txEl>
                                              <p:pRg st="0" end="0"/>
                                            </p:txEl>
                                          </p:spTgt>
                                        </p:tgtEl>
                                        <p:attrNameLst>
                                          <p:attrName>style.visibility</p:attrName>
                                        </p:attrNameLst>
                                      </p:cBhvr>
                                      <p:to>
                                        <p:strVal val="visible"/>
                                      </p:to>
                                    </p:set>
                                    <p:animEffect transition="in" filter="slide(fromLeft)">
                                      <p:cBhvr>
                                        <p:cTn id="22" dur="500"/>
                                        <p:tgtEl>
                                          <p:spTgt spid="180232">
                                            <p:txEl>
                                              <p:pRg st="0" end="0"/>
                                            </p:txEl>
                                          </p:spTgt>
                                        </p:tgtEl>
                                      </p:cBhvr>
                                    </p:animEffect>
                                  </p:childTnLst>
                                </p:cTn>
                              </p:par>
                            </p:childTnLst>
                          </p:cTn>
                        </p:par>
                        <p:par>
                          <p:cTn id="23" fill="hold">
                            <p:stCondLst>
                              <p:cond delay="500"/>
                            </p:stCondLst>
                            <p:childTnLst>
                              <p:par>
                                <p:cTn id="24" presetID="9" presetClass="entr" presetSubtype="0" fill="hold" nodeType="afterEffect">
                                  <p:stCondLst>
                                    <p:cond delay="0"/>
                                  </p:stCondLst>
                                  <p:childTnLst>
                                    <p:set>
                                      <p:cBhvr>
                                        <p:cTn id="25" dur="1" fill="hold">
                                          <p:stCondLst>
                                            <p:cond delay="0"/>
                                          </p:stCondLst>
                                        </p:cTn>
                                        <p:tgtEl>
                                          <p:spTgt spid="180233"/>
                                        </p:tgtEl>
                                        <p:attrNameLst>
                                          <p:attrName>style.visibility</p:attrName>
                                        </p:attrNameLst>
                                      </p:cBhvr>
                                      <p:to>
                                        <p:strVal val="visible"/>
                                      </p:to>
                                    </p:set>
                                    <p:animEffect transition="in" filter="dissolve">
                                      <p:cBhvr>
                                        <p:cTn id="26" dur="500"/>
                                        <p:tgtEl>
                                          <p:spTgt spid="1802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27" grpId="0" build="p" autoUpdateAnimBg="0"/>
      <p:bldP spid="180228" grpId="0" build="p" autoUpdateAnimBg="0"/>
      <p:bldP spid="180232"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Footer Placeholder 4"/>
          <p:cNvSpPr>
            <a:spLocks noGrp="1"/>
          </p:cNvSpPr>
          <p:nvPr>
            <p:ph type="ftr" sz="quarter" idx="11"/>
          </p:nvPr>
        </p:nvSpPr>
        <p:spPr/>
        <p:txBody>
          <a:bodyPr/>
          <a:lstStyle/>
          <a:p>
            <a:r>
              <a:rPr lang="en-US"/>
              <a:t>Make documents look great</a:t>
            </a:r>
          </a:p>
        </p:txBody>
      </p:sp>
      <p:sp>
        <p:nvSpPr>
          <p:cNvPr id="182275" name="Rectangle 3"/>
          <p:cNvSpPr>
            <a:spLocks noChangeArrowheads="1"/>
          </p:cNvSpPr>
          <p:nvPr/>
        </p:nvSpPr>
        <p:spPr bwMode="auto">
          <a:xfrm>
            <a:off x="6119813" y="854075"/>
            <a:ext cx="2744787" cy="1130300"/>
          </a:xfrm>
          <a:prstGeom prst="rect">
            <a:avLst/>
          </a:prstGeom>
          <a:noFill/>
          <a:ln w="9525">
            <a:noFill/>
            <a:miter lim="800000"/>
            <a:headEnd/>
            <a:tailEnd/>
          </a:ln>
          <a:effectLst/>
        </p:spPr>
        <p:txBody>
          <a:bodyPr/>
          <a:lstStyle/>
          <a:p>
            <a:pPr>
              <a:spcBef>
                <a:spcPct val="20000"/>
              </a:spcBef>
              <a:spcAft>
                <a:spcPct val="75000"/>
              </a:spcAft>
            </a:pPr>
            <a:r>
              <a:rPr lang="en-US" sz="2000"/>
              <a:t>To add a style, select the text you want to change. </a:t>
            </a:r>
          </a:p>
        </p:txBody>
      </p:sp>
      <p:sp>
        <p:nvSpPr>
          <p:cNvPr id="182276"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82280" name="Rectangle 8"/>
          <p:cNvSpPr>
            <a:spLocks noChangeArrowheads="1"/>
          </p:cNvSpPr>
          <p:nvPr/>
        </p:nvSpPr>
        <p:spPr bwMode="auto">
          <a:xfrm>
            <a:off x="339725" y="4075113"/>
            <a:ext cx="5864225" cy="735012"/>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You can see how a style will look in your document just by pointing to it, without having to click it.</a:t>
            </a:r>
          </a:p>
        </p:txBody>
      </p:sp>
      <p:sp>
        <p:nvSpPr>
          <p:cNvPr id="182281" name="Rectangle 9"/>
          <p:cNvSpPr>
            <a:spLocks noChangeArrowheads="1"/>
          </p:cNvSpPr>
          <p:nvPr/>
        </p:nvSpPr>
        <p:spPr bwMode="auto">
          <a:xfrm>
            <a:off x="327025" y="4867275"/>
            <a:ext cx="5864225" cy="755650"/>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If you don’t see the style that you want, click the </a:t>
            </a:r>
            <a:r>
              <a:rPr lang="en-US" b="1">
                <a:solidFill>
                  <a:srgbClr val="FFCC00"/>
                </a:solidFill>
              </a:rPr>
              <a:t>More</a:t>
            </a:r>
            <a:r>
              <a:rPr lang="en-US">
                <a:solidFill>
                  <a:srgbClr val="FFCC00"/>
                </a:solidFill>
              </a:rPr>
              <a:t> button     to expand the Quick Styles gallery. When you see a style that suits you, click it. </a:t>
            </a:r>
          </a:p>
        </p:txBody>
      </p:sp>
      <p:pic>
        <p:nvPicPr>
          <p:cNvPr id="182282" name="Picture 10" descr="Button image"/>
          <p:cNvPicPr>
            <a:picLocks noChangeAspect="1" noChangeArrowheads="1"/>
          </p:cNvPicPr>
          <p:nvPr/>
        </p:nvPicPr>
        <p:blipFill>
          <a:blip r:embed="rId3"/>
          <a:srcRect/>
          <a:stretch>
            <a:fillRect/>
          </a:stretch>
        </p:blipFill>
        <p:spPr bwMode="auto">
          <a:xfrm>
            <a:off x="1084263" y="5176838"/>
            <a:ext cx="209550" cy="279400"/>
          </a:xfrm>
          <a:prstGeom prst="rect">
            <a:avLst/>
          </a:prstGeom>
          <a:noFill/>
        </p:spPr>
      </p:pic>
      <p:sp>
        <p:nvSpPr>
          <p:cNvPr id="182283" name="Rectangle 11"/>
          <p:cNvSpPr>
            <a:spLocks noChangeArrowheads="1"/>
          </p:cNvSpPr>
          <p:nvPr/>
        </p:nvSpPr>
        <p:spPr bwMode="auto">
          <a:xfrm>
            <a:off x="6127750" y="2058988"/>
            <a:ext cx="2744788" cy="1592262"/>
          </a:xfrm>
          <a:prstGeom prst="rect">
            <a:avLst/>
          </a:prstGeom>
          <a:noFill/>
          <a:ln w="9525">
            <a:noFill/>
            <a:miter lim="800000"/>
            <a:headEnd/>
            <a:tailEnd/>
          </a:ln>
          <a:effectLst/>
        </p:spPr>
        <p:txBody>
          <a:bodyPr/>
          <a:lstStyle/>
          <a:p>
            <a:pPr>
              <a:spcBef>
                <a:spcPct val="20000"/>
              </a:spcBef>
              <a:spcAft>
                <a:spcPct val="75000"/>
              </a:spcAft>
            </a:pPr>
            <a:r>
              <a:rPr lang="en-US" sz="2000"/>
              <a:t>Then, on the Ribbon, on the </a:t>
            </a:r>
            <a:r>
              <a:rPr lang="en-US" sz="2000" b="1"/>
              <a:t>Home</a:t>
            </a:r>
            <a:r>
              <a:rPr lang="en-US" sz="2000"/>
              <a:t> tab, in the </a:t>
            </a:r>
            <a:r>
              <a:rPr lang="en-US" sz="2000" b="1"/>
              <a:t>Styles</a:t>
            </a:r>
            <a:r>
              <a:rPr lang="en-US" sz="2000"/>
              <a:t> group, place the pointer over a style. </a:t>
            </a:r>
          </a:p>
        </p:txBody>
      </p:sp>
      <p:sp>
        <p:nvSpPr>
          <p:cNvPr id="182287" name="Rectangle 15"/>
          <p:cNvSpPr>
            <a:spLocks noGrp="1" noChangeArrowheads="1"/>
          </p:cNvSpPr>
          <p:nvPr>
            <p:ph type="title"/>
          </p:nvPr>
        </p:nvSpPr>
        <p:spPr>
          <a:xfrm>
            <a:off x="211138" y="73025"/>
            <a:ext cx="8027987" cy="614363"/>
          </a:xfrm>
          <a:noFill/>
          <a:ln/>
        </p:spPr>
        <p:txBody>
          <a:bodyPr/>
          <a:lstStyle/>
          <a:p>
            <a:r>
              <a:rPr lang="en-US"/>
              <a:t>Quickly add some style</a:t>
            </a:r>
          </a:p>
        </p:txBody>
      </p:sp>
      <p:pic>
        <p:nvPicPr>
          <p:cNvPr id="182289" name="Picture 17" descr="Previewing styles in Styles group on Home tab, on Ribbon"/>
          <p:cNvPicPr>
            <a:picLocks noChangeAspect="1" noChangeArrowheads="1"/>
          </p:cNvPicPr>
          <p:nvPr>
            <p:ph sz="half" idx="1"/>
          </p:nvPr>
        </p:nvPicPr>
        <p:blipFill>
          <a:blip r:embed="rId4"/>
          <a:srcRect/>
          <a:stretch>
            <a:fillRect/>
          </a:stretch>
        </p:blipFill>
        <p:spPr>
          <a:xfrm>
            <a:off x="341313" y="941388"/>
            <a:ext cx="5657850" cy="2838450"/>
          </a:xfrm>
          <a:noFill/>
          <a:ln/>
        </p:spPr>
      </p:pic>
      <p:sp>
        <p:nvSpPr>
          <p:cNvPr id="12" name="Date Placeholder 11"/>
          <p:cNvSpPr>
            <a:spLocks noGrp="1"/>
          </p:cNvSpPr>
          <p:nvPr>
            <p:ph type="dt" sz="half" idx="10"/>
          </p:nvPr>
        </p:nvSpPr>
        <p:spPr/>
        <p:txBody>
          <a:bodyPr/>
          <a:lstStyle/>
          <a:p>
            <a:fld id="{50989E9F-7877-464C-9440-A59CA4E31B7C}" type="datetime3">
              <a:rPr lang="en-US" smtClean="0"/>
              <a:t>26 October 2007</a:t>
            </a:fld>
            <a:endParaRPr lang="en-US"/>
          </a:p>
        </p:txBody>
      </p:sp>
      <p:sp>
        <p:nvSpPr>
          <p:cNvPr id="13" name="Slide Number Placeholder 12"/>
          <p:cNvSpPr>
            <a:spLocks noGrp="1"/>
          </p:cNvSpPr>
          <p:nvPr>
            <p:ph type="sldNum" sz="quarter" idx="12"/>
          </p:nvPr>
        </p:nvSpPr>
        <p:spPr/>
        <p:txBody>
          <a:bodyPr/>
          <a:lstStyle/>
          <a:p>
            <a:fld id="{093F2245-9414-4DAC-B008-E6415A970A46}" type="slidenum">
              <a:rPr lang="en-US" smtClean="0"/>
              <a:pPr/>
              <a:t>12</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82275"/>
                                        </p:tgtEl>
                                        <p:attrNameLst>
                                          <p:attrName>style.visibility</p:attrName>
                                        </p:attrNameLst>
                                      </p:cBhvr>
                                      <p:to>
                                        <p:strVal val="visible"/>
                                      </p:to>
                                    </p:set>
                                    <p:animEffect transition="in" filter="slide(fromTop)">
                                      <p:cBhvr>
                                        <p:cTn id="7" dur="500"/>
                                        <p:tgtEl>
                                          <p:spTgt spid="18227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82283"/>
                                        </p:tgtEl>
                                        <p:attrNameLst>
                                          <p:attrName>style.visibility</p:attrName>
                                        </p:attrNameLst>
                                      </p:cBhvr>
                                      <p:to>
                                        <p:strVal val="visible"/>
                                      </p:to>
                                    </p:set>
                                    <p:animEffect transition="in" filter="slide(fromTop)">
                                      <p:cBhvr>
                                        <p:cTn id="12" dur="500"/>
                                        <p:tgtEl>
                                          <p:spTgt spid="18228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82280">
                                            <p:txEl>
                                              <p:pRg st="0" end="0"/>
                                            </p:txEl>
                                          </p:spTgt>
                                        </p:tgtEl>
                                        <p:attrNameLst>
                                          <p:attrName>style.visibility</p:attrName>
                                        </p:attrNameLst>
                                      </p:cBhvr>
                                      <p:to>
                                        <p:strVal val="visible"/>
                                      </p:to>
                                    </p:set>
                                    <p:animEffect transition="in" filter="slide(fromLeft)">
                                      <p:cBhvr>
                                        <p:cTn id="17" dur="500"/>
                                        <p:tgtEl>
                                          <p:spTgt spid="18228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82281">
                                            <p:txEl>
                                              <p:pRg st="0" end="0"/>
                                            </p:txEl>
                                          </p:spTgt>
                                        </p:tgtEl>
                                        <p:attrNameLst>
                                          <p:attrName>style.visibility</p:attrName>
                                        </p:attrNameLst>
                                      </p:cBhvr>
                                      <p:to>
                                        <p:strVal val="visible"/>
                                      </p:to>
                                    </p:set>
                                    <p:animEffect transition="in" filter="slide(fromLeft)">
                                      <p:cBhvr>
                                        <p:cTn id="22" dur="500"/>
                                        <p:tgtEl>
                                          <p:spTgt spid="182281">
                                            <p:txEl>
                                              <p:pRg st="0" end="0"/>
                                            </p:txEl>
                                          </p:spTgt>
                                        </p:tgtEl>
                                      </p:cBhvr>
                                    </p:animEffect>
                                  </p:childTnLst>
                                </p:cTn>
                              </p:par>
                            </p:childTnLst>
                          </p:cTn>
                        </p:par>
                        <p:par>
                          <p:cTn id="23" fill="hold">
                            <p:stCondLst>
                              <p:cond delay="500"/>
                            </p:stCondLst>
                            <p:childTnLst>
                              <p:par>
                                <p:cTn id="24" presetID="9" presetClass="entr" presetSubtype="0" fill="hold" nodeType="afterEffect">
                                  <p:stCondLst>
                                    <p:cond delay="0"/>
                                  </p:stCondLst>
                                  <p:childTnLst>
                                    <p:set>
                                      <p:cBhvr>
                                        <p:cTn id="25" dur="1" fill="hold">
                                          <p:stCondLst>
                                            <p:cond delay="0"/>
                                          </p:stCondLst>
                                        </p:cTn>
                                        <p:tgtEl>
                                          <p:spTgt spid="182282"/>
                                        </p:tgtEl>
                                        <p:attrNameLst>
                                          <p:attrName>style.visibility</p:attrName>
                                        </p:attrNameLst>
                                      </p:cBhvr>
                                      <p:to>
                                        <p:strVal val="visible"/>
                                      </p:to>
                                    </p:set>
                                    <p:animEffect transition="in" filter="dissolve">
                                      <p:cBhvr>
                                        <p:cTn id="26" dur="500"/>
                                        <p:tgtEl>
                                          <p:spTgt spid="1822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5" grpId="0" autoUpdateAnimBg="0"/>
      <p:bldP spid="182280" grpId="0" build="p" autoUpdateAnimBg="0"/>
      <p:bldP spid="182281" grpId="0" build="p" autoUpdateAnimBg="0"/>
      <p:bldP spid="182283"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4"/>
          <p:cNvSpPr>
            <a:spLocks noGrp="1"/>
          </p:cNvSpPr>
          <p:nvPr>
            <p:ph type="ftr" sz="quarter" idx="11"/>
          </p:nvPr>
        </p:nvSpPr>
        <p:spPr/>
        <p:txBody>
          <a:bodyPr/>
          <a:lstStyle/>
          <a:p>
            <a:r>
              <a:rPr lang="en-US"/>
              <a:t>Make documents look great</a:t>
            </a:r>
          </a:p>
        </p:txBody>
      </p:sp>
      <p:sp>
        <p:nvSpPr>
          <p:cNvPr id="184322" name="Rectangle 2"/>
          <p:cNvSpPr>
            <a:spLocks noGrp="1" noChangeArrowheads="1"/>
          </p:cNvSpPr>
          <p:nvPr>
            <p:ph type="title"/>
          </p:nvPr>
        </p:nvSpPr>
        <p:spPr/>
        <p:txBody>
          <a:bodyPr/>
          <a:lstStyle/>
          <a:p>
            <a:r>
              <a:rPr lang="en-US"/>
              <a:t>Make a list</a:t>
            </a:r>
            <a:endParaRPr lang="en-US">
              <a:solidFill>
                <a:srgbClr val="FF0000"/>
              </a:solidFill>
            </a:endParaRPr>
          </a:p>
        </p:txBody>
      </p:sp>
      <p:sp>
        <p:nvSpPr>
          <p:cNvPr id="184323"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a:t>The press release points out reasons for the strong quarter. The text would stand out better if formatted as a bulleted or numbered list to show key points or step-by-step instructions. </a:t>
            </a:r>
          </a:p>
        </p:txBody>
      </p:sp>
      <p:sp>
        <p:nvSpPr>
          <p:cNvPr id="184324" name="Rectangle 4"/>
          <p:cNvSpPr>
            <a:spLocks noChangeArrowheads="1"/>
          </p:cNvSpPr>
          <p:nvPr/>
        </p:nvSpPr>
        <p:spPr bwMode="auto">
          <a:xfrm>
            <a:off x="339725" y="4425950"/>
            <a:ext cx="5864225" cy="1201738"/>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Select the text you want to make into a list. Then, on the </a:t>
            </a:r>
            <a:r>
              <a:rPr lang="en-US" b="1">
                <a:solidFill>
                  <a:srgbClr val="FFCC00"/>
                </a:solidFill>
              </a:rPr>
              <a:t>Home</a:t>
            </a:r>
            <a:r>
              <a:rPr lang="en-US">
                <a:solidFill>
                  <a:srgbClr val="FFCC00"/>
                </a:solidFill>
              </a:rPr>
              <a:t> tab, in the </a:t>
            </a:r>
            <a:r>
              <a:rPr lang="en-US" b="1">
                <a:solidFill>
                  <a:srgbClr val="FFCC00"/>
                </a:solidFill>
              </a:rPr>
              <a:t>Paragraph</a:t>
            </a:r>
            <a:r>
              <a:rPr lang="en-US">
                <a:solidFill>
                  <a:srgbClr val="FFCC00"/>
                </a:solidFill>
              </a:rPr>
              <a:t> group, click </a:t>
            </a:r>
            <a:r>
              <a:rPr lang="en-US" b="1">
                <a:solidFill>
                  <a:srgbClr val="FFCC00"/>
                </a:solidFill>
              </a:rPr>
              <a:t>Bullets</a:t>
            </a:r>
            <a:r>
              <a:rPr lang="en-US">
                <a:solidFill>
                  <a:srgbClr val="FFCC00"/>
                </a:solidFill>
              </a:rPr>
              <a:t>          or </a:t>
            </a:r>
            <a:r>
              <a:rPr lang="en-US" b="1">
                <a:solidFill>
                  <a:srgbClr val="FFCC00"/>
                </a:solidFill>
              </a:rPr>
              <a:t>Numbering         </a:t>
            </a:r>
            <a:r>
              <a:rPr lang="en-US">
                <a:solidFill>
                  <a:srgbClr val="FFCC00"/>
                </a:solidFill>
              </a:rPr>
              <a:t>. </a:t>
            </a:r>
          </a:p>
        </p:txBody>
      </p:sp>
      <p:sp>
        <p:nvSpPr>
          <p:cNvPr id="184325" name="Line 5"/>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84326" name="Rectangle 6"/>
          <p:cNvSpPr>
            <a:spLocks noChangeArrowheads="1"/>
          </p:cNvSpPr>
          <p:nvPr/>
        </p:nvSpPr>
        <p:spPr bwMode="auto">
          <a:xfrm>
            <a:off x="339725" y="4035425"/>
            <a:ext cx="5864225" cy="304800"/>
          </a:xfrm>
          <a:prstGeom prst="rect">
            <a:avLst/>
          </a:prstGeom>
          <a:noFill/>
          <a:ln w="9525" algn="ctr">
            <a:noFill/>
            <a:miter lim="800000"/>
            <a:headEnd/>
            <a:tailEnd/>
          </a:ln>
          <a:effectLst/>
        </p:spPr>
        <p:txBody>
          <a:bodyPr>
            <a:spAutoFit/>
          </a:bodyPr>
          <a:lstStyle/>
          <a:p>
            <a:pPr>
              <a:spcBef>
                <a:spcPct val="20000"/>
              </a:spcBef>
              <a:spcAft>
                <a:spcPct val="75000"/>
              </a:spcAft>
            </a:pPr>
            <a:r>
              <a:rPr lang="en-US" sz="1400">
                <a:solidFill>
                  <a:srgbClr val="FFCC00"/>
                </a:solidFill>
              </a:rPr>
              <a:t>Animation: Right-click, and click </a:t>
            </a:r>
            <a:r>
              <a:rPr lang="en-US" sz="1400" b="1">
                <a:solidFill>
                  <a:srgbClr val="FFCC00"/>
                </a:solidFill>
              </a:rPr>
              <a:t>Play</a:t>
            </a:r>
            <a:r>
              <a:rPr lang="en-US" sz="1400">
                <a:solidFill>
                  <a:srgbClr val="FFCC00"/>
                </a:solidFill>
              </a:rPr>
              <a:t>.</a:t>
            </a:r>
          </a:p>
        </p:txBody>
      </p:sp>
      <p:sp>
        <p:nvSpPr>
          <p:cNvPr id="184327" name="Rectangle 7"/>
          <p:cNvSpPr>
            <a:spLocks noGrp="1" noChangeArrowheads="1"/>
          </p:cNvSpPr>
          <p:nvPr>
            <p:ph idx="1"/>
          </p:nvPr>
        </p:nvSpPr>
        <p:spPr>
          <a:xfrm>
            <a:off x="350838" y="914400"/>
            <a:ext cx="5651500" cy="2900363"/>
          </a:xfrm>
          <a:noFill/>
        </p:spPr>
        <p:txBody>
          <a:bodyPr anchor="ctr" anchorCtr="1"/>
          <a:lstStyle/>
          <a:p>
            <a:pPr>
              <a:spcAft>
                <a:spcPct val="75000"/>
              </a:spcAft>
            </a:pPr>
            <a:r>
              <a:rPr lang="en-US"/>
              <a:t>[Author: .swf gets inserted here; delete this placeholder before inserting .swf file.]</a:t>
            </a:r>
          </a:p>
          <a:p>
            <a:endParaRPr lang="en-US"/>
          </a:p>
        </p:txBody>
      </p:sp>
      <p:pic>
        <p:nvPicPr>
          <p:cNvPr id="184328" name="Picture 8" descr="Button image"/>
          <p:cNvPicPr>
            <a:picLocks noChangeAspect="1" noChangeArrowheads="1"/>
          </p:cNvPicPr>
          <p:nvPr/>
        </p:nvPicPr>
        <p:blipFill>
          <a:blip r:embed="rId5"/>
          <a:srcRect/>
          <a:stretch>
            <a:fillRect/>
          </a:stretch>
        </p:blipFill>
        <p:spPr bwMode="auto">
          <a:xfrm>
            <a:off x="5407025" y="4732338"/>
            <a:ext cx="474663" cy="293687"/>
          </a:xfrm>
          <a:prstGeom prst="rect">
            <a:avLst/>
          </a:prstGeom>
          <a:noFill/>
        </p:spPr>
      </p:pic>
      <p:pic>
        <p:nvPicPr>
          <p:cNvPr id="184329" name="Picture 9" descr="Button image"/>
          <p:cNvPicPr>
            <a:picLocks noChangeAspect="1" noChangeArrowheads="1"/>
          </p:cNvPicPr>
          <p:nvPr/>
        </p:nvPicPr>
        <p:blipFill>
          <a:blip r:embed="rId6"/>
          <a:srcRect/>
          <a:stretch>
            <a:fillRect/>
          </a:stretch>
        </p:blipFill>
        <p:spPr bwMode="auto">
          <a:xfrm>
            <a:off x="1966913" y="5005388"/>
            <a:ext cx="457200" cy="309562"/>
          </a:xfrm>
          <a:prstGeom prst="rect">
            <a:avLst/>
          </a:prstGeom>
          <a:noFill/>
        </p:spPr>
      </p:pic>
      <p:sp>
        <p:nvSpPr>
          <p:cNvPr id="12" name="Date Placeholder 11"/>
          <p:cNvSpPr>
            <a:spLocks noGrp="1"/>
          </p:cNvSpPr>
          <p:nvPr>
            <p:ph type="dt" sz="half" idx="10"/>
          </p:nvPr>
        </p:nvSpPr>
        <p:spPr/>
        <p:txBody>
          <a:bodyPr/>
          <a:lstStyle/>
          <a:p>
            <a:fld id="{9658BB88-A249-425F-A15D-B1B366819352}" type="datetime3">
              <a:rPr lang="en-US" smtClean="0"/>
              <a:t>26 October 2007</a:t>
            </a:fld>
            <a:endParaRPr lang="en-US"/>
          </a:p>
        </p:txBody>
      </p:sp>
      <p:sp>
        <p:nvSpPr>
          <p:cNvPr id="13" name="Slide Number Placeholder 12"/>
          <p:cNvSpPr>
            <a:spLocks noGrp="1"/>
          </p:cNvSpPr>
          <p:nvPr>
            <p:ph type="sldNum" sz="quarter" idx="12"/>
          </p:nvPr>
        </p:nvSpPr>
        <p:spPr/>
        <p:txBody>
          <a:bodyPr/>
          <a:lstStyle/>
          <a:p>
            <a:fld id="{093F2245-9414-4DAC-B008-E6415A970A46}" type="slidenum">
              <a:rPr lang="en-US" smtClean="0"/>
              <a:pPr/>
              <a:t>13</a:t>
            </a:fld>
            <a:endParaRPr lang="en-US"/>
          </a:p>
        </p:txBody>
      </p:sp>
    </p:spTree>
    <p:controls>
      <p:control spid="184330" name="ShockwaveFlash1" r:id="rId2" imgW="5714286" imgH="2927682"/>
    </p:controls>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84323"/>
                                        </p:tgtEl>
                                        <p:attrNameLst>
                                          <p:attrName>style.visibility</p:attrName>
                                        </p:attrNameLst>
                                      </p:cBhvr>
                                      <p:to>
                                        <p:strVal val="visible"/>
                                      </p:to>
                                    </p:set>
                                    <p:animEffect transition="in" filter="slide(fromTop)">
                                      <p:cBhvr>
                                        <p:cTn id="7" dur="500"/>
                                        <p:tgtEl>
                                          <p:spTgt spid="18432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84324">
                                            <p:txEl>
                                              <p:pRg st="0" end="0"/>
                                            </p:txEl>
                                          </p:spTgt>
                                        </p:tgtEl>
                                        <p:attrNameLst>
                                          <p:attrName>style.visibility</p:attrName>
                                        </p:attrNameLst>
                                      </p:cBhvr>
                                      <p:to>
                                        <p:strVal val="visible"/>
                                      </p:to>
                                    </p:set>
                                    <p:animEffect transition="in" filter="slide(fromLeft)">
                                      <p:cBhvr>
                                        <p:cTn id="12" dur="500"/>
                                        <p:tgtEl>
                                          <p:spTgt spid="184324">
                                            <p:txEl>
                                              <p:pRg st="0" end="0"/>
                                            </p:txEl>
                                          </p:spTgt>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184328"/>
                                        </p:tgtEl>
                                        <p:attrNameLst>
                                          <p:attrName>style.visibility</p:attrName>
                                        </p:attrNameLst>
                                      </p:cBhvr>
                                      <p:to>
                                        <p:strVal val="visible"/>
                                      </p:to>
                                    </p:set>
                                    <p:animEffect transition="in" filter="dissolve">
                                      <p:cBhvr>
                                        <p:cTn id="16" dur="500"/>
                                        <p:tgtEl>
                                          <p:spTgt spid="184328"/>
                                        </p:tgtEl>
                                      </p:cBhvr>
                                    </p:animEffect>
                                  </p:childTnLst>
                                </p:cTn>
                              </p:par>
                            </p:childTnLst>
                          </p:cTn>
                        </p:par>
                        <p:par>
                          <p:cTn id="17" fill="hold">
                            <p:stCondLst>
                              <p:cond delay="1000"/>
                            </p:stCondLst>
                            <p:childTnLst>
                              <p:par>
                                <p:cTn id="18" presetID="9" presetClass="entr" presetSubtype="0" fill="hold" nodeType="afterEffect">
                                  <p:stCondLst>
                                    <p:cond delay="0"/>
                                  </p:stCondLst>
                                  <p:childTnLst>
                                    <p:set>
                                      <p:cBhvr>
                                        <p:cTn id="19" dur="1" fill="hold">
                                          <p:stCondLst>
                                            <p:cond delay="0"/>
                                          </p:stCondLst>
                                        </p:cTn>
                                        <p:tgtEl>
                                          <p:spTgt spid="184329"/>
                                        </p:tgtEl>
                                        <p:attrNameLst>
                                          <p:attrName>style.visibility</p:attrName>
                                        </p:attrNameLst>
                                      </p:cBhvr>
                                      <p:to>
                                        <p:strVal val="visible"/>
                                      </p:to>
                                    </p:set>
                                    <p:animEffect transition="in" filter="dissolve">
                                      <p:cBhvr>
                                        <p:cTn id="20" dur="500"/>
                                        <p:tgtEl>
                                          <p:spTgt spid="1843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3" grpId="0" autoUpdateAnimBg="0"/>
      <p:bldP spid="184324"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Footer Placeholder 4"/>
          <p:cNvSpPr>
            <a:spLocks noGrp="1"/>
          </p:cNvSpPr>
          <p:nvPr>
            <p:ph type="ftr" sz="quarter" idx="11"/>
          </p:nvPr>
        </p:nvSpPr>
        <p:spPr/>
        <p:txBody>
          <a:bodyPr/>
          <a:lstStyle/>
          <a:p>
            <a:r>
              <a:rPr lang="en-US"/>
              <a:t>Make documents look great</a:t>
            </a:r>
          </a:p>
        </p:txBody>
      </p:sp>
      <p:sp>
        <p:nvSpPr>
          <p:cNvPr id="186370" name="Rectangle 2"/>
          <p:cNvSpPr>
            <a:spLocks noGrp="1" noChangeArrowheads="1"/>
          </p:cNvSpPr>
          <p:nvPr>
            <p:ph type="title"/>
          </p:nvPr>
        </p:nvSpPr>
        <p:spPr/>
        <p:txBody>
          <a:bodyPr/>
          <a:lstStyle/>
          <a:p>
            <a:r>
              <a:rPr lang="en-US"/>
              <a:t>Make a list</a:t>
            </a:r>
          </a:p>
        </p:txBody>
      </p:sp>
      <p:sp>
        <p:nvSpPr>
          <p:cNvPr id="186371"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a:t>The press release points out reasons for the strong quarter. The text would stand out better if formatted as a bulleted or numbered list to show key points or step-by-step instructions. </a:t>
            </a:r>
          </a:p>
        </p:txBody>
      </p:sp>
      <p:sp>
        <p:nvSpPr>
          <p:cNvPr id="186372"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186375" name="Picture 7" descr="Creating bulleted list by clicking Bullets in Paragraph group on Home tab"/>
          <p:cNvPicPr>
            <a:picLocks noChangeAspect="1" noChangeArrowheads="1"/>
          </p:cNvPicPr>
          <p:nvPr>
            <p:ph idx="1"/>
          </p:nvPr>
        </p:nvPicPr>
        <p:blipFill>
          <a:blip r:embed="rId3"/>
          <a:srcRect/>
          <a:stretch>
            <a:fillRect/>
          </a:stretch>
        </p:blipFill>
        <p:spPr>
          <a:xfrm>
            <a:off x="350838" y="936625"/>
            <a:ext cx="5651500" cy="2854325"/>
          </a:xfrm>
          <a:noFill/>
          <a:ln/>
        </p:spPr>
      </p:pic>
      <p:sp>
        <p:nvSpPr>
          <p:cNvPr id="186376" name="Rectangle 8"/>
          <p:cNvSpPr>
            <a:spLocks noChangeArrowheads="1"/>
          </p:cNvSpPr>
          <p:nvPr/>
        </p:nvSpPr>
        <p:spPr bwMode="auto">
          <a:xfrm>
            <a:off x="339725" y="4075113"/>
            <a:ext cx="5864225" cy="1201737"/>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Select the text you want to make into a list. Then, on the </a:t>
            </a:r>
            <a:r>
              <a:rPr lang="en-US" b="1">
                <a:solidFill>
                  <a:srgbClr val="FFCC00"/>
                </a:solidFill>
              </a:rPr>
              <a:t>Home</a:t>
            </a:r>
            <a:r>
              <a:rPr lang="en-US">
                <a:solidFill>
                  <a:srgbClr val="FFCC00"/>
                </a:solidFill>
              </a:rPr>
              <a:t> tab, in the </a:t>
            </a:r>
            <a:r>
              <a:rPr lang="en-US" b="1">
                <a:solidFill>
                  <a:srgbClr val="FFCC00"/>
                </a:solidFill>
              </a:rPr>
              <a:t>Paragraph</a:t>
            </a:r>
            <a:r>
              <a:rPr lang="en-US">
                <a:solidFill>
                  <a:srgbClr val="FFCC00"/>
                </a:solidFill>
              </a:rPr>
              <a:t> group, click </a:t>
            </a:r>
            <a:r>
              <a:rPr lang="en-US" b="1">
                <a:solidFill>
                  <a:srgbClr val="FFCC00"/>
                </a:solidFill>
              </a:rPr>
              <a:t>Bullets</a:t>
            </a:r>
            <a:r>
              <a:rPr lang="en-US">
                <a:solidFill>
                  <a:srgbClr val="FFCC00"/>
                </a:solidFill>
              </a:rPr>
              <a:t>          or </a:t>
            </a:r>
            <a:r>
              <a:rPr lang="en-US" b="1">
                <a:solidFill>
                  <a:srgbClr val="FFCC00"/>
                </a:solidFill>
              </a:rPr>
              <a:t>Numbering        </a:t>
            </a:r>
            <a:r>
              <a:rPr lang="en-US">
                <a:solidFill>
                  <a:srgbClr val="FFCC00"/>
                </a:solidFill>
              </a:rPr>
              <a:t>. </a:t>
            </a:r>
          </a:p>
        </p:txBody>
      </p:sp>
      <p:pic>
        <p:nvPicPr>
          <p:cNvPr id="186377" name="Picture 9" descr="Button image"/>
          <p:cNvPicPr>
            <a:picLocks noChangeAspect="1" noChangeArrowheads="1"/>
          </p:cNvPicPr>
          <p:nvPr/>
        </p:nvPicPr>
        <p:blipFill>
          <a:blip r:embed="rId4"/>
          <a:srcRect/>
          <a:stretch>
            <a:fillRect/>
          </a:stretch>
        </p:blipFill>
        <p:spPr bwMode="auto">
          <a:xfrm>
            <a:off x="5407025" y="4381500"/>
            <a:ext cx="474663" cy="293688"/>
          </a:xfrm>
          <a:prstGeom prst="rect">
            <a:avLst/>
          </a:prstGeom>
          <a:noFill/>
        </p:spPr>
      </p:pic>
      <p:pic>
        <p:nvPicPr>
          <p:cNvPr id="186378" name="Picture 10" descr="Button image"/>
          <p:cNvPicPr>
            <a:picLocks noChangeAspect="1" noChangeArrowheads="1"/>
          </p:cNvPicPr>
          <p:nvPr/>
        </p:nvPicPr>
        <p:blipFill>
          <a:blip r:embed="rId5"/>
          <a:srcRect/>
          <a:stretch>
            <a:fillRect/>
          </a:stretch>
        </p:blipFill>
        <p:spPr bwMode="auto">
          <a:xfrm>
            <a:off x="1935163" y="4654550"/>
            <a:ext cx="457200" cy="309563"/>
          </a:xfrm>
          <a:prstGeom prst="rect">
            <a:avLst/>
          </a:prstGeom>
          <a:noFill/>
        </p:spPr>
      </p:pic>
      <p:sp>
        <p:nvSpPr>
          <p:cNvPr id="11" name="Date Placeholder 10"/>
          <p:cNvSpPr>
            <a:spLocks noGrp="1"/>
          </p:cNvSpPr>
          <p:nvPr>
            <p:ph type="dt" sz="half" idx="10"/>
          </p:nvPr>
        </p:nvSpPr>
        <p:spPr/>
        <p:txBody>
          <a:bodyPr/>
          <a:lstStyle/>
          <a:p>
            <a:fld id="{18CA9E91-7D81-4DA2-87A0-902E80648294}" type="datetime3">
              <a:rPr lang="en-US" smtClean="0"/>
              <a:t>26 October 2007</a:t>
            </a:fld>
            <a:endParaRPr lang="en-US"/>
          </a:p>
        </p:txBody>
      </p:sp>
      <p:sp>
        <p:nvSpPr>
          <p:cNvPr id="12" name="Slide Number Placeholder 11"/>
          <p:cNvSpPr>
            <a:spLocks noGrp="1"/>
          </p:cNvSpPr>
          <p:nvPr>
            <p:ph type="sldNum" sz="quarter" idx="12"/>
          </p:nvPr>
        </p:nvSpPr>
        <p:spPr/>
        <p:txBody>
          <a:bodyPr/>
          <a:lstStyle/>
          <a:p>
            <a:fld id="{093F2245-9414-4DAC-B008-E6415A970A46}" type="slidenum">
              <a:rPr lang="en-US" smtClean="0"/>
              <a:pPr/>
              <a:t>14</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186375"/>
                                        </p:tgtEl>
                                        <p:attrNameLst>
                                          <p:attrName>style.visibility</p:attrName>
                                        </p:attrNameLst>
                                      </p:cBhvr>
                                      <p:to>
                                        <p:strVal val="visible"/>
                                      </p:to>
                                    </p:set>
                                    <p:animEffect transition="in" filter="slide(fromTop)">
                                      <p:cBhvr>
                                        <p:cTn id="7" dur="500"/>
                                        <p:tgtEl>
                                          <p:spTgt spid="18637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86371"/>
                                        </p:tgtEl>
                                        <p:attrNameLst>
                                          <p:attrName>style.visibility</p:attrName>
                                        </p:attrNameLst>
                                      </p:cBhvr>
                                      <p:to>
                                        <p:strVal val="visible"/>
                                      </p:to>
                                    </p:set>
                                    <p:animEffect transition="in" filter="slide(fromTop)">
                                      <p:cBhvr>
                                        <p:cTn id="12" dur="500"/>
                                        <p:tgtEl>
                                          <p:spTgt spid="186371"/>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86376">
                                            <p:txEl>
                                              <p:pRg st="0" end="0"/>
                                            </p:txEl>
                                          </p:spTgt>
                                        </p:tgtEl>
                                        <p:attrNameLst>
                                          <p:attrName>style.visibility</p:attrName>
                                        </p:attrNameLst>
                                      </p:cBhvr>
                                      <p:to>
                                        <p:strVal val="visible"/>
                                      </p:to>
                                    </p:set>
                                    <p:animEffect transition="in" filter="slide(fromLeft)">
                                      <p:cBhvr>
                                        <p:cTn id="17" dur="500"/>
                                        <p:tgtEl>
                                          <p:spTgt spid="186376">
                                            <p:txEl>
                                              <p:pRg st="0" end="0"/>
                                            </p:txEl>
                                          </p:spTgt>
                                        </p:tgtEl>
                                      </p:cBhvr>
                                    </p:animEffect>
                                  </p:childTnLst>
                                </p:cTn>
                              </p:par>
                            </p:childTnLst>
                          </p:cTn>
                        </p:par>
                        <p:par>
                          <p:cTn id="18" fill="hold">
                            <p:stCondLst>
                              <p:cond delay="500"/>
                            </p:stCondLst>
                            <p:childTnLst>
                              <p:par>
                                <p:cTn id="19" presetID="9" presetClass="entr" presetSubtype="0" fill="hold" nodeType="afterEffect">
                                  <p:stCondLst>
                                    <p:cond delay="0"/>
                                  </p:stCondLst>
                                  <p:childTnLst>
                                    <p:set>
                                      <p:cBhvr>
                                        <p:cTn id="20" dur="1" fill="hold">
                                          <p:stCondLst>
                                            <p:cond delay="0"/>
                                          </p:stCondLst>
                                        </p:cTn>
                                        <p:tgtEl>
                                          <p:spTgt spid="186377"/>
                                        </p:tgtEl>
                                        <p:attrNameLst>
                                          <p:attrName>style.visibility</p:attrName>
                                        </p:attrNameLst>
                                      </p:cBhvr>
                                      <p:to>
                                        <p:strVal val="visible"/>
                                      </p:to>
                                    </p:set>
                                    <p:animEffect transition="in" filter="dissolve">
                                      <p:cBhvr>
                                        <p:cTn id="21" dur="500"/>
                                        <p:tgtEl>
                                          <p:spTgt spid="186377"/>
                                        </p:tgtEl>
                                      </p:cBhvr>
                                    </p:animEffect>
                                  </p:childTnLst>
                                </p:cTn>
                              </p:par>
                            </p:childTnLst>
                          </p:cTn>
                        </p:par>
                        <p:par>
                          <p:cTn id="22" fill="hold">
                            <p:stCondLst>
                              <p:cond delay="1000"/>
                            </p:stCondLst>
                            <p:childTnLst>
                              <p:par>
                                <p:cTn id="23" presetID="9" presetClass="entr" presetSubtype="0" fill="hold" nodeType="afterEffect">
                                  <p:stCondLst>
                                    <p:cond delay="0"/>
                                  </p:stCondLst>
                                  <p:childTnLst>
                                    <p:set>
                                      <p:cBhvr>
                                        <p:cTn id="24" dur="1" fill="hold">
                                          <p:stCondLst>
                                            <p:cond delay="0"/>
                                          </p:stCondLst>
                                        </p:cTn>
                                        <p:tgtEl>
                                          <p:spTgt spid="186378"/>
                                        </p:tgtEl>
                                        <p:attrNameLst>
                                          <p:attrName>style.visibility</p:attrName>
                                        </p:attrNameLst>
                                      </p:cBhvr>
                                      <p:to>
                                        <p:strVal val="visible"/>
                                      </p:to>
                                    </p:set>
                                    <p:animEffect transition="in" filter="dissolve">
                                      <p:cBhvr>
                                        <p:cTn id="25" dur="500"/>
                                        <p:tgtEl>
                                          <p:spTgt spid="1863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1" grpId="0" autoUpdateAnimBg="0"/>
      <p:bldP spid="186376"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4"/>
          <p:cNvSpPr>
            <a:spLocks noGrp="1"/>
          </p:cNvSpPr>
          <p:nvPr>
            <p:ph type="ftr" sz="quarter" idx="11"/>
          </p:nvPr>
        </p:nvSpPr>
        <p:spPr/>
        <p:txBody>
          <a:bodyPr/>
          <a:lstStyle/>
          <a:p>
            <a:r>
              <a:rPr lang="en-US"/>
              <a:t>Make documents look great</a:t>
            </a:r>
          </a:p>
        </p:txBody>
      </p:sp>
      <p:sp>
        <p:nvSpPr>
          <p:cNvPr id="188418" name="Rectangle 2"/>
          <p:cNvSpPr>
            <a:spLocks noGrp="1" noChangeArrowheads="1"/>
          </p:cNvSpPr>
          <p:nvPr>
            <p:ph type="title"/>
          </p:nvPr>
        </p:nvSpPr>
        <p:spPr/>
        <p:txBody>
          <a:bodyPr/>
          <a:lstStyle/>
          <a:p>
            <a:r>
              <a:rPr lang="en-US"/>
              <a:t>When you need more (or less) space</a:t>
            </a:r>
            <a:endParaRPr lang="en-US">
              <a:solidFill>
                <a:srgbClr val="FF0000"/>
              </a:solidFill>
            </a:endParaRPr>
          </a:p>
        </p:txBody>
      </p:sp>
      <p:sp>
        <p:nvSpPr>
          <p:cNvPr id="188419"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r>
              <a:rPr lang="en-US" sz="2000"/>
              <a:t>If you need more or less space between lines throughout your document, or in a selected area of text such as a letter address, it’s easy to change line spacing.</a:t>
            </a:r>
          </a:p>
        </p:txBody>
      </p:sp>
      <p:sp>
        <p:nvSpPr>
          <p:cNvPr id="188420" name="Rectangle 4"/>
          <p:cNvSpPr>
            <a:spLocks noChangeArrowheads="1"/>
          </p:cNvSpPr>
          <p:nvPr/>
        </p:nvSpPr>
        <p:spPr bwMode="auto">
          <a:xfrm>
            <a:off x="339725" y="4446588"/>
            <a:ext cx="5864225" cy="1201737"/>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To change line spacing, on the </a:t>
            </a:r>
            <a:r>
              <a:rPr lang="en-US" b="1">
                <a:solidFill>
                  <a:srgbClr val="FFCC00"/>
                </a:solidFill>
              </a:rPr>
              <a:t>Home</a:t>
            </a:r>
            <a:r>
              <a:rPr lang="en-US">
                <a:solidFill>
                  <a:srgbClr val="FFCC00"/>
                </a:solidFill>
              </a:rPr>
              <a:t> tab, in the </a:t>
            </a:r>
            <a:r>
              <a:rPr lang="en-US" b="1">
                <a:solidFill>
                  <a:srgbClr val="FFCC00"/>
                </a:solidFill>
              </a:rPr>
              <a:t>Paragraph</a:t>
            </a:r>
            <a:r>
              <a:rPr lang="en-US">
                <a:solidFill>
                  <a:srgbClr val="FFCC00"/>
                </a:solidFill>
              </a:rPr>
              <a:t> group, click Line Spacing        . Then click the new line spacing you want.</a:t>
            </a:r>
          </a:p>
        </p:txBody>
      </p:sp>
      <p:sp>
        <p:nvSpPr>
          <p:cNvPr id="188421" name="Line 5"/>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88422" name="Rectangle 6"/>
          <p:cNvSpPr>
            <a:spLocks noChangeArrowheads="1"/>
          </p:cNvSpPr>
          <p:nvPr/>
        </p:nvSpPr>
        <p:spPr bwMode="auto">
          <a:xfrm>
            <a:off x="339725" y="4035425"/>
            <a:ext cx="5864225" cy="304800"/>
          </a:xfrm>
          <a:prstGeom prst="rect">
            <a:avLst/>
          </a:prstGeom>
          <a:noFill/>
          <a:ln w="9525" algn="ctr">
            <a:noFill/>
            <a:miter lim="800000"/>
            <a:headEnd/>
            <a:tailEnd/>
          </a:ln>
          <a:effectLst/>
        </p:spPr>
        <p:txBody>
          <a:bodyPr>
            <a:spAutoFit/>
          </a:bodyPr>
          <a:lstStyle/>
          <a:p>
            <a:pPr>
              <a:spcBef>
                <a:spcPct val="20000"/>
              </a:spcBef>
              <a:spcAft>
                <a:spcPct val="75000"/>
              </a:spcAft>
            </a:pPr>
            <a:r>
              <a:rPr lang="en-US" sz="1400">
                <a:solidFill>
                  <a:srgbClr val="FFCC00"/>
                </a:solidFill>
              </a:rPr>
              <a:t>Animation: Right-click, and click </a:t>
            </a:r>
            <a:r>
              <a:rPr lang="en-US" sz="1400" b="1">
                <a:solidFill>
                  <a:srgbClr val="FFCC00"/>
                </a:solidFill>
              </a:rPr>
              <a:t>Play</a:t>
            </a:r>
            <a:r>
              <a:rPr lang="en-US" sz="1400">
                <a:solidFill>
                  <a:srgbClr val="FFCC00"/>
                </a:solidFill>
              </a:rPr>
              <a:t>.</a:t>
            </a:r>
          </a:p>
        </p:txBody>
      </p:sp>
      <p:sp>
        <p:nvSpPr>
          <p:cNvPr id="188423" name="Rectangle 7"/>
          <p:cNvSpPr>
            <a:spLocks noGrp="1" noChangeArrowheads="1"/>
          </p:cNvSpPr>
          <p:nvPr>
            <p:ph idx="1"/>
          </p:nvPr>
        </p:nvSpPr>
        <p:spPr>
          <a:xfrm>
            <a:off x="350838" y="914400"/>
            <a:ext cx="5651500" cy="2900363"/>
          </a:xfrm>
          <a:noFill/>
        </p:spPr>
        <p:txBody>
          <a:bodyPr anchor="ctr" anchorCtr="1"/>
          <a:lstStyle/>
          <a:p>
            <a:pPr>
              <a:spcAft>
                <a:spcPct val="75000"/>
              </a:spcAft>
            </a:pPr>
            <a:r>
              <a:rPr lang="en-US"/>
              <a:t>[Author: .swf gets inserted here; delete this placeholder before inserting .swf file.]</a:t>
            </a:r>
          </a:p>
          <a:p>
            <a:endParaRPr lang="en-US"/>
          </a:p>
        </p:txBody>
      </p:sp>
      <p:pic>
        <p:nvPicPr>
          <p:cNvPr id="188424" name="Picture 8" descr="Button image"/>
          <p:cNvPicPr>
            <a:picLocks noChangeAspect="1" noChangeArrowheads="1"/>
          </p:cNvPicPr>
          <p:nvPr/>
        </p:nvPicPr>
        <p:blipFill>
          <a:blip r:embed="rId5"/>
          <a:srcRect/>
          <a:stretch>
            <a:fillRect/>
          </a:stretch>
        </p:blipFill>
        <p:spPr bwMode="auto">
          <a:xfrm>
            <a:off x="4219575" y="4746625"/>
            <a:ext cx="430213" cy="304800"/>
          </a:xfrm>
          <a:prstGeom prst="rect">
            <a:avLst/>
          </a:prstGeom>
          <a:noFill/>
        </p:spPr>
      </p:pic>
      <p:sp>
        <p:nvSpPr>
          <p:cNvPr id="11" name="Date Placeholder 10"/>
          <p:cNvSpPr>
            <a:spLocks noGrp="1"/>
          </p:cNvSpPr>
          <p:nvPr>
            <p:ph type="dt" sz="half" idx="10"/>
          </p:nvPr>
        </p:nvSpPr>
        <p:spPr/>
        <p:txBody>
          <a:bodyPr/>
          <a:lstStyle/>
          <a:p>
            <a:fld id="{7A831679-E56D-4EA3-85AC-786822DD6A90}" type="datetime3">
              <a:rPr lang="en-US" smtClean="0"/>
              <a:t>26 October 2007</a:t>
            </a:fld>
            <a:endParaRPr lang="en-US"/>
          </a:p>
        </p:txBody>
      </p:sp>
      <p:sp>
        <p:nvSpPr>
          <p:cNvPr id="12" name="Slide Number Placeholder 11"/>
          <p:cNvSpPr>
            <a:spLocks noGrp="1"/>
          </p:cNvSpPr>
          <p:nvPr>
            <p:ph type="sldNum" sz="quarter" idx="12"/>
          </p:nvPr>
        </p:nvSpPr>
        <p:spPr/>
        <p:txBody>
          <a:bodyPr/>
          <a:lstStyle/>
          <a:p>
            <a:fld id="{093F2245-9414-4DAC-B008-E6415A970A46}" type="slidenum">
              <a:rPr lang="en-US" smtClean="0"/>
              <a:pPr/>
              <a:t>15</a:t>
            </a:fld>
            <a:endParaRPr lang="en-US"/>
          </a:p>
        </p:txBody>
      </p:sp>
    </p:spTree>
    <p:controls>
      <p:control spid="188425" name="ShockwaveFlash1" r:id="rId2" imgW="5714286" imgH="2927682"/>
    </p:controls>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88419"/>
                                        </p:tgtEl>
                                        <p:attrNameLst>
                                          <p:attrName>style.visibility</p:attrName>
                                        </p:attrNameLst>
                                      </p:cBhvr>
                                      <p:to>
                                        <p:strVal val="visible"/>
                                      </p:to>
                                    </p:set>
                                    <p:animEffect transition="in" filter="slide(fromTop)">
                                      <p:cBhvr>
                                        <p:cTn id="7" dur="500"/>
                                        <p:tgtEl>
                                          <p:spTgt spid="18841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88420">
                                            <p:txEl>
                                              <p:pRg st="0" end="0"/>
                                            </p:txEl>
                                          </p:spTgt>
                                        </p:tgtEl>
                                        <p:attrNameLst>
                                          <p:attrName>style.visibility</p:attrName>
                                        </p:attrNameLst>
                                      </p:cBhvr>
                                      <p:to>
                                        <p:strVal val="visible"/>
                                      </p:to>
                                    </p:set>
                                    <p:animEffect transition="in" filter="slide(fromLeft)">
                                      <p:cBhvr>
                                        <p:cTn id="12" dur="500"/>
                                        <p:tgtEl>
                                          <p:spTgt spid="188420">
                                            <p:txEl>
                                              <p:pRg st="0" end="0"/>
                                            </p:txEl>
                                          </p:spTgt>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188424"/>
                                        </p:tgtEl>
                                        <p:attrNameLst>
                                          <p:attrName>style.visibility</p:attrName>
                                        </p:attrNameLst>
                                      </p:cBhvr>
                                      <p:to>
                                        <p:strVal val="visible"/>
                                      </p:to>
                                    </p:set>
                                    <p:animEffect transition="in" filter="dissolve">
                                      <p:cBhvr>
                                        <p:cTn id="16" dur="500"/>
                                        <p:tgtEl>
                                          <p:spTgt spid="1884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9" grpId="0" autoUpdateAnimBg="0"/>
      <p:bldP spid="188420"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Footer Placeholder 4"/>
          <p:cNvSpPr>
            <a:spLocks noGrp="1"/>
          </p:cNvSpPr>
          <p:nvPr>
            <p:ph type="ftr" sz="quarter" idx="11"/>
          </p:nvPr>
        </p:nvSpPr>
        <p:spPr/>
        <p:txBody>
          <a:bodyPr/>
          <a:lstStyle/>
          <a:p>
            <a:r>
              <a:rPr lang="en-US"/>
              <a:t>Make documents look great</a:t>
            </a:r>
          </a:p>
        </p:txBody>
      </p:sp>
      <p:sp>
        <p:nvSpPr>
          <p:cNvPr id="190466" name="Rectangle 2"/>
          <p:cNvSpPr>
            <a:spLocks noGrp="1" noChangeArrowheads="1"/>
          </p:cNvSpPr>
          <p:nvPr>
            <p:ph type="title"/>
          </p:nvPr>
        </p:nvSpPr>
        <p:spPr/>
        <p:txBody>
          <a:bodyPr/>
          <a:lstStyle/>
          <a:p>
            <a:r>
              <a:rPr lang="en-US"/>
              <a:t>When you need more (or less) space</a:t>
            </a:r>
          </a:p>
        </p:txBody>
      </p:sp>
      <p:sp>
        <p:nvSpPr>
          <p:cNvPr id="190467"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r>
              <a:rPr lang="en-US" sz="2000"/>
              <a:t>If you need more or less space between lines throughout your document, or in a selected area of text such as a letter address, it’s easy to change line spacing.</a:t>
            </a:r>
          </a:p>
          <a:p>
            <a:pPr>
              <a:spcBef>
                <a:spcPct val="20000"/>
              </a:spcBef>
              <a:spcAft>
                <a:spcPct val="75000"/>
              </a:spcAft>
            </a:pPr>
            <a:endParaRPr lang="en-US" sz="2000"/>
          </a:p>
        </p:txBody>
      </p:sp>
      <p:sp>
        <p:nvSpPr>
          <p:cNvPr id="190468"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190471" name="Picture 7" descr="Changing line spacing by clicking Line Spacing in Paragraph group on Home tab"/>
          <p:cNvPicPr>
            <a:picLocks noChangeAspect="1" noChangeArrowheads="1"/>
          </p:cNvPicPr>
          <p:nvPr>
            <p:ph sz="half" idx="1"/>
          </p:nvPr>
        </p:nvPicPr>
        <p:blipFill>
          <a:blip r:embed="rId3"/>
          <a:srcRect/>
          <a:stretch>
            <a:fillRect/>
          </a:stretch>
        </p:blipFill>
        <p:spPr>
          <a:xfrm>
            <a:off x="350838" y="947738"/>
            <a:ext cx="5651500" cy="2854325"/>
          </a:xfrm>
          <a:noFill/>
          <a:ln/>
        </p:spPr>
      </p:pic>
      <p:sp>
        <p:nvSpPr>
          <p:cNvPr id="190472" name="Rectangle 8"/>
          <p:cNvSpPr>
            <a:spLocks noChangeArrowheads="1"/>
          </p:cNvSpPr>
          <p:nvPr/>
        </p:nvSpPr>
        <p:spPr bwMode="auto">
          <a:xfrm>
            <a:off x="339725" y="5354638"/>
            <a:ext cx="5864225" cy="652462"/>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Then, on the </a:t>
            </a:r>
            <a:r>
              <a:rPr lang="en-US" b="1">
                <a:solidFill>
                  <a:srgbClr val="FFCC00"/>
                </a:solidFill>
              </a:rPr>
              <a:t>Home</a:t>
            </a:r>
            <a:r>
              <a:rPr lang="en-US">
                <a:solidFill>
                  <a:srgbClr val="FFCC00"/>
                </a:solidFill>
              </a:rPr>
              <a:t> tab, in the </a:t>
            </a:r>
            <a:r>
              <a:rPr lang="en-US" b="1">
                <a:solidFill>
                  <a:srgbClr val="FFCC00"/>
                </a:solidFill>
              </a:rPr>
              <a:t>Paragraph</a:t>
            </a:r>
            <a:r>
              <a:rPr lang="en-US">
                <a:solidFill>
                  <a:srgbClr val="FFCC00"/>
                </a:solidFill>
              </a:rPr>
              <a:t> group, click Line Spacing         and click the line spacing you want.</a:t>
            </a:r>
          </a:p>
        </p:txBody>
      </p:sp>
      <p:pic>
        <p:nvPicPr>
          <p:cNvPr id="190473" name="Picture 9" descr="Button image"/>
          <p:cNvPicPr>
            <a:picLocks noChangeAspect="1" noChangeArrowheads="1"/>
          </p:cNvPicPr>
          <p:nvPr/>
        </p:nvPicPr>
        <p:blipFill>
          <a:blip r:embed="rId4"/>
          <a:srcRect/>
          <a:stretch>
            <a:fillRect/>
          </a:stretch>
        </p:blipFill>
        <p:spPr bwMode="auto">
          <a:xfrm>
            <a:off x="1787525" y="5695950"/>
            <a:ext cx="430213" cy="304800"/>
          </a:xfrm>
          <a:prstGeom prst="rect">
            <a:avLst/>
          </a:prstGeom>
          <a:noFill/>
        </p:spPr>
      </p:pic>
      <p:sp>
        <p:nvSpPr>
          <p:cNvPr id="190474" name="Rectangle 10"/>
          <p:cNvSpPr>
            <a:spLocks noChangeArrowheads="1"/>
          </p:cNvSpPr>
          <p:nvPr/>
        </p:nvSpPr>
        <p:spPr bwMode="auto">
          <a:xfrm>
            <a:off x="347663" y="4041775"/>
            <a:ext cx="5864225" cy="896938"/>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To change the line spacing for an entire document, press CTRL+A to select all the text. To change line spacing for a single paragraph, place the insertion point inside the text; you don’t have to select the text. </a:t>
            </a:r>
          </a:p>
        </p:txBody>
      </p:sp>
      <p:sp>
        <p:nvSpPr>
          <p:cNvPr id="11" name="Date Placeholder 10"/>
          <p:cNvSpPr>
            <a:spLocks noGrp="1"/>
          </p:cNvSpPr>
          <p:nvPr>
            <p:ph type="dt" sz="half" idx="10"/>
          </p:nvPr>
        </p:nvSpPr>
        <p:spPr/>
        <p:txBody>
          <a:bodyPr/>
          <a:lstStyle/>
          <a:p>
            <a:fld id="{F4F2285E-7C09-40D4-A35B-82C7F9881429}" type="datetime3">
              <a:rPr lang="en-US" smtClean="0"/>
              <a:t>26 October 2007</a:t>
            </a:fld>
            <a:endParaRPr lang="en-US"/>
          </a:p>
        </p:txBody>
      </p:sp>
      <p:sp>
        <p:nvSpPr>
          <p:cNvPr id="12" name="Slide Number Placeholder 11"/>
          <p:cNvSpPr>
            <a:spLocks noGrp="1"/>
          </p:cNvSpPr>
          <p:nvPr>
            <p:ph type="sldNum" sz="quarter" idx="12"/>
          </p:nvPr>
        </p:nvSpPr>
        <p:spPr/>
        <p:txBody>
          <a:bodyPr/>
          <a:lstStyle/>
          <a:p>
            <a:fld id="{093F2245-9414-4DAC-B008-E6415A970A46}" type="slidenum">
              <a:rPr lang="en-US" smtClean="0"/>
              <a:pPr/>
              <a:t>16</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190471"/>
                                        </p:tgtEl>
                                        <p:attrNameLst>
                                          <p:attrName>style.visibility</p:attrName>
                                        </p:attrNameLst>
                                      </p:cBhvr>
                                      <p:to>
                                        <p:strVal val="visible"/>
                                      </p:to>
                                    </p:set>
                                    <p:animEffect transition="in" filter="slide(fromTop)">
                                      <p:cBhvr>
                                        <p:cTn id="7" dur="500"/>
                                        <p:tgtEl>
                                          <p:spTgt spid="190471"/>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90467"/>
                                        </p:tgtEl>
                                        <p:attrNameLst>
                                          <p:attrName>style.visibility</p:attrName>
                                        </p:attrNameLst>
                                      </p:cBhvr>
                                      <p:to>
                                        <p:strVal val="visible"/>
                                      </p:to>
                                    </p:set>
                                    <p:animEffect transition="in" filter="slide(fromTop)">
                                      <p:cBhvr>
                                        <p:cTn id="12" dur="500"/>
                                        <p:tgtEl>
                                          <p:spTgt spid="190467"/>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90474">
                                            <p:txEl>
                                              <p:pRg st="0" end="0"/>
                                            </p:txEl>
                                          </p:spTgt>
                                        </p:tgtEl>
                                        <p:attrNameLst>
                                          <p:attrName>style.visibility</p:attrName>
                                        </p:attrNameLst>
                                      </p:cBhvr>
                                      <p:to>
                                        <p:strVal val="visible"/>
                                      </p:to>
                                    </p:set>
                                    <p:animEffect transition="in" filter="slide(fromLeft)">
                                      <p:cBhvr>
                                        <p:cTn id="17" dur="500"/>
                                        <p:tgtEl>
                                          <p:spTgt spid="19047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90472">
                                            <p:txEl>
                                              <p:pRg st="0" end="0"/>
                                            </p:txEl>
                                          </p:spTgt>
                                        </p:tgtEl>
                                        <p:attrNameLst>
                                          <p:attrName>style.visibility</p:attrName>
                                        </p:attrNameLst>
                                      </p:cBhvr>
                                      <p:to>
                                        <p:strVal val="visible"/>
                                      </p:to>
                                    </p:set>
                                    <p:animEffect transition="in" filter="slide(fromLeft)">
                                      <p:cBhvr>
                                        <p:cTn id="22" dur="500"/>
                                        <p:tgtEl>
                                          <p:spTgt spid="190472">
                                            <p:txEl>
                                              <p:pRg st="0" end="0"/>
                                            </p:txEl>
                                          </p:spTgt>
                                        </p:tgtEl>
                                      </p:cBhvr>
                                    </p:animEffect>
                                  </p:childTnLst>
                                </p:cTn>
                              </p:par>
                            </p:childTnLst>
                          </p:cTn>
                        </p:par>
                        <p:par>
                          <p:cTn id="23" fill="hold">
                            <p:stCondLst>
                              <p:cond delay="500"/>
                            </p:stCondLst>
                            <p:childTnLst>
                              <p:par>
                                <p:cTn id="24" presetID="9" presetClass="entr" presetSubtype="0" fill="hold" nodeType="afterEffect">
                                  <p:stCondLst>
                                    <p:cond delay="0"/>
                                  </p:stCondLst>
                                  <p:childTnLst>
                                    <p:set>
                                      <p:cBhvr>
                                        <p:cTn id="25" dur="1" fill="hold">
                                          <p:stCondLst>
                                            <p:cond delay="0"/>
                                          </p:stCondLst>
                                        </p:cTn>
                                        <p:tgtEl>
                                          <p:spTgt spid="190473"/>
                                        </p:tgtEl>
                                        <p:attrNameLst>
                                          <p:attrName>style.visibility</p:attrName>
                                        </p:attrNameLst>
                                      </p:cBhvr>
                                      <p:to>
                                        <p:strVal val="visible"/>
                                      </p:to>
                                    </p:set>
                                    <p:animEffect transition="in" filter="dissolve">
                                      <p:cBhvr>
                                        <p:cTn id="26" dur="500"/>
                                        <p:tgtEl>
                                          <p:spTgt spid="1904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7" grpId="0" autoUpdateAnimBg="0"/>
      <p:bldP spid="190472" grpId="0" build="p" autoUpdateAnimBg="0"/>
      <p:bldP spid="190474"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US"/>
              <a:t>Make documents look great</a:t>
            </a:r>
          </a:p>
        </p:txBody>
      </p:sp>
      <p:sp>
        <p:nvSpPr>
          <p:cNvPr id="204802" name="Rectangle 2"/>
          <p:cNvSpPr>
            <a:spLocks noGrp="1" noChangeArrowheads="1"/>
          </p:cNvSpPr>
          <p:nvPr>
            <p:ph type="title"/>
          </p:nvPr>
        </p:nvSpPr>
        <p:spPr/>
        <p:txBody>
          <a:bodyPr/>
          <a:lstStyle/>
          <a:p>
            <a:r>
              <a:rPr lang="en-US"/>
              <a:t>Apply a style extravaganza</a:t>
            </a:r>
          </a:p>
        </p:txBody>
      </p:sp>
      <p:sp>
        <p:nvSpPr>
          <p:cNvPr id="204803"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a:t>The press release is in good shape. It has a title and headings, bold formatting with a different font color to call out the net income, and a nicely formatted list. </a:t>
            </a:r>
          </a:p>
        </p:txBody>
      </p:sp>
      <p:sp>
        <p:nvSpPr>
          <p:cNvPr id="204804"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204806" name="Rectangle 6"/>
          <p:cNvSpPr>
            <a:spLocks noChangeArrowheads="1"/>
          </p:cNvSpPr>
          <p:nvPr/>
        </p:nvSpPr>
        <p:spPr bwMode="auto">
          <a:xfrm>
            <a:off x="277813" y="3994150"/>
            <a:ext cx="5864225" cy="2035175"/>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As a last step, take a look at Quick Style sets. These are sets of styles that can dramatically change the look of the entire document with one click. </a:t>
            </a:r>
          </a:p>
          <a:p>
            <a:pPr>
              <a:spcBef>
                <a:spcPct val="20000"/>
              </a:spcBef>
              <a:spcAft>
                <a:spcPct val="75000"/>
              </a:spcAft>
            </a:pPr>
            <a:r>
              <a:rPr lang="en-US">
                <a:solidFill>
                  <a:srgbClr val="FFCC00"/>
                </a:solidFill>
              </a:rPr>
              <a:t>Each set includes styles for different heading levels, body text, quotes, and titles, all designed to work together. </a:t>
            </a:r>
          </a:p>
        </p:txBody>
      </p:sp>
      <p:pic>
        <p:nvPicPr>
          <p:cNvPr id="204807" name="Picture 7" descr="Applying styles by using Quick Style sets in Styles group on Home tab"/>
          <p:cNvPicPr>
            <a:picLocks noChangeAspect="1" noChangeArrowheads="1"/>
          </p:cNvPicPr>
          <p:nvPr>
            <p:ph idx="1"/>
          </p:nvPr>
        </p:nvPicPr>
        <p:blipFill>
          <a:blip r:embed="rId3"/>
          <a:srcRect/>
          <a:stretch>
            <a:fillRect/>
          </a:stretch>
        </p:blipFill>
        <p:spPr>
          <a:xfrm>
            <a:off x="330200" y="939800"/>
            <a:ext cx="5651500" cy="2849563"/>
          </a:xfrm>
          <a:noFill/>
          <a:ln/>
        </p:spPr>
      </p:pic>
      <p:sp>
        <p:nvSpPr>
          <p:cNvPr id="9" name="Date Placeholder 8"/>
          <p:cNvSpPr>
            <a:spLocks noGrp="1"/>
          </p:cNvSpPr>
          <p:nvPr>
            <p:ph type="dt" sz="half" idx="10"/>
          </p:nvPr>
        </p:nvSpPr>
        <p:spPr/>
        <p:txBody>
          <a:bodyPr/>
          <a:lstStyle/>
          <a:p>
            <a:fld id="{F1F81D35-3A82-4641-8ED2-E89197E7D3E9}" type="datetime3">
              <a:rPr lang="en-US" smtClean="0"/>
              <a:t>26 October 2007</a:t>
            </a:fld>
            <a:endParaRPr lang="en-US"/>
          </a:p>
        </p:txBody>
      </p:sp>
      <p:sp>
        <p:nvSpPr>
          <p:cNvPr id="10" name="Slide Number Placeholder 9"/>
          <p:cNvSpPr>
            <a:spLocks noGrp="1"/>
          </p:cNvSpPr>
          <p:nvPr>
            <p:ph type="sldNum" sz="quarter" idx="12"/>
          </p:nvPr>
        </p:nvSpPr>
        <p:spPr/>
        <p:txBody>
          <a:bodyPr/>
          <a:lstStyle/>
          <a:p>
            <a:fld id="{093F2245-9414-4DAC-B008-E6415A970A46}" type="slidenum">
              <a:rPr lang="en-US" smtClean="0"/>
              <a:pPr/>
              <a:t>17</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204807"/>
                                        </p:tgtEl>
                                        <p:attrNameLst>
                                          <p:attrName>style.visibility</p:attrName>
                                        </p:attrNameLst>
                                      </p:cBhvr>
                                      <p:to>
                                        <p:strVal val="visible"/>
                                      </p:to>
                                    </p:set>
                                    <p:animEffect transition="in" filter="slide(fromTop)">
                                      <p:cBhvr>
                                        <p:cTn id="7" dur="500"/>
                                        <p:tgtEl>
                                          <p:spTgt spid="20480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04803"/>
                                        </p:tgtEl>
                                        <p:attrNameLst>
                                          <p:attrName>style.visibility</p:attrName>
                                        </p:attrNameLst>
                                      </p:cBhvr>
                                      <p:to>
                                        <p:strVal val="visible"/>
                                      </p:to>
                                    </p:set>
                                    <p:animEffect transition="in" filter="slide(fromTop)">
                                      <p:cBhvr>
                                        <p:cTn id="12" dur="500"/>
                                        <p:tgtEl>
                                          <p:spTgt spid="20480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04806">
                                            <p:txEl>
                                              <p:pRg st="0" end="0"/>
                                            </p:txEl>
                                          </p:spTgt>
                                        </p:tgtEl>
                                        <p:attrNameLst>
                                          <p:attrName>style.visibility</p:attrName>
                                        </p:attrNameLst>
                                      </p:cBhvr>
                                      <p:to>
                                        <p:strVal val="visible"/>
                                      </p:to>
                                    </p:set>
                                    <p:animEffect transition="in" filter="slide(fromLeft)">
                                      <p:cBhvr>
                                        <p:cTn id="17" dur="500"/>
                                        <p:tgtEl>
                                          <p:spTgt spid="20480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204806">
                                            <p:txEl>
                                              <p:pRg st="1" end="1"/>
                                            </p:txEl>
                                          </p:spTgt>
                                        </p:tgtEl>
                                        <p:attrNameLst>
                                          <p:attrName>style.visibility</p:attrName>
                                        </p:attrNameLst>
                                      </p:cBhvr>
                                      <p:to>
                                        <p:strVal val="visible"/>
                                      </p:to>
                                    </p:set>
                                    <p:animEffect transition="in" filter="slide(fromLeft)">
                                      <p:cBhvr>
                                        <p:cTn id="22" dur="500"/>
                                        <p:tgtEl>
                                          <p:spTgt spid="20480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3" grpId="0" autoUpdateAnimBg="0"/>
      <p:bldP spid="204806"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4"/>
          <p:cNvSpPr>
            <a:spLocks noGrp="1"/>
          </p:cNvSpPr>
          <p:nvPr>
            <p:ph type="ftr" sz="quarter" idx="11"/>
          </p:nvPr>
        </p:nvSpPr>
        <p:spPr/>
        <p:txBody>
          <a:bodyPr/>
          <a:lstStyle/>
          <a:p>
            <a:r>
              <a:rPr lang="en-US"/>
              <a:t>Make documents look great</a:t>
            </a:r>
          </a:p>
        </p:txBody>
      </p:sp>
      <p:sp>
        <p:nvSpPr>
          <p:cNvPr id="192515"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r>
              <a:rPr lang="en-US" sz="2000"/>
              <a:t>To see how your document would look with a Quick Style set, on the </a:t>
            </a:r>
            <a:r>
              <a:rPr lang="en-US" sz="2000" b="1"/>
              <a:t>Home</a:t>
            </a:r>
            <a:r>
              <a:rPr lang="en-US" sz="2000"/>
              <a:t> tab, in the </a:t>
            </a:r>
            <a:r>
              <a:rPr lang="en-US" sz="2000" b="1"/>
              <a:t>Styles</a:t>
            </a:r>
            <a:r>
              <a:rPr lang="en-US" sz="2000"/>
              <a:t> group, click </a:t>
            </a:r>
            <a:r>
              <a:rPr lang="en-US" sz="2000" b="1"/>
              <a:t>Change Styles</a:t>
            </a:r>
            <a:r>
              <a:rPr lang="en-US" sz="2000"/>
              <a:t>, and then click </a:t>
            </a:r>
            <a:r>
              <a:rPr lang="en-US" sz="2000" b="1"/>
              <a:t>Style Set</a:t>
            </a:r>
            <a:r>
              <a:rPr lang="en-US" sz="2000"/>
              <a:t>. </a:t>
            </a:r>
          </a:p>
          <a:p>
            <a:endParaRPr lang="en-US" sz="2000"/>
          </a:p>
        </p:txBody>
      </p:sp>
      <p:sp>
        <p:nvSpPr>
          <p:cNvPr id="192516" name="Rectangle 4"/>
          <p:cNvSpPr>
            <a:spLocks noChangeArrowheads="1"/>
          </p:cNvSpPr>
          <p:nvPr/>
        </p:nvSpPr>
        <p:spPr bwMode="auto">
          <a:xfrm>
            <a:off x="339725" y="4384675"/>
            <a:ext cx="5864225" cy="1608138"/>
          </a:xfrm>
          <a:prstGeom prst="rect">
            <a:avLst/>
          </a:prstGeom>
          <a:noFill/>
          <a:ln w="9525">
            <a:noFill/>
            <a:miter lim="800000"/>
            <a:headEnd/>
            <a:tailEnd/>
          </a:ln>
          <a:effectLst/>
        </p:spPr>
        <p:txBody>
          <a:bodyPr/>
          <a:lstStyle/>
          <a:p>
            <a:pPr>
              <a:spcBef>
                <a:spcPct val="20000"/>
              </a:spcBef>
              <a:spcAft>
                <a:spcPct val="45000"/>
              </a:spcAft>
            </a:pPr>
            <a:r>
              <a:rPr lang="en-US">
                <a:solidFill>
                  <a:srgbClr val="FFCC00"/>
                </a:solidFill>
              </a:rPr>
              <a:t>Move your pointer over the styles in the list. As it rests on each style set, you can see the changes in the document. Click the set you like. </a:t>
            </a:r>
          </a:p>
          <a:p>
            <a:pPr>
              <a:spcBef>
                <a:spcPct val="20000"/>
              </a:spcBef>
              <a:spcAft>
                <a:spcPct val="45000"/>
              </a:spcAft>
            </a:pPr>
            <a:r>
              <a:rPr lang="en-US">
                <a:solidFill>
                  <a:srgbClr val="FFCC00"/>
                </a:solidFill>
              </a:rPr>
              <a:t>The animation shows how to select the </a:t>
            </a:r>
            <a:r>
              <a:rPr lang="en-US" b="1">
                <a:solidFill>
                  <a:srgbClr val="FFCC00"/>
                </a:solidFill>
              </a:rPr>
              <a:t>Modern</a:t>
            </a:r>
            <a:r>
              <a:rPr lang="en-US">
                <a:solidFill>
                  <a:srgbClr val="FFCC00"/>
                </a:solidFill>
              </a:rPr>
              <a:t> set for this press release.</a:t>
            </a:r>
          </a:p>
        </p:txBody>
      </p:sp>
      <p:sp>
        <p:nvSpPr>
          <p:cNvPr id="192517" name="Line 5"/>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92518" name="Rectangle 6"/>
          <p:cNvSpPr>
            <a:spLocks noChangeArrowheads="1"/>
          </p:cNvSpPr>
          <p:nvPr/>
        </p:nvSpPr>
        <p:spPr bwMode="auto">
          <a:xfrm>
            <a:off x="339725" y="4035425"/>
            <a:ext cx="5864225" cy="304800"/>
          </a:xfrm>
          <a:prstGeom prst="rect">
            <a:avLst/>
          </a:prstGeom>
          <a:noFill/>
          <a:ln w="9525" algn="ctr">
            <a:noFill/>
            <a:miter lim="800000"/>
            <a:headEnd/>
            <a:tailEnd/>
          </a:ln>
          <a:effectLst/>
        </p:spPr>
        <p:txBody>
          <a:bodyPr>
            <a:spAutoFit/>
          </a:bodyPr>
          <a:lstStyle/>
          <a:p>
            <a:pPr>
              <a:spcBef>
                <a:spcPct val="20000"/>
              </a:spcBef>
              <a:spcAft>
                <a:spcPct val="75000"/>
              </a:spcAft>
            </a:pPr>
            <a:r>
              <a:rPr lang="en-US" sz="1400">
                <a:solidFill>
                  <a:srgbClr val="FFCC00"/>
                </a:solidFill>
              </a:rPr>
              <a:t>Animation: Right-click, and click </a:t>
            </a:r>
            <a:r>
              <a:rPr lang="en-US" sz="1400" b="1">
                <a:solidFill>
                  <a:srgbClr val="FFCC00"/>
                </a:solidFill>
              </a:rPr>
              <a:t>Play</a:t>
            </a:r>
            <a:r>
              <a:rPr lang="en-US" sz="1400">
                <a:solidFill>
                  <a:srgbClr val="FFCC00"/>
                </a:solidFill>
              </a:rPr>
              <a:t>.</a:t>
            </a:r>
          </a:p>
        </p:txBody>
      </p:sp>
      <p:sp>
        <p:nvSpPr>
          <p:cNvPr id="192519" name="Rectangle 7"/>
          <p:cNvSpPr>
            <a:spLocks noGrp="1" noChangeArrowheads="1"/>
          </p:cNvSpPr>
          <p:nvPr>
            <p:ph idx="1"/>
          </p:nvPr>
        </p:nvSpPr>
        <p:spPr>
          <a:xfrm>
            <a:off x="350838" y="914400"/>
            <a:ext cx="5651500" cy="2900363"/>
          </a:xfrm>
          <a:noFill/>
        </p:spPr>
        <p:txBody>
          <a:bodyPr anchor="ctr" anchorCtr="1"/>
          <a:lstStyle/>
          <a:p>
            <a:pPr>
              <a:spcAft>
                <a:spcPct val="75000"/>
              </a:spcAft>
            </a:pPr>
            <a:r>
              <a:rPr lang="en-US"/>
              <a:t>[Author: .swf gets inserted here; delete this placeholder before inserting .swf file.]</a:t>
            </a:r>
          </a:p>
          <a:p>
            <a:endParaRPr lang="en-US"/>
          </a:p>
        </p:txBody>
      </p:sp>
      <p:sp>
        <p:nvSpPr>
          <p:cNvPr id="192522" name="Rectangle 10"/>
          <p:cNvSpPr>
            <a:spLocks noGrp="1" noChangeArrowheads="1"/>
          </p:cNvSpPr>
          <p:nvPr>
            <p:ph type="title"/>
          </p:nvPr>
        </p:nvSpPr>
        <p:spPr>
          <a:noFill/>
          <a:ln/>
        </p:spPr>
        <p:txBody>
          <a:bodyPr/>
          <a:lstStyle/>
          <a:p>
            <a:r>
              <a:rPr lang="en-US"/>
              <a:t>Apply a style extravaganza</a:t>
            </a:r>
          </a:p>
        </p:txBody>
      </p:sp>
      <p:sp>
        <p:nvSpPr>
          <p:cNvPr id="10" name="Date Placeholder 9"/>
          <p:cNvSpPr>
            <a:spLocks noGrp="1"/>
          </p:cNvSpPr>
          <p:nvPr>
            <p:ph type="dt" sz="half" idx="10"/>
          </p:nvPr>
        </p:nvSpPr>
        <p:spPr/>
        <p:txBody>
          <a:bodyPr/>
          <a:lstStyle/>
          <a:p>
            <a:fld id="{6B1181FE-731F-468B-B398-1FC260F299C1}" type="datetime3">
              <a:rPr lang="en-US" smtClean="0"/>
              <a:t>26 October 2007</a:t>
            </a:fld>
            <a:endParaRPr lang="en-US"/>
          </a:p>
        </p:txBody>
      </p:sp>
      <p:sp>
        <p:nvSpPr>
          <p:cNvPr id="11" name="Slide Number Placeholder 10"/>
          <p:cNvSpPr>
            <a:spLocks noGrp="1"/>
          </p:cNvSpPr>
          <p:nvPr>
            <p:ph type="sldNum" sz="quarter" idx="12"/>
          </p:nvPr>
        </p:nvSpPr>
        <p:spPr/>
        <p:txBody>
          <a:bodyPr/>
          <a:lstStyle/>
          <a:p>
            <a:fld id="{093F2245-9414-4DAC-B008-E6415A970A46}" type="slidenum">
              <a:rPr lang="en-US" smtClean="0"/>
              <a:pPr/>
              <a:t>18</a:t>
            </a:fld>
            <a:endParaRPr lang="en-US"/>
          </a:p>
        </p:txBody>
      </p:sp>
    </p:spTree>
    <p:controls>
      <p:control spid="192520" name="ShockwaveFlash1" r:id="rId2" imgW="5714286" imgH="2927682"/>
    </p:controls>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92515"/>
                                        </p:tgtEl>
                                        <p:attrNameLst>
                                          <p:attrName>style.visibility</p:attrName>
                                        </p:attrNameLst>
                                      </p:cBhvr>
                                      <p:to>
                                        <p:strVal val="visible"/>
                                      </p:to>
                                    </p:set>
                                    <p:animEffect transition="in" filter="slide(fromTop)">
                                      <p:cBhvr>
                                        <p:cTn id="7" dur="500"/>
                                        <p:tgtEl>
                                          <p:spTgt spid="19251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92516">
                                            <p:txEl>
                                              <p:pRg st="0" end="0"/>
                                            </p:txEl>
                                          </p:spTgt>
                                        </p:tgtEl>
                                        <p:attrNameLst>
                                          <p:attrName>style.visibility</p:attrName>
                                        </p:attrNameLst>
                                      </p:cBhvr>
                                      <p:to>
                                        <p:strVal val="visible"/>
                                      </p:to>
                                    </p:set>
                                    <p:animEffect transition="in" filter="slide(fromLeft)">
                                      <p:cBhvr>
                                        <p:cTn id="12" dur="500"/>
                                        <p:tgtEl>
                                          <p:spTgt spid="19251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92516">
                                            <p:txEl>
                                              <p:pRg st="1" end="1"/>
                                            </p:txEl>
                                          </p:spTgt>
                                        </p:tgtEl>
                                        <p:attrNameLst>
                                          <p:attrName>style.visibility</p:attrName>
                                        </p:attrNameLst>
                                      </p:cBhvr>
                                      <p:to>
                                        <p:strVal val="visible"/>
                                      </p:to>
                                    </p:set>
                                    <p:animEffect transition="in" filter="slide(fromLeft)">
                                      <p:cBhvr>
                                        <p:cTn id="17" dur="500"/>
                                        <p:tgtEl>
                                          <p:spTgt spid="19251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5" grpId="0" autoUpdateAnimBg="0"/>
      <p:bldP spid="192516"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US"/>
              <a:t>Make documents look great</a:t>
            </a:r>
          </a:p>
        </p:txBody>
      </p:sp>
      <p:sp>
        <p:nvSpPr>
          <p:cNvPr id="206850" name="Rectangle 2"/>
          <p:cNvSpPr>
            <a:spLocks noGrp="1" noChangeArrowheads="1"/>
          </p:cNvSpPr>
          <p:nvPr>
            <p:ph type="title"/>
          </p:nvPr>
        </p:nvSpPr>
        <p:spPr/>
        <p:txBody>
          <a:bodyPr/>
          <a:lstStyle/>
          <a:p>
            <a:r>
              <a:rPr lang="en-US"/>
              <a:t>Apply a style extravaganza</a:t>
            </a:r>
          </a:p>
        </p:txBody>
      </p:sp>
      <p:sp>
        <p:nvSpPr>
          <p:cNvPr id="206851"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r>
              <a:rPr lang="en-US" sz="2000"/>
              <a:t>To see how your document would look with a Quick Style set, on the </a:t>
            </a:r>
            <a:r>
              <a:rPr lang="en-US" sz="2000" b="1"/>
              <a:t>Home</a:t>
            </a:r>
            <a:r>
              <a:rPr lang="en-US" sz="2000"/>
              <a:t> tab, in the </a:t>
            </a:r>
            <a:r>
              <a:rPr lang="en-US" sz="2000" b="1"/>
              <a:t>Styles</a:t>
            </a:r>
            <a:r>
              <a:rPr lang="en-US" sz="2000"/>
              <a:t> group, click </a:t>
            </a:r>
            <a:r>
              <a:rPr lang="en-US" sz="2000" b="1"/>
              <a:t>Change Styles</a:t>
            </a:r>
            <a:r>
              <a:rPr lang="en-US" sz="2000"/>
              <a:t>, and then click </a:t>
            </a:r>
            <a:r>
              <a:rPr lang="en-US" sz="2000" b="1"/>
              <a:t>Style Set</a:t>
            </a:r>
            <a:r>
              <a:rPr lang="en-US" sz="2000"/>
              <a:t>. </a:t>
            </a:r>
          </a:p>
        </p:txBody>
      </p:sp>
      <p:sp>
        <p:nvSpPr>
          <p:cNvPr id="206852"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206853" name="Rectangle 5"/>
          <p:cNvSpPr>
            <a:spLocks noChangeArrowheads="1"/>
          </p:cNvSpPr>
          <p:nvPr/>
        </p:nvSpPr>
        <p:spPr bwMode="auto">
          <a:xfrm>
            <a:off x="277813" y="3994150"/>
            <a:ext cx="5864225" cy="2035175"/>
          </a:xfrm>
          <a:prstGeom prst="rect">
            <a:avLst/>
          </a:prstGeom>
          <a:noFill/>
          <a:ln w="9525">
            <a:noFill/>
            <a:miter lim="800000"/>
            <a:headEnd/>
            <a:tailEnd/>
          </a:ln>
          <a:effectLst/>
        </p:spPr>
        <p:txBody>
          <a:bodyPr/>
          <a:lstStyle/>
          <a:p>
            <a:pPr>
              <a:spcBef>
                <a:spcPct val="20000"/>
              </a:spcBef>
              <a:spcAft>
                <a:spcPct val="45000"/>
              </a:spcAft>
            </a:pPr>
            <a:r>
              <a:rPr lang="en-US">
                <a:solidFill>
                  <a:srgbClr val="FFCC00"/>
                </a:solidFill>
              </a:rPr>
              <a:t>Move your pointer over the styles in the list. As it rests on each style set, you can see the changes in the document. Click the set you like. </a:t>
            </a:r>
          </a:p>
          <a:p>
            <a:pPr>
              <a:spcBef>
                <a:spcPct val="20000"/>
              </a:spcBef>
              <a:spcAft>
                <a:spcPct val="45000"/>
              </a:spcAft>
            </a:pPr>
            <a:r>
              <a:rPr lang="en-US">
                <a:solidFill>
                  <a:srgbClr val="FFCC00"/>
                </a:solidFill>
              </a:rPr>
              <a:t>The picture shows how to select the </a:t>
            </a:r>
            <a:r>
              <a:rPr lang="en-US" b="1">
                <a:solidFill>
                  <a:srgbClr val="FFCC00"/>
                </a:solidFill>
              </a:rPr>
              <a:t>Formal</a:t>
            </a:r>
            <a:r>
              <a:rPr lang="en-US">
                <a:solidFill>
                  <a:srgbClr val="FFCC00"/>
                </a:solidFill>
              </a:rPr>
              <a:t> set for this press release.</a:t>
            </a:r>
          </a:p>
        </p:txBody>
      </p:sp>
      <p:pic>
        <p:nvPicPr>
          <p:cNvPr id="206854" name="Picture 6" descr="Applying styles by using Quick Style sets in Styles group on Home tab"/>
          <p:cNvPicPr>
            <a:picLocks noChangeAspect="1" noChangeArrowheads="1"/>
          </p:cNvPicPr>
          <p:nvPr>
            <p:ph idx="1"/>
          </p:nvPr>
        </p:nvPicPr>
        <p:blipFill>
          <a:blip r:embed="rId3"/>
          <a:srcRect/>
          <a:stretch>
            <a:fillRect/>
          </a:stretch>
        </p:blipFill>
        <p:spPr>
          <a:xfrm>
            <a:off x="330200" y="939800"/>
            <a:ext cx="5651500" cy="2849563"/>
          </a:xfrm>
          <a:noFill/>
          <a:ln/>
        </p:spPr>
      </p:pic>
      <p:sp>
        <p:nvSpPr>
          <p:cNvPr id="9" name="Date Placeholder 8"/>
          <p:cNvSpPr>
            <a:spLocks noGrp="1"/>
          </p:cNvSpPr>
          <p:nvPr>
            <p:ph type="dt" sz="half" idx="10"/>
          </p:nvPr>
        </p:nvSpPr>
        <p:spPr/>
        <p:txBody>
          <a:bodyPr/>
          <a:lstStyle/>
          <a:p>
            <a:fld id="{5CAA66BF-A6D0-4F11-A3C6-BEFBA642ACEA}" type="datetime3">
              <a:rPr lang="en-US" smtClean="0"/>
              <a:t>26 October 2007</a:t>
            </a:fld>
            <a:endParaRPr lang="en-US"/>
          </a:p>
        </p:txBody>
      </p:sp>
      <p:sp>
        <p:nvSpPr>
          <p:cNvPr id="10" name="Slide Number Placeholder 9"/>
          <p:cNvSpPr>
            <a:spLocks noGrp="1"/>
          </p:cNvSpPr>
          <p:nvPr>
            <p:ph type="sldNum" sz="quarter" idx="12"/>
          </p:nvPr>
        </p:nvSpPr>
        <p:spPr/>
        <p:txBody>
          <a:bodyPr/>
          <a:lstStyle/>
          <a:p>
            <a:fld id="{093F2245-9414-4DAC-B008-E6415A970A46}" type="slidenum">
              <a:rPr lang="en-US" smtClean="0"/>
              <a:pPr/>
              <a:t>19</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206851"/>
                                        </p:tgtEl>
                                        <p:attrNameLst>
                                          <p:attrName>style.visibility</p:attrName>
                                        </p:attrNameLst>
                                      </p:cBhvr>
                                      <p:to>
                                        <p:strVal val="visible"/>
                                      </p:to>
                                    </p:set>
                                    <p:animEffect transition="in" filter="slide(fromTop)">
                                      <p:cBhvr>
                                        <p:cTn id="7" dur="500"/>
                                        <p:tgtEl>
                                          <p:spTgt spid="206851"/>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206853">
                                            <p:txEl>
                                              <p:pRg st="0" end="0"/>
                                            </p:txEl>
                                          </p:spTgt>
                                        </p:tgtEl>
                                        <p:attrNameLst>
                                          <p:attrName>style.visibility</p:attrName>
                                        </p:attrNameLst>
                                      </p:cBhvr>
                                      <p:to>
                                        <p:strVal val="visible"/>
                                      </p:to>
                                    </p:set>
                                    <p:animEffect transition="in" filter="slide(fromLeft)">
                                      <p:cBhvr>
                                        <p:cTn id="12" dur="500"/>
                                        <p:tgtEl>
                                          <p:spTgt spid="20685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06853">
                                            <p:txEl>
                                              <p:pRg st="1" end="1"/>
                                            </p:txEl>
                                          </p:spTgt>
                                        </p:tgtEl>
                                        <p:attrNameLst>
                                          <p:attrName>style.visibility</p:attrName>
                                        </p:attrNameLst>
                                      </p:cBhvr>
                                      <p:to>
                                        <p:strVal val="visible"/>
                                      </p:to>
                                    </p:set>
                                    <p:animEffect transition="in" filter="slide(fromLeft)">
                                      <p:cBhvr>
                                        <p:cTn id="17" dur="500"/>
                                        <p:tgtEl>
                                          <p:spTgt spid="20685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1" grpId="0" autoUpdateAnimBg="0"/>
      <p:bldP spid="206853"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Make documents look great</a:t>
            </a:r>
          </a:p>
        </p:txBody>
      </p:sp>
      <p:sp>
        <p:nvSpPr>
          <p:cNvPr id="10242" name="Rectangle 2"/>
          <p:cNvSpPr>
            <a:spLocks noGrp="1" noChangeArrowheads="1"/>
          </p:cNvSpPr>
          <p:nvPr>
            <p:ph type="title"/>
          </p:nvPr>
        </p:nvSpPr>
        <p:spPr/>
        <p:txBody>
          <a:bodyPr/>
          <a:lstStyle/>
          <a:p>
            <a:r>
              <a:rPr lang="en-US"/>
              <a:t>Course contents</a:t>
            </a:r>
          </a:p>
        </p:txBody>
      </p:sp>
      <p:sp>
        <p:nvSpPr>
          <p:cNvPr id="10243" name="Rectangle 3"/>
          <p:cNvSpPr>
            <a:spLocks noGrp="1" noChangeArrowheads="1"/>
          </p:cNvSpPr>
          <p:nvPr>
            <p:ph type="body" idx="1"/>
          </p:nvPr>
        </p:nvSpPr>
        <p:spPr>
          <a:xfrm>
            <a:off x="228600" y="828675"/>
            <a:ext cx="8431213" cy="3443288"/>
          </a:xfrm>
          <a:noFill/>
        </p:spPr>
        <p:txBody>
          <a:bodyPr/>
          <a:lstStyle/>
          <a:p>
            <a:pPr marL="276225" indent="-276225">
              <a:spcAft>
                <a:spcPct val="75000"/>
              </a:spcAft>
              <a:buClr>
                <a:srgbClr val="FF9900"/>
              </a:buClr>
              <a:buFontTx/>
              <a:buChar char="•"/>
            </a:pPr>
            <a:r>
              <a:rPr lang="en-US" sz="2800"/>
              <a:t>Overview: Make your documents stand out</a:t>
            </a:r>
          </a:p>
          <a:p>
            <a:pPr marL="276225" indent="-276225">
              <a:spcAft>
                <a:spcPct val="75000"/>
              </a:spcAft>
              <a:buClr>
                <a:srgbClr val="FF9900"/>
              </a:buClr>
              <a:buFontTx/>
              <a:buChar char="•"/>
            </a:pPr>
            <a:r>
              <a:rPr lang="en-US" sz="2800"/>
              <a:t>Lesson: Format text and apply styles</a:t>
            </a:r>
          </a:p>
        </p:txBody>
      </p:sp>
      <p:sp>
        <p:nvSpPr>
          <p:cNvPr id="10244" name="Rectangle 4"/>
          <p:cNvSpPr>
            <a:spLocks noChangeArrowheads="1"/>
          </p:cNvSpPr>
          <p:nvPr/>
        </p:nvSpPr>
        <p:spPr bwMode="auto">
          <a:xfrm>
            <a:off x="228600" y="4610100"/>
            <a:ext cx="8229600" cy="873125"/>
          </a:xfrm>
          <a:prstGeom prst="rect">
            <a:avLst/>
          </a:prstGeom>
          <a:noFill/>
          <a:ln w="9525">
            <a:noFill/>
            <a:miter lim="800000"/>
            <a:headEnd/>
            <a:tailEnd/>
          </a:ln>
          <a:effectLst/>
        </p:spPr>
        <p:txBody>
          <a:bodyPr anchorCtr="1"/>
          <a:lstStyle/>
          <a:p>
            <a:pPr>
              <a:spcBef>
                <a:spcPct val="20000"/>
              </a:spcBef>
            </a:pPr>
            <a:r>
              <a:rPr lang="en-US" sz="2400"/>
              <a:t>The lesson includes a list of suggested tasks and a set of test questions.</a:t>
            </a:r>
          </a:p>
        </p:txBody>
      </p:sp>
      <p:sp>
        <p:nvSpPr>
          <p:cNvPr id="7" name="Date Placeholder 6"/>
          <p:cNvSpPr>
            <a:spLocks noGrp="1"/>
          </p:cNvSpPr>
          <p:nvPr>
            <p:ph type="dt" sz="half" idx="10"/>
          </p:nvPr>
        </p:nvSpPr>
        <p:spPr/>
        <p:txBody>
          <a:bodyPr/>
          <a:lstStyle/>
          <a:p>
            <a:fld id="{38DAA421-1D5F-4055-9E85-FA9353339E5D}" type="datetime3">
              <a:rPr lang="en-US" smtClean="0"/>
              <a:t>26 October 2007</a:t>
            </a:fld>
            <a:endParaRPr lang="en-US"/>
          </a:p>
        </p:txBody>
      </p:sp>
      <p:sp>
        <p:nvSpPr>
          <p:cNvPr id="8" name="Slide Number Placeholder 7"/>
          <p:cNvSpPr>
            <a:spLocks noGrp="1"/>
          </p:cNvSpPr>
          <p:nvPr>
            <p:ph type="sldNum" sz="quarter" idx="12"/>
          </p:nvPr>
        </p:nvSpPr>
        <p:spPr/>
        <p:txBody>
          <a:bodyPr/>
          <a:lstStyle/>
          <a:p>
            <a:fld id="{093F2245-9414-4DAC-B008-E6415A970A46}" type="slidenum">
              <a:rPr lang="en-US" smtClean="0"/>
              <a:pPr/>
              <a:t>2</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slide(fromTop)">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slide(fromTop)">
                                      <p:cBhvr>
                                        <p:cTn id="12" dur="5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0244"/>
                                        </p:tgtEl>
                                        <p:attrNameLst>
                                          <p:attrName>style.visibility</p:attrName>
                                        </p:attrNameLst>
                                      </p:cBhvr>
                                      <p:to>
                                        <p:strVal val="visible"/>
                                      </p:to>
                                    </p:set>
                                    <p:animEffect transition="in" filter="slide(fromBottom)">
                                      <p:cBhvr>
                                        <p:cTn id="17" dur="500"/>
                                        <p:tgtEl>
                                          <p:spTgt spid="1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P spid="10244"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Make documents look great</a:t>
            </a:r>
          </a:p>
        </p:txBody>
      </p:sp>
      <p:sp>
        <p:nvSpPr>
          <p:cNvPr id="196610" name="Rectangle 2"/>
          <p:cNvSpPr>
            <a:spLocks noGrp="1" noChangeArrowheads="1"/>
          </p:cNvSpPr>
          <p:nvPr>
            <p:ph type="title"/>
          </p:nvPr>
        </p:nvSpPr>
        <p:spPr/>
        <p:txBody>
          <a:bodyPr/>
          <a:lstStyle/>
          <a:p>
            <a:r>
              <a:rPr lang="en-US"/>
              <a:t>Suggestions for practice</a:t>
            </a:r>
          </a:p>
        </p:txBody>
      </p:sp>
      <p:sp>
        <p:nvSpPr>
          <p:cNvPr id="196611" name="Rectangle 3"/>
          <p:cNvSpPr>
            <a:spLocks noGrp="1" noChangeArrowheads="1"/>
          </p:cNvSpPr>
          <p:nvPr>
            <p:ph type="body" idx="1"/>
          </p:nvPr>
        </p:nvSpPr>
        <p:spPr>
          <a:xfrm>
            <a:off x="276225" y="814388"/>
            <a:ext cx="8905875" cy="3282950"/>
          </a:xfrm>
        </p:spPr>
        <p:txBody>
          <a:bodyPr/>
          <a:lstStyle/>
          <a:p>
            <a:pPr marL="288925" indent="-288925">
              <a:spcAft>
                <a:spcPct val="75000"/>
              </a:spcAft>
              <a:buClr>
                <a:srgbClr val="FF9900"/>
              </a:buClr>
              <a:buFontTx/>
              <a:buAutoNum type="arabicPeriod"/>
            </a:pPr>
            <a:r>
              <a:rPr lang="en-US"/>
              <a:t>Show formatting marks</a:t>
            </a:r>
          </a:p>
          <a:p>
            <a:pPr marL="288925" indent="-288925">
              <a:spcAft>
                <a:spcPct val="75000"/>
              </a:spcAft>
              <a:buClr>
                <a:srgbClr val="FF9900"/>
              </a:buClr>
              <a:buFontTx/>
              <a:buAutoNum type="arabicPeriod"/>
            </a:pPr>
            <a:r>
              <a:rPr lang="en-US"/>
              <a:t>Add basic formatting</a:t>
            </a:r>
          </a:p>
          <a:p>
            <a:pPr marL="288925" indent="-288925">
              <a:spcAft>
                <a:spcPct val="75000"/>
              </a:spcAft>
              <a:buClr>
                <a:srgbClr val="FF9900"/>
              </a:buClr>
              <a:buFontTx/>
              <a:buAutoNum type="arabicPeriod"/>
            </a:pPr>
            <a:r>
              <a:rPr lang="en-US"/>
              <a:t>Change line spacing</a:t>
            </a:r>
          </a:p>
          <a:p>
            <a:pPr marL="288925" indent="-288925">
              <a:spcAft>
                <a:spcPct val="75000"/>
              </a:spcAft>
              <a:buClr>
                <a:srgbClr val="FF9900"/>
              </a:buClr>
              <a:buFontTx/>
              <a:buAutoNum type="arabicPeriod"/>
            </a:pPr>
            <a:r>
              <a:rPr lang="en-US"/>
              <a:t>Add styles</a:t>
            </a:r>
          </a:p>
          <a:p>
            <a:pPr marL="288925" indent="-288925">
              <a:spcAft>
                <a:spcPct val="75000"/>
              </a:spcAft>
              <a:buClr>
                <a:srgbClr val="FF9900"/>
              </a:buClr>
              <a:buFontTx/>
              <a:buAutoNum type="arabicPeriod"/>
            </a:pPr>
            <a:r>
              <a:rPr lang="en-US"/>
              <a:t>Create a list</a:t>
            </a:r>
          </a:p>
          <a:p>
            <a:pPr marL="288925" indent="-288925">
              <a:spcAft>
                <a:spcPct val="75000"/>
              </a:spcAft>
              <a:buClr>
                <a:srgbClr val="FF9900"/>
              </a:buClr>
              <a:buFontTx/>
              <a:buAutoNum type="arabicPeriod"/>
            </a:pPr>
            <a:r>
              <a:rPr lang="en-US"/>
              <a:t>Center text</a:t>
            </a:r>
          </a:p>
          <a:p>
            <a:pPr marL="288925" indent="-288925">
              <a:spcAft>
                <a:spcPct val="75000"/>
              </a:spcAft>
              <a:buClr>
                <a:srgbClr val="FF9900"/>
              </a:buClr>
              <a:buFontTx/>
              <a:buAutoNum type="arabicPeriod"/>
            </a:pPr>
            <a:r>
              <a:rPr lang="en-US"/>
              <a:t>Preview the document before printing</a:t>
            </a:r>
          </a:p>
        </p:txBody>
      </p:sp>
      <p:sp>
        <p:nvSpPr>
          <p:cNvPr id="196612" name="Rectangle 4"/>
          <p:cNvSpPr>
            <a:spLocks noChangeArrowheads="1"/>
          </p:cNvSpPr>
          <p:nvPr/>
        </p:nvSpPr>
        <p:spPr bwMode="auto">
          <a:xfrm>
            <a:off x="293688" y="5118100"/>
            <a:ext cx="8431212" cy="755650"/>
          </a:xfrm>
          <a:prstGeom prst="rect">
            <a:avLst/>
          </a:prstGeom>
          <a:noFill/>
          <a:ln w="9525">
            <a:noFill/>
            <a:miter lim="800000"/>
            <a:headEnd/>
            <a:tailEnd/>
          </a:ln>
          <a:effectLst/>
        </p:spPr>
        <p:txBody>
          <a:bodyPr/>
          <a:lstStyle/>
          <a:p>
            <a:pPr>
              <a:spcBef>
                <a:spcPct val="20000"/>
              </a:spcBef>
              <a:spcAft>
                <a:spcPct val="45000"/>
              </a:spcAft>
            </a:pPr>
            <a:r>
              <a:rPr lang="en-US" sz="2000">
                <a:hlinkClick r:id="rId3"/>
              </a:rPr>
              <a:t>Online practice</a:t>
            </a:r>
            <a:r>
              <a:rPr lang="en-US" sz="2000"/>
              <a:t> (requires Word 2007)</a:t>
            </a:r>
          </a:p>
        </p:txBody>
      </p:sp>
      <p:sp>
        <p:nvSpPr>
          <p:cNvPr id="7" name="Date Placeholder 6"/>
          <p:cNvSpPr>
            <a:spLocks noGrp="1"/>
          </p:cNvSpPr>
          <p:nvPr>
            <p:ph type="dt" sz="half" idx="10"/>
          </p:nvPr>
        </p:nvSpPr>
        <p:spPr/>
        <p:txBody>
          <a:bodyPr/>
          <a:lstStyle/>
          <a:p>
            <a:fld id="{BB684677-DF53-469C-9E82-E746C56D261B}" type="datetime3">
              <a:rPr lang="en-US" smtClean="0"/>
              <a:t>26 October 2007</a:t>
            </a:fld>
            <a:endParaRPr lang="en-US"/>
          </a:p>
        </p:txBody>
      </p:sp>
      <p:sp>
        <p:nvSpPr>
          <p:cNvPr id="8" name="Slide Number Placeholder 7"/>
          <p:cNvSpPr>
            <a:spLocks noGrp="1"/>
          </p:cNvSpPr>
          <p:nvPr>
            <p:ph type="sldNum" sz="quarter" idx="12"/>
          </p:nvPr>
        </p:nvSpPr>
        <p:spPr/>
        <p:txBody>
          <a:bodyPr/>
          <a:lstStyle/>
          <a:p>
            <a:fld id="{093F2245-9414-4DAC-B008-E6415A970A46}" type="slidenum">
              <a:rPr lang="en-US" smtClean="0"/>
              <a:pPr/>
              <a:t>20</a:t>
            </a:fld>
            <a:endParaRPr lang="en-US"/>
          </a:p>
        </p:txBody>
      </p:sp>
    </p:spTree>
  </p:cSld>
  <p:clrMapOvr>
    <a:masterClrMapping/>
  </p:clrMapOvr>
  <p:transition spd="med">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Make documents look great</a:t>
            </a:r>
          </a:p>
        </p:txBody>
      </p:sp>
      <p:sp>
        <p:nvSpPr>
          <p:cNvPr id="52226" name="Rectangle 2"/>
          <p:cNvSpPr>
            <a:spLocks noGrp="1" noChangeArrowheads="1"/>
          </p:cNvSpPr>
          <p:nvPr>
            <p:ph type="title"/>
          </p:nvPr>
        </p:nvSpPr>
        <p:spPr/>
        <p:txBody>
          <a:bodyPr/>
          <a:lstStyle/>
          <a:p>
            <a:r>
              <a:rPr lang="en-US"/>
              <a:t>Test question 1</a:t>
            </a:r>
          </a:p>
        </p:txBody>
      </p:sp>
      <p:sp>
        <p:nvSpPr>
          <p:cNvPr id="52227" name="Rectangle 3"/>
          <p:cNvSpPr>
            <a:spLocks noGrp="1" noChangeArrowheads="1"/>
          </p:cNvSpPr>
          <p:nvPr>
            <p:ph type="body" sz="half" idx="2"/>
          </p:nvPr>
        </p:nvSpPr>
        <p:spPr>
          <a:xfrm>
            <a:off x="222250" y="850900"/>
            <a:ext cx="7685088" cy="1189038"/>
          </a:xfrm>
        </p:spPr>
        <p:txBody>
          <a:bodyPr/>
          <a:lstStyle/>
          <a:p>
            <a:pPr marL="0" indent="0">
              <a:spcAft>
                <a:spcPct val="75000"/>
              </a:spcAft>
            </a:pPr>
            <a:r>
              <a:rPr lang="en-US" b="1"/>
              <a:t>Be careful when you add formatting and styles. You can’t make changes afterward. (Pick one answer.)</a:t>
            </a:r>
          </a:p>
        </p:txBody>
      </p:sp>
      <p:sp>
        <p:nvSpPr>
          <p:cNvPr id="52228" name="Rectangle 4"/>
          <p:cNvSpPr>
            <a:spLocks noChangeArrowheads="1"/>
          </p:cNvSpPr>
          <p:nvPr/>
        </p:nvSpPr>
        <p:spPr bwMode="auto">
          <a:xfrm>
            <a:off x="242888" y="2344738"/>
            <a:ext cx="7624762" cy="3105150"/>
          </a:xfrm>
          <a:prstGeom prst="rect">
            <a:avLst/>
          </a:prstGeom>
          <a:noFill/>
          <a:ln w="9525">
            <a:noFill/>
            <a:miter lim="800000"/>
            <a:headEnd/>
            <a:tailEnd/>
          </a:ln>
          <a:effectLst/>
        </p:spPr>
        <p:txBody>
          <a:bodyPr/>
          <a:lstStyle/>
          <a:p>
            <a:pPr marL="401638" indent="-401638">
              <a:spcBef>
                <a:spcPct val="20000"/>
              </a:spcBef>
              <a:spcAft>
                <a:spcPct val="75000"/>
              </a:spcAft>
              <a:buFontTx/>
              <a:buAutoNum type="arabicPeriod"/>
            </a:pPr>
            <a:r>
              <a:rPr lang="en-US" sz="2000"/>
              <a:t>True.</a:t>
            </a:r>
          </a:p>
          <a:p>
            <a:pPr marL="401638" indent="-401638">
              <a:spcBef>
                <a:spcPct val="20000"/>
              </a:spcBef>
              <a:spcAft>
                <a:spcPct val="75000"/>
              </a:spcAft>
              <a:buFontTx/>
              <a:buAutoNum type="arabicPeriod"/>
            </a:pPr>
            <a:r>
              <a:rPr lang="en-US" sz="2000"/>
              <a:t>False. </a:t>
            </a:r>
          </a:p>
        </p:txBody>
      </p:sp>
      <p:sp>
        <p:nvSpPr>
          <p:cNvPr id="7" name="Date Placeholder 6"/>
          <p:cNvSpPr>
            <a:spLocks noGrp="1"/>
          </p:cNvSpPr>
          <p:nvPr>
            <p:ph type="dt" sz="half" idx="10"/>
          </p:nvPr>
        </p:nvSpPr>
        <p:spPr/>
        <p:txBody>
          <a:bodyPr/>
          <a:lstStyle/>
          <a:p>
            <a:fld id="{B857278C-AB8C-4B65-9F7E-BC9312FCC763}" type="datetime3">
              <a:rPr lang="en-US" smtClean="0"/>
              <a:t>26 October 2007</a:t>
            </a:fld>
            <a:endParaRPr lang="en-US"/>
          </a:p>
        </p:txBody>
      </p:sp>
      <p:sp>
        <p:nvSpPr>
          <p:cNvPr id="8" name="Slide Number Placeholder 7"/>
          <p:cNvSpPr>
            <a:spLocks noGrp="1"/>
          </p:cNvSpPr>
          <p:nvPr>
            <p:ph type="sldNum" sz="quarter" idx="12"/>
          </p:nvPr>
        </p:nvSpPr>
        <p:spPr/>
        <p:txBody>
          <a:bodyPr/>
          <a:lstStyle/>
          <a:p>
            <a:fld id="{2E8900C7-6B91-4A18-B222-F246E63CD059}" type="slidenum">
              <a:rPr lang="en-US" smtClean="0"/>
              <a:pPr/>
              <a:t>21</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slide(fromTop)">
                                      <p:cBhvr>
                                        <p:cTn id="7" dur="500"/>
                                        <p:tgtEl>
                                          <p:spTgt spid="522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52228">
                                            <p:txEl>
                                              <p:pRg st="0" end="0"/>
                                            </p:txEl>
                                          </p:spTgt>
                                        </p:tgtEl>
                                        <p:attrNameLst>
                                          <p:attrName>style.visibility</p:attrName>
                                        </p:attrNameLst>
                                      </p:cBhvr>
                                      <p:to>
                                        <p:strVal val="visible"/>
                                      </p:to>
                                    </p:set>
                                    <p:animEffect transition="in" filter="slide(fromLeft)">
                                      <p:cBhvr>
                                        <p:cTn id="12" dur="500"/>
                                        <p:tgtEl>
                                          <p:spTgt spid="5222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52228">
                                            <p:txEl>
                                              <p:pRg st="1" end="1"/>
                                            </p:txEl>
                                          </p:spTgt>
                                        </p:tgtEl>
                                        <p:attrNameLst>
                                          <p:attrName>style.visibility</p:attrName>
                                        </p:attrNameLst>
                                      </p:cBhvr>
                                      <p:to>
                                        <p:strVal val="visible"/>
                                      </p:to>
                                    </p:set>
                                    <p:animEffect transition="in" filter="slide(fromLeft)">
                                      <p:cBhvr>
                                        <p:cTn id="17" dur="500"/>
                                        <p:tgtEl>
                                          <p:spTgt spid="5222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advAuto="0"/>
      <p:bldP spid="52228"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Make documents look great</a:t>
            </a:r>
          </a:p>
        </p:txBody>
      </p:sp>
      <p:sp>
        <p:nvSpPr>
          <p:cNvPr id="54274" name="Rectangle 2"/>
          <p:cNvSpPr>
            <a:spLocks noGrp="1" noChangeArrowheads="1"/>
          </p:cNvSpPr>
          <p:nvPr>
            <p:ph type="title"/>
          </p:nvPr>
        </p:nvSpPr>
        <p:spPr/>
        <p:txBody>
          <a:bodyPr/>
          <a:lstStyle/>
          <a:p>
            <a:r>
              <a:rPr lang="en-US"/>
              <a:t>Test question 1: Answer</a:t>
            </a:r>
          </a:p>
        </p:txBody>
      </p:sp>
      <p:sp>
        <p:nvSpPr>
          <p:cNvPr id="54275" name="Rectangle 3"/>
          <p:cNvSpPr>
            <a:spLocks noGrp="1" noChangeArrowheads="1"/>
          </p:cNvSpPr>
          <p:nvPr>
            <p:ph sz="half" idx="2"/>
          </p:nvPr>
        </p:nvSpPr>
        <p:spPr>
          <a:xfrm>
            <a:off x="323850" y="815975"/>
            <a:ext cx="8350250" cy="703263"/>
          </a:xfrm>
        </p:spPr>
        <p:txBody>
          <a:bodyPr/>
          <a:lstStyle/>
          <a:p>
            <a:pPr marL="0" indent="0">
              <a:spcAft>
                <a:spcPct val="75000"/>
              </a:spcAft>
            </a:pPr>
            <a:r>
              <a:rPr lang="en-US"/>
              <a:t>False. </a:t>
            </a:r>
          </a:p>
        </p:txBody>
      </p:sp>
      <p:sp>
        <p:nvSpPr>
          <p:cNvPr id="54276" name="Rectangle 4"/>
          <p:cNvSpPr>
            <a:spLocks noChangeArrowheads="1"/>
          </p:cNvSpPr>
          <p:nvPr/>
        </p:nvSpPr>
        <p:spPr bwMode="auto">
          <a:xfrm>
            <a:off x="300038" y="2000250"/>
            <a:ext cx="8350250" cy="1435100"/>
          </a:xfrm>
          <a:prstGeom prst="rect">
            <a:avLst/>
          </a:prstGeom>
          <a:noFill/>
          <a:ln w="9525">
            <a:noFill/>
            <a:miter lim="800000"/>
            <a:headEnd/>
            <a:tailEnd/>
          </a:ln>
          <a:effectLst/>
        </p:spPr>
        <p:txBody>
          <a:bodyPr/>
          <a:lstStyle/>
          <a:p>
            <a:pPr>
              <a:spcBef>
                <a:spcPct val="20000"/>
              </a:spcBef>
              <a:spcAft>
                <a:spcPct val="75000"/>
              </a:spcAft>
            </a:pPr>
            <a:r>
              <a:rPr lang="en-US" sz="2000"/>
              <a:t>You’re in control. You can undo by pressing CTRL+Z or by clicking </a:t>
            </a:r>
            <a:r>
              <a:rPr lang="en-US" sz="2000" b="1"/>
              <a:t>Undo</a:t>
            </a:r>
            <a:r>
              <a:rPr lang="en-US" sz="2000"/>
              <a:t> on the </a:t>
            </a:r>
            <a:r>
              <a:rPr lang="en-US" sz="2000" b="1"/>
              <a:t>Quick Access Toolbar</a:t>
            </a:r>
            <a:r>
              <a:rPr lang="en-US" sz="2000"/>
              <a:t>. Another way you can clear formatting and styles is by clicking </a:t>
            </a:r>
            <a:r>
              <a:rPr lang="en-US" sz="2000" b="1"/>
              <a:t>Clear Formatting</a:t>
            </a:r>
            <a:r>
              <a:rPr lang="en-US" sz="2000"/>
              <a:t> in the </a:t>
            </a:r>
            <a:r>
              <a:rPr lang="en-US" sz="2000" b="1"/>
              <a:t>Font</a:t>
            </a:r>
            <a:r>
              <a:rPr lang="en-US" sz="2000"/>
              <a:t> group on the </a:t>
            </a:r>
            <a:r>
              <a:rPr lang="en-US" sz="2000" b="1"/>
              <a:t>Home</a:t>
            </a:r>
            <a:r>
              <a:rPr lang="en-US" sz="2000"/>
              <a:t> tab.</a:t>
            </a:r>
          </a:p>
        </p:txBody>
      </p:sp>
      <p:sp>
        <p:nvSpPr>
          <p:cNvPr id="7" name="Date Placeholder 6"/>
          <p:cNvSpPr>
            <a:spLocks noGrp="1"/>
          </p:cNvSpPr>
          <p:nvPr>
            <p:ph type="dt" sz="half" idx="10"/>
          </p:nvPr>
        </p:nvSpPr>
        <p:spPr/>
        <p:txBody>
          <a:bodyPr/>
          <a:lstStyle/>
          <a:p>
            <a:fld id="{ECEF5C6F-818E-4628-8EFF-96730158CAD2}" type="datetime3">
              <a:rPr lang="en-US" smtClean="0"/>
              <a:t>26 October 2007</a:t>
            </a:fld>
            <a:endParaRPr lang="en-US"/>
          </a:p>
        </p:txBody>
      </p:sp>
      <p:sp>
        <p:nvSpPr>
          <p:cNvPr id="8" name="Slide Number Placeholder 7"/>
          <p:cNvSpPr>
            <a:spLocks noGrp="1"/>
          </p:cNvSpPr>
          <p:nvPr>
            <p:ph type="sldNum" sz="quarter" idx="12"/>
          </p:nvPr>
        </p:nvSpPr>
        <p:spPr/>
        <p:txBody>
          <a:bodyPr/>
          <a:lstStyle/>
          <a:p>
            <a:fld id="{06D8E688-064E-4AC2-A190-407013452654}" type="slidenum">
              <a:rPr lang="en-US" smtClean="0"/>
              <a:pPr/>
              <a:t>22</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54275"/>
                                        </p:tgtEl>
                                        <p:attrNameLst>
                                          <p:attrName>style.visibility</p:attrName>
                                        </p:attrNameLst>
                                      </p:cBhvr>
                                      <p:to>
                                        <p:strVal val="visible"/>
                                      </p:to>
                                    </p:set>
                                    <p:anim calcmode="lin" valueType="num">
                                      <p:cBhvr>
                                        <p:cTn id="7" dur="500" fill="hold"/>
                                        <p:tgtEl>
                                          <p:spTgt spid="54275"/>
                                        </p:tgtEl>
                                        <p:attrNameLst>
                                          <p:attrName>ppt_w</p:attrName>
                                        </p:attrNameLst>
                                      </p:cBhvr>
                                      <p:tavLst>
                                        <p:tav tm="0">
                                          <p:val>
                                            <p:fltVal val="0"/>
                                          </p:val>
                                        </p:tav>
                                        <p:tav tm="100000">
                                          <p:val>
                                            <p:strVal val="#ppt_w"/>
                                          </p:val>
                                        </p:tav>
                                      </p:tavLst>
                                    </p:anim>
                                    <p:anim calcmode="lin" valueType="num">
                                      <p:cBhvr>
                                        <p:cTn id="8" dur="500" fill="hold"/>
                                        <p:tgtEl>
                                          <p:spTgt spid="5427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54276"/>
                                        </p:tgtEl>
                                        <p:attrNameLst>
                                          <p:attrName>style.visibility</p:attrName>
                                        </p:attrNameLst>
                                      </p:cBhvr>
                                      <p:to>
                                        <p:strVal val="visible"/>
                                      </p:to>
                                    </p:set>
                                    <p:animEffect transition="in" filter="slide(fromBottom)">
                                      <p:cBhvr>
                                        <p:cTn id="13" dur="500"/>
                                        <p:tgtEl>
                                          <p:spTgt spid="54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autoUpdateAnimBg="0"/>
      <p:bldP spid="54276"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Make documents look great</a:t>
            </a:r>
          </a:p>
        </p:txBody>
      </p:sp>
      <p:sp>
        <p:nvSpPr>
          <p:cNvPr id="56322" name="Rectangle 2"/>
          <p:cNvSpPr>
            <a:spLocks noGrp="1" noChangeArrowheads="1"/>
          </p:cNvSpPr>
          <p:nvPr>
            <p:ph type="title"/>
          </p:nvPr>
        </p:nvSpPr>
        <p:spPr/>
        <p:txBody>
          <a:bodyPr/>
          <a:lstStyle/>
          <a:p>
            <a:r>
              <a:rPr lang="en-US"/>
              <a:t>Test question 2</a:t>
            </a:r>
          </a:p>
        </p:txBody>
      </p:sp>
      <p:sp>
        <p:nvSpPr>
          <p:cNvPr id="56323" name="Rectangle 3"/>
          <p:cNvSpPr>
            <a:spLocks noGrp="1" noChangeArrowheads="1"/>
          </p:cNvSpPr>
          <p:nvPr>
            <p:ph type="body" sz="half" idx="2"/>
          </p:nvPr>
        </p:nvSpPr>
        <p:spPr>
          <a:xfrm>
            <a:off x="242888" y="850900"/>
            <a:ext cx="7685087" cy="1189038"/>
          </a:xfrm>
        </p:spPr>
        <p:txBody>
          <a:bodyPr/>
          <a:lstStyle/>
          <a:p>
            <a:pPr marL="0" indent="0">
              <a:spcAft>
                <a:spcPct val="75000"/>
              </a:spcAft>
            </a:pPr>
            <a:r>
              <a:rPr lang="en-US" b="1"/>
              <a:t>What’s the best way to create a heading in a document? (Pick one answer.)</a:t>
            </a:r>
          </a:p>
        </p:txBody>
      </p:sp>
      <p:sp>
        <p:nvSpPr>
          <p:cNvPr id="56324" name="Rectangle 4"/>
          <p:cNvSpPr>
            <a:spLocks noChangeArrowheads="1"/>
          </p:cNvSpPr>
          <p:nvPr/>
        </p:nvSpPr>
        <p:spPr bwMode="auto">
          <a:xfrm>
            <a:off x="242888" y="2241550"/>
            <a:ext cx="7624762" cy="3105150"/>
          </a:xfrm>
          <a:prstGeom prst="rect">
            <a:avLst/>
          </a:prstGeom>
          <a:noFill/>
          <a:ln w="9525">
            <a:noFill/>
            <a:miter lim="800000"/>
            <a:headEnd/>
            <a:tailEnd/>
          </a:ln>
          <a:effectLst/>
        </p:spPr>
        <p:txBody>
          <a:bodyPr/>
          <a:lstStyle/>
          <a:p>
            <a:pPr marL="401638" indent="-401638">
              <a:spcBef>
                <a:spcPct val="20000"/>
              </a:spcBef>
              <a:spcAft>
                <a:spcPct val="75000"/>
              </a:spcAft>
              <a:buFontTx/>
              <a:buAutoNum type="arabicPeriod"/>
            </a:pPr>
            <a:r>
              <a:rPr lang="en-US" sz="2000"/>
              <a:t>Apply a larger font size to it than the body text.  </a:t>
            </a:r>
          </a:p>
          <a:p>
            <a:pPr marL="401638" indent="-401638">
              <a:spcBef>
                <a:spcPct val="20000"/>
              </a:spcBef>
              <a:spcAft>
                <a:spcPct val="75000"/>
              </a:spcAft>
              <a:buFontTx/>
              <a:buAutoNum type="arabicPeriod"/>
            </a:pPr>
            <a:r>
              <a:rPr lang="en-US" sz="2000"/>
              <a:t>Add bold formatting by clicking the </a:t>
            </a:r>
            <a:r>
              <a:rPr lang="en-US" sz="2000" b="1"/>
              <a:t>Bold</a:t>
            </a:r>
            <a:r>
              <a:rPr lang="en-US" sz="2000"/>
              <a:t> button on the Mini toolbar.  </a:t>
            </a:r>
          </a:p>
          <a:p>
            <a:pPr marL="401638" indent="-401638">
              <a:spcBef>
                <a:spcPct val="20000"/>
              </a:spcBef>
              <a:spcAft>
                <a:spcPct val="75000"/>
              </a:spcAft>
              <a:buFontTx/>
              <a:buAutoNum type="arabicPeriod"/>
            </a:pPr>
            <a:r>
              <a:rPr lang="en-US" sz="2000"/>
              <a:t>Apply a heading style.  </a:t>
            </a:r>
          </a:p>
        </p:txBody>
      </p:sp>
      <p:sp>
        <p:nvSpPr>
          <p:cNvPr id="7" name="Date Placeholder 6"/>
          <p:cNvSpPr>
            <a:spLocks noGrp="1"/>
          </p:cNvSpPr>
          <p:nvPr>
            <p:ph type="dt" sz="half" idx="10"/>
          </p:nvPr>
        </p:nvSpPr>
        <p:spPr/>
        <p:txBody>
          <a:bodyPr/>
          <a:lstStyle/>
          <a:p>
            <a:fld id="{33A6318A-BA5F-48D6-86E3-CFB05300CEFD}" type="datetime3">
              <a:rPr lang="en-US" smtClean="0"/>
              <a:t>26 October 2007</a:t>
            </a:fld>
            <a:endParaRPr lang="en-US"/>
          </a:p>
        </p:txBody>
      </p:sp>
      <p:sp>
        <p:nvSpPr>
          <p:cNvPr id="8" name="Slide Number Placeholder 7"/>
          <p:cNvSpPr>
            <a:spLocks noGrp="1"/>
          </p:cNvSpPr>
          <p:nvPr>
            <p:ph type="sldNum" sz="quarter" idx="12"/>
          </p:nvPr>
        </p:nvSpPr>
        <p:spPr/>
        <p:txBody>
          <a:bodyPr/>
          <a:lstStyle/>
          <a:p>
            <a:fld id="{2E8900C7-6B91-4A18-B222-F246E63CD059}" type="slidenum">
              <a:rPr lang="en-US" smtClean="0"/>
              <a:pPr/>
              <a:t>23</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Effect transition="in" filter="slide(fromTop)">
                                      <p:cBhvr>
                                        <p:cTn id="7" dur="500"/>
                                        <p:tgtEl>
                                          <p:spTgt spid="563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56324">
                                            <p:txEl>
                                              <p:pRg st="0" end="0"/>
                                            </p:txEl>
                                          </p:spTgt>
                                        </p:tgtEl>
                                        <p:attrNameLst>
                                          <p:attrName>style.visibility</p:attrName>
                                        </p:attrNameLst>
                                      </p:cBhvr>
                                      <p:to>
                                        <p:strVal val="visible"/>
                                      </p:to>
                                    </p:set>
                                    <p:animEffect transition="in" filter="slide(fromLeft)">
                                      <p:cBhvr>
                                        <p:cTn id="12" dur="500"/>
                                        <p:tgtEl>
                                          <p:spTgt spid="5632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56324">
                                            <p:txEl>
                                              <p:pRg st="1" end="1"/>
                                            </p:txEl>
                                          </p:spTgt>
                                        </p:tgtEl>
                                        <p:attrNameLst>
                                          <p:attrName>style.visibility</p:attrName>
                                        </p:attrNameLst>
                                      </p:cBhvr>
                                      <p:to>
                                        <p:strVal val="visible"/>
                                      </p:to>
                                    </p:set>
                                    <p:animEffect transition="in" filter="slide(fromLeft)">
                                      <p:cBhvr>
                                        <p:cTn id="17" dur="500"/>
                                        <p:tgtEl>
                                          <p:spTgt spid="5632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56324">
                                            <p:txEl>
                                              <p:pRg st="2" end="2"/>
                                            </p:txEl>
                                          </p:spTgt>
                                        </p:tgtEl>
                                        <p:attrNameLst>
                                          <p:attrName>style.visibility</p:attrName>
                                        </p:attrNameLst>
                                      </p:cBhvr>
                                      <p:to>
                                        <p:strVal val="visible"/>
                                      </p:to>
                                    </p:set>
                                    <p:animEffect transition="in" filter="slide(fromLeft)">
                                      <p:cBhvr>
                                        <p:cTn id="22" dur="500"/>
                                        <p:tgtEl>
                                          <p:spTgt spid="5632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autoUpdateAnimBg="0" advAuto="0"/>
      <p:bldP spid="56324"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Make documents look great</a:t>
            </a:r>
          </a:p>
        </p:txBody>
      </p:sp>
      <p:sp>
        <p:nvSpPr>
          <p:cNvPr id="58370" name="Rectangle 2"/>
          <p:cNvSpPr>
            <a:spLocks noGrp="1" noChangeArrowheads="1"/>
          </p:cNvSpPr>
          <p:nvPr>
            <p:ph type="title"/>
          </p:nvPr>
        </p:nvSpPr>
        <p:spPr/>
        <p:txBody>
          <a:bodyPr/>
          <a:lstStyle/>
          <a:p>
            <a:r>
              <a:rPr lang="en-US"/>
              <a:t>Test question 2: Answer</a:t>
            </a:r>
          </a:p>
        </p:txBody>
      </p:sp>
      <p:sp>
        <p:nvSpPr>
          <p:cNvPr id="58371" name="Rectangle 3"/>
          <p:cNvSpPr>
            <a:spLocks noGrp="1" noChangeArrowheads="1"/>
          </p:cNvSpPr>
          <p:nvPr>
            <p:ph sz="half" idx="2"/>
          </p:nvPr>
        </p:nvSpPr>
        <p:spPr>
          <a:xfrm>
            <a:off x="261938" y="836613"/>
            <a:ext cx="8350250" cy="703262"/>
          </a:xfrm>
        </p:spPr>
        <p:txBody>
          <a:bodyPr/>
          <a:lstStyle/>
          <a:p>
            <a:pPr marL="0" indent="0">
              <a:spcAft>
                <a:spcPct val="75000"/>
              </a:spcAft>
            </a:pPr>
            <a:r>
              <a:rPr lang="en-US"/>
              <a:t>Apply a heading style. </a:t>
            </a:r>
          </a:p>
        </p:txBody>
      </p:sp>
      <p:sp>
        <p:nvSpPr>
          <p:cNvPr id="58372" name="Rectangle 4"/>
          <p:cNvSpPr>
            <a:spLocks noChangeArrowheads="1"/>
          </p:cNvSpPr>
          <p:nvPr/>
        </p:nvSpPr>
        <p:spPr bwMode="auto">
          <a:xfrm>
            <a:off x="238125" y="2082800"/>
            <a:ext cx="8350250" cy="1171575"/>
          </a:xfrm>
          <a:prstGeom prst="rect">
            <a:avLst/>
          </a:prstGeom>
          <a:noFill/>
          <a:ln w="9525">
            <a:noFill/>
            <a:miter lim="800000"/>
            <a:headEnd/>
            <a:tailEnd/>
          </a:ln>
          <a:effectLst/>
        </p:spPr>
        <p:txBody>
          <a:bodyPr/>
          <a:lstStyle/>
          <a:p>
            <a:pPr>
              <a:spcBef>
                <a:spcPct val="20000"/>
              </a:spcBef>
              <a:spcAft>
                <a:spcPct val="75000"/>
              </a:spcAft>
            </a:pPr>
            <a:r>
              <a:rPr lang="en-US" sz="2000"/>
              <a:t>In a single click, you can apply bold format, size, and possibly a different font. And you don’t have to remember what those are. Just use the same style again and again. </a:t>
            </a:r>
          </a:p>
        </p:txBody>
      </p:sp>
      <p:sp>
        <p:nvSpPr>
          <p:cNvPr id="7" name="Date Placeholder 6"/>
          <p:cNvSpPr>
            <a:spLocks noGrp="1"/>
          </p:cNvSpPr>
          <p:nvPr>
            <p:ph type="dt" sz="half" idx="10"/>
          </p:nvPr>
        </p:nvSpPr>
        <p:spPr/>
        <p:txBody>
          <a:bodyPr/>
          <a:lstStyle/>
          <a:p>
            <a:fld id="{A31576AF-6CAF-427D-9F4D-24B8DE918995}" type="datetime3">
              <a:rPr lang="en-US" smtClean="0"/>
              <a:t>26 October 2007</a:t>
            </a:fld>
            <a:endParaRPr lang="en-US"/>
          </a:p>
        </p:txBody>
      </p:sp>
      <p:sp>
        <p:nvSpPr>
          <p:cNvPr id="8" name="Slide Number Placeholder 7"/>
          <p:cNvSpPr>
            <a:spLocks noGrp="1"/>
          </p:cNvSpPr>
          <p:nvPr>
            <p:ph type="sldNum" sz="quarter" idx="12"/>
          </p:nvPr>
        </p:nvSpPr>
        <p:spPr/>
        <p:txBody>
          <a:bodyPr/>
          <a:lstStyle/>
          <a:p>
            <a:fld id="{06D8E688-064E-4AC2-A190-407013452654}" type="slidenum">
              <a:rPr lang="en-US" smtClean="0"/>
              <a:pPr/>
              <a:t>24</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58371"/>
                                        </p:tgtEl>
                                        <p:attrNameLst>
                                          <p:attrName>style.visibility</p:attrName>
                                        </p:attrNameLst>
                                      </p:cBhvr>
                                      <p:to>
                                        <p:strVal val="visible"/>
                                      </p:to>
                                    </p:set>
                                    <p:anim calcmode="lin" valueType="num">
                                      <p:cBhvr>
                                        <p:cTn id="7" dur="500" fill="hold"/>
                                        <p:tgtEl>
                                          <p:spTgt spid="58371"/>
                                        </p:tgtEl>
                                        <p:attrNameLst>
                                          <p:attrName>ppt_w</p:attrName>
                                        </p:attrNameLst>
                                      </p:cBhvr>
                                      <p:tavLst>
                                        <p:tav tm="0">
                                          <p:val>
                                            <p:fltVal val="0"/>
                                          </p:val>
                                        </p:tav>
                                        <p:tav tm="100000">
                                          <p:val>
                                            <p:strVal val="#ppt_w"/>
                                          </p:val>
                                        </p:tav>
                                      </p:tavLst>
                                    </p:anim>
                                    <p:anim calcmode="lin" valueType="num">
                                      <p:cBhvr>
                                        <p:cTn id="8" dur="500" fill="hold"/>
                                        <p:tgtEl>
                                          <p:spTgt spid="58371"/>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58372"/>
                                        </p:tgtEl>
                                        <p:attrNameLst>
                                          <p:attrName>style.visibility</p:attrName>
                                        </p:attrNameLst>
                                      </p:cBhvr>
                                      <p:to>
                                        <p:strVal val="visible"/>
                                      </p:to>
                                    </p:set>
                                    <p:animEffect transition="in" filter="slide(fromBottom)">
                                      <p:cBhvr>
                                        <p:cTn id="13" dur="500"/>
                                        <p:tgtEl>
                                          <p:spTgt spid="583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autoUpdateAnimBg="0"/>
      <p:bldP spid="58372"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Make documents look great</a:t>
            </a:r>
          </a:p>
        </p:txBody>
      </p:sp>
      <p:sp>
        <p:nvSpPr>
          <p:cNvPr id="60418" name="Rectangle 2"/>
          <p:cNvSpPr>
            <a:spLocks noGrp="1" noChangeArrowheads="1"/>
          </p:cNvSpPr>
          <p:nvPr>
            <p:ph type="title"/>
          </p:nvPr>
        </p:nvSpPr>
        <p:spPr/>
        <p:txBody>
          <a:bodyPr/>
          <a:lstStyle/>
          <a:p>
            <a:r>
              <a:rPr lang="en-US"/>
              <a:t>Test question 3</a:t>
            </a:r>
          </a:p>
        </p:txBody>
      </p:sp>
      <p:sp>
        <p:nvSpPr>
          <p:cNvPr id="60419" name="Rectangle 3"/>
          <p:cNvSpPr>
            <a:spLocks noGrp="1" noChangeArrowheads="1"/>
          </p:cNvSpPr>
          <p:nvPr>
            <p:ph type="body" sz="half" idx="2"/>
          </p:nvPr>
        </p:nvSpPr>
        <p:spPr>
          <a:xfrm>
            <a:off x="242888" y="850900"/>
            <a:ext cx="7685087" cy="1189038"/>
          </a:xfrm>
        </p:spPr>
        <p:txBody>
          <a:bodyPr/>
          <a:lstStyle/>
          <a:p>
            <a:pPr marL="0" indent="0">
              <a:spcAft>
                <a:spcPct val="75000"/>
              </a:spcAft>
            </a:pPr>
            <a:r>
              <a:rPr lang="en-US" b="1"/>
              <a:t>You want to add emphasis to a few words of text that you’ve typed. What’s the first step? (Pick one answer.)</a:t>
            </a:r>
          </a:p>
        </p:txBody>
      </p:sp>
      <p:sp>
        <p:nvSpPr>
          <p:cNvPr id="60420" name="Rectangle 4"/>
          <p:cNvSpPr>
            <a:spLocks noChangeArrowheads="1"/>
          </p:cNvSpPr>
          <p:nvPr/>
        </p:nvSpPr>
        <p:spPr bwMode="auto">
          <a:xfrm>
            <a:off x="242888" y="2241550"/>
            <a:ext cx="7624762" cy="3105150"/>
          </a:xfrm>
          <a:prstGeom prst="rect">
            <a:avLst/>
          </a:prstGeom>
          <a:noFill/>
          <a:ln w="9525">
            <a:noFill/>
            <a:miter lim="800000"/>
            <a:headEnd/>
            <a:tailEnd/>
          </a:ln>
          <a:effectLst/>
        </p:spPr>
        <p:txBody>
          <a:bodyPr/>
          <a:lstStyle/>
          <a:p>
            <a:pPr marL="401638" indent="-401638">
              <a:spcBef>
                <a:spcPct val="20000"/>
              </a:spcBef>
              <a:spcAft>
                <a:spcPct val="75000"/>
              </a:spcAft>
              <a:buFontTx/>
              <a:buAutoNum type="arabicPeriod"/>
            </a:pPr>
            <a:r>
              <a:rPr lang="en-US" sz="2000"/>
              <a:t>Click </a:t>
            </a:r>
            <a:r>
              <a:rPr lang="en-US" sz="2000" b="1"/>
              <a:t>Bold</a:t>
            </a:r>
            <a:r>
              <a:rPr lang="en-US" sz="2000"/>
              <a:t> on the Mini toolbar.  </a:t>
            </a:r>
          </a:p>
          <a:p>
            <a:pPr marL="401638" indent="-401638">
              <a:spcBef>
                <a:spcPct val="20000"/>
              </a:spcBef>
              <a:spcAft>
                <a:spcPct val="75000"/>
              </a:spcAft>
              <a:buFontTx/>
              <a:buAutoNum type="arabicPeriod"/>
            </a:pPr>
            <a:r>
              <a:rPr lang="en-US" sz="2000"/>
              <a:t>Select the text you want to format.  </a:t>
            </a:r>
          </a:p>
          <a:p>
            <a:pPr marL="401638" indent="-401638">
              <a:spcBef>
                <a:spcPct val="20000"/>
              </a:spcBef>
              <a:spcAft>
                <a:spcPct val="75000"/>
              </a:spcAft>
              <a:buFontTx/>
              <a:buAutoNum type="arabicPeriod"/>
            </a:pPr>
            <a:r>
              <a:rPr lang="en-US" sz="2000"/>
              <a:t>Click </a:t>
            </a:r>
            <a:r>
              <a:rPr lang="en-US" sz="2000" b="1"/>
              <a:t>Bold</a:t>
            </a:r>
            <a:r>
              <a:rPr lang="en-US" sz="2000"/>
              <a:t> in the </a:t>
            </a:r>
            <a:r>
              <a:rPr lang="en-US" sz="2000" b="1"/>
              <a:t>Font</a:t>
            </a:r>
            <a:r>
              <a:rPr lang="en-US" sz="2000"/>
              <a:t> group on the </a:t>
            </a:r>
            <a:r>
              <a:rPr lang="en-US" sz="2000" b="1"/>
              <a:t>Home</a:t>
            </a:r>
            <a:r>
              <a:rPr lang="en-US" sz="2000"/>
              <a:t> tab.  </a:t>
            </a:r>
          </a:p>
        </p:txBody>
      </p:sp>
      <p:sp>
        <p:nvSpPr>
          <p:cNvPr id="7" name="Date Placeholder 6"/>
          <p:cNvSpPr>
            <a:spLocks noGrp="1"/>
          </p:cNvSpPr>
          <p:nvPr>
            <p:ph type="dt" sz="half" idx="10"/>
          </p:nvPr>
        </p:nvSpPr>
        <p:spPr/>
        <p:txBody>
          <a:bodyPr/>
          <a:lstStyle/>
          <a:p>
            <a:fld id="{161B566D-8608-4C93-BC94-508E5BD136EF}" type="datetime3">
              <a:rPr lang="en-US" smtClean="0"/>
              <a:t>26 October 2007</a:t>
            </a:fld>
            <a:endParaRPr lang="en-US"/>
          </a:p>
        </p:txBody>
      </p:sp>
      <p:sp>
        <p:nvSpPr>
          <p:cNvPr id="8" name="Slide Number Placeholder 7"/>
          <p:cNvSpPr>
            <a:spLocks noGrp="1"/>
          </p:cNvSpPr>
          <p:nvPr>
            <p:ph type="sldNum" sz="quarter" idx="12"/>
          </p:nvPr>
        </p:nvSpPr>
        <p:spPr/>
        <p:txBody>
          <a:bodyPr/>
          <a:lstStyle/>
          <a:p>
            <a:fld id="{2E8900C7-6B91-4A18-B222-F246E63CD059}" type="slidenum">
              <a:rPr lang="en-US" smtClean="0"/>
              <a:pPr/>
              <a:t>25</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slide(fromTop)">
                                      <p:cBhvr>
                                        <p:cTn id="7" dur="500"/>
                                        <p:tgtEl>
                                          <p:spTgt spid="604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60420">
                                            <p:txEl>
                                              <p:pRg st="0" end="0"/>
                                            </p:txEl>
                                          </p:spTgt>
                                        </p:tgtEl>
                                        <p:attrNameLst>
                                          <p:attrName>style.visibility</p:attrName>
                                        </p:attrNameLst>
                                      </p:cBhvr>
                                      <p:to>
                                        <p:strVal val="visible"/>
                                      </p:to>
                                    </p:set>
                                    <p:animEffect transition="in" filter="slide(fromLeft)">
                                      <p:cBhvr>
                                        <p:cTn id="12" dur="500"/>
                                        <p:tgtEl>
                                          <p:spTgt spid="6042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60420">
                                            <p:txEl>
                                              <p:pRg st="1" end="1"/>
                                            </p:txEl>
                                          </p:spTgt>
                                        </p:tgtEl>
                                        <p:attrNameLst>
                                          <p:attrName>style.visibility</p:attrName>
                                        </p:attrNameLst>
                                      </p:cBhvr>
                                      <p:to>
                                        <p:strVal val="visible"/>
                                      </p:to>
                                    </p:set>
                                    <p:animEffect transition="in" filter="slide(fromLeft)">
                                      <p:cBhvr>
                                        <p:cTn id="17" dur="500"/>
                                        <p:tgtEl>
                                          <p:spTgt spid="6042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60420">
                                            <p:txEl>
                                              <p:pRg st="2" end="2"/>
                                            </p:txEl>
                                          </p:spTgt>
                                        </p:tgtEl>
                                        <p:attrNameLst>
                                          <p:attrName>style.visibility</p:attrName>
                                        </p:attrNameLst>
                                      </p:cBhvr>
                                      <p:to>
                                        <p:strVal val="visible"/>
                                      </p:to>
                                    </p:set>
                                    <p:animEffect transition="in" filter="slide(fromLeft)">
                                      <p:cBhvr>
                                        <p:cTn id="22" dur="500"/>
                                        <p:tgtEl>
                                          <p:spTgt spid="6042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advAuto="0"/>
      <p:bldP spid="60420"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Make documents look great</a:t>
            </a:r>
          </a:p>
        </p:txBody>
      </p:sp>
      <p:sp>
        <p:nvSpPr>
          <p:cNvPr id="62466" name="Rectangle 2"/>
          <p:cNvSpPr>
            <a:spLocks noGrp="1" noChangeArrowheads="1"/>
          </p:cNvSpPr>
          <p:nvPr>
            <p:ph type="title"/>
          </p:nvPr>
        </p:nvSpPr>
        <p:spPr/>
        <p:txBody>
          <a:bodyPr/>
          <a:lstStyle/>
          <a:p>
            <a:r>
              <a:rPr lang="en-US"/>
              <a:t>Test question 3: Answer</a:t>
            </a:r>
          </a:p>
        </p:txBody>
      </p:sp>
      <p:sp>
        <p:nvSpPr>
          <p:cNvPr id="62467" name="Rectangle 3"/>
          <p:cNvSpPr>
            <a:spLocks noGrp="1" noChangeArrowheads="1"/>
          </p:cNvSpPr>
          <p:nvPr>
            <p:ph sz="half" idx="2"/>
          </p:nvPr>
        </p:nvSpPr>
        <p:spPr>
          <a:xfrm>
            <a:off x="261938" y="877888"/>
            <a:ext cx="8350250" cy="703262"/>
          </a:xfrm>
        </p:spPr>
        <p:txBody>
          <a:bodyPr/>
          <a:lstStyle/>
          <a:p>
            <a:pPr marL="0" indent="0">
              <a:spcAft>
                <a:spcPct val="75000"/>
              </a:spcAft>
            </a:pPr>
            <a:r>
              <a:rPr lang="en-US"/>
              <a:t>Select the text you want to format. </a:t>
            </a:r>
          </a:p>
        </p:txBody>
      </p:sp>
      <p:sp>
        <p:nvSpPr>
          <p:cNvPr id="62468" name="Rectangle 4"/>
          <p:cNvSpPr>
            <a:spLocks noChangeArrowheads="1"/>
          </p:cNvSpPr>
          <p:nvPr/>
        </p:nvSpPr>
        <p:spPr bwMode="auto">
          <a:xfrm>
            <a:off x="238125" y="2124075"/>
            <a:ext cx="8350250" cy="1171575"/>
          </a:xfrm>
          <a:prstGeom prst="rect">
            <a:avLst/>
          </a:prstGeom>
          <a:noFill/>
          <a:ln w="9525">
            <a:noFill/>
            <a:miter lim="800000"/>
            <a:headEnd/>
            <a:tailEnd/>
          </a:ln>
          <a:effectLst/>
        </p:spPr>
        <p:txBody>
          <a:bodyPr/>
          <a:lstStyle/>
          <a:p>
            <a:pPr>
              <a:spcBef>
                <a:spcPct val="20000"/>
              </a:spcBef>
              <a:spcAft>
                <a:spcPct val="75000"/>
              </a:spcAft>
            </a:pPr>
            <a:r>
              <a:rPr lang="en-US" sz="2000"/>
              <a:t>You have to select the text first so that Word knows what to make bold. </a:t>
            </a:r>
          </a:p>
        </p:txBody>
      </p:sp>
      <p:sp>
        <p:nvSpPr>
          <p:cNvPr id="7" name="Date Placeholder 6"/>
          <p:cNvSpPr>
            <a:spLocks noGrp="1"/>
          </p:cNvSpPr>
          <p:nvPr>
            <p:ph type="dt" sz="half" idx="10"/>
          </p:nvPr>
        </p:nvSpPr>
        <p:spPr/>
        <p:txBody>
          <a:bodyPr/>
          <a:lstStyle/>
          <a:p>
            <a:fld id="{7CE0A5E1-740C-4EC4-BEF7-2FB591C89481}" type="datetime3">
              <a:rPr lang="en-US" smtClean="0"/>
              <a:t>26 October 2007</a:t>
            </a:fld>
            <a:endParaRPr lang="en-US"/>
          </a:p>
        </p:txBody>
      </p:sp>
      <p:sp>
        <p:nvSpPr>
          <p:cNvPr id="8" name="Slide Number Placeholder 7"/>
          <p:cNvSpPr>
            <a:spLocks noGrp="1"/>
          </p:cNvSpPr>
          <p:nvPr>
            <p:ph type="sldNum" sz="quarter" idx="12"/>
          </p:nvPr>
        </p:nvSpPr>
        <p:spPr/>
        <p:txBody>
          <a:bodyPr/>
          <a:lstStyle/>
          <a:p>
            <a:fld id="{06D8E688-064E-4AC2-A190-407013452654}" type="slidenum">
              <a:rPr lang="en-US" smtClean="0"/>
              <a:pPr/>
              <a:t>26</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62467"/>
                                        </p:tgtEl>
                                        <p:attrNameLst>
                                          <p:attrName>style.visibility</p:attrName>
                                        </p:attrNameLst>
                                      </p:cBhvr>
                                      <p:to>
                                        <p:strVal val="visible"/>
                                      </p:to>
                                    </p:set>
                                    <p:anim calcmode="lin" valueType="num">
                                      <p:cBhvr>
                                        <p:cTn id="7" dur="500" fill="hold"/>
                                        <p:tgtEl>
                                          <p:spTgt spid="62467"/>
                                        </p:tgtEl>
                                        <p:attrNameLst>
                                          <p:attrName>ppt_w</p:attrName>
                                        </p:attrNameLst>
                                      </p:cBhvr>
                                      <p:tavLst>
                                        <p:tav tm="0">
                                          <p:val>
                                            <p:fltVal val="0"/>
                                          </p:val>
                                        </p:tav>
                                        <p:tav tm="100000">
                                          <p:val>
                                            <p:strVal val="#ppt_w"/>
                                          </p:val>
                                        </p:tav>
                                      </p:tavLst>
                                    </p:anim>
                                    <p:anim calcmode="lin" valueType="num">
                                      <p:cBhvr>
                                        <p:cTn id="8" dur="500" fill="hold"/>
                                        <p:tgtEl>
                                          <p:spTgt spid="62467"/>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62468"/>
                                        </p:tgtEl>
                                        <p:attrNameLst>
                                          <p:attrName>style.visibility</p:attrName>
                                        </p:attrNameLst>
                                      </p:cBhvr>
                                      <p:to>
                                        <p:strVal val="visible"/>
                                      </p:to>
                                    </p:set>
                                    <p:animEffect transition="in" filter="slide(fromBottom)">
                                      <p:cBhvr>
                                        <p:cTn id="13" dur="500"/>
                                        <p:tgtEl>
                                          <p:spTgt spid="62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autoUpdateAnimBg="0"/>
      <p:bldP spid="62468"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r>
              <a:rPr lang="en-US"/>
              <a:t>Make documents look great</a:t>
            </a:r>
          </a:p>
        </p:txBody>
      </p:sp>
      <p:sp>
        <p:nvSpPr>
          <p:cNvPr id="68610" name="Rectangle 2"/>
          <p:cNvSpPr>
            <a:spLocks noGrp="1" noChangeArrowheads="1"/>
          </p:cNvSpPr>
          <p:nvPr>
            <p:ph type="title"/>
          </p:nvPr>
        </p:nvSpPr>
        <p:spPr/>
        <p:txBody>
          <a:bodyPr/>
          <a:lstStyle/>
          <a:p>
            <a:r>
              <a:rPr lang="en-US"/>
              <a:t>Quick Reference Card</a:t>
            </a:r>
          </a:p>
        </p:txBody>
      </p:sp>
      <p:sp>
        <p:nvSpPr>
          <p:cNvPr id="68611" name="Rectangle 3"/>
          <p:cNvSpPr>
            <a:spLocks noGrp="1" noChangeArrowheads="1"/>
          </p:cNvSpPr>
          <p:nvPr>
            <p:ph type="body" sz="half" idx="2"/>
          </p:nvPr>
        </p:nvSpPr>
        <p:spPr>
          <a:xfrm>
            <a:off x="276225" y="882650"/>
            <a:ext cx="8297863" cy="2678113"/>
          </a:xfrm>
        </p:spPr>
        <p:txBody>
          <a:bodyPr/>
          <a:lstStyle/>
          <a:p>
            <a:pPr marL="0" indent="0">
              <a:spcAft>
                <a:spcPct val="75000"/>
              </a:spcAft>
            </a:pPr>
            <a:r>
              <a:rPr lang="en-US" sz="2400"/>
              <a:t>For a summary of the tasks covered in this course, view the </a:t>
            </a:r>
            <a:r>
              <a:rPr lang="en-US" sz="2400">
                <a:hlinkClick r:id="rId3"/>
              </a:rPr>
              <a:t>Quick Reference Card</a:t>
            </a:r>
            <a:r>
              <a:rPr lang="en-US" sz="2400"/>
              <a:t>.</a:t>
            </a:r>
          </a:p>
          <a:p>
            <a:pPr marL="0" indent="0">
              <a:spcAft>
                <a:spcPct val="75000"/>
              </a:spcAft>
            </a:pPr>
            <a:r>
              <a:rPr lang="en-US" sz="2400"/>
              <a:t> </a:t>
            </a:r>
            <a:endParaRPr lang="en-US" sz="2400" b="1">
              <a:solidFill>
                <a:srgbClr val="FF0000"/>
              </a:solidFill>
            </a:endParaRPr>
          </a:p>
          <a:p>
            <a:pPr marL="0" indent="0">
              <a:spcAft>
                <a:spcPct val="75000"/>
              </a:spcAft>
            </a:pPr>
            <a:endParaRPr lang="en-US" sz="2400"/>
          </a:p>
        </p:txBody>
      </p:sp>
      <p:sp>
        <p:nvSpPr>
          <p:cNvPr id="6" name="Date Placeholder 5"/>
          <p:cNvSpPr>
            <a:spLocks noGrp="1"/>
          </p:cNvSpPr>
          <p:nvPr>
            <p:ph type="dt" sz="half" idx="10"/>
          </p:nvPr>
        </p:nvSpPr>
        <p:spPr/>
        <p:txBody>
          <a:bodyPr/>
          <a:lstStyle/>
          <a:p>
            <a:fld id="{E42DFB46-4542-4063-AFC1-EC129BB035D4}" type="datetime3">
              <a:rPr lang="en-US" smtClean="0"/>
              <a:t>26 October 2007</a:t>
            </a:fld>
            <a:endParaRPr lang="en-US"/>
          </a:p>
        </p:txBody>
      </p:sp>
      <p:sp>
        <p:nvSpPr>
          <p:cNvPr id="7" name="Slide Number Placeholder 6"/>
          <p:cNvSpPr>
            <a:spLocks noGrp="1"/>
          </p:cNvSpPr>
          <p:nvPr>
            <p:ph type="sldNum" sz="quarter" idx="12"/>
          </p:nvPr>
        </p:nvSpPr>
        <p:spPr/>
        <p:txBody>
          <a:bodyPr/>
          <a:lstStyle/>
          <a:p>
            <a:fld id="{2E8900C7-6B91-4A18-B222-F246E63CD059}" type="slidenum">
              <a:rPr lang="en-US" smtClean="0"/>
              <a:pPr/>
              <a:t>27</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slide(fromTop)">
                                      <p:cBhvr>
                                        <p:cTn id="7" dur="500"/>
                                        <p:tgtEl>
                                          <p:spTgt spid="68611">
                                            <p:txEl>
                                              <p:pRg st="0" end="0"/>
                                            </p:txEl>
                                          </p:spTgt>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68611">
                                            <p:txEl>
                                              <p:pRg st="1" end="1"/>
                                            </p:txEl>
                                          </p:spTgt>
                                        </p:tgtEl>
                                        <p:attrNameLst>
                                          <p:attrName>style.visibility</p:attrName>
                                        </p:attrNameLst>
                                      </p:cBhvr>
                                      <p:to>
                                        <p:strVal val="visible"/>
                                      </p:to>
                                    </p:set>
                                    <p:animEffect transition="in" filter="slide(fromTop)">
                                      <p:cBhvr>
                                        <p:cTn id="11" dur="500"/>
                                        <p:tgtEl>
                                          <p:spTgt spid="686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autoUpdateAnimBg="0" advAuto="0"/>
    </p:bld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6018" name="Rectangle 2"/>
          <p:cNvSpPr>
            <a:spLocks noGrp="1" noChangeArrowheads="1"/>
          </p:cNvSpPr>
          <p:nvPr>
            <p:ph type="ctrTitle"/>
          </p:nvPr>
        </p:nvSpPr>
        <p:spPr/>
        <p:txBody>
          <a:bodyPr/>
          <a:lstStyle/>
          <a:p>
            <a:r>
              <a:rPr lang="en-US"/>
              <a:t>USING THIS TEMPLATE</a:t>
            </a:r>
          </a:p>
        </p:txBody>
      </p:sp>
      <p:sp>
        <p:nvSpPr>
          <p:cNvPr id="86019" name="Rectangle 3"/>
          <p:cNvSpPr>
            <a:spLocks noGrp="1" noChangeArrowheads="1"/>
          </p:cNvSpPr>
          <p:nvPr>
            <p:ph type="subTitle" idx="1"/>
          </p:nvPr>
        </p:nvSpPr>
        <p:spPr>
          <a:xfrm>
            <a:off x="1371600" y="3886200"/>
            <a:ext cx="6567488" cy="1752600"/>
          </a:xfrm>
        </p:spPr>
        <p:txBody>
          <a:bodyPr/>
          <a:lstStyle/>
          <a:p>
            <a:r>
              <a:rPr lang="en-US"/>
              <a:t>See the notes pane or view the full notes page (</a:t>
            </a:r>
            <a:r>
              <a:rPr lang="en-US" b="1"/>
              <a:t>View</a:t>
            </a:r>
            <a:r>
              <a:rPr lang="en-US"/>
              <a:t> menu or tab) for detailed help on this template.</a:t>
            </a:r>
          </a:p>
        </p:txBody>
      </p:sp>
    </p:spTree>
  </p:cSld>
  <p:clrMapOvr>
    <a:masterClrMapping/>
  </p:clrMapOvr>
  <p:transition spd="med">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5"/>
          <p:cNvSpPr>
            <a:spLocks noGrp="1"/>
          </p:cNvSpPr>
          <p:nvPr>
            <p:ph type="ftr" sz="quarter" idx="11"/>
          </p:nvPr>
        </p:nvSpPr>
        <p:spPr/>
        <p:txBody>
          <a:bodyPr/>
          <a:lstStyle/>
          <a:p>
            <a:r>
              <a:rPr lang="en-US"/>
              <a:t>Make documents look great</a:t>
            </a:r>
          </a:p>
        </p:txBody>
      </p:sp>
      <p:sp>
        <p:nvSpPr>
          <p:cNvPr id="14338" name="Rectangle 2"/>
          <p:cNvSpPr>
            <a:spLocks noChangeArrowheads="1"/>
          </p:cNvSpPr>
          <p:nvPr/>
        </p:nvSpPr>
        <p:spPr bwMode="auto">
          <a:xfrm rot="10800000">
            <a:off x="304800" y="650875"/>
            <a:ext cx="1000125" cy="5418138"/>
          </a:xfrm>
          <a:prstGeom prst="rect">
            <a:avLst/>
          </a:prstGeom>
          <a:gradFill rotWithShape="1">
            <a:gsLst>
              <a:gs pos="0">
                <a:schemeClr val="tx1">
                  <a:alpha val="0"/>
                </a:schemeClr>
              </a:gs>
              <a:gs pos="100000">
                <a:schemeClr val="tx1">
                  <a:gamma/>
                  <a:tint val="0"/>
                  <a:invGamma/>
                  <a:alpha val="83000"/>
                </a:schemeClr>
              </a:gs>
            </a:gsLst>
            <a:lin ang="5400000" scaled="1"/>
          </a:gradFill>
          <a:ln w="9525" algn="ctr">
            <a:noFill/>
            <a:miter lim="800000"/>
            <a:headEnd/>
            <a:tailEnd/>
          </a:ln>
          <a:effectLst/>
        </p:spPr>
        <p:txBody>
          <a:bodyPr wrap="none" anchor="ctr"/>
          <a:lstStyle/>
          <a:p>
            <a:endParaRPr lang="en-US"/>
          </a:p>
        </p:txBody>
      </p:sp>
      <p:sp>
        <p:nvSpPr>
          <p:cNvPr id="14339" name="Rectangle 3"/>
          <p:cNvSpPr>
            <a:spLocks noGrp="1" noChangeArrowheads="1"/>
          </p:cNvSpPr>
          <p:nvPr>
            <p:ph type="title"/>
          </p:nvPr>
        </p:nvSpPr>
        <p:spPr/>
        <p:txBody>
          <a:bodyPr/>
          <a:lstStyle/>
          <a:p>
            <a:r>
              <a:rPr lang="en-US"/>
              <a:t>Overview: Make your documents stand out</a:t>
            </a:r>
          </a:p>
        </p:txBody>
      </p:sp>
      <p:sp>
        <p:nvSpPr>
          <p:cNvPr id="14340" name="Rectangle 4"/>
          <p:cNvSpPr>
            <a:spLocks noChangeArrowheads="1"/>
          </p:cNvSpPr>
          <p:nvPr/>
        </p:nvSpPr>
        <p:spPr bwMode="auto">
          <a:xfrm>
            <a:off x="1852613" y="881063"/>
            <a:ext cx="5462587" cy="4562475"/>
          </a:xfrm>
          <a:prstGeom prst="rect">
            <a:avLst/>
          </a:prstGeom>
          <a:noFill/>
          <a:ln w="9525">
            <a:noFill/>
            <a:miter lim="800000"/>
            <a:headEnd/>
            <a:tailEnd/>
          </a:ln>
          <a:effectLst/>
        </p:spPr>
        <p:txBody>
          <a:bodyPr/>
          <a:lstStyle/>
          <a:p>
            <a:pPr>
              <a:spcBef>
                <a:spcPct val="20000"/>
              </a:spcBef>
              <a:spcAft>
                <a:spcPct val="75000"/>
              </a:spcAft>
            </a:pPr>
            <a:r>
              <a:rPr lang="en-US" sz="2400"/>
              <a:t>What you type in a document is just the beginning — words alone won’t always get your message across. </a:t>
            </a:r>
          </a:p>
          <a:p>
            <a:pPr>
              <a:spcBef>
                <a:spcPct val="20000"/>
              </a:spcBef>
              <a:spcAft>
                <a:spcPct val="75000"/>
              </a:spcAft>
            </a:pPr>
            <a:r>
              <a:rPr lang="en-US" sz="2400"/>
              <a:t>Is the document easy to read? Do important points stand out? Would a paragraph read better as a list?</a:t>
            </a:r>
          </a:p>
          <a:p>
            <a:pPr>
              <a:spcBef>
                <a:spcPct val="20000"/>
              </a:spcBef>
              <a:spcAft>
                <a:spcPct val="75000"/>
              </a:spcAft>
            </a:pPr>
            <a:r>
              <a:rPr lang="en-US" sz="2400"/>
              <a:t>Here you’ll see how to emphasize text and make lists, and how to make a stylish document.</a:t>
            </a:r>
          </a:p>
        </p:txBody>
      </p:sp>
      <p:pic>
        <p:nvPicPr>
          <p:cNvPr id="14341" name="Picture 5" descr="Word document with formatting, styles, and bulleted list"/>
          <p:cNvPicPr>
            <a:picLocks noChangeAspect="1" noChangeArrowheads="1"/>
          </p:cNvPicPr>
          <p:nvPr/>
        </p:nvPicPr>
        <p:blipFill>
          <a:blip r:embed="rId3"/>
          <a:srcRect/>
          <a:stretch>
            <a:fillRect/>
          </a:stretch>
        </p:blipFill>
        <p:spPr bwMode="auto">
          <a:xfrm>
            <a:off x="346075" y="1203325"/>
            <a:ext cx="914400" cy="914400"/>
          </a:xfrm>
          <a:prstGeom prst="rect">
            <a:avLst/>
          </a:prstGeom>
          <a:noFill/>
        </p:spPr>
      </p:pic>
      <p:sp>
        <p:nvSpPr>
          <p:cNvPr id="8" name="Date Placeholder 7"/>
          <p:cNvSpPr>
            <a:spLocks noGrp="1"/>
          </p:cNvSpPr>
          <p:nvPr>
            <p:ph type="dt" sz="half" idx="10"/>
          </p:nvPr>
        </p:nvSpPr>
        <p:spPr/>
        <p:txBody>
          <a:bodyPr/>
          <a:lstStyle/>
          <a:p>
            <a:fld id="{BE786133-8141-4FD0-A36F-2955E0C3FC87}" type="datetime3">
              <a:rPr lang="en-US" smtClean="0"/>
              <a:t>26 October 2007</a:t>
            </a:fld>
            <a:endParaRPr lang="en-US"/>
          </a:p>
        </p:txBody>
      </p:sp>
      <p:sp>
        <p:nvSpPr>
          <p:cNvPr id="9" name="Slide Number Placeholder 8"/>
          <p:cNvSpPr>
            <a:spLocks noGrp="1"/>
          </p:cNvSpPr>
          <p:nvPr>
            <p:ph type="sldNum" sz="quarter" idx="12"/>
          </p:nvPr>
        </p:nvSpPr>
        <p:spPr/>
        <p:txBody>
          <a:bodyPr/>
          <a:lstStyle/>
          <a:p>
            <a:fld id="{2E8900C7-6B91-4A18-B222-F246E63CD059}" type="slidenum">
              <a:rPr lang="en-US" smtClean="0"/>
              <a:pPr/>
              <a:t>3</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Effect transition="in" filter="slide(fromTop)">
                                      <p:cBhvr>
                                        <p:cTn id="7" dur="500"/>
                                        <p:tgtEl>
                                          <p:spTgt spid="1434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4340">
                                            <p:txEl>
                                              <p:pRg st="1" end="1"/>
                                            </p:txEl>
                                          </p:spTgt>
                                        </p:tgtEl>
                                        <p:attrNameLst>
                                          <p:attrName>style.visibility</p:attrName>
                                        </p:attrNameLst>
                                      </p:cBhvr>
                                      <p:to>
                                        <p:strVal val="visible"/>
                                      </p:to>
                                    </p:set>
                                    <p:animEffect transition="in" filter="slide(fromTop)">
                                      <p:cBhvr>
                                        <p:cTn id="12" dur="500"/>
                                        <p:tgtEl>
                                          <p:spTgt spid="1434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4340">
                                            <p:txEl>
                                              <p:pRg st="2" end="2"/>
                                            </p:txEl>
                                          </p:spTgt>
                                        </p:tgtEl>
                                        <p:attrNameLst>
                                          <p:attrName>style.visibility</p:attrName>
                                        </p:attrNameLst>
                                      </p:cBhvr>
                                      <p:to>
                                        <p:strVal val="visible"/>
                                      </p:to>
                                    </p:set>
                                    <p:animEffect transition="in" filter="slide(fromTop)">
                                      <p:cBhvr>
                                        <p:cTn id="17" dur="500"/>
                                        <p:tgtEl>
                                          <p:spTgt spid="1434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Make documents look great</a:t>
            </a:r>
          </a:p>
        </p:txBody>
      </p:sp>
      <p:sp>
        <p:nvSpPr>
          <p:cNvPr id="16386" name="Rectangle 2"/>
          <p:cNvSpPr>
            <a:spLocks noGrp="1" noChangeArrowheads="1"/>
          </p:cNvSpPr>
          <p:nvPr>
            <p:ph type="title"/>
          </p:nvPr>
        </p:nvSpPr>
        <p:spPr/>
        <p:txBody>
          <a:bodyPr/>
          <a:lstStyle/>
          <a:p>
            <a:r>
              <a:rPr lang="en-US"/>
              <a:t>Course goals			</a:t>
            </a:r>
          </a:p>
        </p:txBody>
      </p:sp>
      <p:sp>
        <p:nvSpPr>
          <p:cNvPr id="16387" name="Rectangle 3"/>
          <p:cNvSpPr>
            <a:spLocks noGrp="1" noChangeArrowheads="1"/>
          </p:cNvSpPr>
          <p:nvPr>
            <p:ph type="body" idx="1"/>
          </p:nvPr>
        </p:nvSpPr>
        <p:spPr>
          <a:xfrm>
            <a:off x="228600" y="865188"/>
            <a:ext cx="8431213" cy="4659312"/>
          </a:xfrm>
        </p:spPr>
        <p:txBody>
          <a:bodyPr/>
          <a:lstStyle/>
          <a:p>
            <a:pPr marL="233363" indent="-233363">
              <a:spcAft>
                <a:spcPct val="75000"/>
              </a:spcAft>
              <a:buClr>
                <a:srgbClr val="FF9900"/>
              </a:buClr>
              <a:buFontTx/>
              <a:buChar char="•"/>
            </a:pPr>
            <a:r>
              <a:rPr lang="en-US" sz="2400"/>
              <a:t>Emphasize text with bold, italic, or underline formatting. </a:t>
            </a:r>
          </a:p>
          <a:p>
            <a:pPr marL="233363" indent="-233363">
              <a:spcAft>
                <a:spcPct val="75000"/>
              </a:spcAft>
              <a:buClr>
                <a:srgbClr val="FF9900"/>
              </a:buClr>
              <a:buFontTx/>
              <a:buChar char="•"/>
            </a:pPr>
            <a:r>
              <a:rPr lang="en-US" sz="2400"/>
              <a:t>Create bulleted and numbered lists. </a:t>
            </a:r>
          </a:p>
          <a:p>
            <a:pPr marL="233363" indent="-233363">
              <a:spcAft>
                <a:spcPct val="75000"/>
              </a:spcAft>
              <a:buClr>
                <a:srgbClr val="FF9900"/>
              </a:buClr>
              <a:buFontTx/>
              <a:buChar char="•"/>
            </a:pPr>
            <a:r>
              <a:rPr lang="en-US" sz="2400"/>
              <a:t>Use styles to format text. </a:t>
            </a:r>
          </a:p>
        </p:txBody>
      </p:sp>
      <p:sp>
        <p:nvSpPr>
          <p:cNvPr id="6" name="Date Placeholder 5"/>
          <p:cNvSpPr>
            <a:spLocks noGrp="1"/>
          </p:cNvSpPr>
          <p:nvPr>
            <p:ph type="dt" sz="half" idx="10"/>
          </p:nvPr>
        </p:nvSpPr>
        <p:spPr/>
        <p:txBody>
          <a:bodyPr/>
          <a:lstStyle/>
          <a:p>
            <a:fld id="{672F2D77-D2FB-4B79-AB31-C37150409857}" type="datetime3">
              <a:rPr lang="en-US" smtClean="0"/>
              <a:t>26 October 2007</a:t>
            </a:fld>
            <a:endParaRPr lang="en-US"/>
          </a:p>
        </p:txBody>
      </p:sp>
      <p:sp>
        <p:nvSpPr>
          <p:cNvPr id="7" name="Slide Number Placeholder 6"/>
          <p:cNvSpPr>
            <a:spLocks noGrp="1"/>
          </p:cNvSpPr>
          <p:nvPr>
            <p:ph type="sldNum" sz="quarter" idx="12"/>
          </p:nvPr>
        </p:nvSpPr>
        <p:spPr/>
        <p:txBody>
          <a:bodyPr/>
          <a:lstStyle/>
          <a:p>
            <a:fld id="{093F2245-9414-4DAC-B008-E6415A970A46}" type="slidenum">
              <a:rPr lang="en-US" smtClean="0"/>
              <a:pPr/>
              <a:t>4</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slide(fromTop)">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slide(fromTop)">
                                      <p:cBhvr>
                                        <p:cTn id="12" dur="5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slide(fromTop)">
                                      <p:cBhvr>
                                        <p:cTn id="17" dur="5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p:txBody>
          <a:bodyPr/>
          <a:lstStyle/>
          <a:p>
            <a:r>
              <a:rPr lang="en-US"/>
              <a:t>Lesson</a:t>
            </a:r>
          </a:p>
        </p:txBody>
      </p:sp>
      <p:sp>
        <p:nvSpPr>
          <p:cNvPr id="18435" name="Rectangle 3"/>
          <p:cNvSpPr>
            <a:spLocks noGrp="1" noChangeArrowheads="1"/>
          </p:cNvSpPr>
          <p:nvPr>
            <p:ph type="subTitle" idx="1"/>
          </p:nvPr>
        </p:nvSpPr>
        <p:spPr/>
        <p:txBody>
          <a:bodyPr/>
          <a:lstStyle/>
          <a:p>
            <a:r>
              <a:rPr lang="en-US"/>
              <a:t>Format text and apply styles</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p:cTn id="7" dur="500" fill="hold"/>
                                        <p:tgtEl>
                                          <p:spTgt spid="18434"/>
                                        </p:tgtEl>
                                        <p:attrNameLst>
                                          <p:attrName>ppt_w</p:attrName>
                                        </p:attrNameLst>
                                      </p:cBhvr>
                                      <p:tavLst>
                                        <p:tav tm="0">
                                          <p:val>
                                            <p:fltVal val="0"/>
                                          </p:val>
                                        </p:tav>
                                        <p:tav tm="100000">
                                          <p:val>
                                            <p:strVal val="#ppt_w"/>
                                          </p:val>
                                        </p:tav>
                                      </p:tavLst>
                                    </p:anim>
                                    <p:anim calcmode="lin" valueType="num">
                                      <p:cBhvr>
                                        <p:cTn id="8" dur="500" fill="hold"/>
                                        <p:tgtEl>
                                          <p:spTgt spid="1843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18435">
                                            <p:txEl>
                                              <p:pRg st="0" end="0"/>
                                            </p:txEl>
                                          </p:spTgt>
                                        </p:tgtEl>
                                        <p:attrNameLst>
                                          <p:attrName>style.visibility</p:attrName>
                                        </p:attrNameLst>
                                      </p:cBhvr>
                                      <p:to>
                                        <p:strVal val="visible"/>
                                      </p:to>
                                    </p:set>
                                    <p:animEffect transition="in" filter="slide(fromBottom)">
                                      <p:cBhvr>
                                        <p:cTn id="12" dur="500"/>
                                        <p:tgtEl>
                                          <p:spTgt spid="184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P spid="18435" grpId="0" build="p" autoUpdateAnimBg="0" advAuto="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Make documents look great</a:t>
            </a:r>
          </a:p>
        </p:txBody>
      </p:sp>
      <p:sp>
        <p:nvSpPr>
          <p:cNvPr id="23554" name="Rectangle 2"/>
          <p:cNvSpPr>
            <a:spLocks noGrp="1" noChangeArrowheads="1"/>
          </p:cNvSpPr>
          <p:nvPr>
            <p:ph type="title"/>
          </p:nvPr>
        </p:nvSpPr>
        <p:spPr>
          <a:xfrm>
            <a:off x="211138" y="73025"/>
            <a:ext cx="8027987" cy="614363"/>
          </a:xfrm>
        </p:spPr>
        <p:txBody>
          <a:bodyPr/>
          <a:lstStyle/>
          <a:p>
            <a:r>
              <a:rPr lang="en-US"/>
              <a:t>Format text and apply styles</a:t>
            </a:r>
          </a:p>
        </p:txBody>
      </p:sp>
      <p:sp>
        <p:nvSpPr>
          <p:cNvPr id="23555"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a:t>In the picture is a nicely typed press release. </a:t>
            </a:r>
          </a:p>
          <a:p>
            <a:pPr>
              <a:spcBef>
                <a:spcPct val="20000"/>
              </a:spcBef>
              <a:spcAft>
                <a:spcPct val="75000"/>
              </a:spcAft>
            </a:pPr>
            <a:r>
              <a:rPr lang="en-US" sz="2000"/>
              <a:t>But all the text looks the same. </a:t>
            </a:r>
          </a:p>
        </p:txBody>
      </p:sp>
      <p:sp>
        <p:nvSpPr>
          <p:cNvPr id="23557" name="Rectangle 5"/>
          <p:cNvSpPr>
            <a:spLocks noChangeArrowheads="1"/>
          </p:cNvSpPr>
          <p:nvPr/>
        </p:nvSpPr>
        <p:spPr bwMode="auto">
          <a:xfrm>
            <a:off x="277813" y="3994150"/>
            <a:ext cx="5741987" cy="1957388"/>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There are no titles or headings, no signposts or guides. Nothing says, “This is important; look here.”</a:t>
            </a:r>
          </a:p>
          <a:p>
            <a:pPr>
              <a:spcBef>
                <a:spcPct val="20000"/>
              </a:spcBef>
              <a:spcAft>
                <a:spcPct val="75000"/>
              </a:spcAft>
            </a:pPr>
            <a:r>
              <a:rPr lang="en-US">
                <a:solidFill>
                  <a:srgbClr val="FFCC00"/>
                </a:solidFill>
              </a:rPr>
              <a:t>But you can quickly change how a document looks. You can emphasize text with bold, italic, or underlined formatting; create lists; and use a style, a tool that helps you format a document. </a:t>
            </a:r>
          </a:p>
        </p:txBody>
      </p:sp>
      <p:sp>
        <p:nvSpPr>
          <p:cNvPr id="23558" name="Line 6"/>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23559" name="Picture 7" descr="Simple document without formatting"/>
          <p:cNvPicPr>
            <a:picLocks noChangeAspect="1" noChangeArrowheads="1"/>
          </p:cNvPicPr>
          <p:nvPr>
            <p:ph sz="half" idx="1"/>
          </p:nvPr>
        </p:nvPicPr>
        <p:blipFill>
          <a:blip r:embed="rId3"/>
          <a:srcRect/>
          <a:stretch>
            <a:fillRect/>
          </a:stretch>
        </p:blipFill>
        <p:spPr>
          <a:xfrm>
            <a:off x="339725" y="904875"/>
            <a:ext cx="5662613" cy="2854325"/>
          </a:xfrm>
          <a:noFill/>
          <a:ln/>
        </p:spPr>
      </p:pic>
      <p:sp>
        <p:nvSpPr>
          <p:cNvPr id="9" name="Date Placeholder 8"/>
          <p:cNvSpPr>
            <a:spLocks noGrp="1"/>
          </p:cNvSpPr>
          <p:nvPr>
            <p:ph type="dt" sz="half" idx="10"/>
          </p:nvPr>
        </p:nvSpPr>
        <p:spPr/>
        <p:txBody>
          <a:bodyPr/>
          <a:lstStyle/>
          <a:p>
            <a:fld id="{C054679D-B6D2-430F-BC90-BDF9DF044D6C}" type="datetime3">
              <a:rPr lang="en-US" smtClean="0"/>
              <a:t>26 October 2007</a:t>
            </a:fld>
            <a:endParaRPr lang="en-US"/>
          </a:p>
        </p:txBody>
      </p:sp>
      <p:sp>
        <p:nvSpPr>
          <p:cNvPr id="10" name="Slide Number Placeholder 9"/>
          <p:cNvSpPr>
            <a:spLocks noGrp="1"/>
          </p:cNvSpPr>
          <p:nvPr>
            <p:ph type="sldNum" sz="quarter" idx="12"/>
          </p:nvPr>
        </p:nvSpPr>
        <p:spPr/>
        <p:txBody>
          <a:bodyPr/>
          <a:lstStyle/>
          <a:p>
            <a:fld id="{2E8900C7-6B91-4A18-B222-F246E63CD059}" type="slidenum">
              <a:rPr lang="en-US" smtClean="0"/>
              <a:pPr/>
              <a:t>6</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23559"/>
                                        </p:tgtEl>
                                        <p:attrNameLst>
                                          <p:attrName>style.visibility</p:attrName>
                                        </p:attrNameLst>
                                      </p:cBhvr>
                                      <p:to>
                                        <p:strVal val="visible"/>
                                      </p:to>
                                    </p:set>
                                    <p:animEffect transition="in" filter="slide(fromTop)">
                                      <p:cBhvr>
                                        <p:cTn id="7" dur="500"/>
                                        <p:tgtEl>
                                          <p:spTgt spid="2355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slide(fromTop)">
                                      <p:cBhvr>
                                        <p:cTn id="12" dur="500"/>
                                        <p:tgtEl>
                                          <p:spTgt spid="2355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23555">
                                            <p:txEl>
                                              <p:pRg st="1" end="1"/>
                                            </p:txEl>
                                          </p:spTgt>
                                        </p:tgtEl>
                                        <p:attrNameLst>
                                          <p:attrName>style.visibility</p:attrName>
                                        </p:attrNameLst>
                                      </p:cBhvr>
                                      <p:to>
                                        <p:strVal val="visible"/>
                                      </p:to>
                                    </p:set>
                                    <p:animEffect transition="in" filter="slide(fromTop)">
                                      <p:cBhvr>
                                        <p:cTn id="17" dur="500"/>
                                        <p:tgtEl>
                                          <p:spTgt spid="2355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23557">
                                            <p:txEl>
                                              <p:pRg st="0" end="0"/>
                                            </p:txEl>
                                          </p:spTgt>
                                        </p:tgtEl>
                                        <p:attrNameLst>
                                          <p:attrName>style.visibility</p:attrName>
                                        </p:attrNameLst>
                                      </p:cBhvr>
                                      <p:to>
                                        <p:strVal val="visible"/>
                                      </p:to>
                                    </p:set>
                                    <p:animEffect transition="in" filter="slide(fromLeft)">
                                      <p:cBhvr>
                                        <p:cTn id="22" dur="500"/>
                                        <p:tgtEl>
                                          <p:spTgt spid="2355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23557">
                                            <p:txEl>
                                              <p:pRg st="1" end="1"/>
                                            </p:txEl>
                                          </p:spTgt>
                                        </p:tgtEl>
                                        <p:attrNameLst>
                                          <p:attrName>style.visibility</p:attrName>
                                        </p:attrNameLst>
                                      </p:cBhvr>
                                      <p:to>
                                        <p:strVal val="visible"/>
                                      </p:to>
                                    </p:set>
                                    <p:animEffect transition="in" filter="slide(fromLeft)">
                                      <p:cBhvr>
                                        <p:cTn id="27" dur="500"/>
                                        <p:tgtEl>
                                          <p:spTgt spid="2355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P spid="2355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US"/>
              <a:t>Make documents look great</a:t>
            </a:r>
          </a:p>
        </p:txBody>
      </p:sp>
      <p:sp>
        <p:nvSpPr>
          <p:cNvPr id="198658" name="Rectangle 2"/>
          <p:cNvSpPr>
            <a:spLocks noGrp="1" noChangeArrowheads="1"/>
          </p:cNvSpPr>
          <p:nvPr>
            <p:ph type="title"/>
          </p:nvPr>
        </p:nvSpPr>
        <p:spPr/>
        <p:txBody>
          <a:bodyPr/>
          <a:lstStyle/>
          <a:p>
            <a:r>
              <a:rPr lang="en-US"/>
              <a:t>Add emphasis</a:t>
            </a:r>
          </a:p>
        </p:txBody>
      </p:sp>
      <p:sp>
        <p:nvSpPr>
          <p:cNvPr id="198659"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a:t>This press release announces the net income and price per share for Contoso Pharmaceuticals. </a:t>
            </a:r>
          </a:p>
        </p:txBody>
      </p:sp>
      <p:sp>
        <p:nvSpPr>
          <p:cNvPr id="198660"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98662" name="Rectangle 6"/>
          <p:cNvSpPr>
            <a:spLocks noChangeArrowheads="1"/>
          </p:cNvSpPr>
          <p:nvPr/>
        </p:nvSpPr>
        <p:spPr bwMode="auto">
          <a:xfrm>
            <a:off x="277813" y="3994150"/>
            <a:ext cx="5864225" cy="1811338"/>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Call attention to this important information by adding emphasis with bold, italic, underlined, or colored formatting. </a:t>
            </a:r>
          </a:p>
          <a:p>
            <a:pPr>
              <a:spcBef>
                <a:spcPct val="20000"/>
              </a:spcBef>
              <a:spcAft>
                <a:spcPct val="75000"/>
              </a:spcAft>
            </a:pPr>
            <a:r>
              <a:rPr lang="en-US">
                <a:solidFill>
                  <a:srgbClr val="FFCC00"/>
                </a:solidFill>
              </a:rPr>
              <a:t>You can do this either by clicking a button or by using a simple keystroke. </a:t>
            </a:r>
          </a:p>
        </p:txBody>
      </p:sp>
      <p:pic>
        <p:nvPicPr>
          <p:cNvPr id="198663" name="Picture 7" descr="Font colors in Font group on Home tab"/>
          <p:cNvPicPr>
            <a:picLocks noChangeAspect="1" noChangeArrowheads="1"/>
          </p:cNvPicPr>
          <p:nvPr>
            <p:ph idx="1"/>
          </p:nvPr>
        </p:nvPicPr>
        <p:blipFill>
          <a:blip r:embed="rId3"/>
          <a:srcRect/>
          <a:stretch>
            <a:fillRect/>
          </a:stretch>
        </p:blipFill>
        <p:spPr>
          <a:xfrm>
            <a:off x="350838" y="925513"/>
            <a:ext cx="5651500" cy="2878137"/>
          </a:xfrm>
          <a:noFill/>
          <a:ln/>
        </p:spPr>
      </p:pic>
      <p:sp>
        <p:nvSpPr>
          <p:cNvPr id="9" name="Date Placeholder 8"/>
          <p:cNvSpPr>
            <a:spLocks noGrp="1"/>
          </p:cNvSpPr>
          <p:nvPr>
            <p:ph type="dt" sz="half" idx="10"/>
          </p:nvPr>
        </p:nvSpPr>
        <p:spPr/>
        <p:txBody>
          <a:bodyPr/>
          <a:lstStyle/>
          <a:p>
            <a:fld id="{0A69969F-B2E3-4A2B-AE74-7D1E968BA4E4}" type="datetime3">
              <a:rPr lang="en-US" smtClean="0"/>
              <a:t>26 October 2007</a:t>
            </a:fld>
            <a:endParaRPr lang="en-US"/>
          </a:p>
        </p:txBody>
      </p:sp>
      <p:sp>
        <p:nvSpPr>
          <p:cNvPr id="10" name="Slide Number Placeholder 9"/>
          <p:cNvSpPr>
            <a:spLocks noGrp="1"/>
          </p:cNvSpPr>
          <p:nvPr>
            <p:ph type="sldNum" sz="quarter" idx="12"/>
          </p:nvPr>
        </p:nvSpPr>
        <p:spPr/>
        <p:txBody>
          <a:bodyPr/>
          <a:lstStyle/>
          <a:p>
            <a:fld id="{093F2245-9414-4DAC-B008-E6415A970A46}" type="slidenum">
              <a:rPr lang="en-US" smtClean="0"/>
              <a:pPr/>
              <a:t>7</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198663"/>
                                        </p:tgtEl>
                                        <p:attrNameLst>
                                          <p:attrName>style.visibility</p:attrName>
                                        </p:attrNameLst>
                                      </p:cBhvr>
                                      <p:to>
                                        <p:strVal val="visible"/>
                                      </p:to>
                                    </p:set>
                                    <p:animEffect transition="in" filter="slide(fromTop)">
                                      <p:cBhvr>
                                        <p:cTn id="7" dur="500"/>
                                        <p:tgtEl>
                                          <p:spTgt spid="19866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98659"/>
                                        </p:tgtEl>
                                        <p:attrNameLst>
                                          <p:attrName>style.visibility</p:attrName>
                                        </p:attrNameLst>
                                      </p:cBhvr>
                                      <p:to>
                                        <p:strVal val="visible"/>
                                      </p:to>
                                    </p:set>
                                    <p:animEffect transition="in" filter="slide(fromTop)">
                                      <p:cBhvr>
                                        <p:cTn id="12" dur="500"/>
                                        <p:tgtEl>
                                          <p:spTgt spid="198659"/>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98662">
                                            <p:txEl>
                                              <p:pRg st="0" end="0"/>
                                            </p:txEl>
                                          </p:spTgt>
                                        </p:tgtEl>
                                        <p:attrNameLst>
                                          <p:attrName>style.visibility</p:attrName>
                                        </p:attrNameLst>
                                      </p:cBhvr>
                                      <p:to>
                                        <p:strVal val="visible"/>
                                      </p:to>
                                    </p:set>
                                    <p:animEffect transition="in" filter="slide(fromLeft)">
                                      <p:cBhvr>
                                        <p:cTn id="17" dur="500"/>
                                        <p:tgtEl>
                                          <p:spTgt spid="19866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98662">
                                            <p:txEl>
                                              <p:pRg st="1" end="1"/>
                                            </p:txEl>
                                          </p:spTgt>
                                        </p:tgtEl>
                                        <p:attrNameLst>
                                          <p:attrName>style.visibility</p:attrName>
                                        </p:attrNameLst>
                                      </p:cBhvr>
                                      <p:to>
                                        <p:strVal val="visible"/>
                                      </p:to>
                                    </p:set>
                                    <p:animEffect transition="in" filter="slide(fromLeft)">
                                      <p:cBhvr>
                                        <p:cTn id="22" dur="500"/>
                                        <p:tgtEl>
                                          <p:spTgt spid="19866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9" grpId="0" autoUpdateAnimBg="0"/>
      <p:bldP spid="198662"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4"/>
          <p:cNvSpPr>
            <a:spLocks noGrp="1"/>
          </p:cNvSpPr>
          <p:nvPr>
            <p:ph type="ftr" sz="quarter" idx="11"/>
          </p:nvPr>
        </p:nvSpPr>
        <p:spPr/>
        <p:txBody>
          <a:bodyPr/>
          <a:lstStyle/>
          <a:p>
            <a:r>
              <a:rPr lang="en-US"/>
              <a:t>Make documents look great</a:t>
            </a:r>
          </a:p>
        </p:txBody>
      </p:sp>
      <p:sp>
        <p:nvSpPr>
          <p:cNvPr id="176130" name="Rectangle 2"/>
          <p:cNvSpPr>
            <a:spLocks noGrp="1" noChangeArrowheads="1"/>
          </p:cNvSpPr>
          <p:nvPr>
            <p:ph type="title"/>
          </p:nvPr>
        </p:nvSpPr>
        <p:spPr/>
        <p:txBody>
          <a:bodyPr/>
          <a:lstStyle/>
          <a:p>
            <a:r>
              <a:rPr lang="en-US"/>
              <a:t>Add emphasis</a:t>
            </a:r>
            <a:endParaRPr lang="en-US">
              <a:solidFill>
                <a:srgbClr val="FF0000"/>
              </a:solidFill>
            </a:endParaRPr>
          </a:p>
        </p:txBody>
      </p:sp>
      <p:sp>
        <p:nvSpPr>
          <p:cNvPr id="176131"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a:t>The animation shows how you can apply bold and colored formatting. </a:t>
            </a:r>
          </a:p>
        </p:txBody>
      </p:sp>
      <p:sp>
        <p:nvSpPr>
          <p:cNvPr id="176132" name="Rectangle 4"/>
          <p:cNvSpPr>
            <a:spLocks noChangeArrowheads="1"/>
          </p:cNvSpPr>
          <p:nvPr/>
        </p:nvSpPr>
        <p:spPr bwMode="auto">
          <a:xfrm>
            <a:off x="339725" y="4425950"/>
            <a:ext cx="5864225" cy="652463"/>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To make text bold, select it, and then on the Ribbon, on the </a:t>
            </a:r>
            <a:r>
              <a:rPr lang="en-US" b="1">
                <a:solidFill>
                  <a:srgbClr val="FFCC00"/>
                </a:solidFill>
              </a:rPr>
              <a:t>Home</a:t>
            </a:r>
            <a:r>
              <a:rPr lang="en-US">
                <a:solidFill>
                  <a:srgbClr val="FFCC00"/>
                </a:solidFill>
              </a:rPr>
              <a:t> tab, in the </a:t>
            </a:r>
            <a:r>
              <a:rPr lang="en-US" b="1">
                <a:solidFill>
                  <a:srgbClr val="FFCC00"/>
                </a:solidFill>
              </a:rPr>
              <a:t>Font</a:t>
            </a:r>
            <a:r>
              <a:rPr lang="en-US">
                <a:solidFill>
                  <a:srgbClr val="FFCC00"/>
                </a:solidFill>
              </a:rPr>
              <a:t> group, click </a:t>
            </a:r>
            <a:r>
              <a:rPr lang="en-US" b="1">
                <a:solidFill>
                  <a:srgbClr val="FFCC00"/>
                </a:solidFill>
              </a:rPr>
              <a:t>Bold</a:t>
            </a:r>
            <a:r>
              <a:rPr lang="en-US">
                <a:solidFill>
                  <a:srgbClr val="FFCC00"/>
                </a:solidFill>
              </a:rPr>
              <a:t>       .</a:t>
            </a:r>
          </a:p>
        </p:txBody>
      </p:sp>
      <p:sp>
        <p:nvSpPr>
          <p:cNvPr id="176133" name="Line 5"/>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76134" name="Rectangle 6"/>
          <p:cNvSpPr>
            <a:spLocks noChangeArrowheads="1"/>
          </p:cNvSpPr>
          <p:nvPr/>
        </p:nvSpPr>
        <p:spPr bwMode="auto">
          <a:xfrm>
            <a:off x="339725" y="4035425"/>
            <a:ext cx="5864225" cy="304800"/>
          </a:xfrm>
          <a:prstGeom prst="rect">
            <a:avLst/>
          </a:prstGeom>
          <a:noFill/>
          <a:ln w="9525" algn="ctr">
            <a:noFill/>
            <a:miter lim="800000"/>
            <a:headEnd/>
            <a:tailEnd/>
          </a:ln>
          <a:effectLst/>
        </p:spPr>
        <p:txBody>
          <a:bodyPr>
            <a:spAutoFit/>
          </a:bodyPr>
          <a:lstStyle/>
          <a:p>
            <a:pPr>
              <a:spcBef>
                <a:spcPct val="20000"/>
              </a:spcBef>
              <a:spcAft>
                <a:spcPct val="75000"/>
              </a:spcAft>
            </a:pPr>
            <a:r>
              <a:rPr lang="en-US" sz="1400">
                <a:solidFill>
                  <a:srgbClr val="FFCC00"/>
                </a:solidFill>
              </a:rPr>
              <a:t>Animation: Right-click, and click </a:t>
            </a:r>
            <a:r>
              <a:rPr lang="en-US" sz="1400" b="1">
                <a:solidFill>
                  <a:srgbClr val="FFCC00"/>
                </a:solidFill>
              </a:rPr>
              <a:t>Play</a:t>
            </a:r>
            <a:r>
              <a:rPr lang="en-US" sz="1400">
                <a:solidFill>
                  <a:srgbClr val="FFCC00"/>
                </a:solidFill>
              </a:rPr>
              <a:t>.</a:t>
            </a:r>
          </a:p>
        </p:txBody>
      </p:sp>
      <p:sp>
        <p:nvSpPr>
          <p:cNvPr id="176135" name="Rectangle 7"/>
          <p:cNvSpPr>
            <a:spLocks noGrp="1" noChangeArrowheads="1"/>
          </p:cNvSpPr>
          <p:nvPr>
            <p:ph idx="1"/>
          </p:nvPr>
        </p:nvSpPr>
        <p:spPr>
          <a:xfrm>
            <a:off x="350838" y="914400"/>
            <a:ext cx="5651500" cy="2900363"/>
          </a:xfrm>
          <a:noFill/>
        </p:spPr>
        <p:txBody>
          <a:bodyPr anchor="ctr" anchorCtr="1"/>
          <a:lstStyle/>
          <a:p>
            <a:pPr>
              <a:spcAft>
                <a:spcPct val="75000"/>
              </a:spcAft>
            </a:pPr>
            <a:r>
              <a:rPr lang="en-US"/>
              <a:t>[Author: .swf gets inserted here; delete this placeholder before inserting .swf file.]</a:t>
            </a:r>
          </a:p>
          <a:p>
            <a:endParaRPr lang="en-US"/>
          </a:p>
        </p:txBody>
      </p:sp>
      <p:sp>
        <p:nvSpPr>
          <p:cNvPr id="176136" name="Rectangle 8"/>
          <p:cNvSpPr>
            <a:spLocks noChangeArrowheads="1"/>
          </p:cNvSpPr>
          <p:nvPr/>
        </p:nvSpPr>
        <p:spPr bwMode="auto">
          <a:xfrm>
            <a:off x="327025" y="5238750"/>
            <a:ext cx="5864225" cy="915988"/>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To change the font color, point to </a:t>
            </a:r>
            <a:r>
              <a:rPr lang="en-US" b="1">
                <a:solidFill>
                  <a:srgbClr val="FFCC00"/>
                </a:solidFill>
              </a:rPr>
              <a:t>Font Color        </a:t>
            </a:r>
            <a:r>
              <a:rPr lang="en-US">
                <a:solidFill>
                  <a:srgbClr val="FFCC00"/>
                </a:solidFill>
              </a:rPr>
              <a:t>, click the arrow, and move the cursor over the colors to preview. Click the one you like. </a:t>
            </a:r>
          </a:p>
        </p:txBody>
      </p:sp>
      <p:pic>
        <p:nvPicPr>
          <p:cNvPr id="176137" name="Picture 9" descr="Button image"/>
          <p:cNvPicPr>
            <a:picLocks noChangeAspect="1" noChangeArrowheads="1"/>
          </p:cNvPicPr>
          <p:nvPr/>
        </p:nvPicPr>
        <p:blipFill>
          <a:blip r:embed="rId5"/>
          <a:srcRect/>
          <a:stretch>
            <a:fillRect/>
          </a:stretch>
        </p:blipFill>
        <p:spPr bwMode="auto">
          <a:xfrm>
            <a:off x="4956175" y="4724400"/>
            <a:ext cx="338138" cy="325438"/>
          </a:xfrm>
          <a:prstGeom prst="rect">
            <a:avLst/>
          </a:prstGeom>
          <a:noFill/>
        </p:spPr>
      </p:pic>
      <p:pic>
        <p:nvPicPr>
          <p:cNvPr id="176138" name="Picture 10" descr="Button image"/>
          <p:cNvPicPr>
            <a:picLocks noChangeAspect="1" noChangeArrowheads="1"/>
          </p:cNvPicPr>
          <p:nvPr/>
        </p:nvPicPr>
        <p:blipFill>
          <a:blip r:embed="rId6"/>
          <a:srcRect/>
          <a:stretch>
            <a:fillRect/>
          </a:stretch>
        </p:blipFill>
        <p:spPr bwMode="auto">
          <a:xfrm>
            <a:off x="5029200" y="5245100"/>
            <a:ext cx="457200" cy="285750"/>
          </a:xfrm>
          <a:prstGeom prst="rect">
            <a:avLst/>
          </a:prstGeom>
          <a:noFill/>
        </p:spPr>
      </p:pic>
      <p:sp>
        <p:nvSpPr>
          <p:cNvPr id="13" name="Date Placeholder 12"/>
          <p:cNvSpPr>
            <a:spLocks noGrp="1"/>
          </p:cNvSpPr>
          <p:nvPr>
            <p:ph type="dt" sz="half" idx="10"/>
          </p:nvPr>
        </p:nvSpPr>
        <p:spPr/>
        <p:txBody>
          <a:bodyPr/>
          <a:lstStyle/>
          <a:p>
            <a:fld id="{97129BD5-6D38-4282-933B-E8335169D075}" type="datetime3">
              <a:rPr lang="en-US" smtClean="0"/>
              <a:t>26 October 2007</a:t>
            </a:fld>
            <a:endParaRPr lang="en-US"/>
          </a:p>
        </p:txBody>
      </p:sp>
      <p:sp>
        <p:nvSpPr>
          <p:cNvPr id="14" name="Slide Number Placeholder 13"/>
          <p:cNvSpPr>
            <a:spLocks noGrp="1"/>
          </p:cNvSpPr>
          <p:nvPr>
            <p:ph type="sldNum" sz="quarter" idx="12"/>
          </p:nvPr>
        </p:nvSpPr>
        <p:spPr/>
        <p:txBody>
          <a:bodyPr/>
          <a:lstStyle/>
          <a:p>
            <a:fld id="{093F2245-9414-4DAC-B008-E6415A970A46}" type="slidenum">
              <a:rPr lang="en-US" smtClean="0"/>
              <a:pPr/>
              <a:t>8</a:t>
            </a:fld>
            <a:endParaRPr lang="en-US"/>
          </a:p>
        </p:txBody>
      </p:sp>
    </p:spTree>
    <p:controls>
      <p:control spid="176139" name="ShockwaveFlash1" r:id="rId2" imgW="5714286" imgH="2927682"/>
    </p:controls>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76131"/>
                                        </p:tgtEl>
                                        <p:attrNameLst>
                                          <p:attrName>style.visibility</p:attrName>
                                        </p:attrNameLst>
                                      </p:cBhvr>
                                      <p:to>
                                        <p:strVal val="visible"/>
                                      </p:to>
                                    </p:set>
                                    <p:animEffect transition="in" filter="slide(fromTop)">
                                      <p:cBhvr>
                                        <p:cTn id="7" dur="500"/>
                                        <p:tgtEl>
                                          <p:spTgt spid="176131"/>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76132">
                                            <p:txEl>
                                              <p:pRg st="0" end="0"/>
                                            </p:txEl>
                                          </p:spTgt>
                                        </p:tgtEl>
                                        <p:attrNameLst>
                                          <p:attrName>style.visibility</p:attrName>
                                        </p:attrNameLst>
                                      </p:cBhvr>
                                      <p:to>
                                        <p:strVal val="visible"/>
                                      </p:to>
                                    </p:set>
                                    <p:animEffect transition="in" filter="slide(fromLeft)">
                                      <p:cBhvr>
                                        <p:cTn id="12" dur="500"/>
                                        <p:tgtEl>
                                          <p:spTgt spid="176132">
                                            <p:txEl>
                                              <p:pRg st="0" end="0"/>
                                            </p:txEl>
                                          </p:spTgt>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176137"/>
                                        </p:tgtEl>
                                        <p:attrNameLst>
                                          <p:attrName>style.visibility</p:attrName>
                                        </p:attrNameLst>
                                      </p:cBhvr>
                                      <p:to>
                                        <p:strVal val="visible"/>
                                      </p:to>
                                    </p:set>
                                    <p:animEffect transition="in" filter="dissolve">
                                      <p:cBhvr>
                                        <p:cTn id="16" dur="500"/>
                                        <p:tgtEl>
                                          <p:spTgt spid="176137"/>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8" fill="hold" grpId="0" nodeType="clickEffect">
                                  <p:stCondLst>
                                    <p:cond delay="0"/>
                                  </p:stCondLst>
                                  <p:childTnLst>
                                    <p:set>
                                      <p:cBhvr>
                                        <p:cTn id="20" dur="1" fill="hold">
                                          <p:stCondLst>
                                            <p:cond delay="0"/>
                                          </p:stCondLst>
                                        </p:cTn>
                                        <p:tgtEl>
                                          <p:spTgt spid="176136">
                                            <p:txEl>
                                              <p:pRg st="0" end="0"/>
                                            </p:txEl>
                                          </p:spTgt>
                                        </p:tgtEl>
                                        <p:attrNameLst>
                                          <p:attrName>style.visibility</p:attrName>
                                        </p:attrNameLst>
                                      </p:cBhvr>
                                      <p:to>
                                        <p:strVal val="visible"/>
                                      </p:to>
                                    </p:set>
                                    <p:animEffect transition="in" filter="slide(fromLeft)">
                                      <p:cBhvr>
                                        <p:cTn id="21" dur="500"/>
                                        <p:tgtEl>
                                          <p:spTgt spid="176136">
                                            <p:txEl>
                                              <p:pRg st="0" end="0"/>
                                            </p:txEl>
                                          </p:spTgt>
                                        </p:tgtEl>
                                      </p:cBhvr>
                                    </p:animEffect>
                                  </p:childTnLst>
                                </p:cTn>
                              </p:par>
                            </p:childTnLst>
                          </p:cTn>
                        </p:par>
                        <p:par>
                          <p:cTn id="22" fill="hold">
                            <p:stCondLst>
                              <p:cond delay="500"/>
                            </p:stCondLst>
                            <p:childTnLst>
                              <p:par>
                                <p:cTn id="23" presetID="9" presetClass="entr" presetSubtype="0" fill="hold" nodeType="afterEffect">
                                  <p:stCondLst>
                                    <p:cond delay="0"/>
                                  </p:stCondLst>
                                  <p:childTnLst>
                                    <p:set>
                                      <p:cBhvr>
                                        <p:cTn id="24" dur="1" fill="hold">
                                          <p:stCondLst>
                                            <p:cond delay="0"/>
                                          </p:stCondLst>
                                        </p:cTn>
                                        <p:tgtEl>
                                          <p:spTgt spid="176138"/>
                                        </p:tgtEl>
                                        <p:attrNameLst>
                                          <p:attrName>style.visibility</p:attrName>
                                        </p:attrNameLst>
                                      </p:cBhvr>
                                      <p:to>
                                        <p:strVal val="visible"/>
                                      </p:to>
                                    </p:set>
                                    <p:animEffect transition="in" filter="dissolve">
                                      <p:cBhvr>
                                        <p:cTn id="25" dur="500"/>
                                        <p:tgtEl>
                                          <p:spTgt spid="176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1" grpId="0" autoUpdateAnimBg="0"/>
      <p:bldP spid="176132" grpId="0" build="p" autoUpdateAnimBg="0"/>
      <p:bldP spid="176136"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4"/>
          <p:cNvSpPr>
            <a:spLocks noGrp="1"/>
          </p:cNvSpPr>
          <p:nvPr>
            <p:ph type="ftr" sz="quarter" idx="11"/>
          </p:nvPr>
        </p:nvSpPr>
        <p:spPr/>
        <p:txBody>
          <a:bodyPr/>
          <a:lstStyle/>
          <a:p>
            <a:r>
              <a:rPr lang="en-US"/>
              <a:t>Make documents look great</a:t>
            </a:r>
          </a:p>
        </p:txBody>
      </p:sp>
      <p:sp>
        <p:nvSpPr>
          <p:cNvPr id="178178" name="Rectangle 2"/>
          <p:cNvSpPr>
            <a:spLocks noGrp="1" noChangeArrowheads="1"/>
          </p:cNvSpPr>
          <p:nvPr>
            <p:ph type="title"/>
          </p:nvPr>
        </p:nvSpPr>
        <p:spPr/>
        <p:txBody>
          <a:bodyPr/>
          <a:lstStyle/>
          <a:p>
            <a:r>
              <a:rPr lang="en-US"/>
              <a:t>Add emphasis</a:t>
            </a:r>
          </a:p>
        </p:txBody>
      </p:sp>
      <p:sp>
        <p:nvSpPr>
          <p:cNvPr id="178179"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a:t>The picture shows how you can apply bold and colored formatting. </a:t>
            </a:r>
          </a:p>
          <a:p>
            <a:pPr>
              <a:spcBef>
                <a:spcPct val="20000"/>
              </a:spcBef>
              <a:spcAft>
                <a:spcPct val="75000"/>
              </a:spcAft>
            </a:pPr>
            <a:endParaRPr lang="en-US" sz="2000"/>
          </a:p>
        </p:txBody>
      </p:sp>
      <p:sp>
        <p:nvSpPr>
          <p:cNvPr id="178180"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178183" name="Picture 7" descr="Font colors in Font group on Home tab"/>
          <p:cNvPicPr>
            <a:picLocks noChangeAspect="1" noChangeArrowheads="1"/>
          </p:cNvPicPr>
          <p:nvPr>
            <p:ph idx="1"/>
          </p:nvPr>
        </p:nvPicPr>
        <p:blipFill>
          <a:blip r:embed="rId3"/>
          <a:srcRect/>
          <a:stretch>
            <a:fillRect/>
          </a:stretch>
        </p:blipFill>
        <p:spPr>
          <a:xfrm>
            <a:off x="350838" y="925513"/>
            <a:ext cx="5651500" cy="2878137"/>
          </a:xfrm>
          <a:noFill/>
          <a:ln/>
        </p:spPr>
      </p:pic>
      <p:sp>
        <p:nvSpPr>
          <p:cNvPr id="178184" name="Rectangle 8"/>
          <p:cNvSpPr>
            <a:spLocks noChangeArrowheads="1"/>
          </p:cNvSpPr>
          <p:nvPr/>
        </p:nvSpPr>
        <p:spPr bwMode="auto">
          <a:xfrm>
            <a:off x="339725" y="4157663"/>
            <a:ext cx="5864225" cy="652462"/>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To make text bold, select the it, and then on the Ribbon, on the </a:t>
            </a:r>
            <a:r>
              <a:rPr lang="en-US" b="1">
                <a:solidFill>
                  <a:srgbClr val="FFCC00"/>
                </a:solidFill>
              </a:rPr>
              <a:t>Home</a:t>
            </a:r>
            <a:r>
              <a:rPr lang="en-US">
                <a:solidFill>
                  <a:srgbClr val="FFCC00"/>
                </a:solidFill>
              </a:rPr>
              <a:t> tab, in the </a:t>
            </a:r>
            <a:r>
              <a:rPr lang="en-US" b="1">
                <a:solidFill>
                  <a:srgbClr val="FFCC00"/>
                </a:solidFill>
              </a:rPr>
              <a:t>Font</a:t>
            </a:r>
            <a:r>
              <a:rPr lang="en-US">
                <a:solidFill>
                  <a:srgbClr val="FFCC00"/>
                </a:solidFill>
              </a:rPr>
              <a:t> group, click </a:t>
            </a:r>
            <a:r>
              <a:rPr lang="en-US" b="1">
                <a:solidFill>
                  <a:srgbClr val="FFCC00"/>
                </a:solidFill>
              </a:rPr>
              <a:t>Bold</a:t>
            </a:r>
            <a:r>
              <a:rPr lang="en-US">
                <a:solidFill>
                  <a:srgbClr val="FFCC00"/>
                </a:solidFill>
              </a:rPr>
              <a:t>      .</a:t>
            </a:r>
          </a:p>
        </p:txBody>
      </p:sp>
      <p:sp>
        <p:nvSpPr>
          <p:cNvPr id="178185" name="Rectangle 9"/>
          <p:cNvSpPr>
            <a:spLocks noChangeArrowheads="1"/>
          </p:cNvSpPr>
          <p:nvPr/>
        </p:nvSpPr>
        <p:spPr bwMode="auto">
          <a:xfrm>
            <a:off x="327025" y="4970463"/>
            <a:ext cx="5864225" cy="915987"/>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To change the font color, point to </a:t>
            </a:r>
            <a:r>
              <a:rPr lang="en-US" b="1">
                <a:solidFill>
                  <a:srgbClr val="FFCC00"/>
                </a:solidFill>
              </a:rPr>
              <a:t>Font Color        </a:t>
            </a:r>
            <a:r>
              <a:rPr lang="en-US">
                <a:solidFill>
                  <a:srgbClr val="FFCC00"/>
                </a:solidFill>
              </a:rPr>
              <a:t>, click the arrow, and move the cursor over the colors to preview. Click the one you like. </a:t>
            </a:r>
          </a:p>
        </p:txBody>
      </p:sp>
      <p:pic>
        <p:nvPicPr>
          <p:cNvPr id="178186" name="Picture 10" descr="Button image"/>
          <p:cNvPicPr>
            <a:picLocks noChangeAspect="1" noChangeArrowheads="1"/>
          </p:cNvPicPr>
          <p:nvPr/>
        </p:nvPicPr>
        <p:blipFill>
          <a:blip r:embed="rId4"/>
          <a:srcRect/>
          <a:stretch>
            <a:fillRect/>
          </a:stretch>
        </p:blipFill>
        <p:spPr bwMode="auto">
          <a:xfrm>
            <a:off x="5224463" y="4446588"/>
            <a:ext cx="338137" cy="325437"/>
          </a:xfrm>
          <a:prstGeom prst="rect">
            <a:avLst/>
          </a:prstGeom>
          <a:noFill/>
        </p:spPr>
      </p:pic>
      <p:pic>
        <p:nvPicPr>
          <p:cNvPr id="178187" name="Picture 11" descr="Button image"/>
          <p:cNvPicPr>
            <a:picLocks noChangeAspect="1" noChangeArrowheads="1"/>
          </p:cNvPicPr>
          <p:nvPr/>
        </p:nvPicPr>
        <p:blipFill>
          <a:blip r:embed="rId5"/>
          <a:srcRect/>
          <a:stretch>
            <a:fillRect/>
          </a:stretch>
        </p:blipFill>
        <p:spPr bwMode="auto">
          <a:xfrm>
            <a:off x="5029200" y="4976813"/>
            <a:ext cx="457200" cy="285750"/>
          </a:xfrm>
          <a:prstGeom prst="rect">
            <a:avLst/>
          </a:prstGeom>
          <a:noFill/>
        </p:spPr>
      </p:pic>
      <p:sp>
        <p:nvSpPr>
          <p:cNvPr id="12" name="Date Placeholder 11"/>
          <p:cNvSpPr>
            <a:spLocks noGrp="1"/>
          </p:cNvSpPr>
          <p:nvPr>
            <p:ph type="dt" sz="half" idx="10"/>
          </p:nvPr>
        </p:nvSpPr>
        <p:spPr/>
        <p:txBody>
          <a:bodyPr/>
          <a:lstStyle/>
          <a:p>
            <a:fld id="{68EB30B2-D164-4180-97DC-67645BB0240D}" type="datetime3">
              <a:rPr lang="en-US" smtClean="0"/>
              <a:t>26 October 2007</a:t>
            </a:fld>
            <a:endParaRPr lang="en-US"/>
          </a:p>
        </p:txBody>
      </p:sp>
      <p:sp>
        <p:nvSpPr>
          <p:cNvPr id="13" name="Slide Number Placeholder 12"/>
          <p:cNvSpPr>
            <a:spLocks noGrp="1"/>
          </p:cNvSpPr>
          <p:nvPr>
            <p:ph type="sldNum" sz="quarter" idx="12"/>
          </p:nvPr>
        </p:nvSpPr>
        <p:spPr/>
        <p:txBody>
          <a:bodyPr/>
          <a:lstStyle/>
          <a:p>
            <a:fld id="{093F2245-9414-4DAC-B008-E6415A970A46}" type="slidenum">
              <a:rPr lang="en-US" smtClean="0"/>
              <a:pPr/>
              <a:t>9</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78179"/>
                                        </p:tgtEl>
                                        <p:attrNameLst>
                                          <p:attrName>style.visibility</p:attrName>
                                        </p:attrNameLst>
                                      </p:cBhvr>
                                      <p:to>
                                        <p:strVal val="visible"/>
                                      </p:to>
                                    </p:set>
                                    <p:animEffect transition="in" filter="slide(fromTop)">
                                      <p:cBhvr>
                                        <p:cTn id="7" dur="500"/>
                                        <p:tgtEl>
                                          <p:spTgt spid="17817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78184">
                                            <p:txEl>
                                              <p:pRg st="0" end="0"/>
                                            </p:txEl>
                                          </p:spTgt>
                                        </p:tgtEl>
                                        <p:attrNameLst>
                                          <p:attrName>style.visibility</p:attrName>
                                        </p:attrNameLst>
                                      </p:cBhvr>
                                      <p:to>
                                        <p:strVal val="visible"/>
                                      </p:to>
                                    </p:set>
                                    <p:animEffect transition="in" filter="slide(fromLeft)">
                                      <p:cBhvr>
                                        <p:cTn id="12" dur="500"/>
                                        <p:tgtEl>
                                          <p:spTgt spid="178184">
                                            <p:txEl>
                                              <p:pRg st="0" end="0"/>
                                            </p:txEl>
                                          </p:spTgt>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178186"/>
                                        </p:tgtEl>
                                        <p:attrNameLst>
                                          <p:attrName>style.visibility</p:attrName>
                                        </p:attrNameLst>
                                      </p:cBhvr>
                                      <p:to>
                                        <p:strVal val="visible"/>
                                      </p:to>
                                    </p:set>
                                    <p:animEffect transition="in" filter="dissolve">
                                      <p:cBhvr>
                                        <p:cTn id="16" dur="500"/>
                                        <p:tgtEl>
                                          <p:spTgt spid="178186"/>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8" fill="hold" grpId="0" nodeType="clickEffect">
                                  <p:stCondLst>
                                    <p:cond delay="0"/>
                                  </p:stCondLst>
                                  <p:childTnLst>
                                    <p:set>
                                      <p:cBhvr>
                                        <p:cTn id="20" dur="1" fill="hold">
                                          <p:stCondLst>
                                            <p:cond delay="0"/>
                                          </p:stCondLst>
                                        </p:cTn>
                                        <p:tgtEl>
                                          <p:spTgt spid="178185">
                                            <p:txEl>
                                              <p:pRg st="0" end="0"/>
                                            </p:txEl>
                                          </p:spTgt>
                                        </p:tgtEl>
                                        <p:attrNameLst>
                                          <p:attrName>style.visibility</p:attrName>
                                        </p:attrNameLst>
                                      </p:cBhvr>
                                      <p:to>
                                        <p:strVal val="visible"/>
                                      </p:to>
                                    </p:set>
                                    <p:animEffect transition="in" filter="slide(fromLeft)">
                                      <p:cBhvr>
                                        <p:cTn id="21" dur="500"/>
                                        <p:tgtEl>
                                          <p:spTgt spid="178185">
                                            <p:txEl>
                                              <p:pRg st="0" end="0"/>
                                            </p:txEl>
                                          </p:spTgt>
                                        </p:tgtEl>
                                      </p:cBhvr>
                                    </p:animEffect>
                                  </p:childTnLst>
                                </p:cTn>
                              </p:par>
                            </p:childTnLst>
                          </p:cTn>
                        </p:par>
                        <p:par>
                          <p:cTn id="22" fill="hold">
                            <p:stCondLst>
                              <p:cond delay="500"/>
                            </p:stCondLst>
                            <p:childTnLst>
                              <p:par>
                                <p:cTn id="23" presetID="9" presetClass="entr" presetSubtype="0" fill="hold" nodeType="afterEffect">
                                  <p:stCondLst>
                                    <p:cond delay="0"/>
                                  </p:stCondLst>
                                  <p:childTnLst>
                                    <p:set>
                                      <p:cBhvr>
                                        <p:cTn id="24" dur="1" fill="hold">
                                          <p:stCondLst>
                                            <p:cond delay="0"/>
                                          </p:stCondLst>
                                        </p:cTn>
                                        <p:tgtEl>
                                          <p:spTgt spid="178187"/>
                                        </p:tgtEl>
                                        <p:attrNameLst>
                                          <p:attrName>style.visibility</p:attrName>
                                        </p:attrNameLst>
                                      </p:cBhvr>
                                      <p:to>
                                        <p:strVal val="visible"/>
                                      </p:to>
                                    </p:set>
                                    <p:animEffect transition="in" filter="dissolve">
                                      <p:cBhvr>
                                        <p:cTn id="25" dur="500"/>
                                        <p:tgtEl>
                                          <p:spTgt spid="1781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9" grpId="0" autoUpdateAnimBg="0"/>
      <p:bldP spid="178184" grpId="0" build="p" autoUpdateAnimBg="0"/>
      <p:bldP spid="178185" grpId="0" build="p" autoUpdateAnimBg="0"/>
    </p:bldLst>
  </p:timing>
</p:sld>
</file>

<file path=ppt/theme/theme1.xml><?xml version="1.0" encoding="utf-8"?>
<a:theme xmlns:a="http://schemas.openxmlformats.org/drawingml/2006/main" name="Training presentation- Word 2007—Make documents look great">
  <a:themeElements>
    <a:clrScheme name="1_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 presentation- Word 2007—Make documents look great</Template>
  <TotalTime>1</TotalTime>
  <Words>4276</Words>
  <Application>Microsoft Office PowerPoint</Application>
  <PresentationFormat>On-screen Show (4:3)</PresentationFormat>
  <Paragraphs>274</Paragraphs>
  <Slides>28</Slides>
  <Notes>28</Notes>
  <HiddenSlides>1</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Tahoma</vt:lpstr>
      <vt:lpstr>Training presentation- Word 2007—Make documents look great</vt:lpstr>
      <vt:lpstr>Microsoft® Office  Word 2007 Training</vt:lpstr>
      <vt:lpstr>Course contents</vt:lpstr>
      <vt:lpstr>Overview: Make your documents stand out</vt:lpstr>
      <vt:lpstr>Course goals   </vt:lpstr>
      <vt:lpstr>Lesson</vt:lpstr>
      <vt:lpstr>Format text and apply styles</vt:lpstr>
      <vt:lpstr>Add emphasis</vt:lpstr>
      <vt:lpstr>Add emphasis</vt:lpstr>
      <vt:lpstr>Add emphasis</vt:lpstr>
      <vt:lpstr>Quickly add some style</vt:lpstr>
      <vt:lpstr>Quickly add some style</vt:lpstr>
      <vt:lpstr>Quickly add some style</vt:lpstr>
      <vt:lpstr>Make a list</vt:lpstr>
      <vt:lpstr>Make a list</vt:lpstr>
      <vt:lpstr>When you need more (or less) space</vt:lpstr>
      <vt:lpstr>When you need more (or less) space</vt:lpstr>
      <vt:lpstr>Apply a style extravaganza</vt:lpstr>
      <vt:lpstr>Apply a style extravaganza</vt:lpstr>
      <vt:lpstr>Apply a style extravaganza</vt:lpstr>
      <vt:lpstr>Suggestions for practice</vt:lpstr>
      <vt:lpstr>Test question 1</vt:lpstr>
      <vt:lpstr>Test question 1: Answer</vt:lpstr>
      <vt:lpstr>Test question 2</vt:lpstr>
      <vt:lpstr>Test question 2: Answer</vt:lpstr>
      <vt:lpstr>Test question 3</vt:lpstr>
      <vt:lpstr>Test question 3: Answer</vt:lpstr>
      <vt:lpstr>Quick Reference Card</vt:lpstr>
      <vt:lpstr>USING THIS TEMPLATE</vt:lpstr>
    </vt:vector>
  </TitlesOfParts>
  <Manager/>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Office  Word 2007 Training</dc:title>
  <dc:subject/>
  <dc:creator>R. E. Bergquist</dc:creator>
  <cp:keywords/>
  <dc:description/>
  <cp:lastModifiedBy>R. E. Bergquist</cp:lastModifiedBy>
  <cp:revision>1</cp:revision>
  <dcterms:created xsi:type="dcterms:W3CDTF">2007-10-26T19:42:34Z</dcterms:created>
  <dcterms:modified xsi:type="dcterms:W3CDTF">2007-10-26T19:44:19Z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TC102427021033</vt:lpwstr>
  </property>
</Properties>
</file>