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activeX/activeX1.xml" ContentType="application/vnd.ms-office.activeX+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9"/>
  </p:notesMasterIdLst>
  <p:sldIdLst>
    <p:sldId id="258" r:id="rId2"/>
    <p:sldId id="259" r:id="rId3"/>
    <p:sldId id="261" r:id="rId4"/>
    <p:sldId id="262" r:id="rId5"/>
    <p:sldId id="263" r:id="rId6"/>
    <p:sldId id="342" r:id="rId7"/>
    <p:sldId id="266" r:id="rId8"/>
    <p:sldId id="340" r:id="rId9"/>
    <p:sldId id="341" r:id="rId10"/>
    <p:sldId id="343" r:id="rId11"/>
    <p:sldId id="344" r:id="rId12"/>
    <p:sldId id="267" r:id="rId13"/>
    <p:sldId id="345" r:id="rId14"/>
    <p:sldId id="268" r:id="rId15"/>
    <p:sldId id="346" r:id="rId16"/>
    <p:sldId id="347" r:id="rId17"/>
    <p:sldId id="270" r:id="rId18"/>
    <p:sldId id="348" r:id="rId19"/>
    <p:sldId id="272" r:id="rId20"/>
    <p:sldId id="349" r:id="rId21"/>
    <p:sldId id="350" r:id="rId22"/>
    <p:sldId id="351" r:id="rId23"/>
    <p:sldId id="279" r:id="rId24"/>
    <p:sldId id="280" r:id="rId25"/>
    <p:sldId id="281" r:id="rId26"/>
    <p:sldId id="282" r:id="rId27"/>
    <p:sldId id="283" r:id="rId28"/>
    <p:sldId id="284" r:id="rId29"/>
    <p:sldId id="285" r:id="rId30"/>
    <p:sldId id="286" r:id="rId31"/>
    <p:sldId id="300" r:id="rId32"/>
    <p:sldId id="301" r:id="rId33"/>
    <p:sldId id="353" r:id="rId34"/>
    <p:sldId id="354" r:id="rId35"/>
    <p:sldId id="302" r:id="rId36"/>
    <p:sldId id="356" r:id="rId37"/>
    <p:sldId id="304" r:id="rId38"/>
    <p:sldId id="357" r:id="rId39"/>
    <p:sldId id="358" r:id="rId40"/>
    <p:sldId id="314" r:id="rId41"/>
    <p:sldId id="315" r:id="rId42"/>
    <p:sldId id="316" r:id="rId43"/>
    <p:sldId id="317" r:id="rId44"/>
    <p:sldId id="318" r:id="rId45"/>
    <p:sldId id="319" r:id="rId46"/>
    <p:sldId id="289" r:id="rId47"/>
    <p:sldId id="298"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Lindsay Latimore (Wes Rataushk &amp; Assc Inc)" initials="" lastIdx="3" clrIdx="1"/>
  <p:cmAuthor id="2" name="Shawn Peck"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9" autoAdjust="0"/>
  </p:normalViewPr>
  <p:slideViewPr>
    <p:cSldViewPr snapToGrid="0">
      <p:cViewPr>
        <p:scale>
          <a:sx n="66" d="100"/>
          <a:sy n="66" d="100"/>
        </p:scale>
        <p:origin x="-120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49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15875"/>
  <ax:ocxPr ax:name="_cy" ax:value="8132"/>
  <ax:ocxPr ax:name="FlashVars" ax:value=""/>
  <ax:ocxPr ax:name="Movie" ax:value="C:\wdList1_3_ZA10208349.swf"/>
  <ax:ocxPr ax:name="Src" ax:value="C:\wdList1_3_ZA10208349.swf"/>
  <ax:ocxPr ax:name="WMode" ax:value="Window"/>
  <ax:ocxPr ax:name="Play" ax:value="0"/>
  <ax:ocxPr ax:name="Loop" ax:value="0"/>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9F6BBC-C97E-4A2C-BADD-FD734A0E9E0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64D0AC-2BBF-4D50-AF8A-1884D323D397}"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pPr marL="119063" indent="-119063"/>
            <a:r>
              <a:rPr lang="en-US"/>
              <a:t>[</a:t>
            </a:r>
            <a:r>
              <a:rPr lang="en-US" b="1"/>
              <a:t>Notes to trainer:</a:t>
            </a:r>
            <a:r>
              <a:rPr lang="en-US"/>
              <a:t> </a:t>
            </a:r>
          </a:p>
          <a:p>
            <a:pPr marL="119063" indent="-119063">
              <a:buFontTx/>
              <a:buChar char="•"/>
            </a:pPr>
            <a:r>
              <a:rPr lang="en-US"/>
              <a:t>For detailed help in customizing this template, see the very last slide. Also, look for additional lesson text in the notes pane of some slides.</a:t>
            </a:r>
          </a:p>
          <a:p>
            <a:pPr marL="119063" indent="-119063">
              <a:buFontTx/>
              <a:buChar char="•"/>
            </a:pPr>
            <a:r>
              <a:rPr lang="en-US"/>
              <a:t>Because this presentation contains a Macromedia Flash animation, saving the template may cause a warning message to appear regarding personal information. Unless you add information to the properties of the Flash file itself, this warning does not apply to this presentation. Click </a:t>
            </a:r>
            <a:r>
              <a:rPr lang="en-US" b="1"/>
              <a:t>OK</a:t>
            </a:r>
            <a:r>
              <a:rPr lang="en-US"/>
              <a:t> on the message.]</a:t>
            </a:r>
          </a:p>
          <a:p>
            <a:pPr marL="119063" indent="-119063"/>
            <a:endParaRPr lang="en-US"/>
          </a:p>
          <a:p>
            <a:pPr marL="119063" indent="-119063"/>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6820EE-82F0-4CE4-80B3-6EAA00C74458}" type="slidenum">
              <a:rPr lang="en-US"/>
              <a:pPr/>
              <a:t>10</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a:xfrm>
            <a:off x="685800" y="4238625"/>
            <a:ext cx="5486400" cy="4683125"/>
          </a:xfrm>
        </p:spPr>
        <p:txBody>
          <a:bodyPr/>
          <a:lstStyle/>
          <a:p>
            <a:r>
              <a:rPr lang="en-US" b="1"/>
              <a:t>More on pressing ENTER twice: </a:t>
            </a:r>
            <a:r>
              <a:rPr lang="en-US"/>
              <a:t>Every time you press ENTER at the end of the list, you get a new bullet or number; but if you press ENTER again, the last bullet or number disappears, and you’re ready to start a new paragraph on a new line. </a:t>
            </a:r>
          </a:p>
          <a:p>
            <a:r>
              <a:rPr lang="en-US" b="1"/>
              <a:t>More on using the BACKSPACE key: </a:t>
            </a:r>
            <a:r>
              <a:rPr lang="en-US"/>
              <a:t>Say you’re in the middle of a list. You want to type some text under your bullet that’s indented at the same level as the text above. In this scenario, use the BACKSPACE key. Doing so removes the bullet but keeps the text indent identical. </a:t>
            </a:r>
          </a:p>
          <a:p>
            <a:r>
              <a:rPr lang="en-US"/>
              <a:t>If you want the new text aligned under the bullet itself rather than in line with the text above, press BACKSPACE again. </a:t>
            </a:r>
          </a:p>
          <a:p>
            <a:r>
              <a:rPr lang="en-US"/>
              <a:t>Finally, to get out of the list indentation completely, press BACKSPACE again. </a:t>
            </a:r>
          </a:p>
          <a:p>
            <a:r>
              <a:rPr lang="en-US" b="1"/>
              <a:t>Note:</a:t>
            </a:r>
            <a:r>
              <a:rPr lang="en-US"/>
              <a:t> It’s possible to change the default list indent so that the bullet or number is at the page margin (you’ll find out how later on). In that case, pressing BACKSPACE twice (rather than three times) gets you out of the list.</a:t>
            </a:r>
          </a:p>
          <a:p>
            <a:r>
              <a:rPr lang="en-US"/>
              <a:t>[</a:t>
            </a:r>
            <a:r>
              <a:rPr lang="en-US" b="1"/>
              <a:t>Note to trainer:  </a:t>
            </a:r>
            <a:r>
              <a:rPr lang="en-US"/>
              <a:t>To play the animation when viewing the slide show, right-click the animation and then click </a:t>
            </a:r>
            <a:r>
              <a:rPr lang="en-US" b="1"/>
              <a:t>Play</a:t>
            </a:r>
            <a:r>
              <a:rPr lang="en-US"/>
              <a:t>. After playing the file once, you may have to click </a:t>
            </a:r>
            <a:r>
              <a:rPr lang="en-US" b="1"/>
              <a:t>Rewind</a:t>
            </a:r>
            <a:r>
              <a:rPr lang="en-US"/>
              <a:t> (after right-clicking) and then click </a:t>
            </a:r>
            <a:r>
              <a:rPr lang="en-US" b="1"/>
              <a:t>Play</a:t>
            </a:r>
            <a:r>
              <a:rPr lang="en-US"/>
              <a:t>. If you’re clicking the slide to make text enter or to advance to the next slide but nothing’s happening, click away from the animation. Sometimes you have to click twice. If you have problems viewing the animation, see the notes for the last slide in this presentation about playing a Macromedia Flash animation. If you still have problems viewing the animation, the slide that follows this one is a duplicate slide with static art. Delete either the current slide or the next slide before showing the presentation.]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33704-1856-4050-8913-B26F418A6C4B}" type="slidenum">
              <a:rPr lang="en-US"/>
              <a:pPr/>
              <a:t>11</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r>
              <a:rPr lang="en-US" b="1"/>
              <a:t>More on pressing ENTER twice: </a:t>
            </a:r>
            <a:r>
              <a:rPr lang="en-US"/>
              <a:t>Every time you press ENTER at the end of the list, you get a new bullet or number; but if you press ENTER again, the last bullet or number disappears, and you’re ready to start a new paragraph on a new line. </a:t>
            </a:r>
          </a:p>
          <a:p>
            <a:r>
              <a:rPr lang="en-US" b="1"/>
              <a:t>More on using the BACKSPACE key: </a:t>
            </a:r>
            <a:r>
              <a:rPr lang="en-US"/>
              <a:t>Say you’re in the middle of a list. You want to type some text under your bullet that’s indented at the same level as the text above. In this scenario, use the BACKSPACE key. Doing so removes the bullet but keeps the text indent identical. </a:t>
            </a:r>
          </a:p>
          <a:p>
            <a:r>
              <a:rPr lang="en-US"/>
              <a:t>If you want the new text aligned under the bullet itself rather than in line with the text above, press BACKSPACE again. </a:t>
            </a:r>
          </a:p>
          <a:p>
            <a:r>
              <a:rPr lang="en-US"/>
              <a:t>Finally, to get out of the list indentation completely, press BACKSPACE again. </a:t>
            </a:r>
          </a:p>
          <a:p>
            <a:r>
              <a:rPr lang="en-US" b="1"/>
              <a:t>Note:</a:t>
            </a:r>
            <a:r>
              <a:rPr lang="en-US"/>
              <a:t> It’s possible to change the default list indent so that the bullet or number is at the page margin (you’ll find out how later on). In that case, pressing BACKSPACE twice (rather than three times) gets you out of the list.</a:t>
            </a:r>
          </a:p>
          <a:p>
            <a:r>
              <a:rPr lang="en-US"/>
              <a:t>[</a:t>
            </a:r>
            <a:r>
              <a:rPr lang="en-US" b="1"/>
              <a:t>Note to trainer: </a:t>
            </a:r>
            <a:r>
              <a:rPr lang="en-US"/>
              <a:t>This slide is identical to the preceding slide except that it has static art instead of an animation. Use this slide if you have problems viewing the animation. Delete either the current slide or the preceding slide before showing the presentation.]</a:t>
            </a:r>
            <a:endParaRPr lang="en-US" b="1"/>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9398F-AA99-4EBC-8F5A-350EA8265E06}" type="slidenum">
              <a:rPr lang="en-US"/>
              <a:pPr/>
              <a:t>12</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C0A4E-F88C-49EE-B0C0-34422B4EC748}" type="slidenum">
              <a:rPr lang="en-US"/>
              <a:pPr/>
              <a:t>13</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a:t>Both of these buttons will “remember” what type of list you last used and will use the same type the next time. So if the last numbered list you used was actually a lettered one, you’ll get another lettered list the next time you click the </a:t>
            </a:r>
            <a:r>
              <a:rPr lang="en-US" b="1"/>
              <a:t>Numbering</a:t>
            </a:r>
            <a:r>
              <a:rPr lang="en-US"/>
              <a:t> button. And if the last bullet design you used was a black square, that’s what you’ll get next time. (More on designs in a moment.) </a:t>
            </a:r>
          </a:p>
          <a:p>
            <a:r>
              <a:rPr lang="en-US" b="1"/>
              <a:t>Tip:</a:t>
            </a:r>
            <a:r>
              <a:rPr lang="en-US"/>
              <a:t> If you want to sort a list after creating it, for example, into alphabetical order, you can use the </a:t>
            </a:r>
            <a:r>
              <a:rPr lang="en-US" b="1"/>
              <a:t>Sort</a:t>
            </a:r>
            <a:r>
              <a:rPr lang="en-US"/>
              <a:t> button in the </a:t>
            </a:r>
            <a:r>
              <a:rPr lang="en-US" b="1"/>
              <a:t>Paragraph</a:t>
            </a:r>
            <a:r>
              <a:rPr lang="en-US"/>
              <a:t> group on the </a:t>
            </a:r>
            <a:r>
              <a:rPr lang="en-US" b="1"/>
              <a:t>Home</a:t>
            </a:r>
            <a:r>
              <a:rPr lang="en-US"/>
              <a:t> tab of the Ribbon. Keep in mind that when you sort a numbered list, only the list items are sorted, not the numbers (so number 1 will still appear first, and so on).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A746F4-6908-4813-9EB9-693DBAD0EE83}" type="slidenum">
              <a:rPr lang="en-US"/>
              <a:pPr/>
              <a:t>14</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CE66B9-0205-4AFE-AF4B-7159F6BA6EDD}" type="slidenum">
              <a:rPr lang="en-US"/>
              <a:pPr/>
              <a:t>15</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pPr marL="119063" indent="-119063"/>
            <a:r>
              <a:rPr lang="en-US" b="1"/>
              <a:t>Notes: </a:t>
            </a:r>
          </a:p>
          <a:p>
            <a:pPr marL="119063" indent="-119063">
              <a:buFontTx/>
              <a:buChar char="•"/>
            </a:pPr>
            <a:r>
              <a:rPr lang="en-US"/>
              <a:t>To use the symbols from a particular font, you must have that font available on your computer. So don’t use anything too unusual if you want to send the document to others. They might not have the same fonts installed. </a:t>
            </a:r>
          </a:p>
          <a:p>
            <a:pPr marL="119063" indent="-119063">
              <a:buFontTx/>
              <a:buChar char="•"/>
            </a:pPr>
            <a:r>
              <a:rPr lang="en-US"/>
              <a:t>Lots more designs for picture bullets are available from Microsoft Office Online, and you can also create a brand-new one with a tiny picture of your own. Just remember how small bullets are, and don’t try to use a complicated image.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FDF814-66F1-4048-BE78-2106D49066CE}" type="slidenum">
              <a:rPr lang="en-US"/>
              <a:pPr/>
              <a:t>16</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6E0AE-4A27-4F56-AD33-98480F05BD82}" type="slidenum">
              <a:rPr lang="en-US"/>
              <a:pPr/>
              <a:t>17</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pPr>
              <a:spcAft>
                <a:spcPct val="45000"/>
              </a:spcAft>
            </a:pPr>
            <a:r>
              <a:rPr lang="en-US"/>
              <a:t>Being able to click a single bullet or number to select all the bullets or numbers in a list is also extremely useful in a multilevel list. When you want to see all the items at a particular level, click one of its bullets or numbers to select all the items at that individual level. More on multilevel lists in the next lesson. </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C0C5E3-EA6C-4FCE-9CE7-3AD876CBDF77}" type="slidenum">
              <a:rPr lang="en-US"/>
              <a:pPr/>
              <a:t>18</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D10B3-0507-4815-9E08-56A7A478F608}" type="slidenum">
              <a:rPr lang="en-US"/>
              <a:pPr/>
              <a:t>19</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“Subparagraphs” are paragraphs that aren’t numbered or bulleted.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2000E6-59CC-4FE7-B9E4-479D582E5417}" type="slidenum">
              <a:rPr lang="en-US"/>
              <a:pPr/>
              <a:t>2</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0D72F-2F10-4040-8916-B4A326F87C06}" type="slidenum">
              <a:rPr lang="en-US"/>
              <a:pPr/>
              <a:t>20</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pPr>
              <a:spcAft>
                <a:spcPct val="45000"/>
              </a:spcAft>
            </a:pPr>
            <a:r>
              <a:rPr lang="en-US"/>
              <a:t>The method described in the first bullet point is also good if you need clear definition between paragraphs (for example, because you’re monitoring the document statistics and want to know the total number of paragraphs). </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5463F-FD68-423D-87AD-80EFA4C1BE46}" type="slidenum">
              <a:rPr lang="en-US"/>
              <a:pPr/>
              <a:t>21</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A note about the soft paragraph method described in the first bullet point: If you need your document statistics to be accurate about the number of paragraphs, do not use this method. </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63FF4-471D-4058-8C79-7EA416A94F23}" type="slidenum">
              <a:rPr lang="en-US"/>
              <a:pPr/>
              <a:t>22</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BD2BC-2263-4BE9-B058-1D31E7BA742D}" type="slidenum">
              <a:rPr lang="en-US"/>
              <a:pPr/>
              <a:t>23</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a:t>
            </a:r>
            <a:r>
              <a:rPr lang="en-US" b="1"/>
              <a:t>Note to trainer</a:t>
            </a:r>
            <a:r>
              <a:rPr lang="en-US"/>
              <a:t>: With Word 2007 installed on your computer, you can click the link in the slide to go to an online practice. In the practice, you can work through each of these tasks in Word, with instructions to guide you. </a:t>
            </a:r>
            <a:r>
              <a:rPr lang="en-US" b="1"/>
              <a:t>Important</a:t>
            </a:r>
            <a:r>
              <a:rPr lang="en-US"/>
              <a:t>: If you don’t have Word 2007, you won’t be able to access the practice instructions.]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A15F43-2BED-4134-9EAD-A2872E4A6F19}" type="slidenum">
              <a:rPr lang="en-US"/>
              <a:pPr/>
              <a:t>24</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7BF23-F126-4C43-BD2C-69F7A1FF72AC}" type="slidenum">
              <a:rPr lang="en-US"/>
              <a:pPr/>
              <a:t>25</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0DC51F-5B83-4777-95D0-B840BB519D23}" type="slidenum">
              <a:rPr lang="en-US"/>
              <a:pPr/>
              <a:t>26</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D6BB4-F13F-45FE-9B76-6AE0DADD3ACE}" type="slidenum">
              <a:rPr lang="en-US"/>
              <a:pPr/>
              <a:t>27</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71AD7-AA51-458D-9E6B-35033CAF98BF}" type="slidenum">
              <a:rPr lang="en-US"/>
              <a:pPr/>
              <a:t>28</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933EF-A6BA-4163-A1FC-323646F0D9CA}" type="slidenum">
              <a:rPr lang="en-US"/>
              <a:pPr/>
              <a:t>29</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9F9D3F-ABF1-4FB5-B377-2142B0F6FF11}" type="slidenum">
              <a:rPr lang="en-US"/>
              <a:pPr/>
              <a:t>3</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40539-C82E-43E9-9A0A-2662CB90E748}" type="slidenum">
              <a:rPr lang="en-US"/>
              <a:pPr/>
              <a:t>30</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4AC34-D26A-4409-A5FE-3622454853E8}" type="slidenum">
              <a:rPr lang="en-US"/>
              <a:pPr/>
              <a:t>31</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B82FE0-9D8C-43F3-B778-7F501AB73FE2}" type="slidenum">
              <a:rPr lang="en-US"/>
              <a:pPr/>
              <a:t>32</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b="1"/>
              <a:t>Note</a:t>
            </a:r>
            <a:r>
              <a:rPr lang="en-US"/>
              <a:t>: Don’t rely on indentation to show list levels, because you can change indentation, as you’ll see in a moment. To see all the items at a particular list level, click one of the bullets or numbers in that level to highlight all of the items at that level.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6F2D5-B06E-4378-A5E4-8BDFC27419E9}" type="slidenum">
              <a:rPr lang="en-US"/>
              <a:pPr/>
              <a:t>33</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39EEF-409C-4CAB-9F04-3E02823748EB}" type="slidenum">
              <a:rPr lang="en-US"/>
              <a:pPr/>
              <a:t>34</a:t>
            </a:fld>
            <a:endParaRPr lang="en-US"/>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B69862-DA23-43EA-BB64-9B232921B04A}" type="slidenum">
              <a:rPr lang="en-US"/>
              <a:pPr/>
              <a:t>35</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pPr>
              <a:spcAft>
                <a:spcPct val="75000"/>
              </a:spcAft>
            </a:pPr>
            <a:r>
              <a:rPr lang="en-US"/>
              <a:t>Pressing TAB or clicking </a:t>
            </a:r>
            <a:r>
              <a:rPr lang="en-US" b="1"/>
              <a:t>Increase Indent</a:t>
            </a:r>
            <a:r>
              <a:rPr lang="en-US"/>
              <a:t> creates new list levels. Although it may end up looking right, your levels will all be mixed up when you try to create a new list.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A22BEC-1849-4B78-B28E-E545634FA528}" type="slidenum">
              <a:rPr lang="en-US"/>
              <a:pPr/>
              <a:t>36</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r>
              <a:rPr lang="en-US"/>
              <a:t>Following this method will adjust the list indentation without changing its level.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0FEA8-61E0-4316-9954-AFBF5A9E3724}" type="slidenum">
              <a:rPr lang="en-US"/>
              <a:pPr/>
              <a:t>37</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b="1"/>
              <a:t>Tip:</a:t>
            </a:r>
            <a:r>
              <a:rPr lang="en-US"/>
              <a:t> You’ll find the different bullet designs in the </a:t>
            </a:r>
            <a:r>
              <a:rPr lang="en-US" b="1"/>
              <a:t>Number style for this level</a:t>
            </a:r>
            <a:r>
              <a:rPr lang="en-US"/>
              <a:t> list, because multilevel lists consider bullets to be just another type of number.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ECAFEE-3589-47C9-91E9-ABFE7E5F4E74}" type="slidenum">
              <a:rPr lang="en-US"/>
              <a:pPr/>
              <a:t>38</a:t>
            </a:fld>
            <a:endParaRPr lang="en-US"/>
          </a:p>
        </p:txBody>
      </p:sp>
      <p:sp>
        <p:nvSpPr>
          <p:cNvPr id="214018" name="Rectangle 2"/>
          <p:cNvSpPr>
            <a:spLocks noRot="1" noChangeArrowheads="1" noTextEdit="1"/>
          </p:cNvSpPr>
          <p:nvPr>
            <p:ph type="sldImg"/>
          </p:nvPr>
        </p:nvSpPr>
        <p:spPr>
          <a:ln/>
        </p:spPr>
      </p:sp>
      <p:sp>
        <p:nvSpPr>
          <p:cNvPr id="214019" name="Rectangle 3"/>
          <p:cNvSpPr>
            <a:spLocks noGrp="1" noChangeArrowheads="1"/>
          </p:cNvSpPr>
          <p:nvPr>
            <p:ph type="body" idx="1"/>
          </p:nvPr>
        </p:nvSpPr>
        <p:spPr/>
        <p:txBody>
          <a:bodyPr/>
          <a:lstStyle/>
          <a:p>
            <a:pPr>
              <a:spcAft>
                <a:spcPct val="75000"/>
              </a:spcAft>
            </a:pPr>
            <a:r>
              <a:rPr lang="en-US"/>
              <a:t>A new list style can be modified after it’s created, and every instance of that list style in your document will get updated with the changes you make. </a:t>
            </a:r>
          </a:p>
          <a:p>
            <a:pPr>
              <a:spcAft>
                <a:spcPct val="75000"/>
              </a:spcAft>
            </a:pPr>
            <a:r>
              <a:rPr lang="en-US"/>
              <a:t>And there’s no need to design it from scratch a second time when you can just save it as a style once. By contrast, if you just add a new list design to the library rather than define a new style, you won’t be able to make changes to the design of the new list.</a:t>
            </a:r>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0E7643-B4BA-4E94-B261-642D8CFDC9CA}" type="slidenum">
              <a:rPr lang="en-US"/>
              <a:pPr/>
              <a:t>39</a:t>
            </a:fld>
            <a:endParaRPr lang="en-US"/>
          </a:p>
        </p:txBody>
      </p:sp>
      <p:sp>
        <p:nvSpPr>
          <p:cNvPr id="216066" name="Rectangle 2"/>
          <p:cNvSpPr>
            <a:spLocks noRot="1" noChangeArrowheads="1" noTextEdit="1"/>
          </p:cNvSpPr>
          <p:nvPr>
            <p:ph type="sldImg"/>
          </p:nvPr>
        </p:nvSpPr>
        <p:spPr>
          <a:ln/>
        </p:spPr>
      </p:sp>
      <p:sp>
        <p:nvSpPr>
          <p:cNvPr id="216067" name="Rectangle 3"/>
          <p:cNvSpPr>
            <a:spLocks noGrp="1" noChangeArrowheads="1"/>
          </p:cNvSpPr>
          <p:nvPr>
            <p:ph type="body" idx="1"/>
          </p:nvPr>
        </p:nvSpPr>
        <p:spPr/>
        <p:txBody>
          <a:bodyPr/>
          <a:lstStyle/>
          <a:p>
            <a:r>
              <a:rPr lang="en-US"/>
              <a:t>[</a:t>
            </a:r>
            <a:r>
              <a:rPr lang="en-US" b="1"/>
              <a:t>Note to trainer:</a:t>
            </a:r>
            <a:r>
              <a:rPr lang="en-US"/>
              <a:t> With Word 2007 installed on your computer, you can click the link in the slide to go to an online practice. In the practice, you can work through each of these tasks in Word, with instructions to guide you. </a:t>
            </a:r>
            <a:r>
              <a:rPr lang="en-US" b="1"/>
              <a:t>Important:</a:t>
            </a:r>
            <a:r>
              <a:rPr lang="en-US"/>
              <a:t> If you don’t have Word 2007, you won’t be able to access the practice instructions.]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1FD92A-1BB0-469C-9090-308DDF45AF46}"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19ADD8-65DE-4E97-B2E5-B1DFED29293B}" type="slidenum">
              <a:rPr lang="en-US"/>
              <a:pPr/>
              <a:t>40</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AF0B9B-7FCE-45EC-91CA-1D20A4C98BE8}" type="slidenum">
              <a:rPr lang="en-US"/>
              <a:pPr/>
              <a:t>41</a:t>
            </a:fld>
            <a:endParaRPr 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AE9C4-81D9-4BBC-882E-BB5DDF7DAA29}" type="slidenum">
              <a:rPr lang="en-US"/>
              <a:pPr/>
              <a:t>42</a:t>
            </a:fld>
            <a:endParaRPr 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53C74D-315A-4D05-9C41-81F3EB74E381}" type="slidenum">
              <a:rPr lang="en-US"/>
              <a:pPr/>
              <a:t>43</a:t>
            </a:fld>
            <a:endParaRPr 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0392B0-8C5C-4E55-A41A-471C1D07660C}" type="slidenum">
              <a:rPr lang="en-US"/>
              <a:pPr/>
              <a:t>44</a:t>
            </a:fld>
            <a:endParaRPr 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77B8C1-89DF-4615-B1E4-9AA7A13C8A9E}" type="slidenum">
              <a:rPr lang="en-US"/>
              <a:pPr/>
              <a:t>45</a:t>
            </a:fld>
            <a:endParaRPr 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24205-3F20-48EC-AE58-DAC2419E3D22}" type="slidenum">
              <a:rPr lang="en-US"/>
              <a:pPr/>
              <a:t>46</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B602412-A09C-448F-AD45-B46181EC5160}" type="slidenum">
              <a:rPr lang="en-US"/>
              <a:pPr/>
              <a:t>47</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a:t>Using This Template</a:t>
            </a:r>
          </a:p>
          <a:p>
            <a:r>
              <a:rPr lang="en-US"/>
              <a:t>This Microsoft Office PowerPoint</a:t>
            </a:r>
            <a:r>
              <a:rPr lang="en-US" sz="800" baseline="30000">
                <a:cs typeface="Arial" charset="0"/>
              </a:rPr>
              <a:t>®</a:t>
            </a:r>
            <a:r>
              <a:rPr lang="en-US"/>
              <a:t> template has training content about creating and formatting simple lists and multilevel lists in Word 2007. It’s geared for you to present to a group and customize as necessary. </a:t>
            </a:r>
          </a:p>
          <a:p>
            <a:r>
              <a:rPr lang="en-US"/>
              <a:t>This template’s content is adapted from the Microsoft Office Online Training course called “Bullets, numbers, and lists.”</a:t>
            </a:r>
            <a:endParaRPr lang="en-US" b="1"/>
          </a:p>
          <a:p>
            <a:r>
              <a:rPr lang="en-US" b="1"/>
              <a:t>Features of the template</a:t>
            </a:r>
          </a:p>
          <a:p>
            <a:r>
              <a:rPr lang="en-US" b="1"/>
              <a:t>Title slide:</a:t>
            </a:r>
            <a:r>
              <a:rPr lang="en-US"/>
              <a:t> On the very first slide, there is placeholder text over which you should type the name of your company. Or you can delete the text box altogether if you don’t want this text.</a:t>
            </a:r>
            <a:endParaRPr lang="en-US" b="1"/>
          </a:p>
          <a:p>
            <a:r>
              <a:rPr lang="en-US" b="1"/>
              <a:t>Animations:</a:t>
            </a:r>
            <a:r>
              <a:rPr lang="en-US"/>
              <a:t> Custom animation effects are applied throughout the presentation. These effects include </a:t>
            </a:r>
            <a:r>
              <a:rPr lang="en-US" b="1"/>
              <a:t>Peek</a:t>
            </a:r>
            <a:r>
              <a:rPr lang="en-US"/>
              <a:t>, </a:t>
            </a:r>
            <a:r>
              <a:rPr lang="en-US" b="1"/>
              <a:t>Stretch</a:t>
            </a:r>
            <a:r>
              <a:rPr lang="en-US"/>
              <a:t>, </a:t>
            </a:r>
            <a:r>
              <a:rPr lang="en-US" b="1"/>
              <a:t>Dissolve</a:t>
            </a:r>
            <a:r>
              <a:rPr lang="en-US"/>
              <a:t>,</a:t>
            </a:r>
            <a:r>
              <a:rPr lang="en-US" b="1"/>
              <a:t> </a:t>
            </a:r>
            <a:r>
              <a:rPr lang="en-US"/>
              <a:t>and</a:t>
            </a:r>
            <a:r>
              <a:rPr lang="en-US" b="1"/>
              <a:t> Checkerboard</a:t>
            </a:r>
            <a:r>
              <a:rPr lang="en-US"/>
              <a:t>. All effects play in previous versions back to Microsoft PowerPoint 2000. To alter animation effects, go to the </a:t>
            </a:r>
            <a:r>
              <a:rPr lang="en-US" b="1"/>
              <a:t>Slide Show</a:t>
            </a:r>
            <a:r>
              <a:rPr lang="en-US"/>
              <a:t> menu, click </a:t>
            </a:r>
            <a:r>
              <a:rPr lang="en-US" b="1"/>
              <a:t>Custom Animation</a:t>
            </a:r>
            <a:r>
              <a:rPr lang="en-US"/>
              <a:t>, and work with the options that appear.</a:t>
            </a:r>
          </a:p>
          <a:p>
            <a:r>
              <a:rPr lang="en-US" b="1"/>
              <a:t>If this presentation contains a</a:t>
            </a:r>
            <a:r>
              <a:rPr lang="en-US"/>
              <a:t> </a:t>
            </a:r>
            <a:r>
              <a:rPr lang="en-US" b="1"/>
              <a:t>Macromedia Flash animation:</a:t>
            </a:r>
            <a:r>
              <a:rPr lang="en-US"/>
              <a:t> To play the Flash file, you must register a Microsoft ActiveX</a:t>
            </a:r>
            <a:r>
              <a:rPr lang="en-US" sz="800" baseline="30000">
                <a:cs typeface="Arial" charset="0"/>
              </a:rPr>
              <a:t>®</a:t>
            </a:r>
            <a:r>
              <a:rPr lang="en-US"/>
              <a:t> control, called Shockwave Flash Object, on your computer. To do this, download the latest version of the Macromedia Flash Player from the Macromedia Web site.</a:t>
            </a:r>
          </a:p>
          <a:p>
            <a:r>
              <a:rPr lang="en-US" b="1"/>
              <a:t>Slide transitions:</a:t>
            </a:r>
            <a:r>
              <a:rPr lang="en-US"/>
              <a:t> The </a:t>
            </a:r>
            <a:r>
              <a:rPr lang="en-US" b="1"/>
              <a:t>Wipe Down</a:t>
            </a:r>
            <a:r>
              <a:rPr lang="en-US"/>
              <a:t> transition is applied throughout the show. If you want a different one, go to the </a:t>
            </a:r>
            <a:r>
              <a:rPr lang="en-US" b="1"/>
              <a:t>Slide Show</a:t>
            </a:r>
            <a:r>
              <a:rPr lang="en-US"/>
              <a:t> menu, click </a:t>
            </a:r>
            <a:r>
              <a:rPr lang="en-US" b="1"/>
              <a:t>Slide Transition</a:t>
            </a:r>
            <a:r>
              <a:rPr lang="en-US"/>
              <a:t>, and work with the options that appear. </a:t>
            </a:r>
          </a:p>
          <a:p>
            <a:r>
              <a:rPr lang="en-US" b="1"/>
              <a:t>Hyperlinks to online course:</a:t>
            </a:r>
            <a:r>
              <a:rPr lang="en-US"/>
              <a:t> The template contains links to the online version of this training course. The links take you to the hands-on practice session for each lesson and to the Quick Reference Card that is published for this course. </a:t>
            </a:r>
            <a:r>
              <a:rPr lang="en-US" b="1"/>
              <a:t>Please take note:</a:t>
            </a:r>
            <a:r>
              <a:rPr lang="en-US"/>
              <a:t> You must have Word 2007 installed to view the hands-on practice sessions. If you don’t have Word 2007, you won’t be able to access the practice instructions. </a:t>
            </a:r>
          </a:p>
          <a:p>
            <a:r>
              <a:rPr lang="en-US" b="1"/>
              <a:t>Headers and footers:</a:t>
            </a:r>
            <a:r>
              <a:rPr lang="en-US"/>
              <a:t> The template contains a footer that has the course title. You can change or remove the footers in the </a:t>
            </a:r>
            <a:r>
              <a:rPr lang="en-US" b="1"/>
              <a:t>Header and Footer</a:t>
            </a:r>
            <a:r>
              <a:rPr lang="en-US"/>
              <a:t> dialog box (which opens from the </a:t>
            </a:r>
            <a:r>
              <a:rPr lang="en-US" b="1"/>
              <a:t>View</a:t>
            </a:r>
            <a:r>
              <a:rPr lang="en-US"/>
              <a:t> menu).</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1CA13-05CD-45C2-9EAC-1CEA19584D07}" type="slidenum">
              <a:rPr lang="en-US"/>
              <a:pPr/>
              <a:t>5</a:t>
            </a:fld>
            <a:endParaRPr lang="en-US"/>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5DA60-6AAF-4A58-BE57-865722E644F8}" type="slidenum">
              <a:rPr lang="en-US"/>
              <a:pPr/>
              <a:t>6</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pPr>
              <a:spcAft>
                <a:spcPct val="75000"/>
              </a:spcAft>
            </a:pPr>
            <a:r>
              <a:rPr lang="en-US"/>
              <a:t>Single-level lists are also referred to as “single-layer” or “simple” lists. </a:t>
            </a:r>
          </a:p>
          <a:p>
            <a:pPr>
              <a:spcAft>
                <a:spcPct val="75000"/>
              </a:spcAft>
            </a:pPr>
            <a:r>
              <a:rPr lang="en-US"/>
              <a:t>You can see the difference between single-level and multilevel lists in the picture, which shows a single-level bulleted list, a single-level numbered list, and a multilevel bulleted list. </a:t>
            </a:r>
          </a:p>
          <a:p>
            <a:r>
              <a:rPr lang="en-US"/>
              <a:t>This lesson is all about simple lists.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7EB0FA-C5E5-4208-8044-8A2522FD646F}" type="slidenum">
              <a:rPr lang="en-US"/>
              <a:pPr/>
              <a:t>7</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b="1"/>
              <a:t>Note: </a:t>
            </a:r>
            <a:r>
              <a:rPr lang="en-US"/>
              <a:t>In Word, lists are automatically indented from the page margin.</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F30D22-A7BF-4C3E-BFF1-40DFDC41DAC2}" type="slidenum">
              <a:rPr lang="en-US"/>
              <a:pPr/>
              <a:t>8</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B712B0-9901-453E-A693-F00BEAAF74EA}" type="slidenum">
              <a:rPr lang="en-US"/>
              <a:pPr/>
              <a:t>9</a:t>
            </a:fld>
            <a:endParaRPr 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r>
              <a:rPr lang="en-US"/>
              <a:t>You can also use different symbols to start a list as you type, including arrows, dashes, and squares. You’ll find a complete list of symbols in the Quick Reference Card linked to at the end of the course.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C7F1500D-AF93-43EE-B22D-B3086955218B}" type="datetime3">
              <a:rPr lang="en-US" smtClean="0"/>
              <a:t>2 November 2007</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Bullets, numbers, and lists</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0D9D1830-A742-43E7-970F-62F38179761A}"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A3FF1BF-9C1D-4563-9720-D831E768E91E}"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Bullets, numbers, and lists</a:t>
            </a:r>
          </a:p>
        </p:txBody>
      </p:sp>
      <p:sp>
        <p:nvSpPr>
          <p:cNvPr id="6" name="Slide Number Placeholder 5"/>
          <p:cNvSpPr>
            <a:spLocks noGrp="1"/>
          </p:cNvSpPr>
          <p:nvPr>
            <p:ph type="sldNum" sz="quarter" idx="12"/>
          </p:nvPr>
        </p:nvSpPr>
        <p:spPr/>
        <p:txBody>
          <a:bodyPr/>
          <a:lstStyle>
            <a:lvl1pPr>
              <a:defRPr/>
            </a:lvl1pPr>
          </a:lstStyle>
          <a:p>
            <a:fld id="{AE090FE9-AFAB-44C5-8A92-712896D2BDEC}"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CF7A9C-36F5-4892-883E-D5A9F5E5F732}"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Bullets, numbers, and lists</a:t>
            </a:r>
          </a:p>
        </p:txBody>
      </p:sp>
      <p:sp>
        <p:nvSpPr>
          <p:cNvPr id="6" name="Slide Number Placeholder 5"/>
          <p:cNvSpPr>
            <a:spLocks noGrp="1"/>
          </p:cNvSpPr>
          <p:nvPr>
            <p:ph type="sldNum" sz="quarter" idx="12"/>
          </p:nvPr>
        </p:nvSpPr>
        <p:spPr/>
        <p:txBody>
          <a:bodyPr/>
          <a:lstStyle>
            <a:lvl1pPr>
              <a:defRPr/>
            </a:lvl1pPr>
          </a:lstStyle>
          <a:p>
            <a:fld id="{96EB0D49-173F-4A0D-B714-D7176046A473}"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4DC78D39-9AB1-4C62-9431-D51CF235E6B8}"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Bullets, numbers, and lists</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6C892E7B-9619-4F73-8B70-1E88446FDC7B}"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E3C50CEA-99DB-4D4E-87BB-CA5E30AB4DE1}"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Bullets, numbers, and lists</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960F1B48-0FED-46F0-9916-2C982D8886FE}"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C6F816-CE8B-452C-AF44-BC243C3D48BF}"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Bullets, numbers, and lists</a:t>
            </a:r>
          </a:p>
        </p:txBody>
      </p:sp>
      <p:sp>
        <p:nvSpPr>
          <p:cNvPr id="6" name="Slide Number Placeholder 5"/>
          <p:cNvSpPr>
            <a:spLocks noGrp="1"/>
          </p:cNvSpPr>
          <p:nvPr>
            <p:ph type="sldNum" sz="quarter" idx="12"/>
          </p:nvPr>
        </p:nvSpPr>
        <p:spPr/>
        <p:txBody>
          <a:bodyPr/>
          <a:lstStyle>
            <a:lvl1pPr>
              <a:defRPr/>
            </a:lvl1pPr>
          </a:lstStyle>
          <a:p>
            <a:fld id="{E2F43853-4388-433B-BE80-ED71A6D4A85A}"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5E38067-02A6-4790-A10F-CA51B5EDCD54}"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Bullets, numbers, and lists</a:t>
            </a:r>
          </a:p>
        </p:txBody>
      </p:sp>
      <p:sp>
        <p:nvSpPr>
          <p:cNvPr id="6" name="Slide Number Placeholder 5"/>
          <p:cNvSpPr>
            <a:spLocks noGrp="1"/>
          </p:cNvSpPr>
          <p:nvPr>
            <p:ph type="sldNum" sz="quarter" idx="12"/>
          </p:nvPr>
        </p:nvSpPr>
        <p:spPr/>
        <p:txBody>
          <a:bodyPr/>
          <a:lstStyle>
            <a:lvl1pPr>
              <a:defRPr/>
            </a:lvl1pPr>
          </a:lstStyle>
          <a:p>
            <a:fld id="{67700DC4-CDD4-4ABA-A702-B971B9783017}"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AB1A7A2-8DF4-40D5-AC91-B9833BF185E9}"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Bullets, numbers, and lists</a:t>
            </a:r>
          </a:p>
        </p:txBody>
      </p:sp>
      <p:sp>
        <p:nvSpPr>
          <p:cNvPr id="7" name="Slide Number Placeholder 6"/>
          <p:cNvSpPr>
            <a:spLocks noGrp="1"/>
          </p:cNvSpPr>
          <p:nvPr>
            <p:ph type="sldNum" sz="quarter" idx="12"/>
          </p:nvPr>
        </p:nvSpPr>
        <p:spPr/>
        <p:txBody>
          <a:bodyPr/>
          <a:lstStyle>
            <a:lvl1pPr>
              <a:defRPr/>
            </a:lvl1pPr>
          </a:lstStyle>
          <a:p>
            <a:fld id="{07408B7E-D70F-41B4-91F6-532957F9BE0C}"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584018B-084A-465A-AA9E-87AC4C8DE41B}" type="datetime3">
              <a:rPr lang="en-US" smtClean="0"/>
              <a:t>2 November 2007</a:t>
            </a:fld>
            <a:endParaRPr lang="en-US"/>
          </a:p>
        </p:txBody>
      </p:sp>
      <p:sp>
        <p:nvSpPr>
          <p:cNvPr id="8" name="Footer Placeholder 7"/>
          <p:cNvSpPr>
            <a:spLocks noGrp="1"/>
          </p:cNvSpPr>
          <p:nvPr>
            <p:ph type="ftr" sz="quarter" idx="11"/>
          </p:nvPr>
        </p:nvSpPr>
        <p:spPr/>
        <p:txBody>
          <a:bodyPr/>
          <a:lstStyle>
            <a:lvl1pPr>
              <a:defRPr/>
            </a:lvl1pPr>
          </a:lstStyle>
          <a:p>
            <a:r>
              <a:rPr lang="en-US"/>
              <a:t>Bullets, numbers, and lists</a:t>
            </a:r>
          </a:p>
        </p:txBody>
      </p:sp>
      <p:sp>
        <p:nvSpPr>
          <p:cNvPr id="9" name="Slide Number Placeholder 8"/>
          <p:cNvSpPr>
            <a:spLocks noGrp="1"/>
          </p:cNvSpPr>
          <p:nvPr>
            <p:ph type="sldNum" sz="quarter" idx="12"/>
          </p:nvPr>
        </p:nvSpPr>
        <p:spPr/>
        <p:txBody>
          <a:bodyPr/>
          <a:lstStyle>
            <a:lvl1pPr>
              <a:defRPr/>
            </a:lvl1pPr>
          </a:lstStyle>
          <a:p>
            <a:fld id="{EF709891-98F5-4D83-A0E9-EFCEBD19A241}"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82AD0A6-9A2A-46B3-93CB-BEA3E8C0DBF6}" type="datetime3">
              <a:rPr lang="en-US" smtClean="0"/>
              <a:t>2 November 2007</a:t>
            </a:fld>
            <a:endParaRPr lang="en-US"/>
          </a:p>
        </p:txBody>
      </p:sp>
      <p:sp>
        <p:nvSpPr>
          <p:cNvPr id="4" name="Footer Placeholder 3"/>
          <p:cNvSpPr>
            <a:spLocks noGrp="1"/>
          </p:cNvSpPr>
          <p:nvPr>
            <p:ph type="ftr" sz="quarter" idx="11"/>
          </p:nvPr>
        </p:nvSpPr>
        <p:spPr/>
        <p:txBody>
          <a:bodyPr/>
          <a:lstStyle>
            <a:lvl1pPr>
              <a:defRPr/>
            </a:lvl1pPr>
          </a:lstStyle>
          <a:p>
            <a:r>
              <a:rPr lang="en-US"/>
              <a:t>Bullets, numbers, and lists</a:t>
            </a:r>
          </a:p>
        </p:txBody>
      </p:sp>
      <p:sp>
        <p:nvSpPr>
          <p:cNvPr id="5" name="Slide Number Placeholder 4"/>
          <p:cNvSpPr>
            <a:spLocks noGrp="1"/>
          </p:cNvSpPr>
          <p:nvPr>
            <p:ph type="sldNum" sz="quarter" idx="12"/>
          </p:nvPr>
        </p:nvSpPr>
        <p:spPr/>
        <p:txBody>
          <a:bodyPr/>
          <a:lstStyle>
            <a:lvl1pPr>
              <a:defRPr/>
            </a:lvl1pPr>
          </a:lstStyle>
          <a:p>
            <a:fld id="{29DE9A08-D532-49C5-A864-1A9A5204BD72}"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964FE2D-A99D-4B0B-8C97-E1BFFC645945}" type="datetime3">
              <a:rPr lang="en-US" smtClean="0"/>
              <a:t>2 November 2007</a:t>
            </a:fld>
            <a:endParaRPr lang="en-US"/>
          </a:p>
        </p:txBody>
      </p:sp>
      <p:sp>
        <p:nvSpPr>
          <p:cNvPr id="3" name="Footer Placeholder 2"/>
          <p:cNvSpPr>
            <a:spLocks noGrp="1"/>
          </p:cNvSpPr>
          <p:nvPr>
            <p:ph type="ftr" sz="quarter" idx="11"/>
          </p:nvPr>
        </p:nvSpPr>
        <p:spPr/>
        <p:txBody>
          <a:bodyPr/>
          <a:lstStyle>
            <a:lvl1pPr>
              <a:defRPr/>
            </a:lvl1pPr>
          </a:lstStyle>
          <a:p>
            <a:r>
              <a:rPr lang="en-US"/>
              <a:t>Bullets, numbers, and lists</a:t>
            </a:r>
          </a:p>
        </p:txBody>
      </p:sp>
      <p:sp>
        <p:nvSpPr>
          <p:cNvPr id="4" name="Slide Number Placeholder 3"/>
          <p:cNvSpPr>
            <a:spLocks noGrp="1"/>
          </p:cNvSpPr>
          <p:nvPr>
            <p:ph type="sldNum" sz="quarter" idx="12"/>
          </p:nvPr>
        </p:nvSpPr>
        <p:spPr/>
        <p:txBody>
          <a:bodyPr/>
          <a:lstStyle>
            <a:lvl1pPr>
              <a:defRPr/>
            </a:lvl1pPr>
          </a:lstStyle>
          <a:p>
            <a:fld id="{F4CCD128-AC23-4A89-8059-880C83723DE9}"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F65B099-0CA6-4F10-9427-B4D561AEF2F3}"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Bullets, numbers, and lists</a:t>
            </a:r>
          </a:p>
        </p:txBody>
      </p:sp>
      <p:sp>
        <p:nvSpPr>
          <p:cNvPr id="7" name="Slide Number Placeholder 6"/>
          <p:cNvSpPr>
            <a:spLocks noGrp="1"/>
          </p:cNvSpPr>
          <p:nvPr>
            <p:ph type="sldNum" sz="quarter" idx="12"/>
          </p:nvPr>
        </p:nvSpPr>
        <p:spPr/>
        <p:txBody>
          <a:bodyPr/>
          <a:lstStyle>
            <a:lvl1pPr>
              <a:defRPr/>
            </a:lvl1pPr>
          </a:lstStyle>
          <a:p>
            <a:fld id="{86A658AF-B959-4853-AD8C-F5052C6DD26E}"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443A4F5-B408-43E0-BFBB-EE1D2EA3DF6A}"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Bullets, numbers, and lists</a:t>
            </a:r>
          </a:p>
        </p:txBody>
      </p:sp>
      <p:sp>
        <p:nvSpPr>
          <p:cNvPr id="7" name="Slide Number Placeholder 6"/>
          <p:cNvSpPr>
            <a:spLocks noGrp="1"/>
          </p:cNvSpPr>
          <p:nvPr>
            <p:ph type="sldNum" sz="quarter" idx="12"/>
          </p:nvPr>
        </p:nvSpPr>
        <p:spPr/>
        <p:txBody>
          <a:bodyPr/>
          <a:lstStyle>
            <a:lvl1pPr>
              <a:defRPr/>
            </a:lvl1pPr>
          </a:lstStyle>
          <a:p>
            <a:fld id="{9CCA00BE-C176-4DAE-A0E5-E1B94C0C087A}"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1D540492-AF23-48BC-974E-EBC040C023C9}" type="datetime3">
              <a:rPr lang="en-US" smtClean="0"/>
              <a:t>2 November 2007</a:t>
            </a:fld>
            <a:endParaRPr lang="en-US"/>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Bullets, numbers, and lists</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01BD8E97-211E-40D9-BA1B-F8D4A0E6DC1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4.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office.microsoft.com/training/Training.aspx?AssetID=RP102161671033&amp;CTT=6&amp;Origin=RC10216165103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4.xml"/><Relationship Id="rId1" Type="http://schemas.openxmlformats.org/officeDocument/2006/relationships/slideLayout" Target="../slideLayouts/slideLayout12.xml"/><Relationship Id="rId5" Type="http://schemas.openxmlformats.org/officeDocument/2006/relationships/image" Target="../media/image21.png"/><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22.png"/></Relationships>
</file>

<file path=ppt/slides/_rels/slide3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office.microsoft.com/training/Training.aspx?AssetID=RP102161681033&amp;CTT=6&amp;Origin=RC102161651033"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office.microsoft.com/training/Training.aspx?AssetID=RP102161711033&amp;CTT=6&amp;Origin=RC102161651033" TargetMode="External"/><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a:t>Microsoft</a:t>
            </a:r>
            <a:r>
              <a:rPr lang="en-US" sz="2800" baseline="70000">
                <a:cs typeface="Tahoma" pitchFamily="34" charset="0"/>
              </a:rPr>
              <a:t>®</a:t>
            </a:r>
            <a:r>
              <a:rPr lang="en-US"/>
              <a:t> Office </a:t>
            </a:r>
            <a:br>
              <a:rPr lang="en-US"/>
            </a:br>
            <a:r>
              <a:rPr lang="en-US"/>
              <a:t>Word </a:t>
            </a:r>
            <a:r>
              <a:rPr lang="en-US">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Bullets, numbers, and lists</a:t>
            </a:r>
          </a:p>
        </p:txBody>
      </p:sp>
      <p:sp>
        <p:nvSpPr>
          <p:cNvPr id="5" name="Text Box 4"/>
          <p:cNvSpPr txBox="1">
            <a:spLocks noChangeArrowheads="1"/>
          </p:cNvSpPr>
          <p:nvPr/>
        </p:nvSpPr>
        <p:spPr bwMode="gray">
          <a:xfrm>
            <a:off x="2019300" y="1201738"/>
            <a:ext cx="5105400" cy="400110"/>
          </a:xfrm>
          <a:prstGeom prst="rect">
            <a:avLst/>
          </a:prstGeom>
          <a:noFill/>
          <a:ln w="9525">
            <a:noFill/>
            <a:miter lim="800000"/>
            <a:headEnd/>
            <a:tailEnd/>
          </a:ln>
          <a:effectLst/>
        </p:spPr>
        <p:txBody>
          <a:bodyPr>
            <a:spAutoFit/>
          </a:bodyPr>
          <a:lstStyle/>
          <a:p>
            <a:pPr algn="ctr">
              <a:spcBef>
                <a:spcPct val="50000"/>
              </a:spcBef>
            </a:pPr>
            <a:r>
              <a:rPr lang="en-US" sz="2000" b="0" dirty="0" smtClean="0">
                <a:latin typeface="Tahoma" pitchFamily="34" charset="0"/>
              </a:rPr>
              <a:t>INLS261 Tools for Information Literacy</a:t>
            </a:r>
            <a:endParaRPr lang="en-US" sz="2000" b="0" dirty="0">
              <a:latin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par>
                          <p:cTn id="8" fill="hold">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lide(fromBottom)">
                                      <p:cBhvr>
                                        <p:cTn id="11" dur="500"/>
                                        <p:tgtEl>
                                          <p:spTgt spid="8195">
                                            <p:txEl>
                                              <p:pRg st="0" end="0"/>
                                            </p:txEl>
                                          </p:spTgt>
                                        </p:tgtEl>
                                      </p:cBhvr>
                                    </p:animEffect>
                                  </p:childTnLst>
                                </p:cTn>
                              </p:par>
                            </p:childTnLst>
                          </p:cTn>
                        </p:par>
                        <p:par>
                          <p:cTn id="12" fill="hold">
                            <p:stCondLst>
                              <p:cond delay="3000"/>
                            </p:stCondLst>
                            <p:childTnLst>
                              <p:par>
                                <p:cTn id="13" presetID="17"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Bullets, numbers, and lists</a:t>
            </a:r>
          </a:p>
        </p:txBody>
      </p:sp>
      <p:sp>
        <p:nvSpPr>
          <p:cNvPr id="178178" name="Rectangle 2"/>
          <p:cNvSpPr>
            <a:spLocks noGrp="1" noChangeArrowheads="1"/>
          </p:cNvSpPr>
          <p:nvPr>
            <p:ph type="title"/>
          </p:nvPr>
        </p:nvSpPr>
        <p:spPr/>
        <p:txBody>
          <a:bodyPr/>
          <a:lstStyle/>
          <a:p>
            <a:r>
              <a:rPr lang="en-US"/>
              <a:t>Stopping lists</a:t>
            </a:r>
            <a:endParaRPr lang="en-US">
              <a:solidFill>
                <a:srgbClr val="FF0000"/>
              </a:solidFill>
            </a:endParaRPr>
          </a:p>
        </p:txBody>
      </p:sp>
      <p:sp>
        <p:nvSpPr>
          <p:cNvPr id="17817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You’ve entered the last item in your list. How do you now finish the list and stop the bullets or numbers from appearing? </a:t>
            </a:r>
          </a:p>
          <a:p>
            <a:pPr>
              <a:spcBef>
                <a:spcPct val="20000"/>
              </a:spcBef>
              <a:spcAft>
                <a:spcPct val="75000"/>
              </a:spcAft>
            </a:pPr>
            <a:r>
              <a:rPr lang="en-US" sz="2000"/>
              <a:t>The animation shows the best methods. </a:t>
            </a:r>
          </a:p>
        </p:txBody>
      </p:sp>
      <p:sp>
        <p:nvSpPr>
          <p:cNvPr id="178180" name="Rectangle 4"/>
          <p:cNvSpPr>
            <a:spLocks noChangeArrowheads="1"/>
          </p:cNvSpPr>
          <p:nvPr/>
        </p:nvSpPr>
        <p:spPr bwMode="auto">
          <a:xfrm>
            <a:off x="339725" y="4529138"/>
            <a:ext cx="5864225" cy="1201737"/>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easiest way to stop creating a list is to press ENTER twice. </a:t>
            </a:r>
          </a:p>
          <a:p>
            <a:pPr>
              <a:spcBef>
                <a:spcPct val="20000"/>
              </a:spcBef>
              <a:spcAft>
                <a:spcPct val="75000"/>
              </a:spcAft>
            </a:pPr>
            <a:r>
              <a:rPr lang="en-US">
                <a:solidFill>
                  <a:srgbClr val="FFCC00"/>
                </a:solidFill>
              </a:rPr>
              <a:t>If you need something slightly different, use the BACKSPACE key. </a:t>
            </a:r>
          </a:p>
        </p:txBody>
      </p:sp>
      <p:sp>
        <p:nvSpPr>
          <p:cNvPr id="17818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8182" name="Rectangle 6"/>
          <p:cNvSpPr>
            <a:spLocks noChangeArrowheads="1"/>
          </p:cNvSpPr>
          <p:nvPr/>
        </p:nvSpPr>
        <p:spPr bwMode="auto">
          <a:xfrm>
            <a:off x="339725" y="4035425"/>
            <a:ext cx="5864225" cy="304800"/>
          </a:xfrm>
          <a:prstGeom prst="rect">
            <a:avLst/>
          </a:prstGeom>
          <a:noFill/>
          <a:ln w="9525" algn="ctr">
            <a:noFill/>
            <a:miter lim="800000"/>
            <a:headEnd/>
            <a:tailEnd/>
          </a:ln>
          <a:effectLst/>
        </p:spPr>
        <p:txBody>
          <a:bodyPr>
            <a:spAutoFit/>
          </a:bodyPr>
          <a:lstStyle/>
          <a:p>
            <a:pPr>
              <a:spcBef>
                <a:spcPct val="20000"/>
              </a:spcBef>
              <a:spcAft>
                <a:spcPct val="75000"/>
              </a:spcAft>
            </a:pPr>
            <a:r>
              <a:rPr lang="en-US" sz="1400">
                <a:solidFill>
                  <a:srgbClr val="FFCC00"/>
                </a:solidFill>
              </a:rPr>
              <a:t>Animation: Right-click, and click </a:t>
            </a:r>
            <a:r>
              <a:rPr lang="en-US" sz="1400" b="1">
                <a:solidFill>
                  <a:srgbClr val="FFCC00"/>
                </a:solidFill>
              </a:rPr>
              <a:t>Play</a:t>
            </a:r>
            <a:r>
              <a:rPr lang="en-US" sz="1400">
                <a:solidFill>
                  <a:srgbClr val="FFCC00"/>
                </a:solidFill>
              </a:rPr>
              <a:t>.</a:t>
            </a:r>
          </a:p>
        </p:txBody>
      </p:sp>
      <p:sp>
        <p:nvSpPr>
          <p:cNvPr id="9" name="Date Placeholder 8"/>
          <p:cNvSpPr>
            <a:spLocks noGrp="1"/>
          </p:cNvSpPr>
          <p:nvPr>
            <p:ph type="dt" sz="half" idx="10"/>
          </p:nvPr>
        </p:nvSpPr>
        <p:spPr/>
        <p:txBody>
          <a:bodyPr/>
          <a:lstStyle/>
          <a:p>
            <a:fld id="{F1F1A7FB-C1E9-4CDB-BD2C-2A9AAF4F3F32}"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E2F43853-4388-433B-BE80-ED71A6D4A85A}" type="slidenum">
              <a:rPr lang="en-US" smtClean="0"/>
              <a:pPr/>
              <a:t>10</a:t>
            </a:fld>
            <a:endParaRPr lang="en-US"/>
          </a:p>
        </p:txBody>
      </p:sp>
    </p:spTree>
    <p:controls>
      <p:control spid="178184" name="ShockwaveFlash1" r:id="rId2" imgW="5714286" imgH="2927682"/>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slide(fromTop)">
                                      <p:cBhvr>
                                        <p:cTn id="7" dur="500"/>
                                        <p:tgtEl>
                                          <p:spTgt spid="17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8179">
                                            <p:txEl>
                                              <p:pRg st="1" end="1"/>
                                            </p:txEl>
                                          </p:spTgt>
                                        </p:tgtEl>
                                        <p:attrNameLst>
                                          <p:attrName>style.visibility</p:attrName>
                                        </p:attrNameLst>
                                      </p:cBhvr>
                                      <p:to>
                                        <p:strVal val="visible"/>
                                      </p:to>
                                    </p:set>
                                    <p:animEffect transition="in" filter="slide(fromTop)">
                                      <p:cBhvr>
                                        <p:cTn id="12" dur="500"/>
                                        <p:tgtEl>
                                          <p:spTgt spid="178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8180">
                                            <p:txEl>
                                              <p:pRg st="0" end="0"/>
                                            </p:txEl>
                                          </p:spTgt>
                                        </p:tgtEl>
                                        <p:attrNameLst>
                                          <p:attrName>style.visibility</p:attrName>
                                        </p:attrNameLst>
                                      </p:cBhvr>
                                      <p:to>
                                        <p:strVal val="visible"/>
                                      </p:to>
                                    </p:set>
                                    <p:animEffect transition="in" filter="slide(fromLeft)">
                                      <p:cBhvr>
                                        <p:cTn id="17" dur="500"/>
                                        <p:tgtEl>
                                          <p:spTgt spid="17818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78180">
                                            <p:txEl>
                                              <p:pRg st="1" end="1"/>
                                            </p:txEl>
                                          </p:spTgt>
                                        </p:tgtEl>
                                        <p:attrNameLst>
                                          <p:attrName>style.visibility</p:attrName>
                                        </p:attrNameLst>
                                      </p:cBhvr>
                                      <p:to>
                                        <p:strVal val="visible"/>
                                      </p:to>
                                    </p:set>
                                    <p:animEffect transition="in" filter="slide(fromLeft)">
                                      <p:cBhvr>
                                        <p:cTn id="22" dur="500"/>
                                        <p:tgtEl>
                                          <p:spTgt spid="1781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utoUpdateAnimBg="0"/>
      <p:bldP spid="17818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Bullets, numbers, and lists</a:t>
            </a:r>
          </a:p>
        </p:txBody>
      </p:sp>
      <p:sp>
        <p:nvSpPr>
          <p:cNvPr id="180226" name="Rectangle 2"/>
          <p:cNvSpPr>
            <a:spLocks noGrp="1" noChangeArrowheads="1"/>
          </p:cNvSpPr>
          <p:nvPr>
            <p:ph type="title"/>
          </p:nvPr>
        </p:nvSpPr>
        <p:spPr/>
        <p:txBody>
          <a:bodyPr/>
          <a:lstStyle/>
          <a:p>
            <a:r>
              <a:rPr lang="en-US"/>
              <a:t>Stopping lists</a:t>
            </a:r>
          </a:p>
        </p:txBody>
      </p:sp>
      <p:sp>
        <p:nvSpPr>
          <p:cNvPr id="18022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You’ve entered the last item in your list. How do you now finish the list and stop the bullets or numbers from appearing? </a:t>
            </a:r>
          </a:p>
          <a:p>
            <a:pPr>
              <a:spcBef>
                <a:spcPct val="20000"/>
              </a:spcBef>
              <a:spcAft>
                <a:spcPct val="75000"/>
              </a:spcAft>
            </a:pPr>
            <a:r>
              <a:rPr lang="en-US" sz="2000"/>
              <a:t>The picture shows the best methods. </a:t>
            </a:r>
          </a:p>
        </p:txBody>
      </p:sp>
      <p:sp>
        <p:nvSpPr>
          <p:cNvPr id="18022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0230" name="Rectangle 6"/>
          <p:cNvSpPr>
            <a:spLocks noChangeArrowheads="1"/>
          </p:cNvSpPr>
          <p:nvPr/>
        </p:nvSpPr>
        <p:spPr bwMode="auto">
          <a:xfrm>
            <a:off x="277813" y="3994150"/>
            <a:ext cx="5864225" cy="18986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easiest way to stop creating a list is to press ENTER twice, as shown on the left.  </a:t>
            </a:r>
          </a:p>
          <a:p>
            <a:pPr>
              <a:spcBef>
                <a:spcPct val="20000"/>
              </a:spcBef>
              <a:spcAft>
                <a:spcPct val="75000"/>
              </a:spcAft>
            </a:pPr>
            <a:r>
              <a:rPr lang="en-US">
                <a:solidFill>
                  <a:srgbClr val="FFCC00"/>
                </a:solidFill>
              </a:rPr>
              <a:t>If you need something slightly different, for example, text that’s indented at the same level as the text or bullet above it, use the BACKSPACE key. </a:t>
            </a:r>
          </a:p>
        </p:txBody>
      </p:sp>
      <p:pic>
        <p:nvPicPr>
          <p:cNvPr id="180231" name="Picture 7" descr="Pressing ENTER and BACKSPACE keys to end lists"/>
          <p:cNvPicPr>
            <a:picLocks noChangeAspect="1" noChangeArrowheads="1"/>
          </p:cNvPicPr>
          <p:nvPr>
            <p:ph idx="1"/>
          </p:nvPr>
        </p:nvPicPr>
        <p:blipFill>
          <a:blip r:embed="rId3"/>
          <a:srcRect/>
          <a:stretch>
            <a:fillRect/>
          </a:stretch>
        </p:blipFill>
        <p:spPr>
          <a:xfrm>
            <a:off x="309563" y="939800"/>
            <a:ext cx="5651500" cy="2849563"/>
          </a:xfrm>
          <a:noFill/>
          <a:ln/>
        </p:spPr>
      </p:pic>
      <p:sp>
        <p:nvSpPr>
          <p:cNvPr id="9" name="Date Placeholder 8"/>
          <p:cNvSpPr>
            <a:spLocks noGrp="1"/>
          </p:cNvSpPr>
          <p:nvPr>
            <p:ph type="dt" sz="half" idx="10"/>
          </p:nvPr>
        </p:nvSpPr>
        <p:spPr/>
        <p:txBody>
          <a:bodyPr/>
          <a:lstStyle/>
          <a:p>
            <a:fld id="{B7AAEB26-EC15-444D-A5CA-EFD9B228B26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E2F43853-4388-433B-BE80-ED71A6D4A85A}" type="slidenum">
              <a:rPr lang="en-US" smtClean="0"/>
              <a:pPr/>
              <a:t>11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80231"/>
                                        </p:tgtEl>
                                        <p:attrNameLst>
                                          <p:attrName>style.visibility</p:attrName>
                                        </p:attrNameLst>
                                      </p:cBhvr>
                                      <p:to>
                                        <p:strVal val="visible"/>
                                      </p:to>
                                    </p:set>
                                    <p:animEffect transition="in" filter="slide(fromTop)">
                                      <p:cBhvr>
                                        <p:cTn id="7" dur="500"/>
                                        <p:tgtEl>
                                          <p:spTgt spid="1802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0227">
                                            <p:txEl>
                                              <p:pRg st="0" end="0"/>
                                            </p:txEl>
                                          </p:spTgt>
                                        </p:tgtEl>
                                        <p:attrNameLst>
                                          <p:attrName>style.visibility</p:attrName>
                                        </p:attrNameLst>
                                      </p:cBhvr>
                                      <p:to>
                                        <p:strVal val="visible"/>
                                      </p:to>
                                    </p:set>
                                    <p:animEffect transition="in" filter="slide(fromTop)">
                                      <p:cBhvr>
                                        <p:cTn id="12" dur="500"/>
                                        <p:tgtEl>
                                          <p:spTgt spid="1802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80227">
                                            <p:txEl>
                                              <p:pRg st="1" end="1"/>
                                            </p:txEl>
                                          </p:spTgt>
                                        </p:tgtEl>
                                        <p:attrNameLst>
                                          <p:attrName>style.visibility</p:attrName>
                                        </p:attrNameLst>
                                      </p:cBhvr>
                                      <p:to>
                                        <p:strVal val="visible"/>
                                      </p:to>
                                    </p:set>
                                    <p:animEffect transition="in" filter="slide(fromTop)">
                                      <p:cBhvr>
                                        <p:cTn id="17" dur="500"/>
                                        <p:tgtEl>
                                          <p:spTgt spid="1802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0230">
                                            <p:txEl>
                                              <p:pRg st="0" end="0"/>
                                            </p:txEl>
                                          </p:spTgt>
                                        </p:tgtEl>
                                        <p:attrNameLst>
                                          <p:attrName>style.visibility</p:attrName>
                                        </p:attrNameLst>
                                      </p:cBhvr>
                                      <p:to>
                                        <p:strVal val="visible"/>
                                      </p:to>
                                    </p:set>
                                    <p:animEffect transition="in" filter="slide(fromLeft)">
                                      <p:cBhvr>
                                        <p:cTn id="22" dur="500"/>
                                        <p:tgtEl>
                                          <p:spTgt spid="18023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80230">
                                            <p:txEl>
                                              <p:pRg st="1" end="1"/>
                                            </p:txEl>
                                          </p:spTgt>
                                        </p:tgtEl>
                                        <p:attrNameLst>
                                          <p:attrName>style.visibility</p:attrName>
                                        </p:attrNameLst>
                                      </p:cBhvr>
                                      <p:to>
                                        <p:strVal val="visible"/>
                                      </p:to>
                                    </p:set>
                                    <p:animEffect transition="in" filter="slide(fromLeft)">
                                      <p:cBhvr>
                                        <p:cTn id="27" dur="500"/>
                                        <p:tgtEl>
                                          <p:spTgt spid="1802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p:bldP spid="18023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Bullets, numbers, and lists</a:t>
            </a:r>
          </a:p>
        </p:txBody>
      </p:sp>
      <p:sp>
        <p:nvSpPr>
          <p:cNvPr id="25602" name="Rectangle 2"/>
          <p:cNvSpPr>
            <a:spLocks noGrp="1" noChangeArrowheads="1"/>
          </p:cNvSpPr>
          <p:nvPr>
            <p:ph type="title"/>
          </p:nvPr>
        </p:nvSpPr>
        <p:spPr>
          <a:xfrm>
            <a:off x="211138" y="73025"/>
            <a:ext cx="8027987" cy="614363"/>
          </a:xfrm>
        </p:spPr>
        <p:txBody>
          <a:bodyPr/>
          <a:lstStyle/>
          <a:p>
            <a:r>
              <a:rPr lang="en-US"/>
              <a:t>Bullets or numbers? </a:t>
            </a:r>
          </a:p>
        </p:txBody>
      </p:sp>
      <p:sp>
        <p:nvSpPr>
          <p:cNvPr id="2560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Got the wrong type of list? Started with bullets but now think numbers would be better, or vice versa? </a:t>
            </a:r>
          </a:p>
          <a:p>
            <a:pPr>
              <a:spcBef>
                <a:spcPct val="20000"/>
              </a:spcBef>
              <a:spcAft>
                <a:spcPct val="75000"/>
              </a:spcAft>
            </a:pPr>
            <a:r>
              <a:rPr lang="en-US" sz="2000"/>
              <a:t>Don’t worry, it’s easy to switch from one to the other. </a:t>
            </a:r>
          </a:p>
        </p:txBody>
      </p:sp>
      <p:sp>
        <p:nvSpPr>
          <p:cNvPr id="25605" name="Rectangle 5"/>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Just click somewhere in your list, and then click the </a:t>
            </a:r>
            <a:r>
              <a:rPr lang="en-US" b="1">
                <a:solidFill>
                  <a:srgbClr val="FFCC00"/>
                </a:solidFill>
              </a:rPr>
              <a:t>Bullets</a:t>
            </a:r>
            <a:r>
              <a:rPr lang="en-US">
                <a:solidFill>
                  <a:srgbClr val="FFCC00"/>
                </a:solidFill>
              </a:rPr>
              <a:t>      or </a:t>
            </a:r>
            <a:r>
              <a:rPr lang="en-US" b="1">
                <a:solidFill>
                  <a:srgbClr val="FFCC00"/>
                </a:solidFill>
              </a:rPr>
              <a:t>Numbering</a:t>
            </a:r>
            <a:r>
              <a:rPr lang="en-US">
                <a:solidFill>
                  <a:srgbClr val="FFCC00"/>
                </a:solidFill>
              </a:rPr>
              <a:t>      button on the Ribbon.</a:t>
            </a:r>
          </a:p>
        </p:txBody>
      </p:sp>
      <p:sp>
        <p:nvSpPr>
          <p:cNvPr id="256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5608" name="Picture 8" descr="The Numbering button on the Ribbon, and a list in a Word document"/>
          <p:cNvPicPr>
            <a:picLocks noChangeAspect="1" noChangeArrowheads="1"/>
          </p:cNvPicPr>
          <p:nvPr>
            <p:ph sz="half" idx="1"/>
          </p:nvPr>
        </p:nvPicPr>
        <p:blipFill>
          <a:blip r:embed="rId3"/>
          <a:srcRect/>
          <a:stretch>
            <a:fillRect/>
          </a:stretch>
        </p:blipFill>
        <p:spPr>
          <a:xfrm>
            <a:off x="339725" y="933450"/>
            <a:ext cx="5662613" cy="2854325"/>
          </a:xfrm>
          <a:noFill/>
          <a:ln/>
        </p:spPr>
      </p:pic>
      <p:pic>
        <p:nvPicPr>
          <p:cNvPr id="25611" name="Picture 11" descr="Button image"/>
          <p:cNvPicPr>
            <a:picLocks noChangeAspect="1" noChangeArrowheads="1"/>
          </p:cNvPicPr>
          <p:nvPr/>
        </p:nvPicPr>
        <p:blipFill>
          <a:blip r:embed="rId4"/>
          <a:srcRect/>
          <a:stretch>
            <a:fillRect/>
          </a:stretch>
        </p:blipFill>
        <p:spPr bwMode="auto">
          <a:xfrm>
            <a:off x="1174750" y="4303713"/>
            <a:ext cx="301625" cy="287337"/>
          </a:xfrm>
          <a:prstGeom prst="rect">
            <a:avLst/>
          </a:prstGeom>
          <a:noFill/>
        </p:spPr>
      </p:pic>
      <p:pic>
        <p:nvPicPr>
          <p:cNvPr id="25612" name="Picture 12" descr="Button image"/>
          <p:cNvPicPr>
            <a:picLocks noChangeAspect="1" noChangeArrowheads="1"/>
          </p:cNvPicPr>
          <p:nvPr/>
        </p:nvPicPr>
        <p:blipFill>
          <a:blip r:embed="rId5"/>
          <a:srcRect/>
          <a:stretch>
            <a:fillRect/>
          </a:stretch>
        </p:blipFill>
        <p:spPr bwMode="auto">
          <a:xfrm>
            <a:off x="3051175" y="4289425"/>
            <a:ext cx="301625" cy="287338"/>
          </a:xfrm>
          <a:prstGeom prst="rect">
            <a:avLst/>
          </a:prstGeom>
          <a:noFill/>
        </p:spPr>
      </p:pic>
      <p:sp>
        <p:nvSpPr>
          <p:cNvPr id="11" name="Date Placeholder 10"/>
          <p:cNvSpPr>
            <a:spLocks noGrp="1"/>
          </p:cNvSpPr>
          <p:nvPr>
            <p:ph type="dt" sz="half" idx="10"/>
          </p:nvPr>
        </p:nvSpPr>
        <p:spPr/>
        <p:txBody>
          <a:bodyPr/>
          <a:lstStyle/>
          <a:p>
            <a:fld id="{558B9B23-8EB3-4EAB-A10D-5BB03C08D0E8}"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6C892E7B-9619-4F73-8B70-1E88446FDC7B}"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slide(fromTop)">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Top)">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slide(fromTop)">
                                      <p:cBhvr>
                                        <p:cTn id="17" dur="5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5605">
                                            <p:txEl>
                                              <p:pRg st="0" end="0"/>
                                            </p:txEl>
                                          </p:spTgt>
                                        </p:tgtEl>
                                        <p:attrNameLst>
                                          <p:attrName>style.visibility</p:attrName>
                                        </p:attrNameLst>
                                      </p:cBhvr>
                                      <p:to>
                                        <p:strVal val="visible"/>
                                      </p:to>
                                    </p:set>
                                    <p:animEffect transition="in" filter="slide(fromLeft)">
                                      <p:cBhvr>
                                        <p:cTn id="22" dur="500"/>
                                        <p:tgtEl>
                                          <p:spTgt spid="25605">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25611"/>
                                        </p:tgtEl>
                                        <p:attrNameLst>
                                          <p:attrName>style.visibility</p:attrName>
                                        </p:attrNameLst>
                                      </p:cBhvr>
                                      <p:to>
                                        <p:strVal val="visible"/>
                                      </p:to>
                                    </p:set>
                                    <p:animEffect transition="in" filter="dissolve">
                                      <p:cBhvr>
                                        <p:cTn id="26" dur="500"/>
                                        <p:tgtEl>
                                          <p:spTgt spid="25611"/>
                                        </p:tgtEl>
                                      </p:cBhvr>
                                    </p:animEffect>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25612"/>
                                        </p:tgtEl>
                                        <p:attrNameLst>
                                          <p:attrName>style.visibility</p:attrName>
                                        </p:attrNameLst>
                                      </p:cBhvr>
                                      <p:to>
                                        <p:strVal val="visible"/>
                                      </p:to>
                                    </p:set>
                                    <p:animEffect transition="in" filter="dissolve">
                                      <p:cBhvr>
                                        <p:cTn id="30" dur="500"/>
                                        <p:tgtEl>
                                          <p:spTgt spid="25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82274" name="Rectangle 2"/>
          <p:cNvSpPr>
            <a:spLocks noGrp="1" noChangeArrowheads="1"/>
          </p:cNvSpPr>
          <p:nvPr>
            <p:ph type="title"/>
          </p:nvPr>
        </p:nvSpPr>
        <p:spPr>
          <a:xfrm>
            <a:off x="211138" y="73025"/>
            <a:ext cx="8027987" cy="614363"/>
          </a:xfrm>
        </p:spPr>
        <p:txBody>
          <a:bodyPr/>
          <a:lstStyle/>
          <a:p>
            <a:r>
              <a:rPr lang="en-US"/>
              <a:t>Bullets or numbers? </a:t>
            </a:r>
          </a:p>
        </p:txBody>
      </p:sp>
      <p:sp>
        <p:nvSpPr>
          <p:cNvPr id="18227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You can also use these buttons to start new lists. </a:t>
            </a:r>
          </a:p>
        </p:txBody>
      </p:sp>
      <p:sp>
        <p:nvSpPr>
          <p:cNvPr id="182276" name="Rectangle 4"/>
          <p:cNvSpPr>
            <a:spLocks noChangeArrowheads="1"/>
          </p:cNvSpPr>
          <p:nvPr/>
        </p:nvSpPr>
        <p:spPr bwMode="auto">
          <a:xfrm>
            <a:off x="277813" y="3994150"/>
            <a:ext cx="5926137" cy="12461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Either click the button and start typing to create your first list item or select the text you’ve already typed and click the </a:t>
            </a:r>
            <a:r>
              <a:rPr lang="en-US" b="1">
                <a:solidFill>
                  <a:srgbClr val="FFCC00"/>
                </a:solidFill>
              </a:rPr>
              <a:t>Bullets</a:t>
            </a:r>
            <a:r>
              <a:rPr lang="en-US">
                <a:solidFill>
                  <a:srgbClr val="FFCC00"/>
                </a:solidFill>
              </a:rPr>
              <a:t> or </a:t>
            </a:r>
            <a:r>
              <a:rPr lang="en-US" b="1">
                <a:solidFill>
                  <a:srgbClr val="FFCC00"/>
                </a:solidFill>
              </a:rPr>
              <a:t>Numbering</a:t>
            </a:r>
            <a:r>
              <a:rPr lang="en-US">
                <a:solidFill>
                  <a:srgbClr val="FFCC00"/>
                </a:solidFill>
              </a:rPr>
              <a:t> button to change each paragraph into a list item. </a:t>
            </a:r>
          </a:p>
        </p:txBody>
      </p:sp>
      <p:sp>
        <p:nvSpPr>
          <p:cNvPr id="18227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2278" name="Picture 6" descr="The Numbering button on the Ribbon, and a list in a Word document"/>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2882B838-66DD-45A2-9B02-F2D952DC1B68}"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13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Effect transition="in" filter="slide(fromTop)">
                                      <p:cBhvr>
                                        <p:cTn id="7" dur="500"/>
                                        <p:tgtEl>
                                          <p:spTgt spid="182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2276">
                                            <p:txEl>
                                              <p:pRg st="0" end="0"/>
                                            </p:txEl>
                                          </p:spTgt>
                                        </p:tgtEl>
                                        <p:attrNameLst>
                                          <p:attrName>style.visibility</p:attrName>
                                        </p:attrNameLst>
                                      </p:cBhvr>
                                      <p:to>
                                        <p:strVal val="visible"/>
                                      </p:to>
                                    </p:set>
                                    <p:animEffect transition="in" filter="slide(fromLeft)">
                                      <p:cBhvr>
                                        <p:cTn id="12" dur="500"/>
                                        <p:tgtEl>
                                          <p:spTgt spid="1822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autoUpdateAnimBg="0" advAuto="0"/>
      <p:bldP spid="18227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27650" name="Rectangle 2"/>
          <p:cNvSpPr>
            <a:spLocks noGrp="1" noChangeArrowheads="1"/>
          </p:cNvSpPr>
          <p:nvPr>
            <p:ph type="title"/>
          </p:nvPr>
        </p:nvSpPr>
        <p:spPr>
          <a:xfrm>
            <a:off x="239713" y="63500"/>
            <a:ext cx="8904287" cy="614363"/>
          </a:xfrm>
        </p:spPr>
        <p:txBody>
          <a:bodyPr/>
          <a:lstStyle/>
          <a:p>
            <a:r>
              <a:rPr lang="en-US"/>
              <a:t>Change the look of your list</a:t>
            </a:r>
          </a:p>
        </p:txBody>
      </p:sp>
      <p:sp>
        <p:nvSpPr>
          <p:cNvPr id="276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If you have a bulleted list that uses the same boring black circles, there’s good news: You can change the bullet design to one of many different built-in designs. </a:t>
            </a:r>
          </a:p>
        </p:txBody>
      </p:sp>
      <p:sp>
        <p:nvSpPr>
          <p:cNvPr id="2765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7658" name="Rectangle 10"/>
          <p:cNvSpPr>
            <a:spLocks noChangeArrowheads="1"/>
          </p:cNvSpPr>
          <p:nvPr/>
        </p:nvSpPr>
        <p:spPr bwMode="auto">
          <a:xfrm>
            <a:off x="277813" y="3994150"/>
            <a:ext cx="5926137" cy="17637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Just click the arrow next to the </a:t>
            </a:r>
            <a:r>
              <a:rPr lang="en-US" b="1">
                <a:solidFill>
                  <a:srgbClr val="FFCC00"/>
                </a:solidFill>
              </a:rPr>
              <a:t>Bullets</a:t>
            </a:r>
            <a:r>
              <a:rPr lang="en-US">
                <a:solidFill>
                  <a:srgbClr val="FFCC00"/>
                </a:solidFill>
              </a:rPr>
              <a:t> button to see the </a:t>
            </a:r>
            <a:r>
              <a:rPr lang="en-US" b="1">
                <a:solidFill>
                  <a:srgbClr val="FFCC00"/>
                </a:solidFill>
              </a:rPr>
              <a:t>Bullet Library</a:t>
            </a:r>
            <a:r>
              <a:rPr lang="en-US">
                <a:solidFill>
                  <a:srgbClr val="FFCC00"/>
                </a:solidFill>
              </a:rPr>
              <a:t>.</a:t>
            </a:r>
          </a:p>
          <a:p>
            <a:pPr>
              <a:spcBef>
                <a:spcPct val="20000"/>
              </a:spcBef>
              <a:spcAft>
                <a:spcPct val="75000"/>
              </a:spcAft>
            </a:pPr>
            <a:r>
              <a:rPr lang="en-US">
                <a:solidFill>
                  <a:srgbClr val="FFCC00"/>
                </a:solidFill>
              </a:rPr>
              <a:t>Here’s even more good news: If none of those designs appeal to you, you can create your own by clicking </a:t>
            </a:r>
            <a:r>
              <a:rPr lang="en-US" b="1">
                <a:solidFill>
                  <a:srgbClr val="FFCC00"/>
                </a:solidFill>
              </a:rPr>
              <a:t>Define New Bullet</a:t>
            </a:r>
            <a:r>
              <a:rPr lang="en-US">
                <a:solidFill>
                  <a:srgbClr val="FFCC00"/>
                </a:solidFill>
              </a:rPr>
              <a:t> at the bottom of the dialog box.</a:t>
            </a:r>
          </a:p>
        </p:txBody>
      </p:sp>
      <p:pic>
        <p:nvPicPr>
          <p:cNvPr id="27659" name="Picture 11" descr="Bullet library"/>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D0A7FEA0-0204-432C-A4C8-B7860F8CBD01}"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14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slide(fromTop)">
                                      <p:cBhvr>
                                        <p:cTn id="7" dur="500"/>
                                        <p:tgtEl>
                                          <p:spTgt spid="27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slide(fromTop)">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7658">
                                            <p:txEl>
                                              <p:pRg st="0" end="0"/>
                                            </p:txEl>
                                          </p:spTgt>
                                        </p:tgtEl>
                                        <p:attrNameLst>
                                          <p:attrName>style.visibility</p:attrName>
                                        </p:attrNameLst>
                                      </p:cBhvr>
                                      <p:to>
                                        <p:strVal val="visible"/>
                                      </p:to>
                                    </p:set>
                                    <p:animEffect transition="in" filter="slide(fromLeft)">
                                      <p:cBhvr>
                                        <p:cTn id="17" dur="500"/>
                                        <p:tgtEl>
                                          <p:spTgt spid="2765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7658">
                                            <p:txEl>
                                              <p:pRg st="1" end="1"/>
                                            </p:txEl>
                                          </p:spTgt>
                                        </p:tgtEl>
                                        <p:attrNameLst>
                                          <p:attrName>style.visibility</p:attrName>
                                        </p:attrNameLst>
                                      </p:cBhvr>
                                      <p:to>
                                        <p:strVal val="visible"/>
                                      </p:to>
                                    </p:set>
                                    <p:animEffect transition="in" filter="slide(fromLeft)">
                                      <p:cBhvr>
                                        <p:cTn id="22" dur="500"/>
                                        <p:tgtEl>
                                          <p:spTgt spid="276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84322" name="Rectangle 2"/>
          <p:cNvSpPr>
            <a:spLocks noGrp="1" noChangeArrowheads="1"/>
          </p:cNvSpPr>
          <p:nvPr>
            <p:ph type="title"/>
          </p:nvPr>
        </p:nvSpPr>
        <p:spPr>
          <a:xfrm>
            <a:off x="239713" y="63500"/>
            <a:ext cx="8904287" cy="614363"/>
          </a:xfrm>
        </p:spPr>
        <p:txBody>
          <a:bodyPr/>
          <a:lstStyle/>
          <a:p>
            <a:r>
              <a:rPr lang="en-US"/>
              <a:t>Change the look of your list</a:t>
            </a:r>
          </a:p>
        </p:txBody>
      </p:sp>
      <p:sp>
        <p:nvSpPr>
          <p:cNvPr id="18432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design two types of bullet: symbol and picture. </a:t>
            </a:r>
          </a:p>
        </p:txBody>
      </p:sp>
      <p:sp>
        <p:nvSpPr>
          <p:cNvPr id="18432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25" name="Rectangle 5"/>
          <p:cNvSpPr>
            <a:spLocks noChangeArrowheads="1"/>
          </p:cNvSpPr>
          <p:nvPr/>
        </p:nvSpPr>
        <p:spPr bwMode="auto">
          <a:xfrm>
            <a:off x="277813" y="3994150"/>
            <a:ext cx="5926137" cy="17637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Symbol bullets use a character from a font. For example, Webdings and Wingdings are popular fonts for bullet symbols. </a:t>
            </a:r>
          </a:p>
          <a:p>
            <a:pPr>
              <a:spcBef>
                <a:spcPct val="20000"/>
              </a:spcBef>
              <a:spcAft>
                <a:spcPct val="75000"/>
              </a:spcAft>
            </a:pPr>
            <a:r>
              <a:rPr lang="en-US">
                <a:solidFill>
                  <a:srgbClr val="FFCC00"/>
                </a:solidFill>
              </a:rPr>
              <a:t>Picture bullets are just that, tiny little pictures. </a:t>
            </a:r>
          </a:p>
        </p:txBody>
      </p:sp>
      <p:pic>
        <p:nvPicPr>
          <p:cNvPr id="184326" name="Picture 6" descr="Bullet library"/>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2994FBE8-28AE-4BDD-9BE3-5B74416FE3E0}"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15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slide(fromTop)">
                                      <p:cBhvr>
                                        <p:cTn id="7" dur="500"/>
                                        <p:tgtEl>
                                          <p:spTgt spid="1843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4325">
                                            <p:txEl>
                                              <p:pRg st="0" end="0"/>
                                            </p:txEl>
                                          </p:spTgt>
                                        </p:tgtEl>
                                        <p:attrNameLst>
                                          <p:attrName>style.visibility</p:attrName>
                                        </p:attrNameLst>
                                      </p:cBhvr>
                                      <p:to>
                                        <p:strVal val="visible"/>
                                      </p:to>
                                    </p:set>
                                    <p:animEffect transition="in" filter="slide(fromLeft)">
                                      <p:cBhvr>
                                        <p:cTn id="12" dur="500"/>
                                        <p:tgtEl>
                                          <p:spTgt spid="1843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4325">
                                            <p:txEl>
                                              <p:pRg st="1" end="1"/>
                                            </p:txEl>
                                          </p:spTgt>
                                        </p:tgtEl>
                                        <p:attrNameLst>
                                          <p:attrName>style.visibility</p:attrName>
                                        </p:attrNameLst>
                                      </p:cBhvr>
                                      <p:to>
                                        <p:strVal val="visible"/>
                                      </p:to>
                                    </p:set>
                                    <p:animEffect transition="in" filter="slide(fromLeft)">
                                      <p:cBhvr>
                                        <p:cTn id="17" dur="500"/>
                                        <p:tgtEl>
                                          <p:spTgt spid="1843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utoUpdateAnimBg="0"/>
      <p:bldP spid="18432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86370" name="Rectangle 2"/>
          <p:cNvSpPr>
            <a:spLocks noGrp="1" noChangeArrowheads="1"/>
          </p:cNvSpPr>
          <p:nvPr>
            <p:ph type="title"/>
          </p:nvPr>
        </p:nvSpPr>
        <p:spPr>
          <a:xfrm>
            <a:off x="239713" y="63500"/>
            <a:ext cx="8904287" cy="614363"/>
          </a:xfrm>
        </p:spPr>
        <p:txBody>
          <a:bodyPr/>
          <a:lstStyle/>
          <a:p>
            <a:r>
              <a:rPr lang="en-US"/>
              <a:t>Change the look of your list</a:t>
            </a:r>
          </a:p>
        </p:txBody>
      </p:sp>
      <p:sp>
        <p:nvSpPr>
          <p:cNvPr id="18637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There’s a built-in </a:t>
            </a:r>
            <a:r>
              <a:rPr lang="en-US" sz="2000" b="1"/>
              <a:t>Numbering Library</a:t>
            </a:r>
            <a:r>
              <a:rPr lang="en-US" sz="2000"/>
              <a:t> too, and you use it in just the same way as the Bullet Library. </a:t>
            </a:r>
          </a:p>
        </p:txBody>
      </p:sp>
      <p:sp>
        <p:nvSpPr>
          <p:cNvPr id="18637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6373" name="Rectangle 5"/>
          <p:cNvSpPr>
            <a:spLocks noChangeArrowheads="1"/>
          </p:cNvSpPr>
          <p:nvPr/>
        </p:nvSpPr>
        <p:spPr bwMode="auto">
          <a:xfrm>
            <a:off x="277813" y="3994150"/>
            <a:ext cx="5926137" cy="17637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can change font characteristics, such as color, to create your own numbering or symbol bullet style.</a:t>
            </a:r>
          </a:p>
          <a:p>
            <a:pPr>
              <a:spcBef>
                <a:spcPct val="20000"/>
              </a:spcBef>
              <a:spcAft>
                <a:spcPct val="75000"/>
              </a:spcAft>
            </a:pPr>
            <a:r>
              <a:rPr lang="en-US">
                <a:solidFill>
                  <a:srgbClr val="FFCC00"/>
                </a:solidFill>
              </a:rPr>
              <a:t>After you’ve added a new design, it will appear in the Bullet or Numbering library from then on unless you remove it by right-clicking it and then clicking </a:t>
            </a:r>
            <a:r>
              <a:rPr lang="en-US" b="1">
                <a:solidFill>
                  <a:srgbClr val="FFCC00"/>
                </a:solidFill>
              </a:rPr>
              <a:t>Remove</a:t>
            </a:r>
            <a:r>
              <a:rPr lang="en-US">
                <a:solidFill>
                  <a:srgbClr val="FFCC00"/>
                </a:solidFill>
              </a:rPr>
              <a:t>.</a:t>
            </a:r>
          </a:p>
        </p:txBody>
      </p:sp>
      <p:pic>
        <p:nvPicPr>
          <p:cNvPr id="186374" name="Picture 6" descr="Bullet library"/>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A114D7F3-8DF5-47CD-BAAE-BA8DC53658EA}"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6371"/>
                                        </p:tgtEl>
                                        <p:attrNameLst>
                                          <p:attrName>style.visibility</p:attrName>
                                        </p:attrNameLst>
                                      </p:cBhvr>
                                      <p:to>
                                        <p:strVal val="visible"/>
                                      </p:to>
                                    </p:set>
                                    <p:animEffect transition="in" filter="slide(fromTop)">
                                      <p:cBhvr>
                                        <p:cTn id="7" dur="500"/>
                                        <p:tgtEl>
                                          <p:spTgt spid="1863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6373">
                                            <p:txEl>
                                              <p:pRg st="0" end="0"/>
                                            </p:txEl>
                                          </p:spTgt>
                                        </p:tgtEl>
                                        <p:attrNameLst>
                                          <p:attrName>style.visibility</p:attrName>
                                        </p:attrNameLst>
                                      </p:cBhvr>
                                      <p:to>
                                        <p:strVal val="visible"/>
                                      </p:to>
                                    </p:set>
                                    <p:animEffect transition="in" filter="slide(fromLeft)">
                                      <p:cBhvr>
                                        <p:cTn id="12" dur="500"/>
                                        <p:tgtEl>
                                          <p:spTgt spid="18637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6373">
                                            <p:txEl>
                                              <p:pRg st="1" end="1"/>
                                            </p:txEl>
                                          </p:spTgt>
                                        </p:tgtEl>
                                        <p:attrNameLst>
                                          <p:attrName>style.visibility</p:attrName>
                                        </p:attrNameLst>
                                      </p:cBhvr>
                                      <p:to>
                                        <p:strVal val="visible"/>
                                      </p:to>
                                    </p:set>
                                    <p:animEffect transition="in" filter="slide(fromLeft)">
                                      <p:cBhvr>
                                        <p:cTn id="17" dur="500"/>
                                        <p:tgtEl>
                                          <p:spTgt spid="1863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utoUpdateAnimBg="0"/>
      <p:bldP spid="18637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Bullets, numbers, and lists</a:t>
            </a:r>
          </a:p>
        </p:txBody>
      </p:sp>
      <p:sp>
        <p:nvSpPr>
          <p:cNvPr id="31746" name="Rectangle 2"/>
          <p:cNvSpPr>
            <a:spLocks noGrp="1" noChangeArrowheads="1"/>
          </p:cNvSpPr>
          <p:nvPr>
            <p:ph type="title"/>
          </p:nvPr>
        </p:nvSpPr>
        <p:spPr>
          <a:xfrm>
            <a:off x="239713" y="63500"/>
            <a:ext cx="8904287" cy="614363"/>
          </a:xfrm>
        </p:spPr>
        <p:txBody>
          <a:bodyPr/>
          <a:lstStyle/>
          <a:p>
            <a:r>
              <a:rPr lang="en-US"/>
              <a:t>Format a list</a:t>
            </a:r>
          </a:p>
        </p:txBody>
      </p:sp>
      <p:sp>
        <p:nvSpPr>
          <p:cNvPr id="317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It’s a little-known secret that in list items, you can format bullets or numbers separately from text. </a:t>
            </a:r>
          </a:p>
          <a:p>
            <a:pPr>
              <a:spcBef>
                <a:spcPct val="20000"/>
              </a:spcBef>
              <a:spcAft>
                <a:spcPct val="75000"/>
              </a:spcAft>
            </a:pPr>
            <a:r>
              <a:rPr lang="en-US" sz="2000"/>
              <a:t>The picture shows how to change black numbers to red. </a:t>
            </a:r>
          </a:p>
        </p:txBody>
      </p:sp>
      <p:graphicFrame>
        <p:nvGraphicFramePr>
          <p:cNvPr id="31748" name="Object 4"/>
          <p:cNvGraphicFramePr>
            <a:graphicFrameLocks noChangeAspect="1"/>
          </p:cNvGraphicFramePr>
          <p:nvPr/>
        </p:nvGraphicFramePr>
        <p:xfrm>
          <a:off x="339725" y="4081463"/>
          <a:ext cx="269875" cy="303212"/>
        </p:xfrm>
        <a:graphic>
          <a:graphicData uri="http://schemas.openxmlformats.org/presentationml/2006/ole">
            <p:oleObj spid="_x0000_s31748" name="Visio" r:id="rId4" imgW="270231" imgH="303063" progId="Visio.Drawing.11">
              <p:embed/>
            </p:oleObj>
          </a:graphicData>
        </a:graphic>
      </p:graphicFrame>
      <p:graphicFrame>
        <p:nvGraphicFramePr>
          <p:cNvPr id="31749" name="Object 5"/>
          <p:cNvGraphicFramePr>
            <a:graphicFrameLocks noChangeAspect="1"/>
          </p:cNvGraphicFramePr>
          <p:nvPr/>
        </p:nvGraphicFramePr>
        <p:xfrm>
          <a:off x="339725" y="4814888"/>
          <a:ext cx="269875" cy="303212"/>
        </p:xfrm>
        <a:graphic>
          <a:graphicData uri="http://schemas.openxmlformats.org/presentationml/2006/ole">
            <p:oleObj spid="_x0000_s31749" name="Visio" r:id="rId5" imgW="270231" imgH="303063" progId="Visio.Drawing.11">
              <p:embed/>
            </p:oleObj>
          </a:graphicData>
        </a:graphic>
      </p:graphicFrame>
      <p:graphicFrame>
        <p:nvGraphicFramePr>
          <p:cNvPr id="31750" name="Object 6"/>
          <p:cNvGraphicFramePr>
            <a:graphicFrameLocks noChangeAspect="1"/>
          </p:cNvGraphicFramePr>
          <p:nvPr/>
        </p:nvGraphicFramePr>
        <p:xfrm>
          <a:off x="339725" y="5529263"/>
          <a:ext cx="269875" cy="303212"/>
        </p:xfrm>
        <a:graphic>
          <a:graphicData uri="http://schemas.openxmlformats.org/presentationml/2006/ole">
            <p:oleObj spid="_x0000_s31750" name="Visio" r:id="rId6" imgW="270231" imgH="303063" progId="Visio.Drawing.11">
              <p:embed/>
            </p:oleObj>
          </a:graphicData>
        </a:graphic>
      </p:graphicFrame>
      <p:sp>
        <p:nvSpPr>
          <p:cNvPr id="3175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1753" name="Rectangle 9"/>
          <p:cNvSpPr>
            <a:spLocks noChangeArrowheads="1"/>
          </p:cNvSpPr>
          <p:nvPr/>
        </p:nvSpPr>
        <p:spPr bwMode="auto">
          <a:xfrm>
            <a:off x="676275" y="4048125"/>
            <a:ext cx="5940425" cy="182403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the list numbers to select just them, not the text in the list items. </a:t>
            </a:r>
          </a:p>
          <a:p>
            <a:pPr>
              <a:spcBef>
                <a:spcPct val="20000"/>
              </a:spcBef>
              <a:spcAft>
                <a:spcPct val="45000"/>
              </a:spcAft>
            </a:pPr>
            <a:r>
              <a:rPr lang="en-US">
                <a:solidFill>
                  <a:srgbClr val="FFCC00"/>
                </a:solidFill>
              </a:rPr>
              <a:t>Change the format the way you would any other text, by using commands on the Ribbon. </a:t>
            </a:r>
          </a:p>
          <a:p>
            <a:pPr>
              <a:spcBef>
                <a:spcPct val="20000"/>
              </a:spcBef>
              <a:spcAft>
                <a:spcPct val="45000"/>
              </a:spcAft>
            </a:pPr>
            <a:r>
              <a:rPr lang="en-US">
                <a:solidFill>
                  <a:srgbClr val="FFCC00"/>
                </a:solidFill>
              </a:rPr>
              <a:t>Click away from the list to see the final reformatted list. </a:t>
            </a:r>
          </a:p>
        </p:txBody>
      </p:sp>
      <p:pic>
        <p:nvPicPr>
          <p:cNvPr id="31755" name="Picture 11" descr="Three lists showing how to change the format of list numbers"/>
          <p:cNvPicPr>
            <a:picLocks noChangeAspect="1" noChangeArrowheads="1"/>
          </p:cNvPicPr>
          <p:nvPr>
            <p:ph sz="half" idx="1"/>
          </p:nvPr>
        </p:nvPicPr>
        <p:blipFill>
          <a:blip r:embed="rId7"/>
          <a:srcRect/>
          <a:stretch>
            <a:fillRect/>
          </a:stretch>
        </p:blipFill>
        <p:spPr>
          <a:xfrm>
            <a:off x="350838" y="949325"/>
            <a:ext cx="5651500" cy="2849563"/>
          </a:xfrm>
          <a:noFill/>
          <a:ln/>
        </p:spPr>
      </p:pic>
      <p:sp>
        <p:nvSpPr>
          <p:cNvPr id="12" name="Date Placeholder 11"/>
          <p:cNvSpPr>
            <a:spLocks noGrp="1"/>
          </p:cNvSpPr>
          <p:nvPr>
            <p:ph type="dt" sz="half" idx="10"/>
          </p:nvPr>
        </p:nvSpPr>
        <p:spPr/>
        <p:txBody>
          <a:bodyPr/>
          <a:lstStyle/>
          <a:p>
            <a:fld id="{EC7EC76F-5813-4125-9162-8D658A5B115D}"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6C892E7B-9619-4F73-8B70-1E88446FDC7B}" type="slidenum">
              <a:rPr lang="en-US" smtClean="0"/>
              <a:pPr/>
              <a:t>17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1755"/>
                                        </p:tgtEl>
                                        <p:attrNameLst>
                                          <p:attrName>style.visibility</p:attrName>
                                        </p:attrNameLst>
                                      </p:cBhvr>
                                      <p:to>
                                        <p:strVal val="visible"/>
                                      </p:to>
                                    </p:set>
                                    <p:animEffect transition="in" filter="slide(fromTop)">
                                      <p:cBhvr>
                                        <p:cTn id="7" dur="500"/>
                                        <p:tgtEl>
                                          <p:spTgt spid="31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slide(fromTop)">
                                      <p:cBhvr>
                                        <p:cTn id="12" dur="5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Effect transition="in" filter="slide(fromTop)">
                                      <p:cBhvr>
                                        <p:cTn id="17" dur="500"/>
                                        <p:tgtEl>
                                          <p:spTgt spid="31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1748"/>
                                        </p:tgtEl>
                                        <p:attrNameLst>
                                          <p:attrName>style.visibility</p:attrName>
                                        </p:attrNameLst>
                                      </p:cBhvr>
                                      <p:to>
                                        <p:strVal val="visible"/>
                                      </p:to>
                                    </p:set>
                                    <p:animEffect transition="in" filter="dissolve">
                                      <p:cBhvr>
                                        <p:cTn id="22" dur="500"/>
                                        <p:tgtEl>
                                          <p:spTgt spid="31748"/>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1749"/>
                                        </p:tgtEl>
                                        <p:attrNameLst>
                                          <p:attrName>style.visibility</p:attrName>
                                        </p:attrNameLst>
                                      </p:cBhvr>
                                      <p:to>
                                        <p:strVal val="visible"/>
                                      </p:to>
                                    </p:set>
                                    <p:animEffect transition="in" filter="dissolve">
                                      <p:cBhvr>
                                        <p:cTn id="26" dur="500"/>
                                        <p:tgtEl>
                                          <p:spTgt spid="31749"/>
                                        </p:tgtEl>
                                      </p:cBhvr>
                                    </p:animEffect>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31750"/>
                                        </p:tgtEl>
                                        <p:attrNameLst>
                                          <p:attrName>style.visibility</p:attrName>
                                        </p:attrNameLst>
                                      </p:cBhvr>
                                      <p:to>
                                        <p:strVal val="visible"/>
                                      </p:to>
                                    </p:set>
                                    <p:animEffect transition="in" filter="dissolve">
                                      <p:cBhvr>
                                        <p:cTn id="30" dur="500"/>
                                        <p:tgtEl>
                                          <p:spTgt spid="31750"/>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1753">
                                            <p:txEl>
                                              <p:pRg st="0" end="0"/>
                                            </p:txEl>
                                          </p:spTgt>
                                        </p:tgtEl>
                                        <p:attrNameLst>
                                          <p:attrName>style.visibility</p:attrName>
                                        </p:attrNameLst>
                                      </p:cBhvr>
                                      <p:to>
                                        <p:strVal val="visible"/>
                                      </p:to>
                                    </p:set>
                                    <p:animEffect transition="in" filter="checkerboard(across)">
                                      <p:cBhvr>
                                        <p:cTn id="35" dur="500"/>
                                        <p:tgtEl>
                                          <p:spTgt spid="3175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1753">
                                            <p:txEl>
                                              <p:pRg st="1" end="1"/>
                                            </p:txEl>
                                          </p:spTgt>
                                        </p:tgtEl>
                                        <p:attrNameLst>
                                          <p:attrName>style.visibility</p:attrName>
                                        </p:attrNameLst>
                                      </p:cBhvr>
                                      <p:to>
                                        <p:strVal val="visible"/>
                                      </p:to>
                                    </p:set>
                                    <p:animEffect transition="in" filter="checkerboard(across)">
                                      <p:cBhvr>
                                        <p:cTn id="40" dur="500"/>
                                        <p:tgtEl>
                                          <p:spTgt spid="3175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1753">
                                            <p:txEl>
                                              <p:pRg st="2" end="2"/>
                                            </p:txEl>
                                          </p:spTgt>
                                        </p:tgtEl>
                                        <p:attrNameLst>
                                          <p:attrName>style.visibility</p:attrName>
                                        </p:attrNameLst>
                                      </p:cBhvr>
                                      <p:to>
                                        <p:strVal val="visible"/>
                                      </p:to>
                                    </p:set>
                                    <p:animEffect transition="in" filter="checkerboard(across)">
                                      <p:cBhvr>
                                        <p:cTn id="45" dur="500"/>
                                        <p:tgtEl>
                                          <p:spTgt spid="317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P spid="3175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88418" name="Rectangle 2"/>
          <p:cNvSpPr>
            <a:spLocks noGrp="1" noChangeArrowheads="1"/>
          </p:cNvSpPr>
          <p:nvPr>
            <p:ph type="body" sz="half" idx="2"/>
          </p:nvPr>
        </p:nvSpPr>
        <p:spPr>
          <a:xfrm>
            <a:off x="277813" y="1320800"/>
            <a:ext cx="8275637" cy="2336800"/>
          </a:xfrm>
        </p:spPr>
        <p:txBody>
          <a:bodyPr/>
          <a:lstStyle/>
          <a:p>
            <a:pPr marL="179388" indent="-179388">
              <a:spcAft>
                <a:spcPct val="45000"/>
              </a:spcAft>
              <a:buFontTx/>
              <a:buChar char="•"/>
            </a:pPr>
            <a:r>
              <a:rPr lang="en-US"/>
              <a:t>If you start a list with a formatting pattern that Word recognizes, Word applies it to each item that follows in your list. For example, if you make the first sentence in a list item bold and then type the rest of the paragraph in normal text, the rest of the list items you type are automatically formatted for you. When you press ENTER at the end of the line and start typing the second item’s text, it’s bold. And after you get to the end of the first sentence, the text goes back to normal text.</a:t>
            </a:r>
          </a:p>
        </p:txBody>
      </p:sp>
      <p:sp>
        <p:nvSpPr>
          <p:cNvPr id="188419" name="Rectangle 3"/>
          <p:cNvSpPr>
            <a:spLocks noGrp="1" noChangeArrowheads="1"/>
          </p:cNvSpPr>
          <p:nvPr>
            <p:ph type="title"/>
          </p:nvPr>
        </p:nvSpPr>
        <p:spPr>
          <a:xfrm>
            <a:off x="242888" y="73025"/>
            <a:ext cx="8901112" cy="609600"/>
          </a:xfrm>
        </p:spPr>
        <p:txBody>
          <a:bodyPr/>
          <a:lstStyle/>
          <a:p>
            <a:r>
              <a:rPr lang="en-US"/>
              <a:t>Format a list </a:t>
            </a:r>
          </a:p>
        </p:txBody>
      </p:sp>
      <p:sp>
        <p:nvSpPr>
          <p:cNvPr id="188421" name="Rectangle 5"/>
          <p:cNvSpPr>
            <a:spLocks noChangeArrowheads="1"/>
          </p:cNvSpPr>
          <p:nvPr/>
        </p:nvSpPr>
        <p:spPr bwMode="auto">
          <a:xfrm>
            <a:off x="277813" y="854075"/>
            <a:ext cx="8524875" cy="517525"/>
          </a:xfrm>
          <a:prstGeom prst="rect">
            <a:avLst/>
          </a:prstGeom>
          <a:noFill/>
          <a:ln w="9525">
            <a:noFill/>
            <a:miter lim="800000"/>
            <a:headEnd/>
            <a:tailEnd/>
          </a:ln>
          <a:effectLst/>
        </p:spPr>
        <p:txBody>
          <a:bodyPr/>
          <a:lstStyle/>
          <a:p>
            <a:pPr>
              <a:spcBef>
                <a:spcPct val="20000"/>
              </a:spcBef>
              <a:spcAft>
                <a:spcPct val="75000"/>
              </a:spcAft>
            </a:pPr>
            <a:r>
              <a:rPr lang="en-US" sz="2000"/>
              <a:t>Here’s a formatting tip: </a:t>
            </a:r>
          </a:p>
        </p:txBody>
      </p:sp>
      <p:sp>
        <p:nvSpPr>
          <p:cNvPr id="188422" name="Rectangle 6"/>
          <p:cNvSpPr>
            <a:spLocks noChangeArrowheads="1"/>
          </p:cNvSpPr>
          <p:nvPr/>
        </p:nvSpPr>
        <p:spPr bwMode="auto">
          <a:xfrm>
            <a:off x="285750" y="3695700"/>
            <a:ext cx="8524875" cy="517525"/>
          </a:xfrm>
          <a:prstGeom prst="rect">
            <a:avLst/>
          </a:prstGeom>
          <a:noFill/>
          <a:ln w="9525">
            <a:noFill/>
            <a:miter lim="800000"/>
            <a:headEnd/>
            <a:tailEnd/>
          </a:ln>
          <a:effectLst/>
        </p:spPr>
        <p:txBody>
          <a:bodyPr/>
          <a:lstStyle/>
          <a:p>
            <a:pPr>
              <a:spcBef>
                <a:spcPct val="20000"/>
              </a:spcBef>
              <a:spcAft>
                <a:spcPct val="75000"/>
              </a:spcAft>
            </a:pPr>
            <a:r>
              <a:rPr lang="en-US" sz="2000"/>
              <a:t>The list would look like this:</a:t>
            </a:r>
          </a:p>
        </p:txBody>
      </p:sp>
      <p:sp>
        <p:nvSpPr>
          <p:cNvPr id="188423" name="Rectangle 7"/>
          <p:cNvSpPr>
            <a:spLocks noChangeArrowheads="1"/>
          </p:cNvSpPr>
          <p:nvPr/>
        </p:nvSpPr>
        <p:spPr bwMode="auto">
          <a:xfrm>
            <a:off x="285750" y="4246563"/>
            <a:ext cx="8275638" cy="1443037"/>
          </a:xfrm>
          <a:prstGeom prst="rect">
            <a:avLst/>
          </a:prstGeom>
          <a:noFill/>
          <a:ln w="9525">
            <a:noFill/>
            <a:miter lim="800000"/>
            <a:headEnd/>
            <a:tailEnd/>
          </a:ln>
          <a:effectLst/>
        </p:spPr>
        <p:txBody>
          <a:bodyPr/>
          <a:lstStyle/>
          <a:p>
            <a:pPr marL="179388" indent="-179388">
              <a:spcBef>
                <a:spcPct val="20000"/>
              </a:spcBef>
              <a:spcAft>
                <a:spcPct val="45000"/>
              </a:spcAft>
              <a:buFontTx/>
              <a:buChar char="•"/>
            </a:pPr>
            <a:r>
              <a:rPr lang="en-US" sz="2000" b="1"/>
              <a:t>First sentence of first list item is bold.</a:t>
            </a:r>
            <a:r>
              <a:rPr lang="en-US" sz="2000"/>
              <a:t> The following sentence uses normal text. </a:t>
            </a:r>
          </a:p>
          <a:p>
            <a:pPr marL="179388" indent="-179388">
              <a:spcBef>
                <a:spcPct val="20000"/>
              </a:spcBef>
              <a:spcAft>
                <a:spcPct val="45000"/>
              </a:spcAft>
              <a:buFontTx/>
              <a:buChar char="•"/>
            </a:pPr>
            <a:r>
              <a:rPr lang="en-US" sz="2000" b="1"/>
              <a:t>First sentence of second list item is bold.</a:t>
            </a:r>
            <a:r>
              <a:rPr lang="en-US" sz="2000"/>
              <a:t> The following sentence uses normal text. </a:t>
            </a:r>
          </a:p>
        </p:txBody>
      </p:sp>
      <p:sp>
        <p:nvSpPr>
          <p:cNvPr id="9" name="Date Placeholder 8"/>
          <p:cNvSpPr>
            <a:spLocks noGrp="1"/>
          </p:cNvSpPr>
          <p:nvPr>
            <p:ph type="dt" sz="half" idx="10"/>
          </p:nvPr>
        </p:nvSpPr>
        <p:spPr/>
        <p:txBody>
          <a:bodyPr/>
          <a:lstStyle/>
          <a:p>
            <a:fld id="{60E95EF6-AFF6-4BE1-A475-73727A468DE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18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8421">
                                            <p:txEl>
                                              <p:pRg st="0" end="0"/>
                                            </p:txEl>
                                          </p:spTgt>
                                        </p:tgtEl>
                                        <p:attrNameLst>
                                          <p:attrName>style.visibility</p:attrName>
                                        </p:attrNameLst>
                                      </p:cBhvr>
                                      <p:to>
                                        <p:strVal val="visible"/>
                                      </p:to>
                                    </p:set>
                                    <p:animEffect transition="in" filter="slide(fromLeft)">
                                      <p:cBhvr>
                                        <p:cTn id="7" dur="500"/>
                                        <p:tgtEl>
                                          <p:spTgt spid="1884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8418">
                                            <p:txEl>
                                              <p:pRg st="0" end="0"/>
                                            </p:txEl>
                                          </p:spTgt>
                                        </p:tgtEl>
                                        <p:attrNameLst>
                                          <p:attrName>style.visibility</p:attrName>
                                        </p:attrNameLst>
                                      </p:cBhvr>
                                      <p:to>
                                        <p:strVal val="visible"/>
                                      </p:to>
                                    </p:set>
                                    <p:animEffect transition="in" filter="slide(fromLeft)">
                                      <p:cBhvr>
                                        <p:cTn id="12" dur="500"/>
                                        <p:tgtEl>
                                          <p:spTgt spid="1884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8422">
                                            <p:txEl>
                                              <p:pRg st="0" end="0"/>
                                            </p:txEl>
                                          </p:spTgt>
                                        </p:tgtEl>
                                        <p:attrNameLst>
                                          <p:attrName>style.visibility</p:attrName>
                                        </p:attrNameLst>
                                      </p:cBhvr>
                                      <p:to>
                                        <p:strVal val="visible"/>
                                      </p:to>
                                    </p:set>
                                    <p:animEffect transition="in" filter="slide(fromLeft)">
                                      <p:cBhvr>
                                        <p:cTn id="17" dur="500"/>
                                        <p:tgtEl>
                                          <p:spTgt spid="18842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8423">
                                            <p:txEl>
                                              <p:pRg st="0" end="0"/>
                                            </p:txEl>
                                          </p:spTgt>
                                        </p:tgtEl>
                                        <p:attrNameLst>
                                          <p:attrName>style.visibility</p:attrName>
                                        </p:attrNameLst>
                                      </p:cBhvr>
                                      <p:to>
                                        <p:strVal val="visible"/>
                                      </p:to>
                                    </p:set>
                                    <p:animEffect transition="in" filter="slide(fromLeft)">
                                      <p:cBhvr>
                                        <p:cTn id="22" dur="500"/>
                                        <p:tgtEl>
                                          <p:spTgt spid="18842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88423">
                                            <p:txEl>
                                              <p:pRg st="1" end="1"/>
                                            </p:txEl>
                                          </p:spTgt>
                                        </p:tgtEl>
                                        <p:attrNameLst>
                                          <p:attrName>style.visibility</p:attrName>
                                        </p:attrNameLst>
                                      </p:cBhvr>
                                      <p:to>
                                        <p:strVal val="visible"/>
                                      </p:to>
                                    </p:set>
                                    <p:animEffect transition="in" filter="slide(fromLeft)">
                                      <p:cBhvr>
                                        <p:cTn id="27" dur="500"/>
                                        <p:tgtEl>
                                          <p:spTgt spid="1884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bldLvl="2" autoUpdateAnimBg="0"/>
      <p:bldP spid="188421" grpId="0" build="p" autoUpdateAnimBg="0" advAuto="0"/>
      <p:bldP spid="188422" grpId="0" build="p" autoUpdateAnimBg="0"/>
      <p:bldP spid="188423"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35842" name="Rectangle 2"/>
          <p:cNvSpPr>
            <a:spLocks noGrp="1" noChangeArrowheads="1"/>
          </p:cNvSpPr>
          <p:nvPr>
            <p:ph type="title"/>
          </p:nvPr>
        </p:nvSpPr>
        <p:spPr>
          <a:xfrm>
            <a:off x="239713" y="63500"/>
            <a:ext cx="8904287" cy="614363"/>
          </a:xfrm>
        </p:spPr>
        <p:txBody>
          <a:bodyPr/>
          <a:lstStyle/>
          <a:p>
            <a:r>
              <a:rPr lang="en-US"/>
              <a:t>Working with paragraphs in lists; pasting lists</a:t>
            </a:r>
          </a:p>
        </p:txBody>
      </p:sp>
      <p:sp>
        <p:nvSpPr>
          <p:cNvPr id="3584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Suppose you’re creating a numbered or bulleted list and you need some of the list items to include subparagraphs, as shown in the picture.</a:t>
            </a:r>
          </a:p>
        </p:txBody>
      </p:sp>
      <p:sp>
        <p:nvSpPr>
          <p:cNvPr id="3584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5847" name="Rectangle 7"/>
          <p:cNvSpPr>
            <a:spLocks noChangeArrowheads="1"/>
          </p:cNvSpPr>
          <p:nvPr/>
        </p:nvSpPr>
        <p:spPr bwMode="auto">
          <a:xfrm>
            <a:off x="242888" y="4019550"/>
            <a:ext cx="5934075" cy="9191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There are several methods for dealing with this scenario; the one you choose depends on the state of your document and your personal preference.</a:t>
            </a:r>
          </a:p>
        </p:txBody>
      </p:sp>
      <p:pic>
        <p:nvPicPr>
          <p:cNvPr id="35848" name="Picture 8" descr="A numbered list including extra paragraphs that aren't numbered"/>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DC3D08AA-7EA7-422A-8AE0-9869125CF77C}"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slide(fromTop)">
                                      <p:cBhvr>
                                        <p:cTn id="7" dur="500"/>
                                        <p:tgtEl>
                                          <p:spTgt spid="3584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slide(fromTop)">
                                      <p:cBhvr>
                                        <p:cTn id="12" dur="500"/>
                                        <p:tgtEl>
                                          <p:spTgt spid="3584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5847">
                                            <p:txEl>
                                              <p:pRg st="0" end="0"/>
                                            </p:txEl>
                                          </p:spTgt>
                                        </p:tgtEl>
                                        <p:attrNameLst>
                                          <p:attrName>style.visibility</p:attrName>
                                        </p:attrNameLst>
                                      </p:cBhvr>
                                      <p:to>
                                        <p:strVal val="visible"/>
                                      </p:to>
                                    </p:set>
                                    <p:animEffect transition="in" filter="slide(fromLeft)">
                                      <p:cBhvr>
                                        <p:cTn id="17" dur="500"/>
                                        <p:tgtEl>
                                          <p:spTgt spid="358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P spid="3584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Bullets, numbers, and lists</a:t>
            </a:r>
          </a:p>
        </p:txBody>
      </p:sp>
      <p:sp>
        <p:nvSpPr>
          <p:cNvPr id="10242" name="Rectangle 2"/>
          <p:cNvSpPr>
            <a:spLocks noGrp="1" noChangeArrowheads="1"/>
          </p:cNvSpPr>
          <p:nvPr>
            <p:ph type="title"/>
          </p:nvPr>
        </p:nvSpPr>
        <p:spPr/>
        <p:txBody>
          <a:bodyPr/>
          <a:lstStyle/>
          <a:p>
            <a:r>
              <a:rPr lang="en-US"/>
              <a:t>Course contents</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a:t>Overview: Get the basics</a:t>
            </a:r>
          </a:p>
          <a:p>
            <a:pPr marL="276225" indent="-276225">
              <a:spcAft>
                <a:spcPct val="75000"/>
              </a:spcAft>
              <a:buClr>
                <a:srgbClr val="FF9900"/>
              </a:buClr>
              <a:buFontTx/>
              <a:buChar char="•"/>
            </a:pPr>
            <a:r>
              <a:rPr lang="en-US" sz="2800"/>
              <a:t>Simple lists</a:t>
            </a:r>
          </a:p>
          <a:p>
            <a:pPr marL="276225" indent="-276225">
              <a:spcAft>
                <a:spcPct val="75000"/>
              </a:spcAft>
              <a:buClr>
                <a:srgbClr val="FF9900"/>
              </a:buClr>
              <a:buFontTx/>
              <a:buChar char="•"/>
            </a:pPr>
            <a:r>
              <a:rPr lang="en-US" sz="2800"/>
              <a:t>Multilevel lists</a:t>
            </a:r>
          </a:p>
        </p:txBody>
      </p:sp>
      <p:sp>
        <p:nvSpPr>
          <p:cNvPr id="10244" name="Rectangle 4"/>
          <p:cNvSpPr>
            <a:spLocks noChangeArrowheads="1"/>
          </p:cNvSpPr>
          <p:nvPr/>
        </p:nvSpPr>
        <p:spPr bwMode="auto">
          <a:xfrm>
            <a:off x="228600" y="4610100"/>
            <a:ext cx="8229600" cy="873125"/>
          </a:xfrm>
          <a:prstGeom prst="rect">
            <a:avLst/>
          </a:prstGeom>
          <a:noFill/>
          <a:ln w="9525">
            <a:noFill/>
            <a:miter lim="800000"/>
            <a:headEnd/>
            <a:tailEnd/>
          </a:ln>
          <a:effectLst/>
        </p:spPr>
        <p:txBody>
          <a:bodyPr anchorCtr="1"/>
          <a:lstStyle/>
          <a:p>
            <a:pPr>
              <a:spcBef>
                <a:spcPct val="20000"/>
              </a:spcBef>
            </a:pPr>
            <a:r>
              <a:rPr lang="en-US" sz="2400"/>
              <a:t>Each lesson includes a list of suggested tasks and a set of test questions.</a:t>
            </a:r>
          </a:p>
        </p:txBody>
      </p:sp>
      <p:sp>
        <p:nvSpPr>
          <p:cNvPr id="7" name="Date Placeholder 6"/>
          <p:cNvSpPr>
            <a:spLocks noGrp="1"/>
          </p:cNvSpPr>
          <p:nvPr>
            <p:ph type="dt" sz="half" idx="10"/>
          </p:nvPr>
        </p:nvSpPr>
        <p:spPr/>
        <p:txBody>
          <a:bodyPr/>
          <a:lstStyle/>
          <a:p>
            <a:fld id="{C3BE4523-0F56-43F4-B5C8-AFBD76A5247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E2F43853-4388-433B-BE80-ED71A6D4A85A}"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244"/>
                                        </p:tgtEl>
                                        <p:attrNameLst>
                                          <p:attrName>style.visibility</p:attrName>
                                        </p:attrNameLst>
                                      </p:cBhvr>
                                      <p:to>
                                        <p:strVal val="visible"/>
                                      </p:to>
                                    </p:set>
                                    <p:animEffect transition="in" filter="slide(fromBottom)">
                                      <p:cBhvr>
                                        <p:cTn id="2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90466" name="Rectangle 2"/>
          <p:cNvSpPr>
            <a:spLocks noGrp="1" noChangeArrowheads="1"/>
          </p:cNvSpPr>
          <p:nvPr>
            <p:ph type="body" sz="half" idx="2"/>
          </p:nvPr>
        </p:nvSpPr>
        <p:spPr>
          <a:xfrm>
            <a:off x="277813" y="1444625"/>
            <a:ext cx="8037512" cy="1735138"/>
          </a:xfrm>
        </p:spPr>
        <p:txBody>
          <a:bodyPr/>
          <a:lstStyle/>
          <a:p>
            <a:pPr marL="169863" indent="-169863">
              <a:spcAft>
                <a:spcPct val="45000"/>
              </a:spcAft>
              <a:buFontTx/>
              <a:buChar char="•"/>
            </a:pPr>
            <a:r>
              <a:rPr lang="en-US"/>
              <a:t>If you want to remove an existing bullet or number from a paragraph in a list, and you want to keep the text indented with the rest of the list items, click after the bullet or number you want to delete and press BACKSPACE. If you have subsequent paragraphs, you can indent them by using the TAB key or the </a:t>
            </a:r>
            <a:r>
              <a:rPr lang="en-US" b="1"/>
              <a:t>Increase Indent</a:t>
            </a:r>
            <a:r>
              <a:rPr lang="en-US"/>
              <a:t> button     . </a:t>
            </a:r>
          </a:p>
        </p:txBody>
      </p:sp>
      <p:sp>
        <p:nvSpPr>
          <p:cNvPr id="190467" name="Rectangle 3"/>
          <p:cNvSpPr>
            <a:spLocks noGrp="1" noChangeArrowheads="1"/>
          </p:cNvSpPr>
          <p:nvPr>
            <p:ph type="title"/>
          </p:nvPr>
        </p:nvSpPr>
        <p:spPr>
          <a:xfrm>
            <a:off x="242888" y="73025"/>
            <a:ext cx="8901112" cy="609600"/>
          </a:xfrm>
        </p:spPr>
        <p:txBody>
          <a:bodyPr/>
          <a:lstStyle/>
          <a:p>
            <a:r>
              <a:rPr lang="en-US"/>
              <a:t>Working with paragraphs in lists; pasting lists </a:t>
            </a:r>
          </a:p>
        </p:txBody>
      </p:sp>
      <p:sp>
        <p:nvSpPr>
          <p:cNvPr id="190469" name="Rectangle 5"/>
          <p:cNvSpPr>
            <a:spLocks noChangeArrowheads="1"/>
          </p:cNvSpPr>
          <p:nvPr/>
        </p:nvSpPr>
        <p:spPr bwMode="auto">
          <a:xfrm>
            <a:off x="277813" y="854075"/>
            <a:ext cx="8524875" cy="457200"/>
          </a:xfrm>
          <a:prstGeom prst="rect">
            <a:avLst/>
          </a:prstGeom>
          <a:noFill/>
          <a:ln w="9525">
            <a:noFill/>
            <a:miter lim="800000"/>
            <a:headEnd/>
            <a:tailEnd/>
          </a:ln>
          <a:effectLst/>
        </p:spPr>
        <p:txBody>
          <a:bodyPr/>
          <a:lstStyle/>
          <a:p>
            <a:pPr>
              <a:spcBef>
                <a:spcPct val="20000"/>
              </a:spcBef>
              <a:spcAft>
                <a:spcPct val="75000"/>
              </a:spcAft>
            </a:pPr>
            <a:r>
              <a:rPr lang="en-US" sz="2000"/>
              <a:t>Here are some scenarios: </a:t>
            </a:r>
          </a:p>
        </p:txBody>
      </p:sp>
      <p:sp>
        <p:nvSpPr>
          <p:cNvPr id="190471" name="Rectangle 7"/>
          <p:cNvSpPr>
            <a:spLocks noChangeArrowheads="1"/>
          </p:cNvSpPr>
          <p:nvPr/>
        </p:nvSpPr>
        <p:spPr bwMode="auto">
          <a:xfrm>
            <a:off x="285750" y="3170238"/>
            <a:ext cx="8037513" cy="1382712"/>
          </a:xfrm>
          <a:prstGeom prst="rect">
            <a:avLst/>
          </a:prstGeom>
          <a:noFill/>
          <a:ln w="9525">
            <a:noFill/>
            <a:miter lim="800000"/>
            <a:headEnd/>
            <a:tailEnd/>
          </a:ln>
          <a:effectLst/>
        </p:spPr>
        <p:txBody>
          <a:bodyPr/>
          <a:lstStyle/>
          <a:p>
            <a:pPr marL="169863" indent="-169863">
              <a:spcBef>
                <a:spcPct val="20000"/>
              </a:spcBef>
              <a:spcAft>
                <a:spcPct val="45000"/>
              </a:spcAft>
              <a:buFontTx/>
              <a:buChar char="•"/>
            </a:pPr>
            <a:r>
              <a:rPr lang="en-US" sz="2000"/>
              <a:t>If you want to remove an existing bullet or a number from a paragraph in a list and make the text line up with the margin rather than the rest of the list, click the bullet or number you want to remove and click DELETE. </a:t>
            </a:r>
          </a:p>
        </p:txBody>
      </p:sp>
      <p:pic>
        <p:nvPicPr>
          <p:cNvPr id="190472" name="Picture 8" descr="Button image"/>
          <p:cNvPicPr>
            <a:picLocks noChangeAspect="1" noChangeArrowheads="1"/>
          </p:cNvPicPr>
          <p:nvPr/>
        </p:nvPicPr>
        <p:blipFill>
          <a:blip r:embed="rId3"/>
          <a:srcRect/>
          <a:stretch>
            <a:fillRect/>
          </a:stretch>
        </p:blipFill>
        <p:spPr bwMode="auto">
          <a:xfrm>
            <a:off x="7804150" y="2687638"/>
            <a:ext cx="301625" cy="287337"/>
          </a:xfrm>
          <a:prstGeom prst="rect">
            <a:avLst/>
          </a:prstGeom>
          <a:noFill/>
        </p:spPr>
      </p:pic>
      <p:sp>
        <p:nvSpPr>
          <p:cNvPr id="9" name="Date Placeholder 8"/>
          <p:cNvSpPr>
            <a:spLocks noGrp="1"/>
          </p:cNvSpPr>
          <p:nvPr>
            <p:ph type="dt" sz="half" idx="10"/>
          </p:nvPr>
        </p:nvSpPr>
        <p:spPr/>
        <p:txBody>
          <a:bodyPr/>
          <a:lstStyle/>
          <a:p>
            <a:fld id="{5A85C4BB-BB97-40CC-BD71-8E39AE68121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20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0469">
                                            <p:txEl>
                                              <p:pRg st="0" end="0"/>
                                            </p:txEl>
                                          </p:spTgt>
                                        </p:tgtEl>
                                        <p:attrNameLst>
                                          <p:attrName>style.visibility</p:attrName>
                                        </p:attrNameLst>
                                      </p:cBhvr>
                                      <p:to>
                                        <p:strVal val="visible"/>
                                      </p:to>
                                    </p:set>
                                    <p:animEffect transition="in" filter="slide(fromLeft)">
                                      <p:cBhvr>
                                        <p:cTn id="7" dur="500"/>
                                        <p:tgtEl>
                                          <p:spTgt spid="1904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0466">
                                            <p:txEl>
                                              <p:pRg st="0" end="0"/>
                                            </p:txEl>
                                          </p:spTgt>
                                        </p:tgtEl>
                                        <p:attrNameLst>
                                          <p:attrName>style.visibility</p:attrName>
                                        </p:attrNameLst>
                                      </p:cBhvr>
                                      <p:to>
                                        <p:strVal val="visible"/>
                                      </p:to>
                                    </p:set>
                                    <p:animEffect transition="in" filter="slide(fromLeft)">
                                      <p:cBhvr>
                                        <p:cTn id="12" dur="500"/>
                                        <p:tgtEl>
                                          <p:spTgt spid="190466">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0472"/>
                                        </p:tgtEl>
                                        <p:attrNameLst>
                                          <p:attrName>style.visibility</p:attrName>
                                        </p:attrNameLst>
                                      </p:cBhvr>
                                      <p:to>
                                        <p:strVal val="visible"/>
                                      </p:to>
                                    </p:set>
                                    <p:animEffect transition="in" filter="dissolve">
                                      <p:cBhvr>
                                        <p:cTn id="16" dur="500"/>
                                        <p:tgtEl>
                                          <p:spTgt spid="19047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190471">
                                            <p:txEl>
                                              <p:pRg st="0" end="0"/>
                                            </p:txEl>
                                          </p:spTgt>
                                        </p:tgtEl>
                                        <p:attrNameLst>
                                          <p:attrName>style.visibility</p:attrName>
                                        </p:attrNameLst>
                                      </p:cBhvr>
                                      <p:to>
                                        <p:strVal val="visible"/>
                                      </p:to>
                                    </p:set>
                                    <p:animEffect transition="in" filter="slide(fromLeft)">
                                      <p:cBhvr>
                                        <p:cTn id="21" dur="500"/>
                                        <p:tgtEl>
                                          <p:spTgt spid="1904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build="p" bldLvl="2" autoUpdateAnimBg="0"/>
      <p:bldP spid="190469" grpId="0" build="p" autoUpdateAnimBg="0" advAuto="0"/>
      <p:bldP spid="190471"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92514" name="Rectangle 2"/>
          <p:cNvSpPr>
            <a:spLocks noGrp="1" noChangeArrowheads="1"/>
          </p:cNvSpPr>
          <p:nvPr>
            <p:ph type="body" sz="half" idx="2"/>
          </p:nvPr>
        </p:nvSpPr>
        <p:spPr>
          <a:xfrm>
            <a:off x="277813" y="1362075"/>
            <a:ext cx="8037512" cy="1619250"/>
          </a:xfrm>
        </p:spPr>
        <p:txBody>
          <a:bodyPr/>
          <a:lstStyle/>
          <a:p>
            <a:pPr marL="169863" indent="-169863">
              <a:spcAft>
                <a:spcPct val="45000"/>
              </a:spcAft>
              <a:buFontTx/>
              <a:buChar char="•"/>
            </a:pPr>
            <a:r>
              <a:rPr lang="en-US"/>
              <a:t>You can also create subparagraphs in a list by pressing SHIFT+ENTER, rather than just ENTER, to end each block of text. This is known as a </a:t>
            </a:r>
            <a:r>
              <a:rPr lang="en-US" b="1"/>
              <a:t>soft paragraph</a:t>
            </a:r>
            <a:r>
              <a:rPr lang="en-US"/>
              <a:t>; it creates something that looks just like a paragraph break but in fact is just a continuation of the original paragraph on the next line.</a:t>
            </a:r>
          </a:p>
        </p:txBody>
      </p:sp>
      <p:sp>
        <p:nvSpPr>
          <p:cNvPr id="192515" name="Rectangle 3"/>
          <p:cNvSpPr>
            <a:spLocks noGrp="1" noChangeArrowheads="1"/>
          </p:cNvSpPr>
          <p:nvPr>
            <p:ph type="title"/>
          </p:nvPr>
        </p:nvSpPr>
        <p:spPr>
          <a:xfrm>
            <a:off x="242888" y="73025"/>
            <a:ext cx="8901112" cy="609600"/>
          </a:xfrm>
        </p:spPr>
        <p:txBody>
          <a:bodyPr/>
          <a:lstStyle/>
          <a:p>
            <a:r>
              <a:rPr lang="en-US"/>
              <a:t>Working with paragraphs in lists; pasting lists </a:t>
            </a:r>
          </a:p>
        </p:txBody>
      </p:sp>
      <p:sp>
        <p:nvSpPr>
          <p:cNvPr id="192516" name="Rectangle 4"/>
          <p:cNvSpPr>
            <a:spLocks noChangeArrowheads="1"/>
          </p:cNvSpPr>
          <p:nvPr/>
        </p:nvSpPr>
        <p:spPr bwMode="auto">
          <a:xfrm>
            <a:off x="277813" y="854075"/>
            <a:ext cx="8524875" cy="457200"/>
          </a:xfrm>
          <a:prstGeom prst="rect">
            <a:avLst/>
          </a:prstGeom>
          <a:noFill/>
          <a:ln w="9525">
            <a:noFill/>
            <a:miter lim="800000"/>
            <a:headEnd/>
            <a:tailEnd/>
          </a:ln>
          <a:effectLst/>
        </p:spPr>
        <p:txBody>
          <a:bodyPr/>
          <a:lstStyle/>
          <a:p>
            <a:pPr>
              <a:spcBef>
                <a:spcPct val="20000"/>
              </a:spcBef>
              <a:spcAft>
                <a:spcPct val="75000"/>
              </a:spcAft>
            </a:pPr>
            <a:r>
              <a:rPr lang="en-US" sz="2000"/>
              <a:t>Here are some scenarios:</a:t>
            </a:r>
          </a:p>
        </p:txBody>
      </p:sp>
      <p:sp>
        <p:nvSpPr>
          <p:cNvPr id="192517" name="Rectangle 5"/>
          <p:cNvSpPr>
            <a:spLocks noChangeArrowheads="1"/>
          </p:cNvSpPr>
          <p:nvPr/>
        </p:nvSpPr>
        <p:spPr bwMode="auto">
          <a:xfrm>
            <a:off x="285750" y="3065463"/>
            <a:ext cx="8037513" cy="2178050"/>
          </a:xfrm>
          <a:prstGeom prst="rect">
            <a:avLst/>
          </a:prstGeom>
          <a:noFill/>
          <a:ln w="9525">
            <a:noFill/>
            <a:miter lim="800000"/>
            <a:headEnd/>
            <a:tailEnd/>
          </a:ln>
          <a:effectLst/>
        </p:spPr>
        <p:txBody>
          <a:bodyPr/>
          <a:lstStyle/>
          <a:p>
            <a:pPr marL="169863" indent="-169863">
              <a:spcBef>
                <a:spcPct val="20000"/>
              </a:spcBef>
              <a:spcAft>
                <a:spcPct val="45000"/>
              </a:spcAft>
              <a:buFontTx/>
              <a:buChar char="•"/>
            </a:pPr>
            <a:r>
              <a:rPr lang="en-US" sz="2000"/>
              <a:t>To continue a list after the subparagraphs, type the next number followed by a period; the list will automatically continue. If you use the </a:t>
            </a:r>
            <a:r>
              <a:rPr lang="en-US" sz="2000" b="1"/>
              <a:t>Numbering</a:t>
            </a:r>
            <a:r>
              <a:rPr lang="en-US" sz="2000"/>
              <a:t> button, you’ll notice that Word does not carry on the numbering from the first list; it starts a new list beginning at number 1 again, and the </a:t>
            </a:r>
            <a:r>
              <a:rPr lang="en-US" sz="2000" b="1"/>
              <a:t>AutoCorrect Options</a:t>
            </a:r>
            <a:r>
              <a:rPr lang="en-US" sz="2000"/>
              <a:t> button     appears next to the list item. Click the </a:t>
            </a:r>
            <a:r>
              <a:rPr lang="en-US" sz="2000" b="1"/>
              <a:t>AutoCorrect Options</a:t>
            </a:r>
            <a:r>
              <a:rPr lang="en-US" sz="2000"/>
              <a:t> button, and then click </a:t>
            </a:r>
            <a:r>
              <a:rPr lang="en-US" sz="2000" b="1"/>
              <a:t>Continue Numbering</a:t>
            </a:r>
            <a:r>
              <a:rPr lang="en-US" sz="2000"/>
              <a:t>. The new list item will join your list. </a:t>
            </a:r>
          </a:p>
        </p:txBody>
      </p:sp>
      <p:pic>
        <p:nvPicPr>
          <p:cNvPr id="192519" name="Picture 7" descr="Button image"/>
          <p:cNvPicPr>
            <a:picLocks noChangeAspect="1" noChangeArrowheads="1"/>
          </p:cNvPicPr>
          <p:nvPr/>
        </p:nvPicPr>
        <p:blipFill>
          <a:blip r:embed="rId3"/>
          <a:srcRect/>
          <a:stretch>
            <a:fillRect/>
          </a:stretch>
        </p:blipFill>
        <p:spPr bwMode="auto">
          <a:xfrm>
            <a:off x="5740400" y="4319588"/>
            <a:ext cx="301625" cy="287337"/>
          </a:xfrm>
          <a:prstGeom prst="rect">
            <a:avLst/>
          </a:prstGeom>
          <a:noFill/>
        </p:spPr>
      </p:pic>
      <p:sp>
        <p:nvSpPr>
          <p:cNvPr id="9" name="Date Placeholder 8"/>
          <p:cNvSpPr>
            <a:spLocks noGrp="1"/>
          </p:cNvSpPr>
          <p:nvPr>
            <p:ph type="dt" sz="half" idx="10"/>
          </p:nvPr>
        </p:nvSpPr>
        <p:spPr/>
        <p:txBody>
          <a:bodyPr/>
          <a:lstStyle/>
          <a:p>
            <a:fld id="{DCD65F37-A85A-417D-B616-288C9A9F010A}"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2514">
                                            <p:txEl>
                                              <p:pRg st="0" end="0"/>
                                            </p:txEl>
                                          </p:spTgt>
                                        </p:tgtEl>
                                        <p:attrNameLst>
                                          <p:attrName>style.visibility</p:attrName>
                                        </p:attrNameLst>
                                      </p:cBhvr>
                                      <p:to>
                                        <p:strVal val="visible"/>
                                      </p:to>
                                    </p:set>
                                    <p:animEffect transition="in" filter="slide(fromLeft)">
                                      <p:cBhvr>
                                        <p:cTn id="7" dur="500"/>
                                        <p:tgtEl>
                                          <p:spTgt spid="1925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2517">
                                            <p:txEl>
                                              <p:pRg st="0" end="0"/>
                                            </p:txEl>
                                          </p:spTgt>
                                        </p:tgtEl>
                                        <p:attrNameLst>
                                          <p:attrName>style.visibility</p:attrName>
                                        </p:attrNameLst>
                                      </p:cBhvr>
                                      <p:to>
                                        <p:strVal val="visible"/>
                                      </p:to>
                                    </p:set>
                                    <p:animEffect transition="in" filter="slide(fromLeft)">
                                      <p:cBhvr>
                                        <p:cTn id="12" dur="500"/>
                                        <p:tgtEl>
                                          <p:spTgt spid="192517">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2519"/>
                                        </p:tgtEl>
                                        <p:attrNameLst>
                                          <p:attrName>style.visibility</p:attrName>
                                        </p:attrNameLst>
                                      </p:cBhvr>
                                      <p:to>
                                        <p:strVal val="visible"/>
                                      </p:to>
                                    </p:set>
                                    <p:animEffect transition="in" filter="dissolve">
                                      <p:cBhvr>
                                        <p:cTn id="16" dur="500"/>
                                        <p:tgtEl>
                                          <p:spTgt spid="192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4" grpId="0" build="p" bldLvl="2" autoUpdateAnimBg="0" advAuto="0"/>
      <p:bldP spid="192517"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Bullets, numbers, and lists</a:t>
            </a:r>
          </a:p>
        </p:txBody>
      </p:sp>
      <p:sp>
        <p:nvSpPr>
          <p:cNvPr id="194562" name="Rectangle 2"/>
          <p:cNvSpPr>
            <a:spLocks noGrp="1" noChangeArrowheads="1"/>
          </p:cNvSpPr>
          <p:nvPr>
            <p:ph type="body" sz="half" idx="2"/>
          </p:nvPr>
        </p:nvSpPr>
        <p:spPr>
          <a:xfrm>
            <a:off x="277813" y="1444625"/>
            <a:ext cx="8037512" cy="2144713"/>
          </a:xfrm>
        </p:spPr>
        <p:txBody>
          <a:bodyPr/>
          <a:lstStyle/>
          <a:p>
            <a:pPr marL="169863" indent="-169863">
              <a:spcAft>
                <a:spcPct val="45000"/>
              </a:spcAft>
              <a:buFontTx/>
              <a:buChar char="•"/>
            </a:pPr>
            <a:r>
              <a:rPr lang="en-US"/>
              <a:t>If you paste a list into or at the end of an existing list, Word automatically joins the lists together and the numbering for the two lists is combined. You can change this by clicking the </a:t>
            </a:r>
            <a:r>
              <a:rPr lang="en-US" b="1"/>
              <a:t>Paste Options</a:t>
            </a:r>
            <a:r>
              <a:rPr lang="en-US"/>
              <a:t> button      that appears just after the pasted text and then choosing </a:t>
            </a:r>
            <a:r>
              <a:rPr lang="en-US" b="1"/>
              <a:t>Paste List Without Merging</a:t>
            </a:r>
            <a:r>
              <a:rPr lang="en-US"/>
              <a:t>.</a:t>
            </a:r>
          </a:p>
        </p:txBody>
      </p:sp>
      <p:sp>
        <p:nvSpPr>
          <p:cNvPr id="194563" name="Rectangle 3"/>
          <p:cNvSpPr>
            <a:spLocks noGrp="1" noChangeArrowheads="1"/>
          </p:cNvSpPr>
          <p:nvPr>
            <p:ph type="title"/>
          </p:nvPr>
        </p:nvSpPr>
        <p:spPr>
          <a:xfrm>
            <a:off x="242888" y="73025"/>
            <a:ext cx="8901112" cy="609600"/>
          </a:xfrm>
        </p:spPr>
        <p:txBody>
          <a:bodyPr/>
          <a:lstStyle/>
          <a:p>
            <a:r>
              <a:rPr lang="en-US"/>
              <a:t>Working with paragraphs in lists; pasting lists </a:t>
            </a:r>
          </a:p>
        </p:txBody>
      </p:sp>
      <p:sp>
        <p:nvSpPr>
          <p:cNvPr id="194564" name="Rectangle 4"/>
          <p:cNvSpPr>
            <a:spLocks noChangeArrowheads="1"/>
          </p:cNvSpPr>
          <p:nvPr/>
        </p:nvSpPr>
        <p:spPr bwMode="auto">
          <a:xfrm>
            <a:off x="277813" y="854075"/>
            <a:ext cx="8524875" cy="457200"/>
          </a:xfrm>
          <a:prstGeom prst="rect">
            <a:avLst/>
          </a:prstGeom>
          <a:noFill/>
          <a:ln w="9525">
            <a:noFill/>
            <a:miter lim="800000"/>
            <a:headEnd/>
            <a:tailEnd/>
          </a:ln>
          <a:effectLst/>
        </p:spPr>
        <p:txBody>
          <a:bodyPr/>
          <a:lstStyle/>
          <a:p>
            <a:pPr>
              <a:spcBef>
                <a:spcPct val="20000"/>
              </a:spcBef>
              <a:spcAft>
                <a:spcPct val="75000"/>
              </a:spcAft>
            </a:pPr>
            <a:r>
              <a:rPr lang="en-US" sz="2000"/>
              <a:t>And finally, some information about pasting lists:  </a:t>
            </a:r>
          </a:p>
        </p:txBody>
      </p:sp>
      <p:pic>
        <p:nvPicPr>
          <p:cNvPr id="194567" name="Picture 7" descr="Button image"/>
          <p:cNvPicPr>
            <a:picLocks noChangeAspect="1" noChangeArrowheads="1"/>
          </p:cNvPicPr>
          <p:nvPr/>
        </p:nvPicPr>
        <p:blipFill>
          <a:blip r:embed="rId3"/>
          <a:srcRect/>
          <a:stretch>
            <a:fillRect/>
          </a:stretch>
        </p:blipFill>
        <p:spPr bwMode="auto">
          <a:xfrm>
            <a:off x="2303463" y="2381250"/>
            <a:ext cx="301625" cy="287338"/>
          </a:xfrm>
          <a:prstGeom prst="rect">
            <a:avLst/>
          </a:prstGeom>
          <a:noFill/>
        </p:spPr>
      </p:pic>
      <p:sp>
        <p:nvSpPr>
          <p:cNvPr id="8" name="Date Placeholder 7"/>
          <p:cNvSpPr>
            <a:spLocks noGrp="1"/>
          </p:cNvSpPr>
          <p:nvPr>
            <p:ph type="dt" sz="half" idx="10"/>
          </p:nvPr>
        </p:nvSpPr>
        <p:spPr/>
        <p:txBody>
          <a:bodyPr/>
          <a:lstStyle/>
          <a:p>
            <a:fld id="{741FA46E-A93E-44E6-936E-916D62F511A1}"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6C892E7B-9619-4F73-8B70-1E88446FDC7B}" type="slidenum">
              <a:rPr lang="en-US" smtClean="0"/>
              <a:pPr/>
              <a:t>22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4564"/>
                                        </p:tgtEl>
                                        <p:attrNameLst>
                                          <p:attrName>style.visibility</p:attrName>
                                        </p:attrNameLst>
                                      </p:cBhvr>
                                      <p:to>
                                        <p:strVal val="visible"/>
                                      </p:to>
                                    </p:set>
                                    <p:animEffect transition="in" filter="slide(fromLeft)">
                                      <p:cBhvr>
                                        <p:cTn id="7" dur="500"/>
                                        <p:tgtEl>
                                          <p:spTgt spid="19456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4562">
                                            <p:txEl>
                                              <p:pRg st="0" end="0"/>
                                            </p:txEl>
                                          </p:spTgt>
                                        </p:tgtEl>
                                        <p:attrNameLst>
                                          <p:attrName>style.visibility</p:attrName>
                                        </p:attrNameLst>
                                      </p:cBhvr>
                                      <p:to>
                                        <p:strVal val="visible"/>
                                      </p:to>
                                    </p:set>
                                    <p:animEffect transition="in" filter="slide(fromLeft)">
                                      <p:cBhvr>
                                        <p:cTn id="12" dur="500"/>
                                        <p:tgtEl>
                                          <p:spTgt spid="194562">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4567"/>
                                        </p:tgtEl>
                                        <p:attrNameLst>
                                          <p:attrName>style.visibility</p:attrName>
                                        </p:attrNameLst>
                                      </p:cBhvr>
                                      <p:to>
                                        <p:strVal val="visible"/>
                                      </p:to>
                                    </p:set>
                                    <p:animEffect transition="in" filter="dissolve">
                                      <p:cBhvr>
                                        <p:cTn id="16" dur="500"/>
                                        <p:tgtEl>
                                          <p:spTgt spid="194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build="p" bldLvl="2" autoUpdateAnimBg="0"/>
      <p:bldP spid="19456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Bullets, numbers, and lists</a:t>
            </a:r>
          </a:p>
        </p:txBody>
      </p:sp>
      <p:sp>
        <p:nvSpPr>
          <p:cNvPr id="50178" name="Rectangle 2"/>
          <p:cNvSpPr>
            <a:spLocks noGrp="1" noChangeArrowheads="1"/>
          </p:cNvSpPr>
          <p:nvPr>
            <p:ph type="title"/>
          </p:nvPr>
        </p:nvSpPr>
        <p:spPr/>
        <p:txBody>
          <a:bodyPr/>
          <a:lstStyle/>
          <a:p>
            <a:r>
              <a:rPr lang="en-US"/>
              <a:t>Suggestions for practice</a:t>
            </a:r>
          </a:p>
        </p:txBody>
      </p:sp>
      <p:sp>
        <p:nvSpPr>
          <p:cNvPr id="50179" name="Rectangle 3"/>
          <p:cNvSpPr>
            <a:spLocks noGrp="1" noChangeArrowheads="1"/>
          </p:cNvSpPr>
          <p:nvPr>
            <p:ph type="body" idx="1"/>
          </p:nvPr>
        </p:nvSpPr>
        <p:spPr>
          <a:xfrm>
            <a:off x="276225" y="814388"/>
            <a:ext cx="8588375" cy="3282950"/>
          </a:xfrm>
        </p:spPr>
        <p:txBody>
          <a:bodyPr/>
          <a:lstStyle/>
          <a:p>
            <a:pPr marL="288925" indent="-288925">
              <a:spcAft>
                <a:spcPct val="75000"/>
              </a:spcAft>
              <a:buClr>
                <a:srgbClr val="FF9900"/>
              </a:buClr>
              <a:buFontTx/>
              <a:buAutoNum type="arabicPeriod"/>
            </a:pPr>
            <a:r>
              <a:rPr lang="en-US"/>
              <a:t>Automatically create bulleted, numbered, and lettered lists as you type.</a:t>
            </a:r>
          </a:p>
          <a:p>
            <a:pPr marL="288925" indent="-288925">
              <a:spcAft>
                <a:spcPct val="75000"/>
              </a:spcAft>
              <a:buClr>
                <a:srgbClr val="FF9900"/>
              </a:buClr>
              <a:buFontTx/>
              <a:buAutoNum type="arabicPeriod"/>
            </a:pPr>
            <a:r>
              <a:rPr lang="en-US"/>
              <a:t>Use the Ribbon for bullets and numbering.</a:t>
            </a:r>
          </a:p>
          <a:p>
            <a:pPr marL="288925" indent="-288925">
              <a:spcAft>
                <a:spcPct val="75000"/>
              </a:spcAft>
              <a:buClr>
                <a:srgbClr val="FF9900"/>
              </a:buClr>
              <a:buFontTx/>
              <a:buAutoNum type="arabicPeriod"/>
            </a:pPr>
            <a:r>
              <a:rPr lang="en-US"/>
              <a:t>Craft your own bullets and numbering. </a:t>
            </a:r>
          </a:p>
        </p:txBody>
      </p:sp>
      <p:sp>
        <p:nvSpPr>
          <p:cNvPr id="50180"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Word 2007)</a:t>
            </a:r>
          </a:p>
        </p:txBody>
      </p:sp>
      <p:sp>
        <p:nvSpPr>
          <p:cNvPr id="7" name="Date Placeholder 6"/>
          <p:cNvSpPr>
            <a:spLocks noGrp="1"/>
          </p:cNvSpPr>
          <p:nvPr>
            <p:ph type="dt" sz="half" idx="10"/>
          </p:nvPr>
        </p:nvSpPr>
        <p:spPr/>
        <p:txBody>
          <a:bodyPr/>
          <a:lstStyle/>
          <a:p>
            <a:fld id="{4096522E-6F15-4796-BBCD-43812B5A18D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E2F43853-4388-433B-BE80-ED71A6D4A85A}" type="slidenum">
              <a:rPr lang="en-US" smtClean="0"/>
              <a:pPr/>
              <a:t>23</a:t>
            </a:fld>
            <a:endParaRPr lang="en-US"/>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52226" name="Rectangle 2"/>
          <p:cNvSpPr>
            <a:spLocks noGrp="1" noChangeArrowheads="1"/>
          </p:cNvSpPr>
          <p:nvPr>
            <p:ph type="title"/>
          </p:nvPr>
        </p:nvSpPr>
        <p:spPr/>
        <p:txBody>
          <a:bodyPr/>
          <a:lstStyle/>
          <a:p>
            <a:r>
              <a:rPr lang="en-US"/>
              <a:t>Test 1,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What is a single-level list? </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A list without sublists in any individual item. </a:t>
            </a:r>
          </a:p>
          <a:p>
            <a:pPr marL="401638" indent="-401638">
              <a:spcBef>
                <a:spcPct val="20000"/>
              </a:spcBef>
              <a:spcAft>
                <a:spcPct val="75000"/>
              </a:spcAft>
              <a:buFontTx/>
              <a:buAutoNum type="arabicPeriod"/>
            </a:pPr>
            <a:r>
              <a:rPr lang="en-US" sz="2000"/>
              <a:t>A list with every bullet or number at the same indentation. </a:t>
            </a:r>
          </a:p>
          <a:p>
            <a:pPr marL="401638" indent="-401638">
              <a:spcBef>
                <a:spcPct val="20000"/>
              </a:spcBef>
              <a:spcAft>
                <a:spcPct val="75000"/>
              </a:spcAft>
              <a:buFontTx/>
              <a:buAutoNum type="arabicPeriod"/>
            </a:pPr>
            <a:r>
              <a:rPr lang="en-US" sz="2000"/>
              <a:t>A list with only one item. </a:t>
            </a:r>
          </a:p>
          <a:p>
            <a:pPr marL="401638" indent="-401638">
              <a:spcBef>
                <a:spcPct val="20000"/>
              </a:spcBef>
              <a:spcAft>
                <a:spcPct val="75000"/>
              </a:spcAft>
              <a:buFontTx/>
              <a:buAutoNum type="arabicPeriod"/>
            </a:pPr>
            <a:r>
              <a:rPr lang="en-US" sz="2000"/>
              <a:t>A list that uses just numbers, no bullets. </a:t>
            </a:r>
          </a:p>
        </p:txBody>
      </p:sp>
      <p:sp>
        <p:nvSpPr>
          <p:cNvPr id="7" name="Date Placeholder 6"/>
          <p:cNvSpPr>
            <a:spLocks noGrp="1"/>
          </p:cNvSpPr>
          <p:nvPr>
            <p:ph type="dt" sz="half" idx="10"/>
          </p:nvPr>
        </p:nvSpPr>
        <p:spPr/>
        <p:txBody>
          <a:bodyPr/>
          <a:lstStyle/>
          <a:p>
            <a:fld id="{E86E2220-868B-4E6A-AA6E-B43B145E787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C892E7B-9619-4F73-8B70-1E88446FDC7B}" type="slidenum">
              <a:rPr lang="en-US" smtClean="0"/>
              <a:pPr/>
              <a:t>24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2228">
                                            <p:txEl>
                                              <p:pRg st="2" end="2"/>
                                            </p:txEl>
                                          </p:spTgt>
                                        </p:tgtEl>
                                        <p:attrNameLst>
                                          <p:attrName>style.visibility</p:attrName>
                                        </p:attrNameLst>
                                      </p:cBhvr>
                                      <p:to>
                                        <p:strVal val="visible"/>
                                      </p:to>
                                    </p:set>
                                    <p:animEffect transition="in" filter="slide(fromLeft)">
                                      <p:cBhvr>
                                        <p:cTn id="22" dur="500"/>
                                        <p:tgtEl>
                                          <p:spTgt spid="5222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2228">
                                            <p:txEl>
                                              <p:pRg st="3" end="3"/>
                                            </p:txEl>
                                          </p:spTgt>
                                        </p:tgtEl>
                                        <p:attrNameLst>
                                          <p:attrName>style.visibility</p:attrName>
                                        </p:attrNameLst>
                                      </p:cBhvr>
                                      <p:to>
                                        <p:strVal val="visible"/>
                                      </p:to>
                                    </p:set>
                                    <p:animEffect transition="in" filter="slide(fromLeft)">
                                      <p:cBhvr>
                                        <p:cTn id="27" dur="500"/>
                                        <p:tgtEl>
                                          <p:spTgt spid="522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54274" name="Rectangle 2"/>
          <p:cNvSpPr>
            <a:spLocks noGrp="1" noChangeArrowheads="1"/>
          </p:cNvSpPr>
          <p:nvPr>
            <p:ph type="title"/>
          </p:nvPr>
        </p:nvSpPr>
        <p:spPr/>
        <p:txBody>
          <a:bodyPr/>
          <a:lstStyle/>
          <a:p>
            <a:r>
              <a:rPr lang="en-US"/>
              <a:t>Test 1,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A list without sublists in any individual item. </a:t>
            </a:r>
          </a:p>
        </p:txBody>
      </p:sp>
      <p:sp>
        <p:nvSpPr>
          <p:cNvPr id="5427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No lists within lists for a single-level list!</a:t>
            </a:r>
          </a:p>
        </p:txBody>
      </p:sp>
      <p:sp>
        <p:nvSpPr>
          <p:cNvPr id="7" name="Date Placeholder 6"/>
          <p:cNvSpPr>
            <a:spLocks noGrp="1"/>
          </p:cNvSpPr>
          <p:nvPr>
            <p:ph type="dt" sz="half" idx="10"/>
          </p:nvPr>
        </p:nvSpPr>
        <p:spPr/>
        <p:txBody>
          <a:bodyPr/>
          <a:lstStyle/>
          <a:p>
            <a:fld id="{48E8BD9C-A533-4F22-A48D-2496B44B487F}"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60F1B48-0FED-46F0-9916-2C982D8886FE}"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56322" name="Rectangle 2"/>
          <p:cNvSpPr>
            <a:spLocks noGrp="1" noChangeArrowheads="1"/>
          </p:cNvSpPr>
          <p:nvPr>
            <p:ph type="title"/>
          </p:nvPr>
        </p:nvSpPr>
        <p:spPr/>
        <p:txBody>
          <a:bodyPr/>
          <a:lstStyle/>
          <a:p>
            <a:r>
              <a:rPr lang="en-US"/>
              <a:t>Test 1,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 should you type to automatically create a bulleted list that uses a black dot as the bullet design?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1. and a space </a:t>
            </a:r>
          </a:p>
          <a:p>
            <a:pPr marL="401638" indent="-401638">
              <a:spcBef>
                <a:spcPct val="20000"/>
              </a:spcBef>
              <a:spcAft>
                <a:spcPct val="75000"/>
              </a:spcAft>
              <a:buFontTx/>
              <a:buAutoNum type="arabicPeriod"/>
            </a:pPr>
            <a:r>
              <a:rPr lang="en-US" sz="2000"/>
              <a:t>@ and a space </a:t>
            </a:r>
          </a:p>
          <a:p>
            <a:pPr marL="401638" indent="-401638">
              <a:spcBef>
                <a:spcPct val="20000"/>
              </a:spcBef>
              <a:spcAft>
                <a:spcPct val="75000"/>
              </a:spcAft>
              <a:buFontTx/>
              <a:buAutoNum type="arabicPeriod"/>
            </a:pPr>
            <a:r>
              <a:rPr lang="en-US" sz="2000"/>
              <a:t>a. and a space </a:t>
            </a:r>
          </a:p>
          <a:p>
            <a:pPr marL="401638" indent="-401638">
              <a:spcBef>
                <a:spcPct val="20000"/>
              </a:spcBef>
              <a:spcAft>
                <a:spcPct val="75000"/>
              </a:spcAft>
              <a:buFontTx/>
              <a:buAutoNum type="arabicPeriod"/>
            </a:pPr>
            <a:r>
              <a:rPr lang="en-US" sz="2000"/>
              <a:t>* and a space </a:t>
            </a:r>
          </a:p>
        </p:txBody>
      </p:sp>
      <p:sp>
        <p:nvSpPr>
          <p:cNvPr id="7" name="Date Placeholder 6"/>
          <p:cNvSpPr>
            <a:spLocks noGrp="1"/>
          </p:cNvSpPr>
          <p:nvPr>
            <p:ph type="dt" sz="half" idx="10"/>
          </p:nvPr>
        </p:nvSpPr>
        <p:spPr/>
        <p:txBody>
          <a:bodyPr/>
          <a:lstStyle/>
          <a:p>
            <a:fld id="{2A34124E-BEF1-4A9B-9C3E-C8FD86A1F96C}"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C892E7B-9619-4F73-8B70-1E88446FDC7B}"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6324">
                                            <p:txEl>
                                              <p:pRg st="2" end="2"/>
                                            </p:txEl>
                                          </p:spTgt>
                                        </p:tgtEl>
                                        <p:attrNameLst>
                                          <p:attrName>style.visibility</p:attrName>
                                        </p:attrNameLst>
                                      </p:cBhvr>
                                      <p:to>
                                        <p:strVal val="visible"/>
                                      </p:to>
                                    </p:set>
                                    <p:animEffect transition="in" filter="slide(fromLeft)">
                                      <p:cBhvr>
                                        <p:cTn id="22" dur="500"/>
                                        <p:tgtEl>
                                          <p:spTgt spid="5632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6324">
                                            <p:txEl>
                                              <p:pRg st="3" end="3"/>
                                            </p:txEl>
                                          </p:spTgt>
                                        </p:tgtEl>
                                        <p:attrNameLst>
                                          <p:attrName>style.visibility</p:attrName>
                                        </p:attrNameLst>
                                      </p:cBhvr>
                                      <p:to>
                                        <p:strVal val="visible"/>
                                      </p:to>
                                    </p:set>
                                    <p:animEffect transition="in" filter="slide(fromLeft)">
                                      <p:cBhvr>
                                        <p:cTn id="27" dur="500"/>
                                        <p:tgtEl>
                                          <p:spTgt spid="563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58370" name="Rectangle 2"/>
          <p:cNvSpPr>
            <a:spLocks noGrp="1" noChangeArrowheads="1"/>
          </p:cNvSpPr>
          <p:nvPr>
            <p:ph type="title"/>
          </p:nvPr>
        </p:nvSpPr>
        <p:spPr/>
        <p:txBody>
          <a:bodyPr/>
          <a:lstStyle/>
          <a:p>
            <a:r>
              <a:rPr lang="en-US"/>
              <a:t>Test 1,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 and a space. </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Type an asterisk followed by a space, and you’re off. </a:t>
            </a:r>
          </a:p>
        </p:txBody>
      </p:sp>
      <p:sp>
        <p:nvSpPr>
          <p:cNvPr id="7" name="Date Placeholder 6"/>
          <p:cNvSpPr>
            <a:spLocks noGrp="1"/>
          </p:cNvSpPr>
          <p:nvPr>
            <p:ph type="dt" sz="half" idx="10"/>
          </p:nvPr>
        </p:nvSpPr>
        <p:spPr/>
        <p:txBody>
          <a:bodyPr/>
          <a:lstStyle/>
          <a:p>
            <a:fld id="{54767709-654E-4BEB-B685-24C07B42D541}"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60F1B48-0FED-46F0-9916-2C982D8886FE}"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60418" name="Rectangle 2"/>
          <p:cNvSpPr>
            <a:spLocks noGrp="1" noChangeArrowheads="1"/>
          </p:cNvSpPr>
          <p:nvPr>
            <p:ph type="title"/>
          </p:nvPr>
        </p:nvSpPr>
        <p:spPr/>
        <p:txBody>
          <a:bodyPr/>
          <a:lstStyle/>
          <a:p>
            <a:r>
              <a:rPr lang="en-US"/>
              <a:t>Test 1,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How should you line up a new paragraph so that the text is indented the same amount as the text in the bulleted list item above?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Finish the list, and then use the indents on the ruler to line up the start of the new paragraph. </a:t>
            </a:r>
          </a:p>
          <a:p>
            <a:pPr marL="401638" indent="-401638">
              <a:spcBef>
                <a:spcPct val="20000"/>
              </a:spcBef>
              <a:spcAft>
                <a:spcPct val="75000"/>
              </a:spcAft>
              <a:buFontTx/>
              <a:buAutoNum type="arabicPeriod"/>
            </a:pPr>
            <a:r>
              <a:rPr lang="en-US" sz="2000"/>
              <a:t>Add a new list item, and then press BACKSPACE to get rid of the bullet. </a:t>
            </a:r>
          </a:p>
          <a:p>
            <a:pPr marL="401638" indent="-401638">
              <a:spcBef>
                <a:spcPct val="20000"/>
              </a:spcBef>
              <a:spcAft>
                <a:spcPct val="75000"/>
              </a:spcAft>
              <a:buFontTx/>
              <a:buAutoNum type="arabicPeriod"/>
            </a:pPr>
            <a:r>
              <a:rPr lang="en-US" sz="2000"/>
              <a:t>Add a new list item, and then press BACKSPACE twice. </a:t>
            </a:r>
          </a:p>
          <a:p>
            <a:pPr marL="401638" indent="-401638">
              <a:spcBef>
                <a:spcPct val="20000"/>
              </a:spcBef>
              <a:spcAft>
                <a:spcPct val="75000"/>
              </a:spcAft>
              <a:buFontTx/>
              <a:buAutoNum type="arabicPeriod"/>
            </a:pPr>
            <a:r>
              <a:rPr lang="en-US" sz="2000"/>
              <a:t>Add a new list item, and then press ENTER again. </a:t>
            </a:r>
          </a:p>
        </p:txBody>
      </p:sp>
      <p:sp>
        <p:nvSpPr>
          <p:cNvPr id="7" name="Date Placeholder 6"/>
          <p:cNvSpPr>
            <a:spLocks noGrp="1"/>
          </p:cNvSpPr>
          <p:nvPr>
            <p:ph type="dt" sz="half" idx="10"/>
          </p:nvPr>
        </p:nvSpPr>
        <p:spPr/>
        <p:txBody>
          <a:bodyPr/>
          <a:lstStyle/>
          <a:p>
            <a:fld id="{13AFF2D8-0F5C-4FF3-8388-634A3F20FD59}"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C892E7B-9619-4F73-8B70-1E88446FDC7B}" type="slidenum">
              <a:rPr lang="en-US" smtClean="0"/>
              <a:pPr/>
              <a:t>28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0420">
                                            <p:txEl>
                                              <p:pRg st="2" end="2"/>
                                            </p:txEl>
                                          </p:spTgt>
                                        </p:tgtEl>
                                        <p:attrNameLst>
                                          <p:attrName>style.visibility</p:attrName>
                                        </p:attrNameLst>
                                      </p:cBhvr>
                                      <p:to>
                                        <p:strVal val="visible"/>
                                      </p:to>
                                    </p:set>
                                    <p:animEffect transition="in" filter="slide(fromLeft)">
                                      <p:cBhvr>
                                        <p:cTn id="22" dur="500"/>
                                        <p:tgtEl>
                                          <p:spTgt spid="6042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60420">
                                            <p:txEl>
                                              <p:pRg st="3" end="3"/>
                                            </p:txEl>
                                          </p:spTgt>
                                        </p:tgtEl>
                                        <p:attrNameLst>
                                          <p:attrName>style.visibility</p:attrName>
                                        </p:attrNameLst>
                                      </p:cBhvr>
                                      <p:to>
                                        <p:strVal val="visible"/>
                                      </p:to>
                                    </p:set>
                                    <p:animEffect transition="in" filter="slide(fromLeft)">
                                      <p:cBhvr>
                                        <p:cTn id="27" dur="500"/>
                                        <p:tgtEl>
                                          <p:spTgt spid="604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62466" name="Rectangle 2"/>
          <p:cNvSpPr>
            <a:spLocks noGrp="1" noChangeArrowheads="1"/>
          </p:cNvSpPr>
          <p:nvPr>
            <p:ph type="title"/>
          </p:nvPr>
        </p:nvSpPr>
        <p:spPr/>
        <p:txBody>
          <a:bodyPr/>
          <a:lstStyle/>
          <a:p>
            <a:r>
              <a:rPr lang="en-US"/>
              <a:t>Test 1,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Add a new list item, and then press BACKSPACE to get rid of the bullet. </a:t>
            </a:r>
          </a:p>
        </p:txBody>
      </p:sp>
      <p:sp>
        <p:nvSpPr>
          <p:cNvPr id="6246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This is by far the easiest way of achieving the indented paragraph. </a:t>
            </a:r>
          </a:p>
        </p:txBody>
      </p:sp>
      <p:sp>
        <p:nvSpPr>
          <p:cNvPr id="7" name="Date Placeholder 6"/>
          <p:cNvSpPr>
            <a:spLocks noGrp="1"/>
          </p:cNvSpPr>
          <p:nvPr>
            <p:ph type="dt" sz="half" idx="10"/>
          </p:nvPr>
        </p:nvSpPr>
        <p:spPr/>
        <p:txBody>
          <a:bodyPr/>
          <a:lstStyle/>
          <a:p>
            <a:fld id="{1E01C10F-F299-4B22-A74C-1FCB6A6F4F6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60F1B48-0FED-46F0-9916-2C982D8886FE}" type="slidenum">
              <a:rPr lang="en-US" smtClean="0"/>
              <a:pPr/>
              <a:t>29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Bullets, numbers, and lists</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p:txBody>
          <a:bodyPr/>
          <a:lstStyle/>
          <a:p>
            <a:r>
              <a:rPr lang="en-US"/>
              <a:t>Overview: Get the basics</a:t>
            </a:r>
          </a:p>
        </p:txBody>
      </p:sp>
      <p:sp>
        <p:nvSpPr>
          <p:cNvPr id="14340" name="Rectangle 4"/>
          <p:cNvSpPr>
            <a:spLocks noChangeArrowheads="1"/>
          </p:cNvSpPr>
          <p:nvPr/>
        </p:nvSpPr>
        <p:spPr bwMode="auto">
          <a:xfrm>
            <a:off x="1852613" y="881063"/>
            <a:ext cx="5462587" cy="4881562"/>
          </a:xfrm>
          <a:prstGeom prst="rect">
            <a:avLst/>
          </a:prstGeom>
          <a:noFill/>
          <a:ln w="9525">
            <a:noFill/>
            <a:miter lim="800000"/>
            <a:headEnd/>
            <a:tailEnd/>
          </a:ln>
          <a:effectLst/>
        </p:spPr>
        <p:txBody>
          <a:bodyPr/>
          <a:lstStyle/>
          <a:p>
            <a:pPr>
              <a:spcBef>
                <a:spcPct val="20000"/>
              </a:spcBef>
              <a:spcAft>
                <a:spcPct val="75000"/>
              </a:spcAft>
            </a:pPr>
            <a:r>
              <a:rPr lang="en-US" sz="2400"/>
              <a:t>Arranging information in lists can make it far easier to understand. </a:t>
            </a:r>
          </a:p>
          <a:p>
            <a:pPr>
              <a:spcBef>
                <a:spcPct val="20000"/>
              </a:spcBef>
              <a:spcAft>
                <a:spcPct val="75000"/>
              </a:spcAft>
            </a:pPr>
            <a:r>
              <a:rPr lang="en-US" sz="2400"/>
              <a:t>You probably use lists in your documents every day but don’t think about them until something gets complicated. Ever tried pasting one list into another, changing the indentation, or swapping bullet styles? </a:t>
            </a:r>
          </a:p>
          <a:p>
            <a:pPr>
              <a:spcBef>
                <a:spcPct val="20000"/>
              </a:spcBef>
              <a:spcAft>
                <a:spcPct val="75000"/>
              </a:spcAft>
            </a:pPr>
            <a:r>
              <a:rPr lang="en-US" sz="2400"/>
              <a:t>This course will teach you the ins and outs of bullets, numbers, and multilevel lists in Microsoft Office Word 2007.</a:t>
            </a:r>
          </a:p>
        </p:txBody>
      </p:sp>
      <p:pic>
        <p:nvPicPr>
          <p:cNvPr id="14341" name="Picture 5" descr="Bullets and numbers"/>
          <p:cNvPicPr>
            <a:picLocks noChangeAspect="1" noChangeArrowheads="1"/>
          </p:cNvPicPr>
          <p:nvPr/>
        </p:nvPicPr>
        <p:blipFill>
          <a:blip r:embed="rId3"/>
          <a:srcRect/>
          <a:stretch>
            <a:fillRect/>
          </a:stretch>
        </p:blipFill>
        <p:spPr bwMode="auto">
          <a:xfrm>
            <a:off x="349250" y="1138238"/>
            <a:ext cx="914400" cy="914400"/>
          </a:xfrm>
          <a:prstGeom prst="rect">
            <a:avLst/>
          </a:prstGeom>
          <a:noFill/>
        </p:spPr>
      </p:pic>
      <p:sp>
        <p:nvSpPr>
          <p:cNvPr id="8" name="Date Placeholder 7"/>
          <p:cNvSpPr>
            <a:spLocks noGrp="1"/>
          </p:cNvSpPr>
          <p:nvPr>
            <p:ph type="dt" sz="half" idx="10"/>
          </p:nvPr>
        </p:nvSpPr>
        <p:spPr/>
        <p:txBody>
          <a:bodyPr/>
          <a:lstStyle/>
          <a:p>
            <a:fld id="{9F12B792-0EDB-4CD7-9B20-2CD07D73829E}"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6C892E7B-9619-4F73-8B70-1E88446FDC7B}"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US"/>
              <a:t>Lesson 2</a:t>
            </a:r>
          </a:p>
        </p:txBody>
      </p:sp>
      <p:sp>
        <p:nvSpPr>
          <p:cNvPr id="64515" name="Rectangle 3"/>
          <p:cNvSpPr>
            <a:spLocks noGrp="1" noChangeArrowheads="1"/>
          </p:cNvSpPr>
          <p:nvPr>
            <p:ph type="subTitle" idx="1"/>
          </p:nvPr>
        </p:nvSpPr>
        <p:spPr/>
        <p:txBody>
          <a:bodyPr/>
          <a:lstStyle/>
          <a:p>
            <a:r>
              <a:rPr lang="en-US"/>
              <a:t>Multilevel lists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slide(fromBottom)">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advAuto="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90114" name="Rectangle 2"/>
          <p:cNvSpPr>
            <a:spLocks noGrp="1" noChangeArrowheads="1"/>
          </p:cNvSpPr>
          <p:nvPr>
            <p:ph type="title"/>
          </p:nvPr>
        </p:nvSpPr>
        <p:spPr>
          <a:xfrm>
            <a:off x="211138" y="73025"/>
            <a:ext cx="8027987" cy="614363"/>
          </a:xfrm>
        </p:spPr>
        <p:txBody>
          <a:bodyPr/>
          <a:lstStyle/>
          <a:p>
            <a:r>
              <a:rPr lang="en-US"/>
              <a:t>Multilevel lists</a:t>
            </a:r>
          </a:p>
        </p:txBody>
      </p:sp>
      <p:sp>
        <p:nvSpPr>
          <p:cNvPr id="901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What if some of your list items need to have subsets of information? You need a multilevel list. </a:t>
            </a:r>
          </a:p>
          <a:p>
            <a:pPr>
              <a:spcBef>
                <a:spcPct val="20000"/>
              </a:spcBef>
              <a:spcAft>
                <a:spcPct val="75000"/>
              </a:spcAft>
            </a:pPr>
            <a:r>
              <a:rPr lang="en-US" sz="2000"/>
              <a:t>A multilevel list has lists within lists, in which you can have many levels, or layers. </a:t>
            </a:r>
          </a:p>
        </p:txBody>
      </p:sp>
      <p:sp>
        <p:nvSpPr>
          <p:cNvPr id="9011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 multilevel list, like single-level ones, can be bulleted or numbered — but with the added bonus that you can mix numbers, letters, and bullets. </a:t>
            </a:r>
          </a:p>
          <a:p>
            <a:pPr>
              <a:spcBef>
                <a:spcPct val="20000"/>
              </a:spcBef>
              <a:spcAft>
                <a:spcPct val="75000"/>
              </a:spcAft>
            </a:pPr>
            <a:r>
              <a:rPr lang="en-US">
                <a:solidFill>
                  <a:srgbClr val="FFCC00"/>
                </a:solidFill>
              </a:rPr>
              <a:t>So, for example, one layer could be bulleted, with a numbered list inside it.</a:t>
            </a:r>
          </a:p>
        </p:txBody>
      </p:sp>
      <p:sp>
        <p:nvSpPr>
          <p:cNvPr id="9011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0119" name="Picture 7" descr="Multilevel list"/>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668F79E8-1B00-4921-93F6-C052B6A40B0B}"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31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slide(fromTop)">
                                      <p:cBhvr>
                                        <p:cTn id="7" dur="500"/>
                                        <p:tgtEl>
                                          <p:spTgt spid="901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slide(fromTop)">
                                      <p:cBhvr>
                                        <p:cTn id="12" dur="5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90115">
                                            <p:txEl>
                                              <p:pRg st="1" end="1"/>
                                            </p:txEl>
                                          </p:spTgt>
                                        </p:tgtEl>
                                        <p:attrNameLst>
                                          <p:attrName>style.visibility</p:attrName>
                                        </p:attrNameLst>
                                      </p:cBhvr>
                                      <p:to>
                                        <p:strVal val="visible"/>
                                      </p:to>
                                    </p:set>
                                    <p:animEffect transition="in" filter="slide(fromTop)">
                                      <p:cBhvr>
                                        <p:cTn id="17" dur="500"/>
                                        <p:tgtEl>
                                          <p:spTgt spid="901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0117">
                                            <p:txEl>
                                              <p:pRg st="0" end="0"/>
                                            </p:txEl>
                                          </p:spTgt>
                                        </p:tgtEl>
                                        <p:attrNameLst>
                                          <p:attrName>style.visibility</p:attrName>
                                        </p:attrNameLst>
                                      </p:cBhvr>
                                      <p:to>
                                        <p:strVal val="visible"/>
                                      </p:to>
                                    </p:set>
                                    <p:animEffect transition="in" filter="slide(fromLeft)">
                                      <p:cBhvr>
                                        <p:cTn id="22" dur="500"/>
                                        <p:tgtEl>
                                          <p:spTgt spid="9011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90117">
                                            <p:txEl>
                                              <p:pRg st="1" end="1"/>
                                            </p:txEl>
                                          </p:spTgt>
                                        </p:tgtEl>
                                        <p:attrNameLst>
                                          <p:attrName>style.visibility</p:attrName>
                                        </p:attrNameLst>
                                      </p:cBhvr>
                                      <p:to>
                                        <p:strVal val="visible"/>
                                      </p:to>
                                    </p:set>
                                    <p:animEffect transition="in" filter="slide(fromLeft)">
                                      <p:cBhvr>
                                        <p:cTn id="27" dur="500"/>
                                        <p:tgtEl>
                                          <p:spTgt spid="901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P spid="9011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92162" name="Rectangle 2"/>
          <p:cNvSpPr>
            <a:spLocks noGrp="1" noChangeArrowheads="1"/>
          </p:cNvSpPr>
          <p:nvPr>
            <p:ph type="title"/>
          </p:nvPr>
        </p:nvSpPr>
        <p:spPr>
          <a:xfrm>
            <a:off x="211138" y="73025"/>
            <a:ext cx="8027987" cy="614363"/>
          </a:xfrm>
        </p:spPr>
        <p:txBody>
          <a:bodyPr/>
          <a:lstStyle/>
          <a:p>
            <a:r>
              <a:rPr lang="en-US"/>
              <a:t>List levels</a:t>
            </a:r>
          </a:p>
        </p:txBody>
      </p:sp>
      <p:sp>
        <p:nvSpPr>
          <p:cNvPr id="9216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key to understanding multilevel lists is to understand list levels. </a:t>
            </a:r>
          </a:p>
        </p:txBody>
      </p:sp>
      <p:sp>
        <p:nvSpPr>
          <p:cNvPr id="92165" name="Rectangle 5"/>
          <p:cNvSpPr>
            <a:spLocks noChangeArrowheads="1"/>
          </p:cNvSpPr>
          <p:nvPr/>
        </p:nvSpPr>
        <p:spPr bwMode="auto">
          <a:xfrm>
            <a:off x="277813" y="3994150"/>
            <a:ext cx="5926137" cy="11477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 single-level list has everything at level one, but after you add a list under one item you have list at level two. </a:t>
            </a:r>
          </a:p>
          <a:p>
            <a:pPr>
              <a:spcBef>
                <a:spcPct val="20000"/>
              </a:spcBef>
              <a:spcAft>
                <a:spcPct val="75000"/>
              </a:spcAft>
            </a:pPr>
            <a:r>
              <a:rPr lang="en-US">
                <a:solidFill>
                  <a:srgbClr val="FFCC00"/>
                </a:solidFill>
              </a:rPr>
              <a:t>Each new list within a list creates a new list level.</a:t>
            </a:r>
          </a:p>
        </p:txBody>
      </p:sp>
      <p:sp>
        <p:nvSpPr>
          <p:cNvPr id="9216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2168" name="Picture 8" descr="Multilevel list showing four different indentations and list levels"/>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172CB93B-F98F-4133-9F0B-D4D8D623DAA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32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2168"/>
                                        </p:tgtEl>
                                        <p:attrNameLst>
                                          <p:attrName>style.visibility</p:attrName>
                                        </p:attrNameLst>
                                      </p:cBhvr>
                                      <p:to>
                                        <p:strVal val="visible"/>
                                      </p:to>
                                    </p:set>
                                    <p:animEffect transition="in" filter="slide(fromTop)">
                                      <p:cBhvr>
                                        <p:cTn id="7" dur="500"/>
                                        <p:tgtEl>
                                          <p:spTgt spid="9216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Effect transition="in" filter="slide(fromTop)">
                                      <p:cBhvr>
                                        <p:cTn id="12" dur="500"/>
                                        <p:tgtEl>
                                          <p:spTgt spid="921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2165">
                                            <p:txEl>
                                              <p:pRg st="0" end="0"/>
                                            </p:txEl>
                                          </p:spTgt>
                                        </p:tgtEl>
                                        <p:attrNameLst>
                                          <p:attrName>style.visibility</p:attrName>
                                        </p:attrNameLst>
                                      </p:cBhvr>
                                      <p:to>
                                        <p:strVal val="visible"/>
                                      </p:to>
                                    </p:set>
                                    <p:animEffect transition="in" filter="slide(fromLeft)">
                                      <p:cBhvr>
                                        <p:cTn id="17" dur="500"/>
                                        <p:tgtEl>
                                          <p:spTgt spid="9216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2165">
                                            <p:txEl>
                                              <p:pRg st="1" end="1"/>
                                            </p:txEl>
                                          </p:spTgt>
                                        </p:tgtEl>
                                        <p:attrNameLst>
                                          <p:attrName>style.visibility</p:attrName>
                                        </p:attrNameLst>
                                      </p:cBhvr>
                                      <p:to>
                                        <p:strVal val="visible"/>
                                      </p:to>
                                    </p:set>
                                    <p:animEffect transition="in" filter="slide(fromLeft)">
                                      <p:cBhvr>
                                        <p:cTn id="22" dur="500"/>
                                        <p:tgtEl>
                                          <p:spTgt spid="921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Bullets, numbers, and lists</a:t>
            </a:r>
          </a:p>
        </p:txBody>
      </p:sp>
      <p:sp>
        <p:nvSpPr>
          <p:cNvPr id="200706" name="Rectangle 2"/>
          <p:cNvSpPr>
            <a:spLocks noGrp="1" noChangeArrowheads="1"/>
          </p:cNvSpPr>
          <p:nvPr>
            <p:ph type="title"/>
          </p:nvPr>
        </p:nvSpPr>
        <p:spPr>
          <a:xfrm>
            <a:off x="211138" y="73025"/>
            <a:ext cx="8027987" cy="614363"/>
          </a:xfrm>
        </p:spPr>
        <p:txBody>
          <a:bodyPr/>
          <a:lstStyle/>
          <a:p>
            <a:r>
              <a:rPr lang="en-US"/>
              <a:t>List levels</a:t>
            </a:r>
          </a:p>
        </p:txBody>
      </p:sp>
      <p:sp>
        <p:nvSpPr>
          <p:cNvPr id="20070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You create a multilevel list by typing or by using the commands on the Ribbon exactly as you did with the single-level lists. </a:t>
            </a:r>
          </a:p>
        </p:txBody>
      </p:sp>
      <p:sp>
        <p:nvSpPr>
          <p:cNvPr id="200708" name="Rectangle 4"/>
          <p:cNvSpPr>
            <a:spLocks noChangeArrowheads="1"/>
          </p:cNvSpPr>
          <p:nvPr/>
        </p:nvSpPr>
        <p:spPr bwMode="auto">
          <a:xfrm>
            <a:off x="277813" y="3994150"/>
            <a:ext cx="5926137" cy="6921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So start with a bullet or number, enter your first item, and then press ENTER. </a:t>
            </a:r>
          </a:p>
        </p:txBody>
      </p:sp>
      <p:sp>
        <p:nvSpPr>
          <p:cNvPr id="20070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0710" name="Picture 6" descr="Multilevel list showing four different indentations and list levels"/>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200711" name="Rectangle 7"/>
          <p:cNvSpPr>
            <a:spLocks noChangeArrowheads="1"/>
          </p:cNvSpPr>
          <p:nvPr/>
        </p:nvSpPr>
        <p:spPr bwMode="auto">
          <a:xfrm>
            <a:off x="285750" y="4806950"/>
            <a:ext cx="5926138" cy="9302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When you’re ready to start the next level, press the </a:t>
            </a:r>
            <a:r>
              <a:rPr lang="en-US" b="1">
                <a:solidFill>
                  <a:srgbClr val="FFCC00"/>
                </a:solidFill>
              </a:rPr>
              <a:t>Increase Indent</a:t>
            </a:r>
            <a:r>
              <a:rPr lang="en-US">
                <a:solidFill>
                  <a:srgbClr val="FFCC00"/>
                </a:solidFill>
              </a:rPr>
              <a:t> button      , type the first list item of that level, and then press ENTER.</a:t>
            </a:r>
          </a:p>
        </p:txBody>
      </p:sp>
      <p:pic>
        <p:nvPicPr>
          <p:cNvPr id="200712" name="Picture 8" descr="Button image"/>
          <p:cNvPicPr>
            <a:picLocks noChangeAspect="1" noChangeArrowheads="1"/>
          </p:cNvPicPr>
          <p:nvPr/>
        </p:nvPicPr>
        <p:blipFill>
          <a:blip r:embed="rId4"/>
          <a:srcRect/>
          <a:stretch>
            <a:fillRect/>
          </a:stretch>
        </p:blipFill>
        <p:spPr bwMode="auto">
          <a:xfrm>
            <a:off x="2801938" y="5102225"/>
            <a:ext cx="301625" cy="287338"/>
          </a:xfrm>
          <a:prstGeom prst="rect">
            <a:avLst/>
          </a:prstGeom>
          <a:noFill/>
        </p:spPr>
      </p:pic>
      <p:sp>
        <p:nvSpPr>
          <p:cNvPr id="11" name="Date Placeholder 10"/>
          <p:cNvSpPr>
            <a:spLocks noGrp="1"/>
          </p:cNvSpPr>
          <p:nvPr>
            <p:ph type="dt" sz="half" idx="10"/>
          </p:nvPr>
        </p:nvSpPr>
        <p:spPr/>
        <p:txBody>
          <a:bodyPr/>
          <a:lstStyle/>
          <a:p>
            <a:fld id="{563DF58E-4D78-4299-86FE-257910D3D1EC}"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6C892E7B-9619-4F73-8B70-1E88446FDC7B}" type="slidenum">
              <a:rPr lang="en-US" smtClean="0"/>
              <a:pPr/>
              <a:t>33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slide(fromTop)">
                                      <p:cBhvr>
                                        <p:cTn id="7" dur="500"/>
                                        <p:tgtEl>
                                          <p:spTgt spid="200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0708">
                                            <p:txEl>
                                              <p:pRg st="0" end="0"/>
                                            </p:txEl>
                                          </p:spTgt>
                                        </p:tgtEl>
                                        <p:attrNameLst>
                                          <p:attrName>style.visibility</p:attrName>
                                        </p:attrNameLst>
                                      </p:cBhvr>
                                      <p:to>
                                        <p:strVal val="visible"/>
                                      </p:to>
                                    </p:set>
                                    <p:animEffect transition="in" filter="slide(fromLeft)">
                                      <p:cBhvr>
                                        <p:cTn id="12" dur="500"/>
                                        <p:tgtEl>
                                          <p:spTgt spid="2007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0711">
                                            <p:txEl>
                                              <p:pRg st="0" end="0"/>
                                            </p:txEl>
                                          </p:spTgt>
                                        </p:tgtEl>
                                        <p:attrNameLst>
                                          <p:attrName>style.visibility</p:attrName>
                                        </p:attrNameLst>
                                      </p:cBhvr>
                                      <p:to>
                                        <p:strVal val="visible"/>
                                      </p:to>
                                    </p:set>
                                    <p:animEffect transition="in" filter="slide(fromLeft)">
                                      <p:cBhvr>
                                        <p:cTn id="17" dur="500"/>
                                        <p:tgtEl>
                                          <p:spTgt spid="200711">
                                            <p:txEl>
                                              <p:pRg st="0" end="0"/>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200712"/>
                                        </p:tgtEl>
                                        <p:attrNameLst>
                                          <p:attrName>style.visibility</p:attrName>
                                        </p:attrNameLst>
                                      </p:cBhvr>
                                      <p:to>
                                        <p:strVal val="visible"/>
                                      </p:to>
                                    </p:set>
                                    <p:animEffect transition="in" filter="dissolve">
                                      <p:cBhvr>
                                        <p:cTn id="21" dur="500"/>
                                        <p:tgtEl>
                                          <p:spTgt spid="200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advAuto="0"/>
      <p:bldP spid="200708" grpId="0" build="p" autoUpdateAnimBg="0"/>
      <p:bldP spid="20071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Bullets, numbers, and lists</a:t>
            </a:r>
          </a:p>
        </p:txBody>
      </p:sp>
      <p:sp>
        <p:nvSpPr>
          <p:cNvPr id="202754" name="Rectangle 2"/>
          <p:cNvSpPr>
            <a:spLocks noGrp="1" noChangeArrowheads="1"/>
          </p:cNvSpPr>
          <p:nvPr>
            <p:ph type="title"/>
          </p:nvPr>
        </p:nvSpPr>
        <p:spPr>
          <a:xfrm>
            <a:off x="211138" y="73025"/>
            <a:ext cx="8027987" cy="614363"/>
          </a:xfrm>
        </p:spPr>
        <p:txBody>
          <a:bodyPr/>
          <a:lstStyle/>
          <a:p>
            <a:r>
              <a:rPr lang="en-US"/>
              <a:t>List levels</a:t>
            </a:r>
          </a:p>
        </p:txBody>
      </p:sp>
      <p:sp>
        <p:nvSpPr>
          <p:cNvPr id="2027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When you’re working with different list levels, you can move between the levels using the </a:t>
            </a:r>
            <a:r>
              <a:rPr lang="en-US" sz="2000" b="1"/>
              <a:t>Increase Indent</a:t>
            </a:r>
            <a:r>
              <a:rPr lang="en-US" sz="2000"/>
              <a:t>      and </a:t>
            </a:r>
            <a:r>
              <a:rPr lang="en-US" sz="2000" b="1"/>
              <a:t>Decrease Indent</a:t>
            </a:r>
            <a:r>
              <a:rPr lang="en-US" sz="2000"/>
              <a:t> buttons on the Ribbon. </a:t>
            </a:r>
          </a:p>
        </p:txBody>
      </p:sp>
      <p:sp>
        <p:nvSpPr>
          <p:cNvPr id="202756" name="Rectangle 4"/>
          <p:cNvSpPr>
            <a:spLocks noChangeArrowheads="1"/>
          </p:cNvSpPr>
          <p:nvPr/>
        </p:nvSpPr>
        <p:spPr bwMode="auto">
          <a:xfrm>
            <a:off x="277813" y="3994150"/>
            <a:ext cx="5926137" cy="14890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can also increase and decrease indents by using keystrokes. </a:t>
            </a:r>
          </a:p>
          <a:p>
            <a:pPr>
              <a:spcBef>
                <a:spcPct val="20000"/>
              </a:spcBef>
              <a:spcAft>
                <a:spcPct val="75000"/>
              </a:spcAft>
            </a:pPr>
            <a:r>
              <a:rPr lang="en-US">
                <a:solidFill>
                  <a:srgbClr val="FFCC00"/>
                </a:solidFill>
              </a:rPr>
              <a:t>Press TAB to increase the indent, and press SHIFT+TAB to decrease it. </a:t>
            </a:r>
          </a:p>
        </p:txBody>
      </p:sp>
      <p:sp>
        <p:nvSpPr>
          <p:cNvPr id="20275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2758" name="Picture 6" descr="Multilevel list showing four different indentations and list levels"/>
          <p:cNvPicPr>
            <a:picLocks noChangeAspect="1" noChangeArrowheads="1"/>
          </p:cNvPicPr>
          <p:nvPr>
            <p:ph sz="half" idx="1"/>
          </p:nvPr>
        </p:nvPicPr>
        <p:blipFill>
          <a:blip r:embed="rId3"/>
          <a:srcRect/>
          <a:stretch>
            <a:fillRect/>
          </a:stretch>
        </p:blipFill>
        <p:spPr>
          <a:xfrm>
            <a:off x="339725" y="947738"/>
            <a:ext cx="5662613" cy="2854325"/>
          </a:xfrm>
          <a:noFill/>
          <a:ln/>
        </p:spPr>
      </p:pic>
      <p:pic>
        <p:nvPicPr>
          <p:cNvPr id="202761" name="Picture 9" descr="Button image"/>
          <p:cNvPicPr>
            <a:picLocks noChangeAspect="1" noChangeArrowheads="1"/>
          </p:cNvPicPr>
          <p:nvPr/>
        </p:nvPicPr>
        <p:blipFill>
          <a:blip r:embed="rId4"/>
          <a:srcRect/>
          <a:stretch>
            <a:fillRect/>
          </a:stretch>
        </p:blipFill>
        <p:spPr bwMode="auto">
          <a:xfrm>
            <a:off x="7038975" y="2417763"/>
            <a:ext cx="301625" cy="287337"/>
          </a:xfrm>
          <a:prstGeom prst="rect">
            <a:avLst/>
          </a:prstGeom>
          <a:noFill/>
        </p:spPr>
      </p:pic>
      <p:pic>
        <p:nvPicPr>
          <p:cNvPr id="202762" name="Picture 10" descr="Button image"/>
          <p:cNvPicPr>
            <a:picLocks noChangeAspect="1" noChangeArrowheads="1"/>
          </p:cNvPicPr>
          <p:nvPr/>
        </p:nvPicPr>
        <p:blipFill>
          <a:blip r:embed="rId5"/>
          <a:srcRect/>
          <a:stretch>
            <a:fillRect/>
          </a:stretch>
        </p:blipFill>
        <p:spPr bwMode="auto">
          <a:xfrm>
            <a:off x="8228013" y="2698750"/>
            <a:ext cx="301625" cy="287338"/>
          </a:xfrm>
          <a:prstGeom prst="rect">
            <a:avLst/>
          </a:prstGeom>
          <a:noFill/>
        </p:spPr>
      </p:pic>
      <p:sp>
        <p:nvSpPr>
          <p:cNvPr id="11" name="Date Placeholder 10"/>
          <p:cNvSpPr>
            <a:spLocks noGrp="1"/>
          </p:cNvSpPr>
          <p:nvPr>
            <p:ph type="dt" sz="half" idx="10"/>
          </p:nvPr>
        </p:nvSpPr>
        <p:spPr/>
        <p:txBody>
          <a:bodyPr/>
          <a:lstStyle/>
          <a:p>
            <a:fld id="{F280C933-2338-44D6-BBD4-29E1655F493D}"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6C892E7B-9619-4F73-8B70-1E88446FDC7B}" type="slidenum">
              <a:rPr lang="en-US" smtClean="0"/>
              <a:pPr/>
              <a:t>34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slide(fromTop)">
                                      <p:cBhvr>
                                        <p:cTn id="7" dur="500"/>
                                        <p:tgtEl>
                                          <p:spTgt spid="202755">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02761"/>
                                        </p:tgtEl>
                                        <p:attrNameLst>
                                          <p:attrName>style.visibility</p:attrName>
                                        </p:attrNameLst>
                                      </p:cBhvr>
                                      <p:to>
                                        <p:strVal val="visible"/>
                                      </p:to>
                                    </p:set>
                                    <p:animEffect transition="in" filter="dissolve">
                                      <p:cBhvr>
                                        <p:cTn id="11" dur="500"/>
                                        <p:tgtEl>
                                          <p:spTgt spid="202761"/>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02762"/>
                                        </p:tgtEl>
                                        <p:attrNameLst>
                                          <p:attrName>style.visibility</p:attrName>
                                        </p:attrNameLst>
                                      </p:cBhvr>
                                      <p:to>
                                        <p:strVal val="visible"/>
                                      </p:to>
                                    </p:set>
                                    <p:animEffect transition="in" filter="dissolve">
                                      <p:cBhvr>
                                        <p:cTn id="15" dur="500"/>
                                        <p:tgtEl>
                                          <p:spTgt spid="20276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202756">
                                            <p:txEl>
                                              <p:pRg st="0" end="0"/>
                                            </p:txEl>
                                          </p:spTgt>
                                        </p:tgtEl>
                                        <p:attrNameLst>
                                          <p:attrName>style.visibility</p:attrName>
                                        </p:attrNameLst>
                                      </p:cBhvr>
                                      <p:to>
                                        <p:strVal val="visible"/>
                                      </p:to>
                                    </p:set>
                                    <p:animEffect transition="in" filter="slide(fromLeft)">
                                      <p:cBhvr>
                                        <p:cTn id="20" dur="500"/>
                                        <p:tgtEl>
                                          <p:spTgt spid="20275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202756">
                                            <p:txEl>
                                              <p:pRg st="1" end="1"/>
                                            </p:txEl>
                                          </p:spTgt>
                                        </p:tgtEl>
                                        <p:attrNameLst>
                                          <p:attrName>style.visibility</p:attrName>
                                        </p:attrNameLst>
                                      </p:cBhvr>
                                      <p:to>
                                        <p:strVal val="visible"/>
                                      </p:to>
                                    </p:set>
                                    <p:animEffect transition="in" filter="slide(fromLeft)">
                                      <p:cBhvr>
                                        <p:cTn id="25" dur="500"/>
                                        <p:tgtEl>
                                          <p:spTgt spid="2027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autoUpdateAnimBg="0" advAuto="0"/>
      <p:bldP spid="202756"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94210" name="Rectangle 2"/>
          <p:cNvSpPr>
            <a:spLocks noGrp="1" noChangeArrowheads="1"/>
          </p:cNvSpPr>
          <p:nvPr>
            <p:ph type="title"/>
          </p:nvPr>
        </p:nvSpPr>
        <p:spPr>
          <a:xfrm>
            <a:off x="239713" y="63500"/>
            <a:ext cx="8904287" cy="614363"/>
          </a:xfrm>
        </p:spPr>
        <p:txBody>
          <a:bodyPr/>
          <a:lstStyle/>
          <a:p>
            <a:r>
              <a:rPr lang="en-US"/>
              <a:t>All about indentation</a:t>
            </a:r>
          </a:p>
        </p:txBody>
      </p:sp>
      <p:sp>
        <p:nvSpPr>
          <p:cNvPr id="94211" name="Rectangle 3"/>
          <p:cNvSpPr>
            <a:spLocks noChangeArrowheads="1"/>
          </p:cNvSpPr>
          <p:nvPr/>
        </p:nvSpPr>
        <p:spPr bwMode="auto">
          <a:xfrm>
            <a:off x="6119813" y="854075"/>
            <a:ext cx="2744787" cy="2043113"/>
          </a:xfrm>
          <a:prstGeom prst="rect">
            <a:avLst/>
          </a:prstGeom>
          <a:noFill/>
          <a:ln w="9525">
            <a:noFill/>
            <a:miter lim="800000"/>
            <a:headEnd/>
            <a:tailEnd/>
          </a:ln>
          <a:effectLst/>
        </p:spPr>
        <p:txBody>
          <a:bodyPr/>
          <a:lstStyle/>
          <a:p>
            <a:pPr>
              <a:spcBef>
                <a:spcPct val="20000"/>
              </a:spcBef>
              <a:spcAft>
                <a:spcPct val="75000"/>
              </a:spcAft>
            </a:pPr>
            <a:r>
              <a:rPr lang="en-US" sz="2000"/>
              <a:t>It’s natural to think that the list level is determined by the indentation from the left margin.</a:t>
            </a:r>
          </a:p>
        </p:txBody>
      </p:sp>
      <p:sp>
        <p:nvSpPr>
          <p:cNvPr id="9421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4218" name="Rectangle 10"/>
          <p:cNvSpPr>
            <a:spLocks noChangeArrowheads="1"/>
          </p:cNvSpPr>
          <p:nvPr/>
        </p:nvSpPr>
        <p:spPr bwMode="auto">
          <a:xfrm>
            <a:off x="277813" y="3994150"/>
            <a:ext cx="5926137" cy="19018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While that’s the default behavior of a lot of lists, some don’t have different indents for different levels.  </a:t>
            </a:r>
          </a:p>
          <a:p>
            <a:pPr>
              <a:spcBef>
                <a:spcPct val="20000"/>
              </a:spcBef>
              <a:spcAft>
                <a:spcPct val="75000"/>
              </a:spcAft>
            </a:pPr>
            <a:r>
              <a:rPr lang="en-US">
                <a:solidFill>
                  <a:srgbClr val="FFCC00"/>
                </a:solidFill>
              </a:rPr>
              <a:t>If you want to change the amount a list is indented from the margin, don’t use the TAB key or the </a:t>
            </a:r>
            <a:r>
              <a:rPr lang="en-US" b="1">
                <a:solidFill>
                  <a:srgbClr val="FFCC00"/>
                </a:solidFill>
              </a:rPr>
              <a:t>Increase Indent</a:t>
            </a:r>
            <a:r>
              <a:rPr lang="en-US">
                <a:solidFill>
                  <a:srgbClr val="FFCC00"/>
                </a:solidFill>
              </a:rPr>
              <a:t> button. </a:t>
            </a:r>
          </a:p>
        </p:txBody>
      </p:sp>
      <p:pic>
        <p:nvPicPr>
          <p:cNvPr id="94219" name="Picture 11" descr="Multilevel list without different indentation for different list levels; Adjust List Indents command on shortcut menu"/>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9C6927F3-30BA-455D-907E-F7ADD7225E1C}"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35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4219"/>
                                        </p:tgtEl>
                                        <p:attrNameLst>
                                          <p:attrName>style.visibility</p:attrName>
                                        </p:attrNameLst>
                                      </p:cBhvr>
                                      <p:to>
                                        <p:strVal val="visible"/>
                                      </p:to>
                                    </p:set>
                                    <p:animEffect transition="in" filter="slide(fromTop)">
                                      <p:cBhvr>
                                        <p:cTn id="7" dur="500"/>
                                        <p:tgtEl>
                                          <p:spTgt spid="942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4211"/>
                                        </p:tgtEl>
                                        <p:attrNameLst>
                                          <p:attrName>style.visibility</p:attrName>
                                        </p:attrNameLst>
                                      </p:cBhvr>
                                      <p:to>
                                        <p:strVal val="visible"/>
                                      </p:to>
                                    </p:set>
                                    <p:animEffect transition="in" filter="slide(fromTop)">
                                      <p:cBhvr>
                                        <p:cTn id="12" dur="500"/>
                                        <p:tgtEl>
                                          <p:spTgt spid="942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4218">
                                            <p:txEl>
                                              <p:pRg st="0" end="0"/>
                                            </p:txEl>
                                          </p:spTgt>
                                        </p:tgtEl>
                                        <p:attrNameLst>
                                          <p:attrName>style.visibility</p:attrName>
                                        </p:attrNameLst>
                                      </p:cBhvr>
                                      <p:to>
                                        <p:strVal val="visible"/>
                                      </p:to>
                                    </p:set>
                                    <p:animEffect transition="in" filter="slide(fromLeft)">
                                      <p:cBhvr>
                                        <p:cTn id="17" dur="500"/>
                                        <p:tgtEl>
                                          <p:spTgt spid="942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4218">
                                            <p:txEl>
                                              <p:pRg st="1" end="1"/>
                                            </p:txEl>
                                          </p:spTgt>
                                        </p:tgtEl>
                                        <p:attrNameLst>
                                          <p:attrName>style.visibility</p:attrName>
                                        </p:attrNameLst>
                                      </p:cBhvr>
                                      <p:to>
                                        <p:strVal val="visible"/>
                                      </p:to>
                                    </p:set>
                                    <p:animEffect transition="in" filter="slide(fromLeft)">
                                      <p:cBhvr>
                                        <p:cTn id="22" dur="500"/>
                                        <p:tgtEl>
                                          <p:spTgt spid="94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P spid="94218"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Bullets, numbers, and lists</a:t>
            </a:r>
          </a:p>
        </p:txBody>
      </p:sp>
      <p:sp>
        <p:nvSpPr>
          <p:cNvPr id="208898" name="Rectangle 2"/>
          <p:cNvSpPr>
            <a:spLocks noGrp="1" noChangeArrowheads="1"/>
          </p:cNvSpPr>
          <p:nvPr>
            <p:ph type="title"/>
          </p:nvPr>
        </p:nvSpPr>
        <p:spPr>
          <a:xfrm>
            <a:off x="239713" y="63500"/>
            <a:ext cx="8904287" cy="614363"/>
          </a:xfrm>
        </p:spPr>
        <p:txBody>
          <a:bodyPr/>
          <a:lstStyle/>
          <a:p>
            <a:r>
              <a:rPr lang="en-US"/>
              <a:t>All about indentation</a:t>
            </a:r>
          </a:p>
        </p:txBody>
      </p:sp>
      <p:sp>
        <p:nvSpPr>
          <p:cNvPr id="208899" name="Rectangle 3"/>
          <p:cNvSpPr>
            <a:spLocks noChangeArrowheads="1"/>
          </p:cNvSpPr>
          <p:nvPr/>
        </p:nvSpPr>
        <p:spPr bwMode="auto">
          <a:xfrm>
            <a:off x="6119813" y="854075"/>
            <a:ext cx="2744787" cy="2043113"/>
          </a:xfrm>
          <a:prstGeom prst="rect">
            <a:avLst/>
          </a:prstGeom>
          <a:noFill/>
          <a:ln w="9525">
            <a:noFill/>
            <a:miter lim="800000"/>
            <a:headEnd/>
            <a:tailEnd/>
          </a:ln>
          <a:effectLst/>
        </p:spPr>
        <p:txBody>
          <a:bodyPr/>
          <a:lstStyle/>
          <a:p>
            <a:pPr>
              <a:spcBef>
                <a:spcPct val="20000"/>
              </a:spcBef>
              <a:spcAft>
                <a:spcPct val="75000"/>
              </a:spcAft>
            </a:pPr>
            <a:r>
              <a:rPr lang="en-US" sz="2000"/>
              <a:t>It’s natural to think that the list level is determined by the indentation from the left margin.</a:t>
            </a:r>
          </a:p>
        </p:txBody>
      </p:sp>
      <p:sp>
        <p:nvSpPr>
          <p:cNvPr id="20890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8901" name="Rectangle 5"/>
          <p:cNvSpPr>
            <a:spLocks noChangeArrowheads="1"/>
          </p:cNvSpPr>
          <p:nvPr/>
        </p:nvSpPr>
        <p:spPr bwMode="auto">
          <a:xfrm>
            <a:off x="277813" y="3994150"/>
            <a:ext cx="5926137" cy="3905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picture illustrates what to do instead. </a:t>
            </a:r>
          </a:p>
        </p:txBody>
      </p:sp>
      <p:pic>
        <p:nvPicPr>
          <p:cNvPr id="208902" name="Picture 6" descr="Multilevel list without different indentation for different list levels; Adjust List Indents command on shortcut menu"/>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208903" name="Object 7"/>
          <p:cNvGraphicFramePr>
            <a:graphicFrameLocks noChangeAspect="1"/>
          </p:cNvGraphicFramePr>
          <p:nvPr/>
        </p:nvGraphicFramePr>
        <p:xfrm>
          <a:off x="339725" y="4432300"/>
          <a:ext cx="269875" cy="303213"/>
        </p:xfrm>
        <a:graphic>
          <a:graphicData uri="http://schemas.openxmlformats.org/presentationml/2006/ole">
            <p:oleObj spid="_x0000_s208903" name="Visio" r:id="rId5" imgW="270231" imgH="303063" progId="Visio.Drawing.11">
              <p:embed/>
            </p:oleObj>
          </a:graphicData>
        </a:graphic>
      </p:graphicFrame>
      <p:graphicFrame>
        <p:nvGraphicFramePr>
          <p:cNvPr id="208904" name="Object 8"/>
          <p:cNvGraphicFramePr>
            <a:graphicFrameLocks noChangeAspect="1"/>
          </p:cNvGraphicFramePr>
          <p:nvPr/>
        </p:nvGraphicFramePr>
        <p:xfrm>
          <a:off x="339725" y="5148263"/>
          <a:ext cx="269875" cy="303212"/>
        </p:xfrm>
        <a:graphic>
          <a:graphicData uri="http://schemas.openxmlformats.org/presentationml/2006/ole">
            <p:oleObj spid="_x0000_s208904" name="Visio" r:id="rId6" imgW="270231" imgH="303063" progId="Visio.Drawing.11">
              <p:embed/>
            </p:oleObj>
          </a:graphicData>
        </a:graphic>
      </p:graphicFrame>
      <p:sp>
        <p:nvSpPr>
          <p:cNvPr id="208905" name="Rectangle 9"/>
          <p:cNvSpPr>
            <a:spLocks noChangeArrowheads="1"/>
          </p:cNvSpPr>
          <p:nvPr/>
        </p:nvSpPr>
        <p:spPr bwMode="auto">
          <a:xfrm>
            <a:off x="676275" y="4398963"/>
            <a:ext cx="5940425" cy="16446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Here’s a list that does not have different indentation for the different levels.</a:t>
            </a:r>
            <a:r>
              <a:rPr lang="en-US" b="1">
                <a:solidFill>
                  <a:srgbClr val="FFCC00"/>
                </a:solidFill>
              </a:rPr>
              <a:t>  </a:t>
            </a:r>
          </a:p>
          <a:p>
            <a:pPr>
              <a:spcBef>
                <a:spcPct val="20000"/>
              </a:spcBef>
              <a:spcAft>
                <a:spcPct val="45000"/>
              </a:spcAft>
            </a:pPr>
            <a:r>
              <a:rPr lang="en-US">
                <a:solidFill>
                  <a:srgbClr val="FFCC00"/>
                </a:solidFill>
              </a:rPr>
              <a:t>Right-click the list, and then choose </a:t>
            </a:r>
            <a:r>
              <a:rPr lang="en-US" b="1">
                <a:solidFill>
                  <a:srgbClr val="FFCC00"/>
                </a:solidFill>
              </a:rPr>
              <a:t>Adjust List Indents</a:t>
            </a:r>
            <a:r>
              <a:rPr lang="en-US">
                <a:solidFill>
                  <a:srgbClr val="FFCC00"/>
                </a:solidFill>
              </a:rPr>
              <a:t>. In the dialog box that appears, you can change the indent of both the bullet or number and the text. </a:t>
            </a:r>
            <a:endParaRPr lang="en-US" b="1">
              <a:solidFill>
                <a:srgbClr val="FFCC00"/>
              </a:solidFill>
            </a:endParaRPr>
          </a:p>
        </p:txBody>
      </p:sp>
      <p:sp>
        <p:nvSpPr>
          <p:cNvPr id="12" name="Date Placeholder 11"/>
          <p:cNvSpPr>
            <a:spLocks noGrp="1"/>
          </p:cNvSpPr>
          <p:nvPr>
            <p:ph type="dt" sz="half" idx="10"/>
          </p:nvPr>
        </p:nvSpPr>
        <p:spPr/>
        <p:txBody>
          <a:bodyPr/>
          <a:lstStyle/>
          <a:p>
            <a:fld id="{8C3DA87B-E90F-4753-A65A-8FE83912030E}"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6C892E7B-9619-4F73-8B70-1E88446FDC7B}" type="slidenum">
              <a:rPr lang="en-US" smtClean="0"/>
              <a:pPr/>
              <a:t>36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08901">
                                            <p:txEl>
                                              <p:pRg st="0" end="0"/>
                                            </p:txEl>
                                          </p:spTgt>
                                        </p:tgtEl>
                                        <p:attrNameLst>
                                          <p:attrName>style.visibility</p:attrName>
                                        </p:attrNameLst>
                                      </p:cBhvr>
                                      <p:to>
                                        <p:strVal val="visible"/>
                                      </p:to>
                                    </p:set>
                                    <p:animEffect transition="in" filter="slide(fromLeft)">
                                      <p:cBhvr>
                                        <p:cTn id="7" dur="500"/>
                                        <p:tgtEl>
                                          <p:spTgt spid="2089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8903"/>
                                        </p:tgtEl>
                                        <p:attrNameLst>
                                          <p:attrName>style.visibility</p:attrName>
                                        </p:attrNameLst>
                                      </p:cBhvr>
                                      <p:to>
                                        <p:strVal val="visible"/>
                                      </p:to>
                                    </p:set>
                                    <p:animEffect transition="in" filter="dissolve">
                                      <p:cBhvr>
                                        <p:cTn id="12" dur="500"/>
                                        <p:tgtEl>
                                          <p:spTgt spid="208903"/>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08904"/>
                                        </p:tgtEl>
                                        <p:attrNameLst>
                                          <p:attrName>style.visibility</p:attrName>
                                        </p:attrNameLst>
                                      </p:cBhvr>
                                      <p:to>
                                        <p:strVal val="visible"/>
                                      </p:to>
                                    </p:set>
                                    <p:animEffect transition="in" filter="dissolve">
                                      <p:cBhvr>
                                        <p:cTn id="16" dur="500"/>
                                        <p:tgtEl>
                                          <p:spTgt spid="208904"/>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08905">
                                            <p:txEl>
                                              <p:pRg st="0" end="0"/>
                                            </p:txEl>
                                          </p:spTgt>
                                        </p:tgtEl>
                                        <p:attrNameLst>
                                          <p:attrName>style.visibility</p:attrName>
                                        </p:attrNameLst>
                                      </p:cBhvr>
                                      <p:to>
                                        <p:strVal val="visible"/>
                                      </p:to>
                                    </p:set>
                                    <p:animEffect transition="in" filter="checkerboard(across)">
                                      <p:cBhvr>
                                        <p:cTn id="21" dur="500"/>
                                        <p:tgtEl>
                                          <p:spTgt spid="20890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08905">
                                            <p:txEl>
                                              <p:pRg st="1" end="1"/>
                                            </p:txEl>
                                          </p:spTgt>
                                        </p:tgtEl>
                                        <p:attrNameLst>
                                          <p:attrName>style.visibility</p:attrName>
                                        </p:attrNameLst>
                                      </p:cBhvr>
                                      <p:to>
                                        <p:strVal val="visible"/>
                                      </p:to>
                                    </p:set>
                                    <p:animEffect transition="in" filter="checkerboard(across)">
                                      <p:cBhvr>
                                        <p:cTn id="26" dur="500"/>
                                        <p:tgtEl>
                                          <p:spTgt spid="2089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1" grpId="0" build="p" autoUpdateAnimBg="0" advAuto="0"/>
      <p:bldP spid="20890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98306" name="Rectangle 2"/>
          <p:cNvSpPr>
            <a:spLocks noGrp="1" noChangeArrowheads="1"/>
          </p:cNvSpPr>
          <p:nvPr>
            <p:ph type="title"/>
          </p:nvPr>
        </p:nvSpPr>
        <p:spPr>
          <a:xfrm>
            <a:off x="239713" y="63500"/>
            <a:ext cx="8904287" cy="614363"/>
          </a:xfrm>
        </p:spPr>
        <p:txBody>
          <a:bodyPr/>
          <a:lstStyle/>
          <a:p>
            <a:r>
              <a:rPr lang="en-US"/>
              <a:t>The List Library</a:t>
            </a:r>
          </a:p>
        </p:txBody>
      </p:sp>
      <p:sp>
        <p:nvSpPr>
          <p:cNvPr id="9830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Just as with single-level lists, you can choose your multilevel list design. But multilevel lists have an extra feature: you can choose each level independently or do it all in one go.  </a:t>
            </a:r>
          </a:p>
        </p:txBody>
      </p:sp>
      <p:sp>
        <p:nvSpPr>
          <p:cNvPr id="9831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8314" name="Rectangle 10"/>
          <p:cNvSpPr>
            <a:spLocks noChangeArrowheads="1"/>
          </p:cNvSpPr>
          <p:nvPr/>
        </p:nvSpPr>
        <p:spPr bwMode="auto">
          <a:xfrm>
            <a:off x="277813" y="3994150"/>
            <a:ext cx="5926137" cy="20208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Start by clicking the </a:t>
            </a:r>
            <a:r>
              <a:rPr lang="en-US" b="1">
                <a:solidFill>
                  <a:srgbClr val="FFCC00"/>
                </a:solidFill>
              </a:rPr>
              <a:t>Multilevel List</a:t>
            </a:r>
            <a:r>
              <a:rPr lang="en-US">
                <a:solidFill>
                  <a:srgbClr val="FFCC00"/>
                </a:solidFill>
              </a:rPr>
              <a:t> button to see the </a:t>
            </a:r>
            <a:r>
              <a:rPr lang="en-US" b="1">
                <a:solidFill>
                  <a:srgbClr val="FFCC00"/>
                </a:solidFill>
              </a:rPr>
              <a:t>List Library</a:t>
            </a:r>
            <a:r>
              <a:rPr lang="en-US">
                <a:solidFill>
                  <a:srgbClr val="FFCC00"/>
                </a:solidFill>
              </a:rPr>
              <a:t>. Once again, you can choose a built-in list or design your own. </a:t>
            </a:r>
          </a:p>
          <a:p>
            <a:pPr>
              <a:spcBef>
                <a:spcPct val="20000"/>
              </a:spcBef>
              <a:spcAft>
                <a:spcPct val="75000"/>
              </a:spcAft>
            </a:pPr>
            <a:r>
              <a:rPr lang="en-US">
                <a:solidFill>
                  <a:srgbClr val="FFCC00"/>
                </a:solidFill>
              </a:rPr>
              <a:t>If you choose to design your own list, click </a:t>
            </a:r>
            <a:r>
              <a:rPr lang="en-US" b="1">
                <a:solidFill>
                  <a:srgbClr val="FFCC00"/>
                </a:solidFill>
              </a:rPr>
              <a:t>Define New Multilevel List</a:t>
            </a:r>
            <a:r>
              <a:rPr lang="en-US">
                <a:solidFill>
                  <a:srgbClr val="FFCC00"/>
                </a:solidFill>
              </a:rPr>
              <a:t>. You’ll have to set the characteristics you want for each level. </a:t>
            </a:r>
          </a:p>
        </p:txBody>
      </p:sp>
      <p:pic>
        <p:nvPicPr>
          <p:cNvPr id="98315" name="Picture 11" descr="Multilevel list menu"/>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E6030873-74A9-4015-B9BA-A0ADB32BB121}"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37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8315"/>
                                        </p:tgtEl>
                                        <p:attrNameLst>
                                          <p:attrName>style.visibility</p:attrName>
                                        </p:attrNameLst>
                                      </p:cBhvr>
                                      <p:to>
                                        <p:strVal val="visible"/>
                                      </p:to>
                                    </p:set>
                                    <p:animEffect transition="in" filter="slide(fromTop)">
                                      <p:cBhvr>
                                        <p:cTn id="7" dur="500"/>
                                        <p:tgtEl>
                                          <p:spTgt spid="983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8307">
                                            <p:txEl>
                                              <p:pRg st="0" end="0"/>
                                            </p:txEl>
                                          </p:spTgt>
                                        </p:tgtEl>
                                        <p:attrNameLst>
                                          <p:attrName>style.visibility</p:attrName>
                                        </p:attrNameLst>
                                      </p:cBhvr>
                                      <p:to>
                                        <p:strVal val="visible"/>
                                      </p:to>
                                    </p:set>
                                    <p:animEffect transition="in" filter="slide(fromTop)">
                                      <p:cBhvr>
                                        <p:cTn id="12" dur="500"/>
                                        <p:tgtEl>
                                          <p:spTgt spid="983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8314">
                                            <p:txEl>
                                              <p:pRg st="0" end="0"/>
                                            </p:txEl>
                                          </p:spTgt>
                                        </p:tgtEl>
                                        <p:attrNameLst>
                                          <p:attrName>style.visibility</p:attrName>
                                        </p:attrNameLst>
                                      </p:cBhvr>
                                      <p:to>
                                        <p:strVal val="visible"/>
                                      </p:to>
                                    </p:set>
                                    <p:animEffect transition="in" filter="slide(fromLeft)">
                                      <p:cBhvr>
                                        <p:cTn id="17" dur="500"/>
                                        <p:tgtEl>
                                          <p:spTgt spid="983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8314">
                                            <p:txEl>
                                              <p:pRg st="1" end="1"/>
                                            </p:txEl>
                                          </p:spTgt>
                                        </p:tgtEl>
                                        <p:attrNameLst>
                                          <p:attrName>style.visibility</p:attrName>
                                        </p:attrNameLst>
                                      </p:cBhvr>
                                      <p:to>
                                        <p:strVal val="visible"/>
                                      </p:to>
                                    </p:set>
                                    <p:animEffect transition="in" filter="slide(fromLeft)">
                                      <p:cBhvr>
                                        <p:cTn id="22" dur="500"/>
                                        <p:tgtEl>
                                          <p:spTgt spid="983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P spid="98314"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212994" name="Rectangle 2"/>
          <p:cNvSpPr>
            <a:spLocks noGrp="1" noChangeArrowheads="1"/>
          </p:cNvSpPr>
          <p:nvPr>
            <p:ph type="title"/>
          </p:nvPr>
        </p:nvSpPr>
        <p:spPr>
          <a:xfrm>
            <a:off x="239713" y="63500"/>
            <a:ext cx="8904287" cy="614363"/>
          </a:xfrm>
        </p:spPr>
        <p:txBody>
          <a:bodyPr/>
          <a:lstStyle/>
          <a:p>
            <a:r>
              <a:rPr lang="en-US"/>
              <a:t>The List Library</a:t>
            </a:r>
          </a:p>
        </p:txBody>
      </p:sp>
      <p:sp>
        <p:nvSpPr>
          <p:cNvPr id="21299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As you can see in the picture, there’s also an option to define a new list style by using the </a:t>
            </a:r>
            <a:r>
              <a:rPr lang="en-US" sz="2000" b="1"/>
              <a:t>Define New List Style</a:t>
            </a:r>
            <a:r>
              <a:rPr lang="en-US" sz="2000"/>
              <a:t> command. </a:t>
            </a:r>
          </a:p>
        </p:txBody>
      </p:sp>
      <p:sp>
        <p:nvSpPr>
          <p:cNvPr id="21299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12997" name="Rectangle 5"/>
          <p:cNvSpPr>
            <a:spLocks noChangeArrowheads="1"/>
          </p:cNvSpPr>
          <p:nvPr/>
        </p:nvSpPr>
        <p:spPr bwMode="auto">
          <a:xfrm>
            <a:off x="277813" y="3994150"/>
            <a:ext cx="5926137" cy="11271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Defining a new list style is a smart thing to do if you think you’re going to use the same list design again but may want to make some changes to the design later. </a:t>
            </a:r>
          </a:p>
        </p:txBody>
      </p:sp>
      <p:pic>
        <p:nvPicPr>
          <p:cNvPr id="212998" name="Picture 6" descr="Multilevel list menu"/>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E44618F9-4D54-49FA-9171-97CF2A4953E6}"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38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Effect transition="in" filter="slide(fromTop)">
                                      <p:cBhvr>
                                        <p:cTn id="7" dur="500"/>
                                        <p:tgtEl>
                                          <p:spTgt spid="212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12997">
                                            <p:txEl>
                                              <p:pRg st="0" end="0"/>
                                            </p:txEl>
                                          </p:spTgt>
                                        </p:tgtEl>
                                        <p:attrNameLst>
                                          <p:attrName>style.visibility</p:attrName>
                                        </p:attrNameLst>
                                      </p:cBhvr>
                                      <p:to>
                                        <p:strVal val="visible"/>
                                      </p:to>
                                    </p:set>
                                    <p:animEffect transition="in" filter="slide(fromLeft)">
                                      <p:cBhvr>
                                        <p:cTn id="12" dur="500"/>
                                        <p:tgtEl>
                                          <p:spTgt spid="2129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advAuto="0"/>
      <p:bldP spid="212997"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Bullets, numbers, and lists</a:t>
            </a:r>
          </a:p>
        </p:txBody>
      </p:sp>
      <p:sp>
        <p:nvSpPr>
          <p:cNvPr id="215042" name="Rectangle 2"/>
          <p:cNvSpPr>
            <a:spLocks noGrp="1" noChangeArrowheads="1"/>
          </p:cNvSpPr>
          <p:nvPr>
            <p:ph type="title"/>
          </p:nvPr>
        </p:nvSpPr>
        <p:spPr/>
        <p:txBody>
          <a:bodyPr/>
          <a:lstStyle/>
          <a:p>
            <a:r>
              <a:rPr lang="en-US"/>
              <a:t>Suggestions for practice</a:t>
            </a:r>
          </a:p>
        </p:txBody>
      </p:sp>
      <p:sp>
        <p:nvSpPr>
          <p:cNvPr id="215043"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Create a multilevel list. </a:t>
            </a:r>
          </a:p>
          <a:p>
            <a:pPr marL="288925" indent="-288925">
              <a:spcAft>
                <a:spcPct val="75000"/>
              </a:spcAft>
              <a:buClr>
                <a:srgbClr val="FF9900"/>
              </a:buClr>
              <a:buFontTx/>
              <a:buAutoNum type="arabicPeriod"/>
            </a:pPr>
            <a:r>
              <a:rPr lang="en-US"/>
              <a:t>Create a list by using keystrokes.</a:t>
            </a:r>
          </a:p>
          <a:p>
            <a:pPr marL="288925" indent="-288925">
              <a:spcAft>
                <a:spcPct val="75000"/>
              </a:spcAft>
              <a:buClr>
                <a:srgbClr val="FF9900"/>
              </a:buClr>
              <a:buFontTx/>
              <a:buAutoNum type="arabicPeriod"/>
            </a:pPr>
            <a:r>
              <a:rPr lang="en-US"/>
              <a:t>Change the formatting and appearance of your list. </a:t>
            </a:r>
          </a:p>
        </p:txBody>
      </p:sp>
      <p:sp>
        <p:nvSpPr>
          <p:cNvPr id="215044"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Word 2007)</a:t>
            </a:r>
          </a:p>
        </p:txBody>
      </p:sp>
      <p:sp>
        <p:nvSpPr>
          <p:cNvPr id="7" name="Date Placeholder 6"/>
          <p:cNvSpPr>
            <a:spLocks noGrp="1"/>
          </p:cNvSpPr>
          <p:nvPr>
            <p:ph type="dt" sz="half" idx="10"/>
          </p:nvPr>
        </p:nvSpPr>
        <p:spPr/>
        <p:txBody>
          <a:bodyPr/>
          <a:lstStyle/>
          <a:p>
            <a:fld id="{6F40436F-B104-40A9-A19D-D4253D270474}"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E2F43853-4388-433B-BE80-ED71A6D4A85A}" type="slidenum">
              <a:rPr lang="en-US" smtClean="0"/>
              <a:pPr/>
              <a:t>39</a:t>
            </a:fld>
            <a:endParaRPr lang="en-US"/>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Bullets, numbers, and lists</a:t>
            </a:r>
          </a:p>
        </p:txBody>
      </p:sp>
      <p:sp>
        <p:nvSpPr>
          <p:cNvPr id="16386" name="Rectangle 2"/>
          <p:cNvSpPr>
            <a:spLocks noGrp="1" noChangeArrowheads="1"/>
          </p:cNvSpPr>
          <p:nvPr>
            <p:ph type="title"/>
          </p:nvPr>
        </p:nvSpPr>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Create a bulleted or numbered list. </a:t>
            </a:r>
          </a:p>
          <a:p>
            <a:pPr marL="233363" indent="-233363">
              <a:spcAft>
                <a:spcPct val="75000"/>
              </a:spcAft>
              <a:buClr>
                <a:srgbClr val="FF9900"/>
              </a:buClr>
              <a:buFontTx/>
              <a:buChar char="•"/>
            </a:pPr>
            <a:r>
              <a:rPr lang="en-US" sz="2400"/>
              <a:t>Change the look of a bulleted or numbered list. </a:t>
            </a:r>
          </a:p>
          <a:p>
            <a:pPr marL="233363" indent="-233363">
              <a:spcAft>
                <a:spcPct val="75000"/>
              </a:spcAft>
              <a:buClr>
                <a:srgbClr val="FF9900"/>
              </a:buClr>
              <a:buFontTx/>
              <a:buChar char="•"/>
            </a:pPr>
            <a:r>
              <a:rPr lang="en-US" sz="2400"/>
              <a:t>Combine two separate lists. </a:t>
            </a:r>
          </a:p>
          <a:p>
            <a:pPr marL="233363" indent="-233363">
              <a:spcAft>
                <a:spcPct val="75000"/>
              </a:spcAft>
              <a:buClr>
                <a:srgbClr val="FF9900"/>
              </a:buClr>
              <a:buFontTx/>
              <a:buChar char="•"/>
            </a:pPr>
            <a:r>
              <a:rPr lang="en-US" sz="2400"/>
              <a:t>Use a multilevel list.</a:t>
            </a:r>
          </a:p>
          <a:p>
            <a:pPr marL="233363" indent="-233363">
              <a:spcAft>
                <a:spcPct val="75000"/>
              </a:spcAft>
              <a:buClr>
                <a:srgbClr val="FF9900"/>
              </a:buClr>
              <a:buFontTx/>
              <a:buChar char="•"/>
            </a:pPr>
            <a:endParaRPr lang="en-US" sz="2400"/>
          </a:p>
        </p:txBody>
      </p:sp>
      <p:sp>
        <p:nvSpPr>
          <p:cNvPr id="6" name="Date Placeholder 5"/>
          <p:cNvSpPr>
            <a:spLocks noGrp="1"/>
          </p:cNvSpPr>
          <p:nvPr>
            <p:ph type="dt" sz="half" idx="10"/>
          </p:nvPr>
        </p:nvSpPr>
        <p:spPr/>
        <p:txBody>
          <a:bodyPr/>
          <a:lstStyle/>
          <a:p>
            <a:fld id="{45C95589-C0C8-4BFF-B689-6D049B44A022}"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E2F43853-4388-433B-BE80-ED71A6D4A85A}"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lide(fromTop)">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118786" name="Rectangle 2"/>
          <p:cNvSpPr>
            <a:spLocks noGrp="1" noChangeArrowheads="1"/>
          </p:cNvSpPr>
          <p:nvPr>
            <p:ph type="title"/>
          </p:nvPr>
        </p:nvSpPr>
        <p:spPr/>
        <p:txBody>
          <a:bodyPr/>
          <a:lstStyle/>
          <a:p>
            <a:r>
              <a:rPr lang="en-US"/>
              <a:t>Test 2, question 1</a:t>
            </a:r>
          </a:p>
        </p:txBody>
      </p:sp>
      <p:sp>
        <p:nvSpPr>
          <p:cNvPr id="11878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What is a multilevel list? (Pick one answer.)</a:t>
            </a:r>
          </a:p>
        </p:txBody>
      </p:sp>
      <p:sp>
        <p:nvSpPr>
          <p:cNvPr id="11878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A list with more than one item in it. </a:t>
            </a:r>
          </a:p>
          <a:p>
            <a:pPr marL="401638" indent="-401638">
              <a:spcBef>
                <a:spcPct val="20000"/>
              </a:spcBef>
              <a:spcAft>
                <a:spcPct val="75000"/>
              </a:spcAft>
              <a:buFontTx/>
              <a:buAutoNum type="arabicPeriod"/>
            </a:pPr>
            <a:r>
              <a:rPr lang="en-US" sz="2000"/>
              <a:t>A list with both numbers and bullets in it. </a:t>
            </a:r>
          </a:p>
          <a:p>
            <a:pPr marL="401638" indent="-401638">
              <a:spcBef>
                <a:spcPct val="20000"/>
              </a:spcBef>
              <a:spcAft>
                <a:spcPct val="75000"/>
              </a:spcAft>
              <a:buFontTx/>
              <a:buAutoNum type="arabicPeriod"/>
            </a:pPr>
            <a:r>
              <a:rPr lang="en-US" sz="2000"/>
              <a:t>A list with sublists under individual items in the main list. </a:t>
            </a:r>
          </a:p>
          <a:p>
            <a:pPr marL="401638" indent="-401638">
              <a:spcBef>
                <a:spcPct val="20000"/>
              </a:spcBef>
              <a:spcAft>
                <a:spcPct val="75000"/>
              </a:spcAft>
              <a:buFontTx/>
              <a:buAutoNum type="arabicPeriod"/>
            </a:pPr>
            <a:r>
              <a:rPr lang="en-US" sz="2000"/>
              <a:t>A document with more than one list in it. </a:t>
            </a:r>
          </a:p>
        </p:txBody>
      </p:sp>
      <p:sp>
        <p:nvSpPr>
          <p:cNvPr id="7" name="Date Placeholder 6"/>
          <p:cNvSpPr>
            <a:spLocks noGrp="1"/>
          </p:cNvSpPr>
          <p:nvPr>
            <p:ph type="dt" sz="half" idx="10"/>
          </p:nvPr>
        </p:nvSpPr>
        <p:spPr/>
        <p:txBody>
          <a:bodyPr/>
          <a:lstStyle/>
          <a:p>
            <a:fld id="{FFF4AB63-6341-4303-8388-8A04B986CB53}"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C892E7B-9619-4F73-8B70-1E88446FDC7B}" type="slidenum">
              <a:rPr lang="en-US" smtClean="0"/>
              <a:pPr/>
              <a:t>40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slide(fromTop)">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8788">
                                            <p:txEl>
                                              <p:pRg st="0" end="0"/>
                                            </p:txEl>
                                          </p:spTgt>
                                        </p:tgtEl>
                                        <p:attrNameLst>
                                          <p:attrName>style.visibility</p:attrName>
                                        </p:attrNameLst>
                                      </p:cBhvr>
                                      <p:to>
                                        <p:strVal val="visible"/>
                                      </p:to>
                                    </p:set>
                                    <p:animEffect transition="in" filter="slide(fromLeft)">
                                      <p:cBhvr>
                                        <p:cTn id="12" dur="500"/>
                                        <p:tgtEl>
                                          <p:spTgt spid="1187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8788">
                                            <p:txEl>
                                              <p:pRg st="1" end="1"/>
                                            </p:txEl>
                                          </p:spTgt>
                                        </p:tgtEl>
                                        <p:attrNameLst>
                                          <p:attrName>style.visibility</p:attrName>
                                        </p:attrNameLst>
                                      </p:cBhvr>
                                      <p:to>
                                        <p:strVal val="visible"/>
                                      </p:to>
                                    </p:set>
                                    <p:animEffect transition="in" filter="slide(fromLeft)">
                                      <p:cBhvr>
                                        <p:cTn id="17" dur="500"/>
                                        <p:tgtEl>
                                          <p:spTgt spid="11878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18788">
                                            <p:txEl>
                                              <p:pRg st="2" end="2"/>
                                            </p:txEl>
                                          </p:spTgt>
                                        </p:tgtEl>
                                        <p:attrNameLst>
                                          <p:attrName>style.visibility</p:attrName>
                                        </p:attrNameLst>
                                      </p:cBhvr>
                                      <p:to>
                                        <p:strVal val="visible"/>
                                      </p:to>
                                    </p:set>
                                    <p:animEffect transition="in" filter="slide(fromLeft)">
                                      <p:cBhvr>
                                        <p:cTn id="22" dur="500"/>
                                        <p:tgtEl>
                                          <p:spTgt spid="11878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18788">
                                            <p:txEl>
                                              <p:pRg st="3" end="3"/>
                                            </p:txEl>
                                          </p:spTgt>
                                        </p:tgtEl>
                                        <p:attrNameLst>
                                          <p:attrName>style.visibility</p:attrName>
                                        </p:attrNameLst>
                                      </p:cBhvr>
                                      <p:to>
                                        <p:strVal val="visible"/>
                                      </p:to>
                                    </p:set>
                                    <p:animEffect transition="in" filter="slide(fromLeft)">
                                      <p:cBhvr>
                                        <p:cTn id="27" dur="500"/>
                                        <p:tgtEl>
                                          <p:spTgt spid="1187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advAuto="0"/>
      <p:bldP spid="118788"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120834" name="Rectangle 2"/>
          <p:cNvSpPr>
            <a:spLocks noGrp="1" noChangeArrowheads="1"/>
          </p:cNvSpPr>
          <p:nvPr>
            <p:ph type="title"/>
          </p:nvPr>
        </p:nvSpPr>
        <p:spPr/>
        <p:txBody>
          <a:bodyPr/>
          <a:lstStyle/>
          <a:p>
            <a:r>
              <a:rPr lang="en-US"/>
              <a:t>Test 2, question 1: Answer</a:t>
            </a:r>
          </a:p>
        </p:txBody>
      </p:sp>
      <p:sp>
        <p:nvSpPr>
          <p:cNvPr id="12083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A list with sublists under individual items in the main list. </a:t>
            </a:r>
          </a:p>
        </p:txBody>
      </p:sp>
      <p:sp>
        <p:nvSpPr>
          <p:cNvPr id="12083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In other words, a list within a list. </a:t>
            </a:r>
          </a:p>
        </p:txBody>
      </p:sp>
      <p:sp>
        <p:nvSpPr>
          <p:cNvPr id="7" name="Date Placeholder 6"/>
          <p:cNvSpPr>
            <a:spLocks noGrp="1"/>
          </p:cNvSpPr>
          <p:nvPr>
            <p:ph type="dt" sz="half" idx="10"/>
          </p:nvPr>
        </p:nvSpPr>
        <p:spPr/>
        <p:txBody>
          <a:bodyPr/>
          <a:lstStyle/>
          <a:p>
            <a:fld id="{910AFD3D-4075-4B32-B2BF-95E2605237D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60F1B48-0FED-46F0-9916-2C982D8886FE}" type="slidenum">
              <a:rPr lang="en-US" smtClean="0"/>
              <a:pPr/>
              <a:t>41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 calcmode="lin" valueType="num">
                                      <p:cBhvr>
                                        <p:cTn id="7" dur="500" fill="hold"/>
                                        <p:tgtEl>
                                          <p:spTgt spid="120835"/>
                                        </p:tgtEl>
                                        <p:attrNameLst>
                                          <p:attrName>ppt_w</p:attrName>
                                        </p:attrNameLst>
                                      </p:cBhvr>
                                      <p:tavLst>
                                        <p:tav tm="0">
                                          <p:val>
                                            <p:fltVal val="0"/>
                                          </p:val>
                                        </p:tav>
                                        <p:tav tm="100000">
                                          <p:val>
                                            <p:strVal val="#ppt_w"/>
                                          </p:val>
                                        </p:tav>
                                      </p:tavLst>
                                    </p:anim>
                                    <p:anim calcmode="lin" valueType="num">
                                      <p:cBhvr>
                                        <p:cTn id="8" dur="500" fill="hold"/>
                                        <p:tgtEl>
                                          <p:spTgt spid="12083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0836"/>
                                        </p:tgtEl>
                                        <p:attrNameLst>
                                          <p:attrName>style.visibility</p:attrName>
                                        </p:attrNameLst>
                                      </p:cBhvr>
                                      <p:to>
                                        <p:strVal val="visible"/>
                                      </p:to>
                                    </p:set>
                                    <p:animEffect transition="in" filter="slide(fromBottom)">
                                      <p:cBhvr>
                                        <p:cTn id="13"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83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22882" name="Rectangle 2"/>
          <p:cNvSpPr>
            <a:spLocks noGrp="1" noChangeArrowheads="1"/>
          </p:cNvSpPr>
          <p:nvPr>
            <p:ph type="title"/>
          </p:nvPr>
        </p:nvSpPr>
        <p:spPr/>
        <p:txBody>
          <a:bodyPr/>
          <a:lstStyle/>
          <a:p>
            <a:r>
              <a:rPr lang="en-US"/>
              <a:t>Test 2, question 2</a:t>
            </a:r>
          </a:p>
        </p:txBody>
      </p:sp>
      <p:sp>
        <p:nvSpPr>
          <p:cNvPr id="12288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To move between levels in a list you must use the Increase Indent      and Decrease Indent      buttons. (Pick one answer.)</a:t>
            </a:r>
          </a:p>
        </p:txBody>
      </p:sp>
      <p:sp>
        <p:nvSpPr>
          <p:cNvPr id="12288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True.</a:t>
            </a:r>
          </a:p>
          <a:p>
            <a:pPr marL="401638" indent="-401638">
              <a:spcBef>
                <a:spcPct val="20000"/>
              </a:spcBef>
              <a:spcAft>
                <a:spcPct val="75000"/>
              </a:spcAft>
              <a:buFontTx/>
              <a:buAutoNum type="arabicPeriod"/>
            </a:pPr>
            <a:r>
              <a:rPr lang="en-US" sz="2000"/>
              <a:t>False. </a:t>
            </a:r>
          </a:p>
        </p:txBody>
      </p:sp>
      <p:pic>
        <p:nvPicPr>
          <p:cNvPr id="122885" name="Picture 5" descr="Button image"/>
          <p:cNvPicPr>
            <a:picLocks noChangeAspect="1" noChangeArrowheads="1"/>
          </p:cNvPicPr>
          <p:nvPr/>
        </p:nvPicPr>
        <p:blipFill>
          <a:blip r:embed="rId3"/>
          <a:srcRect/>
          <a:stretch>
            <a:fillRect/>
          </a:stretch>
        </p:blipFill>
        <p:spPr bwMode="auto">
          <a:xfrm>
            <a:off x="1130300" y="1203325"/>
            <a:ext cx="301625" cy="287338"/>
          </a:xfrm>
          <a:prstGeom prst="rect">
            <a:avLst/>
          </a:prstGeom>
          <a:noFill/>
        </p:spPr>
      </p:pic>
      <p:pic>
        <p:nvPicPr>
          <p:cNvPr id="122886" name="Picture 6" descr="Button image"/>
          <p:cNvPicPr>
            <a:picLocks noChangeAspect="1" noChangeArrowheads="1"/>
          </p:cNvPicPr>
          <p:nvPr/>
        </p:nvPicPr>
        <p:blipFill>
          <a:blip r:embed="rId4"/>
          <a:srcRect/>
          <a:stretch>
            <a:fillRect/>
          </a:stretch>
        </p:blipFill>
        <p:spPr bwMode="auto">
          <a:xfrm>
            <a:off x="4052888" y="1203325"/>
            <a:ext cx="301625" cy="287338"/>
          </a:xfrm>
          <a:prstGeom prst="rect">
            <a:avLst/>
          </a:prstGeom>
          <a:noFill/>
        </p:spPr>
      </p:pic>
      <p:sp>
        <p:nvSpPr>
          <p:cNvPr id="9" name="Date Placeholder 8"/>
          <p:cNvSpPr>
            <a:spLocks noGrp="1"/>
          </p:cNvSpPr>
          <p:nvPr>
            <p:ph type="dt" sz="half" idx="10"/>
          </p:nvPr>
        </p:nvSpPr>
        <p:spPr/>
        <p:txBody>
          <a:bodyPr/>
          <a:lstStyle/>
          <a:p>
            <a:fld id="{5ACBCFED-570B-4853-A951-C3401274EADD}"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42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lide(fromTop)">
                                      <p:cBhvr>
                                        <p:cTn id="7" dur="500"/>
                                        <p:tgtEl>
                                          <p:spTgt spid="12288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22885"/>
                                        </p:tgtEl>
                                        <p:attrNameLst>
                                          <p:attrName>style.visibility</p:attrName>
                                        </p:attrNameLst>
                                      </p:cBhvr>
                                      <p:to>
                                        <p:strVal val="visible"/>
                                      </p:to>
                                    </p:set>
                                    <p:animEffect transition="in" filter="dissolve">
                                      <p:cBhvr>
                                        <p:cTn id="11" dur="500"/>
                                        <p:tgtEl>
                                          <p:spTgt spid="12288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22886"/>
                                        </p:tgtEl>
                                        <p:attrNameLst>
                                          <p:attrName>style.visibility</p:attrName>
                                        </p:attrNameLst>
                                      </p:cBhvr>
                                      <p:to>
                                        <p:strVal val="visible"/>
                                      </p:to>
                                    </p:set>
                                    <p:animEffect transition="in" filter="dissolve">
                                      <p:cBhvr>
                                        <p:cTn id="15" dur="500"/>
                                        <p:tgtEl>
                                          <p:spTgt spid="122886"/>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122884">
                                            <p:txEl>
                                              <p:pRg st="0" end="0"/>
                                            </p:txEl>
                                          </p:spTgt>
                                        </p:tgtEl>
                                        <p:attrNameLst>
                                          <p:attrName>style.visibility</p:attrName>
                                        </p:attrNameLst>
                                      </p:cBhvr>
                                      <p:to>
                                        <p:strVal val="visible"/>
                                      </p:to>
                                    </p:set>
                                    <p:animEffect transition="in" filter="slide(fromLeft)">
                                      <p:cBhvr>
                                        <p:cTn id="20" dur="500"/>
                                        <p:tgtEl>
                                          <p:spTgt spid="12288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22884">
                                            <p:txEl>
                                              <p:pRg st="1" end="1"/>
                                            </p:txEl>
                                          </p:spTgt>
                                        </p:tgtEl>
                                        <p:attrNameLst>
                                          <p:attrName>style.visibility</p:attrName>
                                        </p:attrNameLst>
                                      </p:cBhvr>
                                      <p:to>
                                        <p:strVal val="visible"/>
                                      </p:to>
                                    </p:set>
                                    <p:animEffect transition="in" filter="slide(fromLeft)">
                                      <p:cBhvr>
                                        <p:cTn id="25" dur="500"/>
                                        <p:tgtEl>
                                          <p:spTgt spid="1228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bldP spid="122884"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124930" name="Rectangle 2"/>
          <p:cNvSpPr>
            <a:spLocks noGrp="1" noChangeArrowheads="1"/>
          </p:cNvSpPr>
          <p:nvPr>
            <p:ph type="title"/>
          </p:nvPr>
        </p:nvSpPr>
        <p:spPr/>
        <p:txBody>
          <a:bodyPr/>
          <a:lstStyle/>
          <a:p>
            <a:r>
              <a:rPr lang="en-US"/>
              <a:t>Test 2, question 2: Answer</a:t>
            </a:r>
          </a:p>
        </p:txBody>
      </p:sp>
      <p:sp>
        <p:nvSpPr>
          <p:cNvPr id="12493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False. </a:t>
            </a:r>
          </a:p>
        </p:txBody>
      </p:sp>
      <p:sp>
        <p:nvSpPr>
          <p:cNvPr id="12493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You can also use TAB and SHIFT+TAB to move between levels.</a:t>
            </a:r>
          </a:p>
        </p:txBody>
      </p:sp>
      <p:sp>
        <p:nvSpPr>
          <p:cNvPr id="7" name="Date Placeholder 6"/>
          <p:cNvSpPr>
            <a:spLocks noGrp="1"/>
          </p:cNvSpPr>
          <p:nvPr>
            <p:ph type="dt" sz="half" idx="10"/>
          </p:nvPr>
        </p:nvSpPr>
        <p:spPr/>
        <p:txBody>
          <a:bodyPr/>
          <a:lstStyle/>
          <a:p>
            <a:fld id="{6E875D10-7580-429E-8FBF-E11AC1C0CBA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60F1B48-0FED-46F0-9916-2C982D8886FE}" type="slidenum">
              <a:rPr lang="en-US" smtClean="0"/>
              <a:pPr/>
              <a:t>43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 calcmode="lin" valueType="num">
                                      <p:cBhvr>
                                        <p:cTn id="7" dur="500" fill="hold"/>
                                        <p:tgtEl>
                                          <p:spTgt spid="124931"/>
                                        </p:tgtEl>
                                        <p:attrNameLst>
                                          <p:attrName>ppt_w</p:attrName>
                                        </p:attrNameLst>
                                      </p:cBhvr>
                                      <p:tavLst>
                                        <p:tav tm="0">
                                          <p:val>
                                            <p:fltVal val="0"/>
                                          </p:val>
                                        </p:tav>
                                        <p:tav tm="100000">
                                          <p:val>
                                            <p:strVal val="#ppt_w"/>
                                          </p:val>
                                        </p:tav>
                                      </p:tavLst>
                                    </p:anim>
                                    <p:anim calcmode="lin" valueType="num">
                                      <p:cBhvr>
                                        <p:cTn id="8" dur="500" fill="hold"/>
                                        <p:tgtEl>
                                          <p:spTgt spid="12493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4932"/>
                                        </p:tgtEl>
                                        <p:attrNameLst>
                                          <p:attrName>style.visibility</p:attrName>
                                        </p:attrNameLst>
                                      </p:cBhvr>
                                      <p:to>
                                        <p:strVal val="visible"/>
                                      </p:to>
                                    </p:set>
                                    <p:animEffect transition="in" filter="slide(fromBottom)">
                                      <p:cBhvr>
                                        <p:cTn id="13"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P spid="124932"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126978" name="Rectangle 2"/>
          <p:cNvSpPr>
            <a:spLocks noGrp="1" noChangeArrowheads="1"/>
          </p:cNvSpPr>
          <p:nvPr>
            <p:ph type="title"/>
          </p:nvPr>
        </p:nvSpPr>
        <p:spPr/>
        <p:txBody>
          <a:bodyPr/>
          <a:lstStyle/>
          <a:p>
            <a:r>
              <a:rPr lang="en-US"/>
              <a:t>Test 2, question 3</a:t>
            </a:r>
          </a:p>
        </p:txBody>
      </p:sp>
      <p:sp>
        <p:nvSpPr>
          <p:cNvPr id="12697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When changing the design of a multilevel list, you have the following options: (Pick one answer.)</a:t>
            </a:r>
          </a:p>
        </p:txBody>
      </p:sp>
      <p:sp>
        <p:nvSpPr>
          <p:cNvPr id="12698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Bullets at every level. </a:t>
            </a:r>
          </a:p>
          <a:p>
            <a:pPr marL="401638" indent="-401638">
              <a:spcBef>
                <a:spcPct val="20000"/>
              </a:spcBef>
              <a:spcAft>
                <a:spcPct val="75000"/>
              </a:spcAft>
              <a:buFontTx/>
              <a:buAutoNum type="arabicPeriod"/>
            </a:pPr>
            <a:r>
              <a:rPr lang="en-US" sz="2000"/>
              <a:t>Numbers at every level. </a:t>
            </a:r>
          </a:p>
          <a:p>
            <a:pPr marL="401638" indent="-401638">
              <a:spcBef>
                <a:spcPct val="20000"/>
              </a:spcBef>
              <a:spcAft>
                <a:spcPct val="75000"/>
              </a:spcAft>
              <a:buFontTx/>
              <a:buAutoNum type="arabicPeriod"/>
            </a:pPr>
            <a:r>
              <a:rPr lang="en-US" sz="2000"/>
              <a:t>Letters at every level. </a:t>
            </a:r>
          </a:p>
          <a:p>
            <a:pPr marL="401638" indent="-401638">
              <a:spcBef>
                <a:spcPct val="20000"/>
              </a:spcBef>
              <a:spcAft>
                <a:spcPct val="75000"/>
              </a:spcAft>
              <a:buFontTx/>
              <a:buAutoNum type="arabicPeriod"/>
            </a:pPr>
            <a:r>
              <a:rPr lang="en-US" sz="2000"/>
              <a:t>A mixture of bullets, numbers, and letters. </a:t>
            </a:r>
          </a:p>
          <a:p>
            <a:pPr marL="401638" indent="-401638">
              <a:spcBef>
                <a:spcPct val="20000"/>
              </a:spcBef>
              <a:spcAft>
                <a:spcPct val="75000"/>
              </a:spcAft>
              <a:buFontTx/>
              <a:buAutoNum type="arabicPeriod"/>
            </a:pPr>
            <a:r>
              <a:rPr lang="en-US" sz="2000"/>
              <a:t>All of the above. </a:t>
            </a:r>
          </a:p>
        </p:txBody>
      </p:sp>
      <p:sp>
        <p:nvSpPr>
          <p:cNvPr id="7" name="Date Placeholder 6"/>
          <p:cNvSpPr>
            <a:spLocks noGrp="1"/>
          </p:cNvSpPr>
          <p:nvPr>
            <p:ph type="dt" sz="half" idx="10"/>
          </p:nvPr>
        </p:nvSpPr>
        <p:spPr/>
        <p:txBody>
          <a:bodyPr/>
          <a:lstStyle/>
          <a:p>
            <a:fld id="{6E2016F8-BB22-464F-8843-64432F19FAA5}"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C892E7B-9619-4F73-8B70-1E88446FDC7B}" type="slidenum">
              <a:rPr lang="en-US" smtClean="0"/>
              <a:pPr/>
              <a:t>44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slide(fromTop)">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6980">
                                            <p:txEl>
                                              <p:pRg st="0" end="0"/>
                                            </p:txEl>
                                          </p:spTgt>
                                        </p:tgtEl>
                                        <p:attrNameLst>
                                          <p:attrName>style.visibility</p:attrName>
                                        </p:attrNameLst>
                                      </p:cBhvr>
                                      <p:to>
                                        <p:strVal val="visible"/>
                                      </p:to>
                                    </p:set>
                                    <p:animEffect transition="in" filter="slide(fromLeft)">
                                      <p:cBhvr>
                                        <p:cTn id="12" dur="500"/>
                                        <p:tgtEl>
                                          <p:spTgt spid="1269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6980">
                                            <p:txEl>
                                              <p:pRg st="1" end="1"/>
                                            </p:txEl>
                                          </p:spTgt>
                                        </p:tgtEl>
                                        <p:attrNameLst>
                                          <p:attrName>style.visibility</p:attrName>
                                        </p:attrNameLst>
                                      </p:cBhvr>
                                      <p:to>
                                        <p:strVal val="visible"/>
                                      </p:to>
                                    </p:set>
                                    <p:animEffect transition="in" filter="slide(fromLeft)">
                                      <p:cBhvr>
                                        <p:cTn id="17" dur="500"/>
                                        <p:tgtEl>
                                          <p:spTgt spid="12698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26980">
                                            <p:txEl>
                                              <p:pRg st="2" end="2"/>
                                            </p:txEl>
                                          </p:spTgt>
                                        </p:tgtEl>
                                        <p:attrNameLst>
                                          <p:attrName>style.visibility</p:attrName>
                                        </p:attrNameLst>
                                      </p:cBhvr>
                                      <p:to>
                                        <p:strVal val="visible"/>
                                      </p:to>
                                    </p:set>
                                    <p:animEffect transition="in" filter="slide(fromLeft)">
                                      <p:cBhvr>
                                        <p:cTn id="22" dur="500"/>
                                        <p:tgtEl>
                                          <p:spTgt spid="12698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26980">
                                            <p:txEl>
                                              <p:pRg st="3" end="3"/>
                                            </p:txEl>
                                          </p:spTgt>
                                        </p:tgtEl>
                                        <p:attrNameLst>
                                          <p:attrName>style.visibility</p:attrName>
                                        </p:attrNameLst>
                                      </p:cBhvr>
                                      <p:to>
                                        <p:strVal val="visible"/>
                                      </p:to>
                                    </p:set>
                                    <p:animEffect transition="in" filter="slide(fromLeft)">
                                      <p:cBhvr>
                                        <p:cTn id="27" dur="500"/>
                                        <p:tgtEl>
                                          <p:spTgt spid="12698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126980">
                                            <p:txEl>
                                              <p:pRg st="4" end="4"/>
                                            </p:txEl>
                                          </p:spTgt>
                                        </p:tgtEl>
                                        <p:attrNameLst>
                                          <p:attrName>style.visibility</p:attrName>
                                        </p:attrNameLst>
                                      </p:cBhvr>
                                      <p:to>
                                        <p:strVal val="visible"/>
                                      </p:to>
                                    </p:set>
                                    <p:animEffect transition="in" filter="slide(fromLeft)">
                                      <p:cBhvr>
                                        <p:cTn id="32" dur="500"/>
                                        <p:tgtEl>
                                          <p:spTgt spid="1269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advAuto="0"/>
      <p:bldP spid="126980"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Bullets, numbers, and lists</a:t>
            </a:r>
          </a:p>
        </p:txBody>
      </p:sp>
      <p:sp>
        <p:nvSpPr>
          <p:cNvPr id="129026" name="Rectangle 2"/>
          <p:cNvSpPr>
            <a:spLocks noGrp="1" noChangeArrowheads="1"/>
          </p:cNvSpPr>
          <p:nvPr>
            <p:ph type="title"/>
          </p:nvPr>
        </p:nvSpPr>
        <p:spPr/>
        <p:txBody>
          <a:bodyPr/>
          <a:lstStyle/>
          <a:p>
            <a:r>
              <a:rPr lang="en-US"/>
              <a:t>Test 2, question 3: Answer</a:t>
            </a:r>
          </a:p>
        </p:txBody>
      </p:sp>
      <p:sp>
        <p:nvSpPr>
          <p:cNvPr id="12902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All of the above. </a:t>
            </a:r>
          </a:p>
        </p:txBody>
      </p:sp>
      <p:sp>
        <p:nvSpPr>
          <p:cNvPr id="12902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You can have exactly what you want in a multilevel list. </a:t>
            </a:r>
          </a:p>
        </p:txBody>
      </p:sp>
      <p:sp>
        <p:nvSpPr>
          <p:cNvPr id="7" name="Date Placeholder 6"/>
          <p:cNvSpPr>
            <a:spLocks noGrp="1"/>
          </p:cNvSpPr>
          <p:nvPr>
            <p:ph type="dt" sz="half" idx="10"/>
          </p:nvPr>
        </p:nvSpPr>
        <p:spPr/>
        <p:txBody>
          <a:bodyPr/>
          <a:lstStyle/>
          <a:p>
            <a:fld id="{537342A6-0A31-4C10-A0AA-9E9C5925077F}"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60F1B48-0FED-46F0-9916-2C982D8886FE}" type="slidenum">
              <a:rPr lang="en-US" smtClean="0"/>
              <a:pPr/>
              <a:t>45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9027"/>
                                        </p:tgtEl>
                                        <p:attrNameLst>
                                          <p:attrName>style.visibility</p:attrName>
                                        </p:attrNameLst>
                                      </p:cBhvr>
                                      <p:to>
                                        <p:strVal val="visible"/>
                                      </p:to>
                                    </p:set>
                                    <p:anim calcmode="lin" valueType="num">
                                      <p:cBhvr>
                                        <p:cTn id="7" dur="500" fill="hold"/>
                                        <p:tgtEl>
                                          <p:spTgt spid="129027"/>
                                        </p:tgtEl>
                                        <p:attrNameLst>
                                          <p:attrName>ppt_w</p:attrName>
                                        </p:attrNameLst>
                                      </p:cBhvr>
                                      <p:tavLst>
                                        <p:tav tm="0">
                                          <p:val>
                                            <p:fltVal val="0"/>
                                          </p:val>
                                        </p:tav>
                                        <p:tav tm="100000">
                                          <p:val>
                                            <p:strVal val="#ppt_w"/>
                                          </p:val>
                                        </p:tav>
                                      </p:tavLst>
                                    </p:anim>
                                    <p:anim calcmode="lin" valueType="num">
                                      <p:cBhvr>
                                        <p:cTn id="8" dur="500" fill="hold"/>
                                        <p:tgtEl>
                                          <p:spTgt spid="12902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9028"/>
                                        </p:tgtEl>
                                        <p:attrNameLst>
                                          <p:attrName>style.visibility</p:attrName>
                                        </p:attrNameLst>
                                      </p:cBhvr>
                                      <p:to>
                                        <p:strVal val="visible"/>
                                      </p:to>
                                    </p:set>
                                    <p:animEffect transition="in" filter="slide(fromBottom)">
                                      <p:cBhvr>
                                        <p:cTn id="13"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utoUpdateAnimBg="0"/>
      <p:bldP spid="129028"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Bullets, numbers, and lists</a:t>
            </a:r>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6A37C017-CC39-408D-9461-0EB29C706ECE}"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6C892E7B-9619-4F73-8B70-1E88446FDC7B}" type="slidenum">
              <a:rPr lang="en-US" smtClean="0"/>
              <a:pPr/>
              <a:t>46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a:xfrm>
            <a:off x="1371600" y="3886200"/>
            <a:ext cx="6567488" cy="1752600"/>
          </a:xfrm>
        </p:spPr>
        <p:txBody>
          <a:bodyPr/>
          <a:lstStyle/>
          <a:p>
            <a:r>
              <a:rPr lang="en-US"/>
              <a:t>See the notes pane or view the full notes page (</a:t>
            </a:r>
            <a:r>
              <a:rPr lang="en-US" b="1"/>
              <a:t>View</a:t>
            </a:r>
            <a:r>
              <a:rPr lang="en-US"/>
              <a:t> menu or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 1</a:t>
            </a:r>
          </a:p>
        </p:txBody>
      </p:sp>
      <p:sp>
        <p:nvSpPr>
          <p:cNvPr id="18435" name="Rectangle 3"/>
          <p:cNvSpPr>
            <a:spLocks noGrp="1" noChangeArrowheads="1"/>
          </p:cNvSpPr>
          <p:nvPr>
            <p:ph type="subTitle" idx="1"/>
          </p:nvPr>
        </p:nvSpPr>
        <p:spPr/>
        <p:txBody>
          <a:bodyPr/>
          <a:lstStyle/>
          <a:p>
            <a:r>
              <a:rPr lang="en-US"/>
              <a:t>Simple lists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76130" name="Rectangle 2"/>
          <p:cNvSpPr>
            <a:spLocks noGrp="1" noChangeArrowheads="1"/>
          </p:cNvSpPr>
          <p:nvPr>
            <p:ph type="title"/>
          </p:nvPr>
        </p:nvSpPr>
        <p:spPr>
          <a:xfrm>
            <a:off x="211138" y="73025"/>
            <a:ext cx="8027987" cy="614363"/>
          </a:xfrm>
        </p:spPr>
        <p:txBody>
          <a:bodyPr/>
          <a:lstStyle/>
          <a:p>
            <a:r>
              <a:rPr lang="en-US"/>
              <a:t>Simple lists</a:t>
            </a:r>
          </a:p>
        </p:txBody>
      </p:sp>
      <p:sp>
        <p:nvSpPr>
          <p:cNvPr id="17613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Lists are a useful component of any document, whether you’re summarizing information or making it easier to digest. </a:t>
            </a:r>
          </a:p>
          <a:p>
            <a:pPr>
              <a:spcBef>
                <a:spcPct val="20000"/>
              </a:spcBef>
              <a:spcAft>
                <a:spcPct val="75000"/>
              </a:spcAft>
            </a:pPr>
            <a:endParaRPr lang="en-US" sz="2000"/>
          </a:p>
        </p:txBody>
      </p:sp>
      <p:sp>
        <p:nvSpPr>
          <p:cNvPr id="176133"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Numbered lists are essential for showing a sequence of information. If you’re not worried about sequence, a bulleted list might be better.</a:t>
            </a:r>
          </a:p>
          <a:p>
            <a:pPr>
              <a:spcBef>
                <a:spcPct val="20000"/>
              </a:spcBef>
              <a:spcAft>
                <a:spcPct val="75000"/>
              </a:spcAft>
            </a:pPr>
            <a:r>
              <a:rPr lang="en-US">
                <a:solidFill>
                  <a:srgbClr val="FFCC00"/>
                </a:solidFill>
              </a:rPr>
              <a:t>Lists can be </a:t>
            </a:r>
            <a:r>
              <a:rPr lang="en-US" b="1">
                <a:solidFill>
                  <a:srgbClr val="FFCC00"/>
                </a:solidFill>
              </a:rPr>
              <a:t>single-level</a:t>
            </a:r>
            <a:r>
              <a:rPr lang="en-US">
                <a:solidFill>
                  <a:srgbClr val="FFCC00"/>
                </a:solidFill>
              </a:rPr>
              <a:t>, with all the items having the same hierarchy and indentation; or </a:t>
            </a:r>
            <a:r>
              <a:rPr lang="en-US" b="1">
                <a:solidFill>
                  <a:srgbClr val="FFCC00"/>
                </a:solidFill>
              </a:rPr>
              <a:t>multilevel</a:t>
            </a:r>
            <a:r>
              <a:rPr lang="en-US">
                <a:solidFill>
                  <a:srgbClr val="FFCC00"/>
                </a:solidFill>
              </a:rPr>
              <a:t>, meaning that there’s a list within a list. </a:t>
            </a:r>
          </a:p>
        </p:txBody>
      </p:sp>
      <p:sp>
        <p:nvSpPr>
          <p:cNvPr id="176134"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6135" name="Picture 7" descr="Single-level bulleted list; single-level numbered list; multilevel bulleted list"/>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967046C8-A85A-40DE-961D-4AC811358725}"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76135"/>
                                        </p:tgtEl>
                                        <p:attrNameLst>
                                          <p:attrName>style.visibility</p:attrName>
                                        </p:attrNameLst>
                                      </p:cBhvr>
                                      <p:to>
                                        <p:strVal val="visible"/>
                                      </p:to>
                                    </p:set>
                                    <p:animEffect transition="in" filter="slide(fromTop)">
                                      <p:cBhvr>
                                        <p:cTn id="7" dur="500"/>
                                        <p:tgtEl>
                                          <p:spTgt spid="17613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6131">
                                            <p:txEl>
                                              <p:pRg st="0" end="0"/>
                                            </p:txEl>
                                          </p:spTgt>
                                        </p:tgtEl>
                                        <p:attrNameLst>
                                          <p:attrName>style.visibility</p:attrName>
                                        </p:attrNameLst>
                                      </p:cBhvr>
                                      <p:to>
                                        <p:strVal val="visible"/>
                                      </p:to>
                                    </p:set>
                                    <p:animEffect transition="in" filter="slide(fromTop)">
                                      <p:cBhvr>
                                        <p:cTn id="12" dur="500"/>
                                        <p:tgtEl>
                                          <p:spTgt spid="1761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6133">
                                            <p:txEl>
                                              <p:pRg st="0" end="0"/>
                                            </p:txEl>
                                          </p:spTgt>
                                        </p:tgtEl>
                                        <p:attrNameLst>
                                          <p:attrName>style.visibility</p:attrName>
                                        </p:attrNameLst>
                                      </p:cBhvr>
                                      <p:to>
                                        <p:strVal val="visible"/>
                                      </p:to>
                                    </p:set>
                                    <p:animEffect transition="in" filter="slide(fromLeft)">
                                      <p:cBhvr>
                                        <p:cTn id="17" dur="500"/>
                                        <p:tgtEl>
                                          <p:spTgt spid="17613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76133">
                                            <p:txEl>
                                              <p:pRg st="1" end="1"/>
                                            </p:txEl>
                                          </p:spTgt>
                                        </p:tgtEl>
                                        <p:attrNameLst>
                                          <p:attrName>style.visibility</p:attrName>
                                        </p:attrNameLst>
                                      </p:cBhvr>
                                      <p:to>
                                        <p:strVal val="visible"/>
                                      </p:to>
                                    </p:set>
                                    <p:animEffect transition="in" filter="slide(fromLeft)">
                                      <p:cBhvr>
                                        <p:cTn id="22" dur="500"/>
                                        <p:tgtEl>
                                          <p:spTgt spid="1761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P spid="17613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23554" name="Rectangle 2"/>
          <p:cNvSpPr>
            <a:spLocks noGrp="1" noChangeArrowheads="1"/>
          </p:cNvSpPr>
          <p:nvPr>
            <p:ph type="title"/>
          </p:nvPr>
        </p:nvSpPr>
        <p:spPr>
          <a:xfrm>
            <a:off x="211138" y="73025"/>
            <a:ext cx="8027987" cy="614363"/>
          </a:xfrm>
        </p:spPr>
        <p:txBody>
          <a:bodyPr/>
          <a:lstStyle/>
          <a:p>
            <a:r>
              <a:rPr lang="en-US"/>
              <a:t>Create lists as you type</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There’s more than one way to start a list, but one of the most popular is to create the list automatically as you type. </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If you need a bulleted list, just type an asterisk </a:t>
            </a:r>
            <a:r>
              <a:rPr lang="en-US" b="1">
                <a:solidFill>
                  <a:srgbClr val="FFCC00"/>
                </a:solidFill>
              </a:rPr>
              <a:t>(*)</a:t>
            </a:r>
            <a:r>
              <a:rPr lang="en-US">
                <a:solidFill>
                  <a:srgbClr val="FFCC00"/>
                </a:solidFill>
              </a:rPr>
              <a:t> followed by a space. The asterisk turns into a bullet, and your list is started. </a:t>
            </a:r>
          </a:p>
          <a:p>
            <a:pPr>
              <a:spcBef>
                <a:spcPct val="20000"/>
              </a:spcBef>
              <a:spcAft>
                <a:spcPct val="75000"/>
              </a:spcAft>
            </a:pPr>
            <a:r>
              <a:rPr lang="en-US">
                <a:solidFill>
                  <a:srgbClr val="FFCC00"/>
                </a:solidFill>
              </a:rPr>
              <a:t>When you’ve finished typing the first item in your list, press ENTER, and a new bullet will appear on the next line. </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Three lists started automatically by typing an asterisk, a number 1, and a letter A"/>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A7D55BB9-6C9C-48E1-ABEE-A5BFA0ED9059}"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557">
                                            <p:txEl>
                                              <p:pRg st="0" end="0"/>
                                            </p:txEl>
                                          </p:spTgt>
                                        </p:tgtEl>
                                        <p:attrNameLst>
                                          <p:attrName>style.visibility</p:attrName>
                                        </p:attrNameLst>
                                      </p:cBhvr>
                                      <p:to>
                                        <p:strVal val="visible"/>
                                      </p:to>
                                    </p:set>
                                    <p:animEffect transition="in" filter="slide(fromLeft)">
                                      <p:cBhvr>
                                        <p:cTn id="17" dur="500"/>
                                        <p:tgtEl>
                                          <p:spTgt spid="2355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1" end="1"/>
                                            </p:txEl>
                                          </p:spTgt>
                                        </p:tgtEl>
                                        <p:attrNameLst>
                                          <p:attrName>style.visibility</p:attrName>
                                        </p:attrNameLst>
                                      </p:cBhvr>
                                      <p:to>
                                        <p:strVal val="visible"/>
                                      </p:to>
                                    </p:set>
                                    <p:animEffect transition="in" filter="slide(fromLeft)">
                                      <p:cBhvr>
                                        <p:cTn id="22"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Bullets, numbers, and lists</a:t>
            </a:r>
          </a:p>
        </p:txBody>
      </p:sp>
      <p:sp>
        <p:nvSpPr>
          <p:cNvPr id="172034" name="Rectangle 2"/>
          <p:cNvSpPr>
            <a:spLocks noGrp="1" noChangeArrowheads="1"/>
          </p:cNvSpPr>
          <p:nvPr>
            <p:ph type="title"/>
          </p:nvPr>
        </p:nvSpPr>
        <p:spPr>
          <a:xfrm>
            <a:off x="211138" y="73025"/>
            <a:ext cx="8027987" cy="614363"/>
          </a:xfrm>
        </p:spPr>
        <p:txBody>
          <a:bodyPr/>
          <a:lstStyle/>
          <a:p>
            <a:r>
              <a:rPr lang="en-US"/>
              <a:t>Create lists as you type</a:t>
            </a:r>
          </a:p>
        </p:txBody>
      </p:sp>
      <p:sp>
        <p:nvSpPr>
          <p:cNvPr id="17203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There’s more than one way to start a list, but one of the most popular is to create the list automatically as you type.</a:t>
            </a:r>
          </a:p>
        </p:txBody>
      </p:sp>
      <p:sp>
        <p:nvSpPr>
          <p:cNvPr id="172036" name="Rectangle 4"/>
          <p:cNvSpPr>
            <a:spLocks noChangeArrowheads="1"/>
          </p:cNvSpPr>
          <p:nvPr/>
        </p:nvSpPr>
        <p:spPr bwMode="auto">
          <a:xfrm>
            <a:off x="277813" y="3994150"/>
            <a:ext cx="5741987" cy="6064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automatically create numbered lists, type the number one and a period (</a:t>
            </a:r>
            <a:r>
              <a:rPr lang="en-US" b="1">
                <a:solidFill>
                  <a:srgbClr val="FFCC00"/>
                </a:solidFill>
              </a:rPr>
              <a:t>1.</a:t>
            </a:r>
            <a:r>
              <a:rPr lang="en-US">
                <a:solidFill>
                  <a:srgbClr val="FFCC00"/>
                </a:solidFill>
              </a:rPr>
              <a:t>), followed by a space. </a:t>
            </a:r>
          </a:p>
        </p:txBody>
      </p:sp>
      <p:sp>
        <p:nvSpPr>
          <p:cNvPr id="17203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2038" name="Picture 6" descr="Three lists started automatically by typing an asterisk, a number 1, and a letter A"/>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172039" name="Rectangle 7"/>
          <p:cNvSpPr>
            <a:spLocks noChangeArrowheads="1"/>
          </p:cNvSpPr>
          <p:nvPr/>
        </p:nvSpPr>
        <p:spPr bwMode="auto">
          <a:xfrm>
            <a:off x="285750" y="4806950"/>
            <a:ext cx="5741988" cy="6651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This is new for Word 2007; in previous versions, you had to press ENTER before the list started.</a:t>
            </a:r>
          </a:p>
        </p:txBody>
      </p:sp>
      <p:sp>
        <p:nvSpPr>
          <p:cNvPr id="10" name="Date Placeholder 9"/>
          <p:cNvSpPr>
            <a:spLocks noGrp="1"/>
          </p:cNvSpPr>
          <p:nvPr>
            <p:ph type="dt" sz="half" idx="10"/>
          </p:nvPr>
        </p:nvSpPr>
        <p:spPr/>
        <p:txBody>
          <a:bodyPr/>
          <a:lstStyle/>
          <a:p>
            <a:fld id="{CA0566A3-C791-4D59-B735-8AE53A9A424A}"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6C892E7B-9619-4F73-8B70-1E88446FDC7B}" type="slidenum">
              <a:rPr lang="en-US" smtClean="0"/>
              <a:pPr/>
              <a:t>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72036">
                                            <p:txEl>
                                              <p:pRg st="0" end="0"/>
                                            </p:txEl>
                                          </p:spTgt>
                                        </p:tgtEl>
                                        <p:attrNameLst>
                                          <p:attrName>style.visibility</p:attrName>
                                        </p:attrNameLst>
                                      </p:cBhvr>
                                      <p:to>
                                        <p:strVal val="visible"/>
                                      </p:to>
                                    </p:set>
                                    <p:animEffect transition="in" filter="slide(fromLeft)">
                                      <p:cBhvr>
                                        <p:cTn id="7" dur="500"/>
                                        <p:tgtEl>
                                          <p:spTgt spid="1720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72039">
                                            <p:txEl>
                                              <p:pRg st="0" end="0"/>
                                            </p:txEl>
                                          </p:spTgt>
                                        </p:tgtEl>
                                        <p:attrNameLst>
                                          <p:attrName>style.visibility</p:attrName>
                                        </p:attrNameLst>
                                      </p:cBhvr>
                                      <p:to>
                                        <p:strVal val="visible"/>
                                      </p:to>
                                    </p:set>
                                    <p:animEffect transition="in" filter="slide(fromLeft)">
                                      <p:cBhvr>
                                        <p:cTn id="12" dur="500"/>
                                        <p:tgtEl>
                                          <p:spTgt spid="1720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build="p" autoUpdateAnimBg="0" advAuto="0"/>
      <p:bldP spid="1720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Bullets, numbers, and lists</a:t>
            </a:r>
          </a:p>
        </p:txBody>
      </p:sp>
      <p:sp>
        <p:nvSpPr>
          <p:cNvPr id="174082" name="Rectangle 2"/>
          <p:cNvSpPr>
            <a:spLocks noGrp="1" noChangeArrowheads="1"/>
          </p:cNvSpPr>
          <p:nvPr>
            <p:ph type="title"/>
          </p:nvPr>
        </p:nvSpPr>
        <p:spPr>
          <a:xfrm>
            <a:off x="211138" y="73025"/>
            <a:ext cx="8027987" cy="614363"/>
          </a:xfrm>
        </p:spPr>
        <p:txBody>
          <a:bodyPr/>
          <a:lstStyle/>
          <a:p>
            <a:r>
              <a:rPr lang="en-US"/>
              <a:t>Create lists as you type</a:t>
            </a:r>
          </a:p>
        </p:txBody>
      </p:sp>
      <p:sp>
        <p:nvSpPr>
          <p:cNvPr id="17408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There’s more than one way to start a list, but one of the most popular is to create the list automatically as you type.</a:t>
            </a:r>
          </a:p>
        </p:txBody>
      </p:sp>
      <p:sp>
        <p:nvSpPr>
          <p:cNvPr id="174084" name="Rectangle 4"/>
          <p:cNvSpPr>
            <a:spLocks noChangeArrowheads="1"/>
          </p:cNvSpPr>
          <p:nvPr/>
        </p:nvSpPr>
        <p:spPr bwMode="auto">
          <a:xfrm>
            <a:off x="277813" y="3994150"/>
            <a:ext cx="5741987" cy="15811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Because lettered lists are just another variety of numbered lists, type the letter a and a period (</a:t>
            </a:r>
            <a:r>
              <a:rPr lang="en-US" b="1">
                <a:solidFill>
                  <a:srgbClr val="FFCC00"/>
                </a:solidFill>
              </a:rPr>
              <a:t>a.</a:t>
            </a:r>
            <a:r>
              <a:rPr lang="en-US">
                <a:solidFill>
                  <a:srgbClr val="FFCC00"/>
                </a:solidFill>
              </a:rPr>
              <a:t>), followed by a space, to start a lettered list.</a:t>
            </a:r>
          </a:p>
        </p:txBody>
      </p:sp>
      <p:sp>
        <p:nvSpPr>
          <p:cNvPr id="174085"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4086" name="Picture 6" descr="Three lists started automatically by typing an asterisk, a number 1, and a letter A"/>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2A197BB4-7C52-4159-A00A-0A48A074D5A2}"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C892E7B-9619-4F73-8B70-1E88446FDC7B}"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Effect transition="in" filter="slide(fromLeft)">
                                      <p:cBhvr>
                                        <p:cTn id="7" dur="500"/>
                                        <p:tgtEl>
                                          <p:spTgt spid="1740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build="p" autoUpdateAnimBg="0" advAuto="0"/>
    </p:bldLst>
  </p:timing>
</p:sld>
</file>

<file path=ppt/theme/theme1.xml><?xml version="1.0" encoding="utf-8"?>
<a:theme xmlns:a="http://schemas.openxmlformats.org/drawingml/2006/main" name="Training presentation- Word 2007—Bullets, numbers, and lists">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Word 2007—Bullets, numbers, and lists</Template>
  <TotalTime>0</TotalTime>
  <Words>5057</Words>
  <Application>Microsoft Office PowerPoint</Application>
  <PresentationFormat>On-screen Show (4:3)</PresentationFormat>
  <Paragraphs>416</Paragraphs>
  <Slides>47</Slides>
  <Notes>47</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1" baseType="lpstr">
      <vt:lpstr>Arial</vt:lpstr>
      <vt:lpstr>Tahoma</vt:lpstr>
      <vt:lpstr>Training presentation- Word 2007—Bullets, numbers, and lists</vt:lpstr>
      <vt:lpstr>Microsoft Visio Drawing</vt:lpstr>
      <vt:lpstr>Microsoft® Office  Word 2007 Training</vt:lpstr>
      <vt:lpstr>Course contents</vt:lpstr>
      <vt:lpstr>Overview: Get the basics</vt:lpstr>
      <vt:lpstr>Course goals   </vt:lpstr>
      <vt:lpstr>Lesson 1</vt:lpstr>
      <vt:lpstr>Simple lists</vt:lpstr>
      <vt:lpstr>Create lists as you type</vt:lpstr>
      <vt:lpstr>Create lists as you type</vt:lpstr>
      <vt:lpstr>Create lists as you type</vt:lpstr>
      <vt:lpstr>Stopping lists</vt:lpstr>
      <vt:lpstr>Stopping lists</vt:lpstr>
      <vt:lpstr>Bullets or numbers? </vt:lpstr>
      <vt:lpstr>Bullets or numbers? </vt:lpstr>
      <vt:lpstr>Change the look of your list</vt:lpstr>
      <vt:lpstr>Change the look of your list</vt:lpstr>
      <vt:lpstr>Change the look of your list</vt:lpstr>
      <vt:lpstr>Format a list</vt:lpstr>
      <vt:lpstr>Format a list </vt:lpstr>
      <vt:lpstr>Working with paragraphs in lists; pasting lists</vt:lpstr>
      <vt:lpstr>Working with paragraphs in lists; pasting lists </vt:lpstr>
      <vt:lpstr>Working with paragraphs in lists; pasting lists </vt:lpstr>
      <vt:lpstr>Working with paragraphs in lists; pasting lists </vt:lpstr>
      <vt:lpstr>Suggestions for practice</vt:lpstr>
      <vt:lpstr>Test 1, question 1</vt:lpstr>
      <vt:lpstr>Test 1, question 1: Answer</vt:lpstr>
      <vt:lpstr>Test 1, question 2</vt:lpstr>
      <vt:lpstr>Test 1, question 2: Answer</vt:lpstr>
      <vt:lpstr>Test 1, question 3</vt:lpstr>
      <vt:lpstr>Test 1, question 3: Answer</vt:lpstr>
      <vt:lpstr>Lesson 2</vt:lpstr>
      <vt:lpstr>Multilevel lists</vt:lpstr>
      <vt:lpstr>List levels</vt:lpstr>
      <vt:lpstr>List levels</vt:lpstr>
      <vt:lpstr>List levels</vt:lpstr>
      <vt:lpstr>All about indentation</vt:lpstr>
      <vt:lpstr>All about indentation</vt:lpstr>
      <vt:lpstr>The List Library</vt:lpstr>
      <vt:lpstr>The List Library</vt:lpstr>
      <vt:lpstr>Suggestions for practice</vt:lpstr>
      <vt:lpstr>Test 2, question 1</vt:lpstr>
      <vt:lpstr>Test 2, question 1: Answer</vt:lpstr>
      <vt:lpstr>Test 2, question 2</vt:lpstr>
      <vt:lpstr>Test 2, question 2: Answer</vt:lpstr>
      <vt:lpstr>Test 2, question 3</vt:lpstr>
      <vt:lpstr>Test 2, question 3: Answer</vt:lpstr>
      <vt:lpstr>Quick Reference Card</vt:lpstr>
      <vt:lpstr>USING THIS TEMPLATE</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Word 2007 Training</dc:title>
  <dc:subject/>
  <dc:creator>R. E. Bergquist</dc:creator>
  <cp:keywords/>
  <dc:description/>
  <cp:lastModifiedBy>R. E. Bergquist</cp:lastModifiedBy>
  <cp:revision>1</cp:revision>
  <dcterms:created xsi:type="dcterms:W3CDTF">2007-11-02T14:42:08Z</dcterms:created>
  <dcterms:modified xsi:type="dcterms:W3CDTF">2007-11-02T14:43:03Z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TC102209631033</vt:lpwstr>
  </property>
</Properties>
</file>